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69"/>
  </p:notesMasterIdLst>
  <p:handoutMasterIdLst>
    <p:handoutMasterId r:id="rId70"/>
  </p:handoutMasterIdLst>
  <p:sldIdLst>
    <p:sldId id="347" r:id="rId5"/>
    <p:sldId id="2076138070" r:id="rId6"/>
    <p:sldId id="2976" r:id="rId7"/>
    <p:sldId id="2076137999" r:id="rId8"/>
    <p:sldId id="2076138030" r:id="rId9"/>
    <p:sldId id="2076137996" r:id="rId10"/>
    <p:sldId id="1486" r:id="rId11"/>
    <p:sldId id="2076138022" r:id="rId12"/>
    <p:sldId id="2076138111" r:id="rId13"/>
    <p:sldId id="2076137988" r:id="rId14"/>
    <p:sldId id="2076137955" r:id="rId15"/>
    <p:sldId id="2076137997" r:id="rId16"/>
    <p:sldId id="2076138010" r:id="rId17"/>
    <p:sldId id="2076137989" r:id="rId18"/>
    <p:sldId id="2076138002" r:id="rId19"/>
    <p:sldId id="2076137918" r:id="rId20"/>
    <p:sldId id="3008" r:id="rId21"/>
    <p:sldId id="2076137930" r:id="rId22"/>
    <p:sldId id="2076137962" r:id="rId23"/>
    <p:sldId id="2076137990" r:id="rId24"/>
    <p:sldId id="2076137916" r:id="rId25"/>
    <p:sldId id="2076137957" r:id="rId26"/>
    <p:sldId id="2076137919" r:id="rId27"/>
    <p:sldId id="2076138003" r:id="rId28"/>
    <p:sldId id="2076137907" r:id="rId29"/>
    <p:sldId id="2076137915" r:id="rId30"/>
    <p:sldId id="2076137763" r:id="rId31"/>
    <p:sldId id="2076137764" r:id="rId32"/>
    <p:sldId id="2076137751" r:id="rId33"/>
    <p:sldId id="2076137769" r:id="rId34"/>
    <p:sldId id="2076138011" r:id="rId35"/>
    <p:sldId id="2076138020" r:id="rId36"/>
    <p:sldId id="2076138012" r:id="rId37"/>
    <p:sldId id="2076137991" r:id="rId38"/>
    <p:sldId id="2076138013" r:id="rId39"/>
    <p:sldId id="2076138014" r:id="rId40"/>
    <p:sldId id="2076138023" r:id="rId41"/>
    <p:sldId id="2076137992" r:id="rId42"/>
    <p:sldId id="2076138028" r:id="rId43"/>
    <p:sldId id="2076138029" r:id="rId44"/>
    <p:sldId id="2076137940" r:id="rId45"/>
    <p:sldId id="2076137927" r:id="rId46"/>
    <p:sldId id="2076138015" r:id="rId47"/>
    <p:sldId id="2076138016" r:id="rId48"/>
    <p:sldId id="2076138017" r:id="rId49"/>
    <p:sldId id="2076138018" r:id="rId50"/>
    <p:sldId id="2076137967" r:id="rId51"/>
    <p:sldId id="2076137972" r:id="rId52"/>
    <p:sldId id="2076138021" r:id="rId53"/>
    <p:sldId id="1389" r:id="rId54"/>
    <p:sldId id="2076138026" r:id="rId55"/>
    <p:sldId id="2076138025" r:id="rId56"/>
    <p:sldId id="2076138008" r:id="rId57"/>
    <p:sldId id="2076138024" r:id="rId58"/>
    <p:sldId id="577" r:id="rId59"/>
    <p:sldId id="527" r:id="rId60"/>
    <p:sldId id="564" r:id="rId61"/>
    <p:sldId id="2076138009" r:id="rId62"/>
    <p:sldId id="2076138031" r:id="rId63"/>
    <p:sldId id="2076138027" r:id="rId64"/>
    <p:sldId id="2076138007" r:id="rId65"/>
    <p:sldId id="2076137939" r:id="rId66"/>
    <p:sldId id="2076137941" r:id="rId67"/>
    <p:sldId id="207613801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00"/>
    <a:srgbClr val="8FAADC"/>
    <a:srgbClr val="8497B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325B9-DC4C-BD40-9218-226451106BF4}" v="15" dt="2024-03-05T10:58:19.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p:cViewPr varScale="1">
        <p:scale>
          <a:sx n="104" d="100"/>
          <a:sy n="104" d="100"/>
        </p:scale>
        <p:origin x="800"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Ferguson" userId="8146575e-5c87-4545-a0f7-d6171d698652" providerId="ADAL" clId="{A18C67C4-BDDE-5B4F-9100-9B3B2CF57A6B}"/>
    <pc:docChg chg="addSld delSld modSld">
      <pc:chgData name="Mike Ferguson" userId="8146575e-5c87-4545-a0f7-d6171d698652" providerId="ADAL" clId="{A18C67C4-BDDE-5B4F-9100-9B3B2CF57A6B}" dt="2024-01-23T17:45:38.195" v="24"/>
      <pc:docMkLst>
        <pc:docMk/>
      </pc:docMkLst>
      <pc:sldChg chg="modTransition">
        <pc:chgData name="Mike Ferguson" userId="8146575e-5c87-4545-a0f7-d6171d698652" providerId="ADAL" clId="{A18C67C4-BDDE-5B4F-9100-9B3B2CF57A6B}" dt="2024-01-23T17:45:38.195" v="24"/>
        <pc:sldMkLst>
          <pc:docMk/>
          <pc:sldMk cId="3894335650" sldId="347"/>
        </pc:sldMkLst>
      </pc:sldChg>
      <pc:sldChg chg="modTransition">
        <pc:chgData name="Mike Ferguson" userId="8146575e-5c87-4545-a0f7-d6171d698652" providerId="ADAL" clId="{A18C67C4-BDDE-5B4F-9100-9B3B2CF57A6B}" dt="2024-01-23T17:45:38.195" v="24"/>
        <pc:sldMkLst>
          <pc:docMk/>
          <pc:sldMk cId="1333238325" sldId="527"/>
        </pc:sldMkLst>
      </pc:sldChg>
      <pc:sldChg chg="modTransition">
        <pc:chgData name="Mike Ferguson" userId="8146575e-5c87-4545-a0f7-d6171d698652" providerId="ADAL" clId="{A18C67C4-BDDE-5B4F-9100-9B3B2CF57A6B}" dt="2024-01-23T17:45:38.195" v="24"/>
        <pc:sldMkLst>
          <pc:docMk/>
          <pc:sldMk cId="4291809564" sldId="564"/>
        </pc:sldMkLst>
      </pc:sldChg>
      <pc:sldChg chg="modTransition">
        <pc:chgData name="Mike Ferguson" userId="8146575e-5c87-4545-a0f7-d6171d698652" providerId="ADAL" clId="{A18C67C4-BDDE-5B4F-9100-9B3B2CF57A6B}" dt="2024-01-23T17:45:38.195" v="24"/>
        <pc:sldMkLst>
          <pc:docMk/>
          <pc:sldMk cId="1921063710" sldId="577"/>
        </pc:sldMkLst>
      </pc:sldChg>
      <pc:sldChg chg="modTransition">
        <pc:chgData name="Mike Ferguson" userId="8146575e-5c87-4545-a0f7-d6171d698652" providerId="ADAL" clId="{A18C67C4-BDDE-5B4F-9100-9B3B2CF57A6B}" dt="2024-01-23T17:45:38.195" v="24"/>
        <pc:sldMkLst>
          <pc:docMk/>
          <pc:sldMk cId="641336755" sldId="1389"/>
        </pc:sldMkLst>
      </pc:sldChg>
      <pc:sldChg chg="modTransition">
        <pc:chgData name="Mike Ferguson" userId="8146575e-5c87-4545-a0f7-d6171d698652" providerId="ADAL" clId="{A18C67C4-BDDE-5B4F-9100-9B3B2CF57A6B}" dt="2024-01-23T17:45:38.195" v="24"/>
        <pc:sldMkLst>
          <pc:docMk/>
          <pc:sldMk cId="3033431846" sldId="1486"/>
        </pc:sldMkLst>
      </pc:sldChg>
      <pc:sldChg chg="modTransition">
        <pc:chgData name="Mike Ferguson" userId="8146575e-5c87-4545-a0f7-d6171d698652" providerId="ADAL" clId="{A18C67C4-BDDE-5B4F-9100-9B3B2CF57A6B}" dt="2024-01-23T17:45:38.195" v="24"/>
        <pc:sldMkLst>
          <pc:docMk/>
          <pc:sldMk cId="236624146" sldId="2976"/>
        </pc:sldMkLst>
      </pc:sldChg>
      <pc:sldChg chg="modTransition">
        <pc:chgData name="Mike Ferguson" userId="8146575e-5c87-4545-a0f7-d6171d698652" providerId="ADAL" clId="{A18C67C4-BDDE-5B4F-9100-9B3B2CF57A6B}" dt="2024-01-23T17:45:38.195" v="24"/>
        <pc:sldMkLst>
          <pc:docMk/>
          <pc:sldMk cId="2365456045" sldId="2977"/>
        </pc:sldMkLst>
      </pc:sldChg>
      <pc:sldChg chg="modTransition">
        <pc:chgData name="Mike Ferguson" userId="8146575e-5c87-4545-a0f7-d6171d698652" providerId="ADAL" clId="{A18C67C4-BDDE-5B4F-9100-9B3B2CF57A6B}" dt="2024-01-23T17:45:38.195" v="24"/>
        <pc:sldMkLst>
          <pc:docMk/>
          <pc:sldMk cId="3294857983" sldId="3008"/>
        </pc:sldMkLst>
      </pc:sldChg>
      <pc:sldChg chg="modTransition">
        <pc:chgData name="Mike Ferguson" userId="8146575e-5c87-4545-a0f7-d6171d698652" providerId="ADAL" clId="{A18C67C4-BDDE-5B4F-9100-9B3B2CF57A6B}" dt="2024-01-23T17:45:38.195" v="24"/>
        <pc:sldMkLst>
          <pc:docMk/>
          <pc:sldMk cId="3047855423" sldId="2076137751"/>
        </pc:sldMkLst>
      </pc:sldChg>
      <pc:sldChg chg="modTransition">
        <pc:chgData name="Mike Ferguson" userId="8146575e-5c87-4545-a0f7-d6171d698652" providerId="ADAL" clId="{A18C67C4-BDDE-5B4F-9100-9B3B2CF57A6B}" dt="2024-01-23T17:45:38.195" v="24"/>
        <pc:sldMkLst>
          <pc:docMk/>
          <pc:sldMk cId="1096796608" sldId="2076137763"/>
        </pc:sldMkLst>
      </pc:sldChg>
      <pc:sldChg chg="modTransition">
        <pc:chgData name="Mike Ferguson" userId="8146575e-5c87-4545-a0f7-d6171d698652" providerId="ADAL" clId="{A18C67C4-BDDE-5B4F-9100-9B3B2CF57A6B}" dt="2024-01-23T17:45:38.195" v="24"/>
        <pc:sldMkLst>
          <pc:docMk/>
          <pc:sldMk cId="2547103752" sldId="2076137764"/>
        </pc:sldMkLst>
      </pc:sldChg>
      <pc:sldChg chg="modTransition">
        <pc:chgData name="Mike Ferguson" userId="8146575e-5c87-4545-a0f7-d6171d698652" providerId="ADAL" clId="{A18C67C4-BDDE-5B4F-9100-9B3B2CF57A6B}" dt="2024-01-23T17:45:38.195" v="24"/>
        <pc:sldMkLst>
          <pc:docMk/>
          <pc:sldMk cId="2364522873" sldId="2076137769"/>
        </pc:sldMkLst>
      </pc:sldChg>
      <pc:sldChg chg="modTransition">
        <pc:chgData name="Mike Ferguson" userId="8146575e-5c87-4545-a0f7-d6171d698652" providerId="ADAL" clId="{A18C67C4-BDDE-5B4F-9100-9B3B2CF57A6B}" dt="2024-01-23T17:45:38.195" v="24"/>
        <pc:sldMkLst>
          <pc:docMk/>
          <pc:sldMk cId="1249832071" sldId="2076137907"/>
        </pc:sldMkLst>
      </pc:sldChg>
      <pc:sldChg chg="modTransition">
        <pc:chgData name="Mike Ferguson" userId="8146575e-5c87-4545-a0f7-d6171d698652" providerId="ADAL" clId="{A18C67C4-BDDE-5B4F-9100-9B3B2CF57A6B}" dt="2024-01-23T17:45:38.195" v="24"/>
        <pc:sldMkLst>
          <pc:docMk/>
          <pc:sldMk cId="3082268668" sldId="2076137915"/>
        </pc:sldMkLst>
      </pc:sldChg>
      <pc:sldChg chg="modTransition">
        <pc:chgData name="Mike Ferguson" userId="8146575e-5c87-4545-a0f7-d6171d698652" providerId="ADAL" clId="{A18C67C4-BDDE-5B4F-9100-9B3B2CF57A6B}" dt="2024-01-23T17:45:38.195" v="24"/>
        <pc:sldMkLst>
          <pc:docMk/>
          <pc:sldMk cId="3364269007" sldId="2076137916"/>
        </pc:sldMkLst>
      </pc:sldChg>
      <pc:sldChg chg="modTransition">
        <pc:chgData name="Mike Ferguson" userId="8146575e-5c87-4545-a0f7-d6171d698652" providerId="ADAL" clId="{A18C67C4-BDDE-5B4F-9100-9B3B2CF57A6B}" dt="2024-01-23T17:45:38.195" v="24"/>
        <pc:sldMkLst>
          <pc:docMk/>
          <pc:sldMk cId="3964590963" sldId="2076137918"/>
        </pc:sldMkLst>
      </pc:sldChg>
      <pc:sldChg chg="modTransition">
        <pc:chgData name="Mike Ferguson" userId="8146575e-5c87-4545-a0f7-d6171d698652" providerId="ADAL" clId="{A18C67C4-BDDE-5B4F-9100-9B3B2CF57A6B}" dt="2024-01-23T17:45:38.195" v="24"/>
        <pc:sldMkLst>
          <pc:docMk/>
          <pc:sldMk cId="2370569648" sldId="2076137919"/>
        </pc:sldMkLst>
      </pc:sldChg>
      <pc:sldChg chg="modTransition">
        <pc:chgData name="Mike Ferguson" userId="8146575e-5c87-4545-a0f7-d6171d698652" providerId="ADAL" clId="{A18C67C4-BDDE-5B4F-9100-9B3B2CF57A6B}" dt="2024-01-23T17:45:38.195" v="24"/>
        <pc:sldMkLst>
          <pc:docMk/>
          <pc:sldMk cId="3732467086" sldId="2076137927"/>
        </pc:sldMkLst>
      </pc:sldChg>
      <pc:sldChg chg="modTransition">
        <pc:chgData name="Mike Ferguson" userId="8146575e-5c87-4545-a0f7-d6171d698652" providerId="ADAL" clId="{A18C67C4-BDDE-5B4F-9100-9B3B2CF57A6B}" dt="2024-01-23T17:45:38.195" v="24"/>
        <pc:sldMkLst>
          <pc:docMk/>
          <pc:sldMk cId="3363417772" sldId="2076137930"/>
        </pc:sldMkLst>
      </pc:sldChg>
      <pc:sldChg chg="modTransition">
        <pc:chgData name="Mike Ferguson" userId="8146575e-5c87-4545-a0f7-d6171d698652" providerId="ADAL" clId="{A18C67C4-BDDE-5B4F-9100-9B3B2CF57A6B}" dt="2024-01-23T17:45:38.195" v="24"/>
        <pc:sldMkLst>
          <pc:docMk/>
          <pc:sldMk cId="1691621965" sldId="2076137939"/>
        </pc:sldMkLst>
      </pc:sldChg>
      <pc:sldChg chg="modTransition">
        <pc:chgData name="Mike Ferguson" userId="8146575e-5c87-4545-a0f7-d6171d698652" providerId="ADAL" clId="{A18C67C4-BDDE-5B4F-9100-9B3B2CF57A6B}" dt="2024-01-23T17:45:38.195" v="24"/>
        <pc:sldMkLst>
          <pc:docMk/>
          <pc:sldMk cId="1595851289" sldId="2076137940"/>
        </pc:sldMkLst>
      </pc:sldChg>
      <pc:sldChg chg="modTransition">
        <pc:chgData name="Mike Ferguson" userId="8146575e-5c87-4545-a0f7-d6171d698652" providerId="ADAL" clId="{A18C67C4-BDDE-5B4F-9100-9B3B2CF57A6B}" dt="2024-01-23T17:45:38.195" v="24"/>
        <pc:sldMkLst>
          <pc:docMk/>
          <pc:sldMk cId="2273548509" sldId="2076137941"/>
        </pc:sldMkLst>
      </pc:sldChg>
      <pc:sldChg chg="modTransition">
        <pc:chgData name="Mike Ferguson" userId="8146575e-5c87-4545-a0f7-d6171d698652" providerId="ADAL" clId="{A18C67C4-BDDE-5B4F-9100-9B3B2CF57A6B}" dt="2024-01-23T17:45:38.195" v="24"/>
        <pc:sldMkLst>
          <pc:docMk/>
          <pc:sldMk cId="1800025071" sldId="2076137955"/>
        </pc:sldMkLst>
      </pc:sldChg>
      <pc:sldChg chg="modTransition">
        <pc:chgData name="Mike Ferguson" userId="8146575e-5c87-4545-a0f7-d6171d698652" providerId="ADAL" clId="{A18C67C4-BDDE-5B4F-9100-9B3B2CF57A6B}" dt="2024-01-23T17:45:38.195" v="24"/>
        <pc:sldMkLst>
          <pc:docMk/>
          <pc:sldMk cId="2312399040" sldId="2076137957"/>
        </pc:sldMkLst>
      </pc:sldChg>
      <pc:sldChg chg="modTransition">
        <pc:chgData name="Mike Ferguson" userId="8146575e-5c87-4545-a0f7-d6171d698652" providerId="ADAL" clId="{A18C67C4-BDDE-5B4F-9100-9B3B2CF57A6B}" dt="2024-01-23T17:45:38.195" v="24"/>
        <pc:sldMkLst>
          <pc:docMk/>
          <pc:sldMk cId="4192319619" sldId="2076137962"/>
        </pc:sldMkLst>
      </pc:sldChg>
      <pc:sldChg chg="modTransition">
        <pc:chgData name="Mike Ferguson" userId="8146575e-5c87-4545-a0f7-d6171d698652" providerId="ADAL" clId="{A18C67C4-BDDE-5B4F-9100-9B3B2CF57A6B}" dt="2024-01-23T17:45:38.195" v="24"/>
        <pc:sldMkLst>
          <pc:docMk/>
          <pc:sldMk cId="3952406687" sldId="2076137967"/>
        </pc:sldMkLst>
      </pc:sldChg>
      <pc:sldChg chg="del">
        <pc:chgData name="Mike Ferguson" userId="8146575e-5c87-4545-a0f7-d6171d698652" providerId="ADAL" clId="{A18C67C4-BDDE-5B4F-9100-9B3B2CF57A6B}" dt="2024-01-23T17:40:11.359" v="23" actId="2696"/>
        <pc:sldMkLst>
          <pc:docMk/>
          <pc:sldMk cId="1318269966" sldId="2076137970"/>
        </pc:sldMkLst>
      </pc:sldChg>
      <pc:sldChg chg="modTransition">
        <pc:chgData name="Mike Ferguson" userId="8146575e-5c87-4545-a0f7-d6171d698652" providerId="ADAL" clId="{A18C67C4-BDDE-5B4F-9100-9B3B2CF57A6B}" dt="2024-01-23T17:45:38.195" v="24"/>
        <pc:sldMkLst>
          <pc:docMk/>
          <pc:sldMk cId="546131635" sldId="2076137972"/>
        </pc:sldMkLst>
      </pc:sldChg>
      <pc:sldChg chg="modTransition">
        <pc:chgData name="Mike Ferguson" userId="8146575e-5c87-4545-a0f7-d6171d698652" providerId="ADAL" clId="{A18C67C4-BDDE-5B4F-9100-9B3B2CF57A6B}" dt="2024-01-23T17:45:38.195" v="24"/>
        <pc:sldMkLst>
          <pc:docMk/>
          <pc:sldMk cId="2943657263" sldId="2076137988"/>
        </pc:sldMkLst>
      </pc:sldChg>
      <pc:sldChg chg="modTransition">
        <pc:chgData name="Mike Ferguson" userId="8146575e-5c87-4545-a0f7-d6171d698652" providerId="ADAL" clId="{A18C67C4-BDDE-5B4F-9100-9B3B2CF57A6B}" dt="2024-01-23T17:45:38.195" v="24"/>
        <pc:sldMkLst>
          <pc:docMk/>
          <pc:sldMk cId="2837111505" sldId="2076137989"/>
        </pc:sldMkLst>
      </pc:sldChg>
      <pc:sldChg chg="modTransition">
        <pc:chgData name="Mike Ferguson" userId="8146575e-5c87-4545-a0f7-d6171d698652" providerId="ADAL" clId="{A18C67C4-BDDE-5B4F-9100-9B3B2CF57A6B}" dt="2024-01-23T17:45:38.195" v="24"/>
        <pc:sldMkLst>
          <pc:docMk/>
          <pc:sldMk cId="976052995" sldId="2076137990"/>
        </pc:sldMkLst>
      </pc:sldChg>
      <pc:sldChg chg="modTransition">
        <pc:chgData name="Mike Ferguson" userId="8146575e-5c87-4545-a0f7-d6171d698652" providerId="ADAL" clId="{A18C67C4-BDDE-5B4F-9100-9B3B2CF57A6B}" dt="2024-01-23T17:45:38.195" v="24"/>
        <pc:sldMkLst>
          <pc:docMk/>
          <pc:sldMk cId="1158637698" sldId="2076137991"/>
        </pc:sldMkLst>
      </pc:sldChg>
      <pc:sldChg chg="modTransition">
        <pc:chgData name="Mike Ferguson" userId="8146575e-5c87-4545-a0f7-d6171d698652" providerId="ADAL" clId="{A18C67C4-BDDE-5B4F-9100-9B3B2CF57A6B}" dt="2024-01-23T17:45:38.195" v="24"/>
        <pc:sldMkLst>
          <pc:docMk/>
          <pc:sldMk cId="3339872827" sldId="2076137992"/>
        </pc:sldMkLst>
      </pc:sldChg>
      <pc:sldChg chg="modTransition">
        <pc:chgData name="Mike Ferguson" userId="8146575e-5c87-4545-a0f7-d6171d698652" providerId="ADAL" clId="{A18C67C4-BDDE-5B4F-9100-9B3B2CF57A6B}" dt="2024-01-23T17:45:38.195" v="24"/>
        <pc:sldMkLst>
          <pc:docMk/>
          <pc:sldMk cId="3035705899" sldId="2076137996"/>
        </pc:sldMkLst>
      </pc:sldChg>
      <pc:sldChg chg="modTransition">
        <pc:chgData name="Mike Ferguson" userId="8146575e-5c87-4545-a0f7-d6171d698652" providerId="ADAL" clId="{A18C67C4-BDDE-5B4F-9100-9B3B2CF57A6B}" dt="2024-01-23T17:45:38.195" v="24"/>
        <pc:sldMkLst>
          <pc:docMk/>
          <pc:sldMk cId="2654400946" sldId="2076137997"/>
        </pc:sldMkLst>
      </pc:sldChg>
      <pc:sldChg chg="modTransition">
        <pc:chgData name="Mike Ferguson" userId="8146575e-5c87-4545-a0f7-d6171d698652" providerId="ADAL" clId="{A18C67C4-BDDE-5B4F-9100-9B3B2CF57A6B}" dt="2024-01-23T17:45:38.195" v="24"/>
        <pc:sldMkLst>
          <pc:docMk/>
          <pc:sldMk cId="3118772514" sldId="2076137999"/>
        </pc:sldMkLst>
      </pc:sldChg>
      <pc:sldChg chg="modTransition">
        <pc:chgData name="Mike Ferguson" userId="8146575e-5c87-4545-a0f7-d6171d698652" providerId="ADAL" clId="{A18C67C4-BDDE-5B4F-9100-9B3B2CF57A6B}" dt="2024-01-23T17:45:38.195" v="24"/>
        <pc:sldMkLst>
          <pc:docMk/>
          <pc:sldMk cId="3662100456" sldId="2076138002"/>
        </pc:sldMkLst>
      </pc:sldChg>
      <pc:sldChg chg="modTransition">
        <pc:chgData name="Mike Ferguson" userId="8146575e-5c87-4545-a0f7-d6171d698652" providerId="ADAL" clId="{A18C67C4-BDDE-5B4F-9100-9B3B2CF57A6B}" dt="2024-01-23T17:45:38.195" v="24"/>
        <pc:sldMkLst>
          <pc:docMk/>
          <pc:sldMk cId="68057868" sldId="2076138003"/>
        </pc:sldMkLst>
      </pc:sldChg>
      <pc:sldChg chg="modTransition">
        <pc:chgData name="Mike Ferguson" userId="8146575e-5c87-4545-a0f7-d6171d698652" providerId="ADAL" clId="{A18C67C4-BDDE-5B4F-9100-9B3B2CF57A6B}" dt="2024-01-23T17:45:38.195" v="24"/>
        <pc:sldMkLst>
          <pc:docMk/>
          <pc:sldMk cId="4046945126" sldId="2076138007"/>
        </pc:sldMkLst>
      </pc:sldChg>
      <pc:sldChg chg="modTransition">
        <pc:chgData name="Mike Ferguson" userId="8146575e-5c87-4545-a0f7-d6171d698652" providerId="ADAL" clId="{A18C67C4-BDDE-5B4F-9100-9B3B2CF57A6B}" dt="2024-01-23T17:45:38.195" v="24"/>
        <pc:sldMkLst>
          <pc:docMk/>
          <pc:sldMk cId="1573206481" sldId="2076138008"/>
        </pc:sldMkLst>
      </pc:sldChg>
      <pc:sldChg chg="modTransition">
        <pc:chgData name="Mike Ferguson" userId="8146575e-5c87-4545-a0f7-d6171d698652" providerId="ADAL" clId="{A18C67C4-BDDE-5B4F-9100-9B3B2CF57A6B}" dt="2024-01-23T17:45:38.195" v="24"/>
        <pc:sldMkLst>
          <pc:docMk/>
          <pc:sldMk cId="2760083568" sldId="2076138009"/>
        </pc:sldMkLst>
      </pc:sldChg>
      <pc:sldChg chg="modTransition">
        <pc:chgData name="Mike Ferguson" userId="8146575e-5c87-4545-a0f7-d6171d698652" providerId="ADAL" clId="{A18C67C4-BDDE-5B4F-9100-9B3B2CF57A6B}" dt="2024-01-23T17:45:38.195" v="24"/>
        <pc:sldMkLst>
          <pc:docMk/>
          <pc:sldMk cId="1666554420" sldId="2076138010"/>
        </pc:sldMkLst>
      </pc:sldChg>
      <pc:sldChg chg="modTransition">
        <pc:chgData name="Mike Ferguson" userId="8146575e-5c87-4545-a0f7-d6171d698652" providerId="ADAL" clId="{A18C67C4-BDDE-5B4F-9100-9B3B2CF57A6B}" dt="2024-01-23T17:45:38.195" v="24"/>
        <pc:sldMkLst>
          <pc:docMk/>
          <pc:sldMk cId="1438816932" sldId="2076138011"/>
        </pc:sldMkLst>
      </pc:sldChg>
      <pc:sldChg chg="modTransition">
        <pc:chgData name="Mike Ferguson" userId="8146575e-5c87-4545-a0f7-d6171d698652" providerId="ADAL" clId="{A18C67C4-BDDE-5B4F-9100-9B3B2CF57A6B}" dt="2024-01-23T17:45:38.195" v="24"/>
        <pc:sldMkLst>
          <pc:docMk/>
          <pc:sldMk cId="2192563432" sldId="2076138012"/>
        </pc:sldMkLst>
      </pc:sldChg>
      <pc:sldChg chg="modTransition">
        <pc:chgData name="Mike Ferguson" userId="8146575e-5c87-4545-a0f7-d6171d698652" providerId="ADAL" clId="{A18C67C4-BDDE-5B4F-9100-9B3B2CF57A6B}" dt="2024-01-23T17:45:38.195" v="24"/>
        <pc:sldMkLst>
          <pc:docMk/>
          <pc:sldMk cId="4273681123" sldId="2076138013"/>
        </pc:sldMkLst>
      </pc:sldChg>
      <pc:sldChg chg="modTransition">
        <pc:chgData name="Mike Ferguson" userId="8146575e-5c87-4545-a0f7-d6171d698652" providerId="ADAL" clId="{A18C67C4-BDDE-5B4F-9100-9B3B2CF57A6B}" dt="2024-01-23T17:45:38.195" v="24"/>
        <pc:sldMkLst>
          <pc:docMk/>
          <pc:sldMk cId="263962149" sldId="2076138014"/>
        </pc:sldMkLst>
      </pc:sldChg>
      <pc:sldChg chg="modTransition">
        <pc:chgData name="Mike Ferguson" userId="8146575e-5c87-4545-a0f7-d6171d698652" providerId="ADAL" clId="{A18C67C4-BDDE-5B4F-9100-9B3B2CF57A6B}" dt="2024-01-23T17:45:38.195" v="24"/>
        <pc:sldMkLst>
          <pc:docMk/>
          <pc:sldMk cId="1768793359" sldId="2076138015"/>
        </pc:sldMkLst>
      </pc:sldChg>
      <pc:sldChg chg="modTransition">
        <pc:chgData name="Mike Ferguson" userId="8146575e-5c87-4545-a0f7-d6171d698652" providerId="ADAL" clId="{A18C67C4-BDDE-5B4F-9100-9B3B2CF57A6B}" dt="2024-01-23T17:45:38.195" v="24"/>
        <pc:sldMkLst>
          <pc:docMk/>
          <pc:sldMk cId="2421453963" sldId="2076138016"/>
        </pc:sldMkLst>
      </pc:sldChg>
      <pc:sldChg chg="modTransition">
        <pc:chgData name="Mike Ferguson" userId="8146575e-5c87-4545-a0f7-d6171d698652" providerId="ADAL" clId="{A18C67C4-BDDE-5B4F-9100-9B3B2CF57A6B}" dt="2024-01-23T17:45:38.195" v="24"/>
        <pc:sldMkLst>
          <pc:docMk/>
          <pc:sldMk cId="1467745782" sldId="2076138017"/>
        </pc:sldMkLst>
      </pc:sldChg>
      <pc:sldChg chg="modTransition">
        <pc:chgData name="Mike Ferguson" userId="8146575e-5c87-4545-a0f7-d6171d698652" providerId="ADAL" clId="{A18C67C4-BDDE-5B4F-9100-9B3B2CF57A6B}" dt="2024-01-23T17:45:38.195" v="24"/>
        <pc:sldMkLst>
          <pc:docMk/>
          <pc:sldMk cId="3255409645" sldId="2076138018"/>
        </pc:sldMkLst>
      </pc:sldChg>
      <pc:sldChg chg="modTransition">
        <pc:chgData name="Mike Ferguson" userId="8146575e-5c87-4545-a0f7-d6171d698652" providerId="ADAL" clId="{A18C67C4-BDDE-5B4F-9100-9B3B2CF57A6B}" dt="2024-01-23T17:45:38.195" v="24"/>
        <pc:sldMkLst>
          <pc:docMk/>
          <pc:sldMk cId="3706827337" sldId="2076138019"/>
        </pc:sldMkLst>
      </pc:sldChg>
      <pc:sldChg chg="modTransition">
        <pc:chgData name="Mike Ferguson" userId="8146575e-5c87-4545-a0f7-d6171d698652" providerId="ADAL" clId="{A18C67C4-BDDE-5B4F-9100-9B3B2CF57A6B}" dt="2024-01-23T17:45:38.195" v="24"/>
        <pc:sldMkLst>
          <pc:docMk/>
          <pc:sldMk cId="1873902491" sldId="2076138020"/>
        </pc:sldMkLst>
      </pc:sldChg>
      <pc:sldChg chg="modTransition">
        <pc:chgData name="Mike Ferguson" userId="8146575e-5c87-4545-a0f7-d6171d698652" providerId="ADAL" clId="{A18C67C4-BDDE-5B4F-9100-9B3B2CF57A6B}" dt="2024-01-23T17:45:38.195" v="24"/>
        <pc:sldMkLst>
          <pc:docMk/>
          <pc:sldMk cId="3557787710" sldId="2076138021"/>
        </pc:sldMkLst>
      </pc:sldChg>
      <pc:sldChg chg="modTransition">
        <pc:chgData name="Mike Ferguson" userId="8146575e-5c87-4545-a0f7-d6171d698652" providerId="ADAL" clId="{A18C67C4-BDDE-5B4F-9100-9B3B2CF57A6B}" dt="2024-01-23T17:45:38.195" v="24"/>
        <pc:sldMkLst>
          <pc:docMk/>
          <pc:sldMk cId="3632172524" sldId="2076138022"/>
        </pc:sldMkLst>
      </pc:sldChg>
      <pc:sldChg chg="modTransition">
        <pc:chgData name="Mike Ferguson" userId="8146575e-5c87-4545-a0f7-d6171d698652" providerId="ADAL" clId="{A18C67C4-BDDE-5B4F-9100-9B3B2CF57A6B}" dt="2024-01-23T17:45:38.195" v="24"/>
        <pc:sldMkLst>
          <pc:docMk/>
          <pc:sldMk cId="330994611" sldId="2076138023"/>
        </pc:sldMkLst>
      </pc:sldChg>
      <pc:sldChg chg="modTransition">
        <pc:chgData name="Mike Ferguson" userId="8146575e-5c87-4545-a0f7-d6171d698652" providerId="ADAL" clId="{A18C67C4-BDDE-5B4F-9100-9B3B2CF57A6B}" dt="2024-01-23T17:45:38.195" v="24"/>
        <pc:sldMkLst>
          <pc:docMk/>
          <pc:sldMk cId="1043034110" sldId="2076138024"/>
        </pc:sldMkLst>
      </pc:sldChg>
      <pc:sldChg chg="modTransition">
        <pc:chgData name="Mike Ferguson" userId="8146575e-5c87-4545-a0f7-d6171d698652" providerId="ADAL" clId="{A18C67C4-BDDE-5B4F-9100-9B3B2CF57A6B}" dt="2024-01-23T17:45:38.195" v="24"/>
        <pc:sldMkLst>
          <pc:docMk/>
          <pc:sldMk cId="1658317976" sldId="2076138025"/>
        </pc:sldMkLst>
      </pc:sldChg>
      <pc:sldChg chg="modTransition">
        <pc:chgData name="Mike Ferguson" userId="8146575e-5c87-4545-a0f7-d6171d698652" providerId="ADAL" clId="{A18C67C4-BDDE-5B4F-9100-9B3B2CF57A6B}" dt="2024-01-23T17:45:38.195" v="24"/>
        <pc:sldMkLst>
          <pc:docMk/>
          <pc:sldMk cId="3251382845" sldId="2076138026"/>
        </pc:sldMkLst>
      </pc:sldChg>
      <pc:sldChg chg="modTransition">
        <pc:chgData name="Mike Ferguson" userId="8146575e-5c87-4545-a0f7-d6171d698652" providerId="ADAL" clId="{A18C67C4-BDDE-5B4F-9100-9B3B2CF57A6B}" dt="2024-01-23T17:45:38.195" v="24"/>
        <pc:sldMkLst>
          <pc:docMk/>
          <pc:sldMk cId="2389908004" sldId="2076138027"/>
        </pc:sldMkLst>
      </pc:sldChg>
      <pc:sldChg chg="modTransition">
        <pc:chgData name="Mike Ferguson" userId="8146575e-5c87-4545-a0f7-d6171d698652" providerId="ADAL" clId="{A18C67C4-BDDE-5B4F-9100-9B3B2CF57A6B}" dt="2024-01-23T17:45:38.195" v="24"/>
        <pc:sldMkLst>
          <pc:docMk/>
          <pc:sldMk cId="4176017907" sldId="2076138028"/>
        </pc:sldMkLst>
      </pc:sldChg>
      <pc:sldChg chg="modTransition">
        <pc:chgData name="Mike Ferguson" userId="8146575e-5c87-4545-a0f7-d6171d698652" providerId="ADAL" clId="{A18C67C4-BDDE-5B4F-9100-9B3B2CF57A6B}" dt="2024-01-23T17:45:38.195" v="24"/>
        <pc:sldMkLst>
          <pc:docMk/>
          <pc:sldMk cId="1491844343" sldId="2076138029"/>
        </pc:sldMkLst>
      </pc:sldChg>
      <pc:sldChg chg="modTransition">
        <pc:chgData name="Mike Ferguson" userId="8146575e-5c87-4545-a0f7-d6171d698652" providerId="ADAL" clId="{A18C67C4-BDDE-5B4F-9100-9B3B2CF57A6B}" dt="2024-01-23T17:45:38.195" v="24"/>
        <pc:sldMkLst>
          <pc:docMk/>
          <pc:sldMk cId="1723285386" sldId="2076138030"/>
        </pc:sldMkLst>
      </pc:sldChg>
      <pc:sldChg chg="modTransition">
        <pc:chgData name="Mike Ferguson" userId="8146575e-5c87-4545-a0f7-d6171d698652" providerId="ADAL" clId="{A18C67C4-BDDE-5B4F-9100-9B3B2CF57A6B}" dt="2024-01-23T17:45:38.195" v="24"/>
        <pc:sldMkLst>
          <pc:docMk/>
          <pc:sldMk cId="1281192793" sldId="2076138031"/>
        </pc:sldMkLst>
      </pc:sldChg>
      <pc:sldChg chg="modTransition">
        <pc:chgData name="Mike Ferguson" userId="8146575e-5c87-4545-a0f7-d6171d698652" providerId="ADAL" clId="{A18C67C4-BDDE-5B4F-9100-9B3B2CF57A6B}" dt="2024-01-23T17:45:38.195" v="24"/>
        <pc:sldMkLst>
          <pc:docMk/>
          <pc:sldMk cId="3976121269" sldId="2076138070"/>
        </pc:sldMkLst>
      </pc:sldChg>
      <pc:sldChg chg="modSp add mod modTransition">
        <pc:chgData name="Mike Ferguson" userId="8146575e-5c87-4545-a0f7-d6171d698652" providerId="ADAL" clId="{A18C67C4-BDDE-5B4F-9100-9B3B2CF57A6B}" dt="2024-01-23T17:45:38.195" v="24"/>
        <pc:sldMkLst>
          <pc:docMk/>
          <pc:sldMk cId="534815098" sldId="2076138111"/>
        </pc:sldMkLst>
        <pc:spChg chg="mod">
          <ac:chgData name="Mike Ferguson" userId="8146575e-5c87-4545-a0f7-d6171d698652" providerId="ADAL" clId="{A18C67C4-BDDE-5B4F-9100-9B3B2CF57A6B}" dt="2024-01-23T17:39:00.490" v="1"/>
          <ac:spMkLst>
            <pc:docMk/>
            <pc:sldMk cId="534815098" sldId="2076138111"/>
            <ac:spMk id="2" creationId="{867EFFD2-3865-2E4E-B72E-385F095F14B6}"/>
          </ac:spMkLst>
        </pc:spChg>
        <pc:spChg chg="mod">
          <ac:chgData name="Mike Ferguson" userId="8146575e-5c87-4545-a0f7-d6171d698652" providerId="ADAL" clId="{A18C67C4-BDDE-5B4F-9100-9B3B2CF57A6B}" dt="2024-01-23T17:39:29.887" v="5" actId="20577"/>
          <ac:spMkLst>
            <pc:docMk/>
            <pc:sldMk cId="534815098" sldId="2076138111"/>
            <ac:spMk id="46" creationId="{4DF38594-B862-C047-B437-7707E85A81E8}"/>
          </ac:spMkLst>
        </pc:spChg>
        <pc:spChg chg="mod">
          <ac:chgData name="Mike Ferguson" userId="8146575e-5c87-4545-a0f7-d6171d698652" providerId="ADAL" clId="{A18C67C4-BDDE-5B4F-9100-9B3B2CF57A6B}" dt="2024-01-23T17:39:51.541" v="21" actId="20577"/>
          <ac:spMkLst>
            <pc:docMk/>
            <pc:sldMk cId="534815098" sldId="2076138111"/>
            <ac:spMk id="47" creationId="{254F171C-41B0-FD42-A681-C82928E06427}"/>
          </ac:spMkLst>
        </pc:spChg>
        <pc:spChg chg="mod">
          <ac:chgData name="Mike Ferguson" userId="8146575e-5c87-4545-a0f7-d6171d698652" providerId="ADAL" clId="{A18C67C4-BDDE-5B4F-9100-9B3B2CF57A6B}" dt="2024-01-23T17:39:39.839" v="13" actId="20577"/>
          <ac:spMkLst>
            <pc:docMk/>
            <pc:sldMk cId="534815098" sldId="2076138111"/>
            <ac:spMk id="48" creationId="{8B3A651A-25AC-5B4C-8A40-EA61AD05C7D4}"/>
          </ac:spMkLst>
        </pc:spChg>
        <pc:picChg chg="mod">
          <ac:chgData name="Mike Ferguson" userId="8146575e-5c87-4545-a0f7-d6171d698652" providerId="ADAL" clId="{A18C67C4-BDDE-5B4F-9100-9B3B2CF57A6B}" dt="2024-01-23T17:40:04.864" v="22" actId="207"/>
          <ac:picMkLst>
            <pc:docMk/>
            <pc:sldMk cId="534815098" sldId="2076138111"/>
            <ac:picMk id="52" creationId="{ADD6E2C8-EE1B-7542-94F2-99F694C57973}"/>
          </ac:picMkLst>
        </pc:picChg>
      </pc:sldChg>
    </pc:docChg>
  </pc:docChgLst>
  <pc:docChgLst>
    <pc:chgData name="Amanda Dascalakis" userId="d1c7c0a2-fe08-415d-8813-d9b9d1f89323" providerId="ADAL" clId="{14761D92-9A21-455D-A76F-E08A7D3E9D70}"/>
    <pc:docChg chg="undo redo custSel addSld delSld modSld addMainMaster delMainMaster modMainMaster">
      <pc:chgData name="Amanda Dascalakis" userId="d1c7c0a2-fe08-415d-8813-d9b9d1f89323" providerId="ADAL" clId="{14761D92-9A21-455D-A76F-E08A7D3E9D70}" dt="2024-01-04T09:46:56.165" v="266" actId="700"/>
      <pc:docMkLst>
        <pc:docMk/>
      </pc:docMkLst>
      <pc:sldChg chg="modSp mod modClrScheme chgLayout">
        <pc:chgData name="Amanda Dascalakis" userId="d1c7c0a2-fe08-415d-8813-d9b9d1f89323" providerId="ADAL" clId="{14761D92-9A21-455D-A76F-E08A7D3E9D70}" dt="2024-01-03T16:46:00.612" v="9" actId="14100"/>
        <pc:sldMkLst>
          <pc:docMk/>
          <pc:sldMk cId="3894335650" sldId="347"/>
        </pc:sldMkLst>
        <pc:spChg chg="mod ord">
          <ac:chgData name="Amanda Dascalakis" userId="d1c7c0a2-fe08-415d-8813-d9b9d1f89323" providerId="ADAL" clId="{14761D92-9A21-455D-A76F-E08A7D3E9D70}" dt="2024-01-03T16:45:56.914" v="8" actId="700"/>
          <ac:spMkLst>
            <pc:docMk/>
            <pc:sldMk cId="3894335650" sldId="347"/>
            <ac:spMk id="5" creationId="{00000000-0000-0000-0000-000000000000}"/>
          </ac:spMkLst>
        </pc:spChg>
        <pc:spChg chg="mod ord">
          <ac:chgData name="Amanda Dascalakis" userId="d1c7c0a2-fe08-415d-8813-d9b9d1f89323" providerId="ADAL" clId="{14761D92-9A21-455D-A76F-E08A7D3E9D70}" dt="2024-01-03T16:46:00.612" v="9" actId="14100"/>
          <ac:spMkLst>
            <pc:docMk/>
            <pc:sldMk cId="3894335650" sldId="347"/>
            <ac:spMk id="2050" creationId="{00000000-0000-0000-0000-000000000000}"/>
          </ac:spMkLst>
        </pc:spChg>
      </pc:sldChg>
      <pc:sldChg chg="modSp mod modClrScheme chgLayout">
        <pc:chgData name="Amanda Dascalakis" userId="d1c7c0a2-fe08-415d-8813-d9b9d1f89323" providerId="ADAL" clId="{14761D92-9A21-455D-A76F-E08A7D3E9D70}" dt="2024-01-03T17:04:26.675" v="219" actId="255"/>
        <pc:sldMkLst>
          <pc:docMk/>
          <pc:sldMk cId="1333238325" sldId="527"/>
        </pc:sldMkLst>
        <pc:spChg chg="mod ord">
          <ac:chgData name="Amanda Dascalakis" userId="d1c7c0a2-fe08-415d-8813-d9b9d1f89323" providerId="ADAL" clId="{14761D92-9A21-455D-A76F-E08A7D3E9D70}" dt="2024-01-03T17:04:26.675" v="219" actId="255"/>
          <ac:spMkLst>
            <pc:docMk/>
            <pc:sldMk cId="1333238325" sldId="527"/>
            <ac:spMk id="2" creationId="{00000000-0000-0000-0000-000000000000}"/>
          </ac:spMkLst>
        </pc:spChg>
      </pc:sldChg>
      <pc:sldChg chg="modSp mod modClrScheme chgLayout">
        <pc:chgData name="Amanda Dascalakis" userId="d1c7c0a2-fe08-415d-8813-d9b9d1f89323" providerId="ADAL" clId="{14761D92-9A21-455D-A76F-E08A7D3E9D70}" dt="2024-01-03T17:04:42.423" v="220" actId="700"/>
        <pc:sldMkLst>
          <pc:docMk/>
          <pc:sldMk cId="4291809564" sldId="564"/>
        </pc:sldMkLst>
        <pc:spChg chg="mod ord">
          <ac:chgData name="Amanda Dascalakis" userId="d1c7c0a2-fe08-415d-8813-d9b9d1f89323" providerId="ADAL" clId="{14761D92-9A21-455D-A76F-E08A7D3E9D70}" dt="2024-01-03T17:04:42.423" v="220" actId="700"/>
          <ac:spMkLst>
            <pc:docMk/>
            <pc:sldMk cId="4291809564" sldId="564"/>
            <ac:spMk id="2" creationId="{00000000-0000-0000-0000-000000000000}"/>
          </ac:spMkLst>
        </pc:spChg>
      </pc:sldChg>
      <pc:sldChg chg="modSp mod modClrScheme chgLayout">
        <pc:chgData name="Amanda Dascalakis" userId="d1c7c0a2-fe08-415d-8813-d9b9d1f89323" providerId="ADAL" clId="{14761D92-9A21-455D-A76F-E08A7D3E9D70}" dt="2024-01-03T17:03:45.803" v="212"/>
        <pc:sldMkLst>
          <pc:docMk/>
          <pc:sldMk cId="1921063710" sldId="577"/>
        </pc:sldMkLst>
        <pc:spChg chg="mod ord">
          <ac:chgData name="Amanda Dascalakis" userId="d1c7c0a2-fe08-415d-8813-d9b9d1f89323" providerId="ADAL" clId="{14761D92-9A21-455D-A76F-E08A7D3E9D70}" dt="2024-01-03T17:03:45.803" v="212"/>
          <ac:spMkLst>
            <pc:docMk/>
            <pc:sldMk cId="1921063710" sldId="577"/>
            <ac:spMk id="2" creationId="{00000000-0000-0000-0000-000000000000}"/>
          </ac:spMkLst>
        </pc:spChg>
        <pc:spChg chg="mod ord">
          <ac:chgData name="Amanda Dascalakis" userId="d1c7c0a2-fe08-415d-8813-d9b9d1f89323" providerId="ADAL" clId="{14761D92-9A21-455D-A76F-E08A7D3E9D70}" dt="2024-01-03T17:03:19.903" v="207" actId="700"/>
          <ac:spMkLst>
            <pc:docMk/>
            <pc:sldMk cId="1921063710" sldId="577"/>
            <ac:spMk id="5" creationId="{00000000-0000-0000-0000-000000000000}"/>
          </ac:spMkLst>
        </pc:spChg>
      </pc:sldChg>
      <pc:sldChg chg="modSp mod">
        <pc:chgData name="Amanda Dascalakis" userId="d1c7c0a2-fe08-415d-8813-d9b9d1f89323" providerId="ADAL" clId="{14761D92-9A21-455D-A76F-E08A7D3E9D70}" dt="2024-01-03T17:01:55.170" v="194" actId="20577"/>
        <pc:sldMkLst>
          <pc:docMk/>
          <pc:sldMk cId="641336755" sldId="1389"/>
        </pc:sldMkLst>
        <pc:spChg chg="mod">
          <ac:chgData name="Amanda Dascalakis" userId="d1c7c0a2-fe08-415d-8813-d9b9d1f89323" providerId="ADAL" clId="{14761D92-9A21-455D-A76F-E08A7D3E9D70}" dt="2024-01-03T17:01:55.170" v="194" actId="20577"/>
          <ac:spMkLst>
            <pc:docMk/>
            <pc:sldMk cId="641336755" sldId="1389"/>
            <ac:spMk id="2" creationId="{A662BE76-C8D0-5446-8F22-A6C753FFF443}"/>
          </ac:spMkLst>
        </pc:spChg>
      </pc:sldChg>
      <pc:sldChg chg="modSp mod chgLayout">
        <pc:chgData name="Amanda Dascalakis" userId="d1c7c0a2-fe08-415d-8813-d9b9d1f89323" providerId="ADAL" clId="{14761D92-9A21-455D-A76F-E08A7D3E9D70}" dt="2024-01-04T09:46:12.649" v="265" actId="700"/>
        <pc:sldMkLst>
          <pc:docMk/>
          <pc:sldMk cId="3033431846" sldId="1486"/>
        </pc:sldMkLst>
        <pc:spChg chg="mod ord">
          <ac:chgData name="Amanda Dascalakis" userId="d1c7c0a2-fe08-415d-8813-d9b9d1f89323" providerId="ADAL" clId="{14761D92-9A21-455D-A76F-E08A7D3E9D70}" dt="2024-01-04T09:46:12.649" v="265" actId="700"/>
          <ac:spMkLst>
            <pc:docMk/>
            <pc:sldMk cId="3033431846" sldId="1486"/>
            <ac:spMk id="4" creationId="{1C2B05DA-9F82-F447-A618-BEF30954F932}"/>
          </ac:spMkLst>
        </pc:spChg>
        <pc:spChg chg="mod">
          <ac:chgData name="Amanda Dascalakis" userId="d1c7c0a2-fe08-415d-8813-d9b9d1f89323" providerId="ADAL" clId="{14761D92-9A21-455D-A76F-E08A7D3E9D70}" dt="2024-01-03T16:47:38.265" v="25" actId="20577"/>
          <ac:spMkLst>
            <pc:docMk/>
            <pc:sldMk cId="3033431846" sldId="1486"/>
            <ac:spMk id="5" creationId="{43073578-2477-F7D4-9F30-792EC3CA8F9F}"/>
          </ac:spMkLst>
        </pc:spChg>
      </pc:sldChg>
      <pc:sldChg chg="modSp del mod modClrScheme chgLayout">
        <pc:chgData name="Amanda Dascalakis" userId="d1c7c0a2-fe08-415d-8813-d9b9d1f89323" providerId="ADAL" clId="{14761D92-9A21-455D-A76F-E08A7D3E9D70}" dt="2024-01-04T09:45:48.489" v="264" actId="47"/>
        <pc:sldMkLst>
          <pc:docMk/>
          <pc:sldMk cId="948451130" sldId="2969"/>
        </pc:sldMkLst>
        <pc:spChg chg="mod ord">
          <ac:chgData name="Amanda Dascalakis" userId="d1c7c0a2-fe08-415d-8813-d9b9d1f89323" providerId="ADAL" clId="{14761D92-9A21-455D-A76F-E08A7D3E9D70}" dt="2024-01-03T16:46:22.387" v="12" actId="700"/>
          <ac:spMkLst>
            <pc:docMk/>
            <pc:sldMk cId="948451130" sldId="2969"/>
            <ac:spMk id="2" creationId="{A65FC322-7181-7A44-A8D8-926A90068932}"/>
          </ac:spMkLst>
        </pc:spChg>
        <pc:spChg chg="mod ord">
          <ac:chgData name="Amanda Dascalakis" userId="d1c7c0a2-fe08-415d-8813-d9b9d1f89323" providerId="ADAL" clId="{14761D92-9A21-455D-A76F-E08A7D3E9D70}" dt="2024-01-04T09:43:17.416" v="262" actId="20577"/>
          <ac:spMkLst>
            <pc:docMk/>
            <pc:sldMk cId="948451130" sldId="2969"/>
            <ac:spMk id="3" creationId="{F43EE4FC-7486-3142-A29A-6119FD2FE98B}"/>
          </ac:spMkLst>
        </pc:spChg>
      </pc:sldChg>
      <pc:sldChg chg="addSp delSp modSp mod modClrScheme chgLayout">
        <pc:chgData name="Amanda Dascalakis" userId="d1c7c0a2-fe08-415d-8813-d9b9d1f89323" providerId="ADAL" clId="{14761D92-9A21-455D-A76F-E08A7D3E9D70}" dt="2024-01-03T16:46:44.242" v="14" actId="700"/>
        <pc:sldMkLst>
          <pc:docMk/>
          <pc:sldMk cId="236624146" sldId="2976"/>
        </pc:sldMkLst>
        <pc:spChg chg="add mod ord">
          <ac:chgData name="Amanda Dascalakis" userId="d1c7c0a2-fe08-415d-8813-d9b9d1f89323" providerId="ADAL" clId="{14761D92-9A21-455D-A76F-E08A7D3E9D70}" dt="2024-01-03T16:46:44.242" v="14" actId="700"/>
          <ac:spMkLst>
            <pc:docMk/>
            <pc:sldMk cId="236624146" sldId="2976"/>
            <ac:spMk id="2" creationId="{848FDADC-A267-A980-63EE-4B4CCE38F007}"/>
          </ac:spMkLst>
        </pc:spChg>
        <pc:spChg chg="del mod ord">
          <ac:chgData name="Amanda Dascalakis" userId="d1c7c0a2-fe08-415d-8813-d9b9d1f89323" providerId="ADAL" clId="{14761D92-9A21-455D-A76F-E08A7D3E9D70}" dt="2024-01-03T16:46:44.242" v="14" actId="700"/>
          <ac:spMkLst>
            <pc:docMk/>
            <pc:sldMk cId="236624146" sldId="2976"/>
            <ac:spMk id="3" creationId="{14664E89-7473-41D1-959F-B332FD5BF166}"/>
          </ac:spMkLst>
        </pc:spChg>
      </pc:sldChg>
      <pc:sldChg chg="modSp mod modClrScheme chgLayout">
        <pc:chgData name="Amanda Dascalakis" userId="d1c7c0a2-fe08-415d-8813-d9b9d1f89323" providerId="ADAL" clId="{14761D92-9A21-455D-A76F-E08A7D3E9D70}" dt="2024-01-03T16:48:44.765" v="35" actId="700"/>
        <pc:sldMkLst>
          <pc:docMk/>
          <pc:sldMk cId="2365456045" sldId="2977"/>
        </pc:sldMkLst>
        <pc:spChg chg="mod ord">
          <ac:chgData name="Amanda Dascalakis" userId="d1c7c0a2-fe08-415d-8813-d9b9d1f89323" providerId="ADAL" clId="{14761D92-9A21-455D-A76F-E08A7D3E9D70}" dt="2024-01-03T16:48:44.765" v="35" actId="700"/>
          <ac:spMkLst>
            <pc:docMk/>
            <pc:sldMk cId="2365456045" sldId="2977"/>
            <ac:spMk id="4" creationId="{4B44F4E2-2B47-86D1-32ED-A85A1900F1DF}"/>
          </ac:spMkLst>
        </pc:spChg>
        <pc:spChg chg="mod ord">
          <ac:chgData name="Amanda Dascalakis" userId="d1c7c0a2-fe08-415d-8813-d9b9d1f89323" providerId="ADAL" clId="{14761D92-9A21-455D-A76F-E08A7D3E9D70}" dt="2024-01-03T16:48:44.765" v="35" actId="700"/>
          <ac:spMkLst>
            <pc:docMk/>
            <pc:sldMk cId="2365456045" sldId="2977"/>
            <ac:spMk id="5" creationId="{2559645D-DC35-1F48-876C-8CDBDFD974FD}"/>
          </ac:spMkLst>
        </pc:spChg>
      </pc:sldChg>
      <pc:sldChg chg="modSp mod modClrScheme chgLayout">
        <pc:chgData name="Amanda Dascalakis" userId="d1c7c0a2-fe08-415d-8813-d9b9d1f89323" providerId="ADAL" clId="{14761D92-9A21-455D-A76F-E08A7D3E9D70}" dt="2024-01-03T16:51:06.451" v="63" actId="700"/>
        <pc:sldMkLst>
          <pc:docMk/>
          <pc:sldMk cId="3294857983" sldId="3008"/>
        </pc:sldMkLst>
        <pc:spChg chg="mod ord">
          <ac:chgData name="Amanda Dascalakis" userId="d1c7c0a2-fe08-415d-8813-d9b9d1f89323" providerId="ADAL" clId="{14761D92-9A21-455D-A76F-E08A7D3E9D70}" dt="2024-01-03T16:51:06.451" v="63" actId="700"/>
          <ac:spMkLst>
            <pc:docMk/>
            <pc:sldMk cId="3294857983" sldId="3008"/>
            <ac:spMk id="4" creationId="{6D8FAF3F-1B92-5C4D-A475-77E5157614F8}"/>
          </ac:spMkLst>
        </pc:spChg>
      </pc:sldChg>
      <pc:sldChg chg="modSp mod modClrScheme chgLayout">
        <pc:chgData name="Amanda Dascalakis" userId="d1c7c0a2-fe08-415d-8813-d9b9d1f89323" providerId="ADAL" clId="{14761D92-9A21-455D-A76F-E08A7D3E9D70}" dt="2024-01-03T16:56:15.582" v="141" actId="20577"/>
        <pc:sldMkLst>
          <pc:docMk/>
          <pc:sldMk cId="3047855423" sldId="2076137751"/>
        </pc:sldMkLst>
        <pc:spChg chg="mod ord">
          <ac:chgData name="Amanda Dascalakis" userId="d1c7c0a2-fe08-415d-8813-d9b9d1f89323" providerId="ADAL" clId="{14761D92-9A21-455D-A76F-E08A7D3E9D70}" dt="2024-01-03T16:56:15.582" v="141" actId="20577"/>
          <ac:spMkLst>
            <pc:docMk/>
            <pc:sldMk cId="3047855423" sldId="2076137751"/>
            <ac:spMk id="2" creationId="{9AFB4AC0-E981-A94B-AAEC-9DE4EE47DAAD}"/>
          </ac:spMkLst>
        </pc:spChg>
      </pc:sldChg>
      <pc:sldChg chg="modSp mod modClrScheme chgLayout">
        <pc:chgData name="Amanda Dascalakis" userId="d1c7c0a2-fe08-415d-8813-d9b9d1f89323" providerId="ADAL" clId="{14761D92-9A21-455D-A76F-E08A7D3E9D70}" dt="2024-01-03T16:55:27.171" v="133" actId="700"/>
        <pc:sldMkLst>
          <pc:docMk/>
          <pc:sldMk cId="1096796608" sldId="2076137763"/>
        </pc:sldMkLst>
        <pc:spChg chg="mod ord">
          <ac:chgData name="Amanda Dascalakis" userId="d1c7c0a2-fe08-415d-8813-d9b9d1f89323" providerId="ADAL" clId="{14761D92-9A21-455D-A76F-E08A7D3E9D70}" dt="2024-01-03T16:55:27.171" v="133" actId="700"/>
          <ac:spMkLst>
            <pc:docMk/>
            <pc:sldMk cId="1096796608" sldId="2076137763"/>
            <ac:spMk id="2" creationId="{207E6288-372C-684C-9D92-D12FE3AB7B05}"/>
          </ac:spMkLst>
        </pc:spChg>
        <pc:spChg chg="mod">
          <ac:chgData name="Amanda Dascalakis" userId="d1c7c0a2-fe08-415d-8813-d9b9d1f89323" providerId="ADAL" clId="{14761D92-9A21-455D-A76F-E08A7D3E9D70}" dt="2024-01-03T16:55:03.733" v="127" actId="207"/>
          <ac:spMkLst>
            <pc:docMk/>
            <pc:sldMk cId="1096796608" sldId="2076137763"/>
            <ac:spMk id="350" creationId="{A32C60CE-0F0F-8F40-ADDE-AD90BD4D9E45}"/>
          </ac:spMkLst>
        </pc:spChg>
        <pc:spChg chg="mod">
          <ac:chgData name="Amanda Dascalakis" userId="d1c7c0a2-fe08-415d-8813-d9b9d1f89323" providerId="ADAL" clId="{14761D92-9A21-455D-A76F-E08A7D3E9D70}" dt="2024-01-03T16:55:16.882" v="130" actId="207"/>
          <ac:spMkLst>
            <pc:docMk/>
            <pc:sldMk cId="1096796608" sldId="2076137763"/>
            <ac:spMk id="351" creationId="{63187DE8-DC72-CF49-AB4A-0DAB101FA41F}"/>
          </ac:spMkLst>
        </pc:spChg>
      </pc:sldChg>
      <pc:sldChg chg="modSp mod modClrScheme chgLayout">
        <pc:chgData name="Amanda Dascalakis" userId="d1c7c0a2-fe08-415d-8813-d9b9d1f89323" providerId="ADAL" clId="{14761D92-9A21-455D-A76F-E08A7D3E9D70}" dt="2024-01-03T16:56:00.583" v="139" actId="700"/>
        <pc:sldMkLst>
          <pc:docMk/>
          <pc:sldMk cId="2547103752" sldId="2076137764"/>
        </pc:sldMkLst>
        <pc:spChg chg="mod ord">
          <ac:chgData name="Amanda Dascalakis" userId="d1c7c0a2-fe08-415d-8813-d9b9d1f89323" providerId="ADAL" clId="{14761D92-9A21-455D-A76F-E08A7D3E9D70}" dt="2024-01-03T16:56:00.583" v="139" actId="700"/>
          <ac:spMkLst>
            <pc:docMk/>
            <pc:sldMk cId="2547103752" sldId="2076137764"/>
            <ac:spMk id="5" creationId="{6FCDE539-31E3-FB42-BA8F-2CE1D28689D8}"/>
          </ac:spMkLst>
        </pc:spChg>
        <pc:spChg chg="mod">
          <ac:chgData name="Amanda Dascalakis" userId="d1c7c0a2-fe08-415d-8813-d9b9d1f89323" providerId="ADAL" clId="{14761D92-9A21-455D-A76F-E08A7D3E9D70}" dt="2024-01-03T16:55:39.414" v="134" actId="207"/>
          <ac:spMkLst>
            <pc:docMk/>
            <pc:sldMk cId="2547103752" sldId="2076137764"/>
            <ac:spMk id="152" creationId="{B1510367-42AC-E144-B840-7D18652418DF}"/>
          </ac:spMkLst>
        </pc:spChg>
        <pc:spChg chg="mod">
          <ac:chgData name="Amanda Dascalakis" userId="d1c7c0a2-fe08-415d-8813-d9b9d1f89323" providerId="ADAL" clId="{14761D92-9A21-455D-A76F-E08A7D3E9D70}" dt="2024-01-03T16:55:45.598" v="135" actId="207"/>
          <ac:spMkLst>
            <pc:docMk/>
            <pc:sldMk cId="2547103752" sldId="2076137764"/>
            <ac:spMk id="153" creationId="{08B91CBA-DEF9-7641-AE78-D04115D0C9D0}"/>
          </ac:spMkLst>
        </pc:spChg>
        <pc:spChg chg="mod">
          <ac:chgData name="Amanda Dascalakis" userId="d1c7c0a2-fe08-415d-8813-d9b9d1f89323" providerId="ADAL" clId="{14761D92-9A21-455D-A76F-E08A7D3E9D70}" dt="2024-01-03T16:55:50.577" v="136" actId="207"/>
          <ac:spMkLst>
            <pc:docMk/>
            <pc:sldMk cId="2547103752" sldId="2076137764"/>
            <ac:spMk id="159" creationId="{33961189-5598-1E4D-A32F-E2B6C569A46E}"/>
          </ac:spMkLst>
        </pc:spChg>
      </pc:sldChg>
      <pc:sldChg chg="modSp mod modClrScheme chgLayout">
        <pc:chgData name="Amanda Dascalakis" userId="d1c7c0a2-fe08-415d-8813-d9b9d1f89323" providerId="ADAL" clId="{14761D92-9A21-455D-A76F-E08A7D3E9D70}" dt="2024-01-03T16:56:44.537" v="146" actId="700"/>
        <pc:sldMkLst>
          <pc:docMk/>
          <pc:sldMk cId="2364522873" sldId="2076137769"/>
        </pc:sldMkLst>
        <pc:spChg chg="mod ord">
          <ac:chgData name="Amanda Dascalakis" userId="d1c7c0a2-fe08-415d-8813-d9b9d1f89323" providerId="ADAL" clId="{14761D92-9A21-455D-A76F-E08A7D3E9D70}" dt="2024-01-03T16:56:44.537" v="146" actId="700"/>
          <ac:spMkLst>
            <pc:docMk/>
            <pc:sldMk cId="2364522873" sldId="2076137769"/>
            <ac:spMk id="2" creationId="{207E6288-372C-684C-9D92-D12FE3AB7B05}"/>
          </ac:spMkLst>
        </pc:spChg>
        <pc:spChg chg="mod">
          <ac:chgData name="Amanda Dascalakis" userId="d1c7c0a2-fe08-415d-8813-d9b9d1f89323" providerId="ADAL" clId="{14761D92-9A21-455D-A76F-E08A7D3E9D70}" dt="2024-01-03T16:56:29.155" v="142" actId="207"/>
          <ac:spMkLst>
            <pc:docMk/>
            <pc:sldMk cId="2364522873" sldId="2076137769"/>
            <ac:spMk id="350" creationId="{A32C60CE-0F0F-8F40-ADDE-AD90BD4D9E45}"/>
          </ac:spMkLst>
        </pc:spChg>
        <pc:spChg chg="mod">
          <ac:chgData name="Amanda Dascalakis" userId="d1c7c0a2-fe08-415d-8813-d9b9d1f89323" providerId="ADAL" clId="{14761D92-9A21-455D-A76F-E08A7D3E9D70}" dt="2024-01-03T16:56:35.433" v="143" actId="207"/>
          <ac:spMkLst>
            <pc:docMk/>
            <pc:sldMk cId="2364522873" sldId="2076137769"/>
            <ac:spMk id="351" creationId="{63187DE8-DC72-CF49-AB4A-0DAB101FA41F}"/>
          </ac:spMkLst>
        </pc:spChg>
      </pc:sldChg>
      <pc:sldChg chg="modSp mod">
        <pc:chgData name="Amanda Dascalakis" userId="d1c7c0a2-fe08-415d-8813-d9b9d1f89323" providerId="ADAL" clId="{14761D92-9A21-455D-A76F-E08A7D3E9D70}" dt="2024-01-03T16:54:36.118" v="122" actId="20577"/>
        <pc:sldMkLst>
          <pc:docMk/>
          <pc:sldMk cId="3082268668" sldId="2076137915"/>
        </pc:sldMkLst>
        <pc:spChg chg="mod">
          <ac:chgData name="Amanda Dascalakis" userId="d1c7c0a2-fe08-415d-8813-d9b9d1f89323" providerId="ADAL" clId="{14761D92-9A21-455D-A76F-E08A7D3E9D70}" dt="2024-01-03T16:54:36.118" v="122" actId="20577"/>
          <ac:spMkLst>
            <pc:docMk/>
            <pc:sldMk cId="3082268668" sldId="2076137915"/>
            <ac:spMk id="2" creationId="{5259809B-D8A3-4EE7-CC1F-B88D75C5A499}"/>
          </ac:spMkLst>
        </pc:spChg>
      </pc:sldChg>
      <pc:sldChg chg="modSp mod">
        <pc:chgData name="Amanda Dascalakis" userId="d1c7c0a2-fe08-415d-8813-d9b9d1f89323" providerId="ADAL" clId="{14761D92-9A21-455D-A76F-E08A7D3E9D70}" dt="2024-01-03T16:52:48.041" v="93" actId="20577"/>
        <pc:sldMkLst>
          <pc:docMk/>
          <pc:sldMk cId="3364269007" sldId="2076137916"/>
        </pc:sldMkLst>
        <pc:spChg chg="mod">
          <ac:chgData name="Amanda Dascalakis" userId="d1c7c0a2-fe08-415d-8813-d9b9d1f89323" providerId="ADAL" clId="{14761D92-9A21-455D-A76F-E08A7D3E9D70}" dt="2024-01-03T16:52:48.041" v="93" actId="20577"/>
          <ac:spMkLst>
            <pc:docMk/>
            <pc:sldMk cId="3364269007" sldId="2076137916"/>
            <ac:spMk id="2" creationId="{00000000-0000-0000-0000-000000000000}"/>
          </ac:spMkLst>
        </pc:spChg>
      </pc:sldChg>
      <pc:sldChg chg="modSp mod modClrScheme chgLayout">
        <pc:chgData name="Amanda Dascalakis" userId="d1c7c0a2-fe08-415d-8813-d9b9d1f89323" providerId="ADAL" clId="{14761D92-9A21-455D-A76F-E08A7D3E9D70}" dt="2024-01-03T16:50:55.414" v="62" actId="20577"/>
        <pc:sldMkLst>
          <pc:docMk/>
          <pc:sldMk cId="3964590963" sldId="2076137918"/>
        </pc:sldMkLst>
        <pc:spChg chg="mod ord">
          <ac:chgData name="Amanda Dascalakis" userId="d1c7c0a2-fe08-415d-8813-d9b9d1f89323" providerId="ADAL" clId="{14761D92-9A21-455D-A76F-E08A7D3E9D70}" dt="2024-01-03T16:50:55.414" v="62" actId="20577"/>
          <ac:spMkLst>
            <pc:docMk/>
            <pc:sldMk cId="3964590963" sldId="2076137918"/>
            <ac:spMk id="2" creationId="{5927C2BD-EB95-D19E-409E-C2DCC3E12B3B}"/>
          </ac:spMkLst>
        </pc:spChg>
      </pc:sldChg>
      <pc:sldChg chg="modSp mod modClrScheme chgLayout">
        <pc:chgData name="Amanda Dascalakis" userId="d1c7c0a2-fe08-415d-8813-d9b9d1f89323" providerId="ADAL" clId="{14761D92-9A21-455D-A76F-E08A7D3E9D70}" dt="2024-01-03T16:54:05.547" v="117" actId="20577"/>
        <pc:sldMkLst>
          <pc:docMk/>
          <pc:sldMk cId="2370569648" sldId="2076137919"/>
        </pc:sldMkLst>
        <pc:spChg chg="mod ord">
          <ac:chgData name="Amanda Dascalakis" userId="d1c7c0a2-fe08-415d-8813-d9b9d1f89323" providerId="ADAL" clId="{14761D92-9A21-455D-A76F-E08A7D3E9D70}" dt="2024-01-03T16:54:05.547" v="117" actId="20577"/>
          <ac:spMkLst>
            <pc:docMk/>
            <pc:sldMk cId="2370569648" sldId="2076137919"/>
            <ac:spMk id="2" creationId="{5927C2BD-EB95-D19E-409E-C2DCC3E12B3B}"/>
          </ac:spMkLst>
        </pc:spChg>
        <pc:grpChg chg="mod">
          <ac:chgData name="Amanda Dascalakis" userId="d1c7c0a2-fe08-415d-8813-d9b9d1f89323" providerId="ADAL" clId="{14761D92-9A21-455D-A76F-E08A7D3E9D70}" dt="2024-01-03T16:53:42.132" v="112" actId="339"/>
          <ac:grpSpMkLst>
            <pc:docMk/>
            <pc:sldMk cId="2370569648" sldId="2076137919"/>
            <ac:grpSpMk id="3" creationId="{BAD8949F-C980-20C8-8003-19B2ABC150CA}"/>
          </ac:grpSpMkLst>
        </pc:grpChg>
        <pc:picChg chg="mod">
          <ac:chgData name="Amanda Dascalakis" userId="d1c7c0a2-fe08-415d-8813-d9b9d1f89323" providerId="ADAL" clId="{14761D92-9A21-455D-A76F-E08A7D3E9D70}" dt="2024-01-03T16:53:50.385" v="113"/>
          <ac:picMkLst>
            <pc:docMk/>
            <pc:sldMk cId="2370569648" sldId="2076137919"/>
            <ac:picMk id="8" creationId="{F0E777C7-BEE8-82BD-E718-A3A112767DC6}"/>
          </ac:picMkLst>
        </pc:picChg>
      </pc:sldChg>
      <pc:sldChg chg="modSp mod">
        <pc:chgData name="Amanda Dascalakis" userId="d1c7c0a2-fe08-415d-8813-d9b9d1f89323" providerId="ADAL" clId="{14761D92-9A21-455D-A76F-E08A7D3E9D70}" dt="2024-01-03T17:00:23.351" v="179" actId="255"/>
        <pc:sldMkLst>
          <pc:docMk/>
          <pc:sldMk cId="3732467086" sldId="2076137927"/>
        </pc:sldMkLst>
        <pc:spChg chg="mod">
          <ac:chgData name="Amanda Dascalakis" userId="d1c7c0a2-fe08-415d-8813-d9b9d1f89323" providerId="ADAL" clId="{14761D92-9A21-455D-A76F-E08A7D3E9D70}" dt="2024-01-03T17:00:23.351" v="179" actId="255"/>
          <ac:spMkLst>
            <pc:docMk/>
            <pc:sldMk cId="3732467086" sldId="2076137927"/>
            <ac:spMk id="2" creationId="{4A442E33-F77B-31B5-F666-02A5802FBB8C}"/>
          </ac:spMkLst>
        </pc:spChg>
      </pc:sldChg>
      <pc:sldChg chg="modSp mod modClrScheme chgLayout">
        <pc:chgData name="Amanda Dascalakis" userId="d1c7c0a2-fe08-415d-8813-d9b9d1f89323" providerId="ADAL" clId="{14761D92-9A21-455D-A76F-E08A7D3E9D70}" dt="2024-01-03T16:51:51.212" v="83" actId="20577"/>
        <pc:sldMkLst>
          <pc:docMk/>
          <pc:sldMk cId="3363417772" sldId="2076137930"/>
        </pc:sldMkLst>
        <pc:spChg chg="mod ord">
          <ac:chgData name="Amanda Dascalakis" userId="d1c7c0a2-fe08-415d-8813-d9b9d1f89323" providerId="ADAL" clId="{14761D92-9A21-455D-A76F-E08A7D3E9D70}" dt="2024-01-03T16:51:24.906" v="67" actId="20577"/>
          <ac:spMkLst>
            <pc:docMk/>
            <pc:sldMk cId="3363417772" sldId="2076137930"/>
            <ac:spMk id="2" creationId="{57029896-6651-5741-A643-E9900F763537}"/>
          </ac:spMkLst>
        </pc:spChg>
        <pc:spChg chg="mod">
          <ac:chgData name="Amanda Dascalakis" userId="d1c7c0a2-fe08-415d-8813-d9b9d1f89323" providerId="ADAL" clId="{14761D92-9A21-455D-A76F-E08A7D3E9D70}" dt="2024-01-03T16:51:45.066" v="79" actId="20577"/>
          <ac:spMkLst>
            <pc:docMk/>
            <pc:sldMk cId="3363417772" sldId="2076137930"/>
            <ac:spMk id="3" creationId="{F93DBEBD-C1D4-4F45-BCAE-A8457909DA76}"/>
          </ac:spMkLst>
        </pc:spChg>
        <pc:spChg chg="mod">
          <ac:chgData name="Amanda Dascalakis" userId="d1c7c0a2-fe08-415d-8813-d9b9d1f89323" providerId="ADAL" clId="{14761D92-9A21-455D-A76F-E08A7D3E9D70}" dt="2024-01-03T16:51:30.051" v="69" actId="6549"/>
          <ac:spMkLst>
            <pc:docMk/>
            <pc:sldMk cId="3363417772" sldId="2076137930"/>
            <ac:spMk id="32" creationId="{A90F0A9B-3570-894F-BD66-D05912DCE77E}"/>
          </ac:spMkLst>
        </pc:spChg>
        <pc:spChg chg="mod">
          <ac:chgData name="Amanda Dascalakis" userId="d1c7c0a2-fe08-415d-8813-d9b9d1f89323" providerId="ADAL" clId="{14761D92-9A21-455D-A76F-E08A7D3E9D70}" dt="2024-01-03T16:51:33.262" v="71" actId="20577"/>
          <ac:spMkLst>
            <pc:docMk/>
            <pc:sldMk cId="3363417772" sldId="2076137930"/>
            <ac:spMk id="34" creationId="{278616BD-83A0-C04D-BAF8-85F9572C8BBB}"/>
          </ac:spMkLst>
        </pc:spChg>
        <pc:spChg chg="mod">
          <ac:chgData name="Amanda Dascalakis" userId="d1c7c0a2-fe08-415d-8813-d9b9d1f89323" providerId="ADAL" clId="{14761D92-9A21-455D-A76F-E08A7D3E9D70}" dt="2024-01-03T16:51:36.398" v="73" actId="20577"/>
          <ac:spMkLst>
            <pc:docMk/>
            <pc:sldMk cId="3363417772" sldId="2076137930"/>
            <ac:spMk id="36" creationId="{0E9E54F4-919F-DC49-A46F-0A5F479BF8FA}"/>
          </ac:spMkLst>
        </pc:spChg>
        <pc:spChg chg="mod">
          <ac:chgData name="Amanda Dascalakis" userId="d1c7c0a2-fe08-415d-8813-d9b9d1f89323" providerId="ADAL" clId="{14761D92-9A21-455D-A76F-E08A7D3E9D70}" dt="2024-01-03T16:51:42.381" v="77" actId="20577"/>
          <ac:spMkLst>
            <pc:docMk/>
            <pc:sldMk cId="3363417772" sldId="2076137930"/>
            <ac:spMk id="38" creationId="{FD6ED608-3950-3847-94B1-E6D86E0440B1}"/>
          </ac:spMkLst>
        </pc:spChg>
        <pc:spChg chg="mod">
          <ac:chgData name="Amanda Dascalakis" userId="d1c7c0a2-fe08-415d-8813-d9b9d1f89323" providerId="ADAL" clId="{14761D92-9A21-455D-A76F-E08A7D3E9D70}" dt="2024-01-03T16:51:40.043" v="75" actId="20577"/>
          <ac:spMkLst>
            <pc:docMk/>
            <pc:sldMk cId="3363417772" sldId="2076137930"/>
            <ac:spMk id="40" creationId="{8289CCC3-673C-3045-B582-A14745425281}"/>
          </ac:spMkLst>
        </pc:spChg>
        <pc:spChg chg="mod">
          <ac:chgData name="Amanda Dascalakis" userId="d1c7c0a2-fe08-415d-8813-d9b9d1f89323" providerId="ADAL" clId="{14761D92-9A21-455D-A76F-E08A7D3E9D70}" dt="2024-01-03T16:51:51.212" v="83" actId="20577"/>
          <ac:spMkLst>
            <pc:docMk/>
            <pc:sldMk cId="3363417772" sldId="2076137930"/>
            <ac:spMk id="42" creationId="{F3499928-55C9-1B42-AF64-36D9796D8986}"/>
          </ac:spMkLst>
        </pc:spChg>
        <pc:spChg chg="mod">
          <ac:chgData name="Amanda Dascalakis" userId="d1c7c0a2-fe08-415d-8813-d9b9d1f89323" providerId="ADAL" clId="{14761D92-9A21-455D-A76F-E08A7D3E9D70}" dt="2024-01-03T16:51:47.812" v="81" actId="20577"/>
          <ac:spMkLst>
            <pc:docMk/>
            <pc:sldMk cId="3363417772" sldId="2076137930"/>
            <ac:spMk id="43" creationId="{9C35901C-1109-D54D-BA0E-58978362CD20}"/>
          </ac:spMkLst>
        </pc:spChg>
      </pc:sldChg>
      <pc:sldChg chg="modSp mod modClrScheme chgLayout">
        <pc:chgData name="Amanda Dascalakis" userId="d1c7c0a2-fe08-415d-8813-d9b9d1f89323" providerId="ADAL" clId="{14761D92-9A21-455D-A76F-E08A7D3E9D70}" dt="2024-01-03T17:06:40.780" v="258" actId="14100"/>
        <pc:sldMkLst>
          <pc:docMk/>
          <pc:sldMk cId="1691621965" sldId="2076137939"/>
        </pc:sldMkLst>
        <pc:spChg chg="mod ord">
          <ac:chgData name="Amanda Dascalakis" userId="d1c7c0a2-fe08-415d-8813-d9b9d1f89323" providerId="ADAL" clId="{14761D92-9A21-455D-A76F-E08A7D3E9D70}" dt="2024-01-03T17:05:46.889" v="232" actId="700"/>
          <ac:spMkLst>
            <pc:docMk/>
            <pc:sldMk cId="1691621965" sldId="2076137939"/>
            <ac:spMk id="2" creationId="{7D3D4B4E-A7FB-4AAD-9FDC-E53D27885C6B}"/>
          </ac:spMkLst>
        </pc:spChg>
        <pc:spChg chg="mod ord">
          <ac:chgData name="Amanda Dascalakis" userId="d1c7c0a2-fe08-415d-8813-d9b9d1f89323" providerId="ADAL" clId="{14761D92-9A21-455D-A76F-E08A7D3E9D70}" dt="2024-01-03T17:06:40.780" v="258" actId="14100"/>
          <ac:spMkLst>
            <pc:docMk/>
            <pc:sldMk cId="1691621965" sldId="2076137939"/>
            <ac:spMk id="3" creationId="{3E7DE00F-638B-469D-AB6B-A5C9DA9A9336}"/>
          </ac:spMkLst>
        </pc:spChg>
        <pc:spChg chg="mod ord">
          <ac:chgData name="Amanda Dascalakis" userId="d1c7c0a2-fe08-415d-8813-d9b9d1f89323" providerId="ADAL" clId="{14761D92-9A21-455D-A76F-E08A7D3E9D70}" dt="2024-01-03T17:05:55.143" v="235" actId="14100"/>
          <ac:spMkLst>
            <pc:docMk/>
            <pc:sldMk cId="1691621965" sldId="2076137939"/>
            <ac:spMk id="4" creationId="{BBD24593-57E8-4D17-BB55-87D17AA6B31C}"/>
          </ac:spMkLst>
        </pc:spChg>
      </pc:sldChg>
      <pc:sldChg chg="modSp mod">
        <pc:chgData name="Amanda Dascalakis" userId="d1c7c0a2-fe08-415d-8813-d9b9d1f89323" providerId="ADAL" clId="{14761D92-9A21-455D-A76F-E08A7D3E9D70}" dt="2024-01-03T17:00:00.344" v="175" actId="20577"/>
        <pc:sldMkLst>
          <pc:docMk/>
          <pc:sldMk cId="1595851289" sldId="2076137940"/>
        </pc:sldMkLst>
        <pc:spChg chg="mod">
          <ac:chgData name="Amanda Dascalakis" userId="d1c7c0a2-fe08-415d-8813-d9b9d1f89323" providerId="ADAL" clId="{14761D92-9A21-455D-A76F-E08A7D3E9D70}" dt="2024-01-03T17:00:00.344" v="175" actId="20577"/>
          <ac:spMkLst>
            <pc:docMk/>
            <pc:sldMk cId="1595851289" sldId="2076137940"/>
            <ac:spMk id="2" creationId="{2C15CD54-7756-8841-91BA-33DFAD0A4797}"/>
          </ac:spMkLst>
        </pc:spChg>
      </pc:sldChg>
      <pc:sldChg chg="modSp mod">
        <pc:chgData name="Amanda Dascalakis" userId="d1c7c0a2-fe08-415d-8813-d9b9d1f89323" providerId="ADAL" clId="{14761D92-9A21-455D-A76F-E08A7D3E9D70}" dt="2024-01-03T17:06:54.539" v="260" actId="20577"/>
        <pc:sldMkLst>
          <pc:docMk/>
          <pc:sldMk cId="2273548509" sldId="2076137941"/>
        </pc:sldMkLst>
        <pc:spChg chg="mod">
          <ac:chgData name="Amanda Dascalakis" userId="d1c7c0a2-fe08-415d-8813-d9b9d1f89323" providerId="ADAL" clId="{14761D92-9A21-455D-A76F-E08A7D3E9D70}" dt="2024-01-03T17:06:54.539" v="260" actId="20577"/>
          <ac:spMkLst>
            <pc:docMk/>
            <pc:sldMk cId="2273548509" sldId="2076137941"/>
            <ac:spMk id="2" creationId="{AF814808-2959-2A42-9382-1CA4B72CBD9A}"/>
          </ac:spMkLst>
        </pc:spChg>
      </pc:sldChg>
      <pc:sldChg chg="addSp delSp modSp mod modClrScheme chgLayout">
        <pc:chgData name="Amanda Dascalakis" userId="d1c7c0a2-fe08-415d-8813-d9b9d1f89323" providerId="ADAL" clId="{14761D92-9A21-455D-A76F-E08A7D3E9D70}" dt="2024-01-03T16:49:02.926" v="38" actId="14100"/>
        <pc:sldMkLst>
          <pc:docMk/>
          <pc:sldMk cId="1800025071" sldId="2076137955"/>
        </pc:sldMkLst>
        <pc:spChg chg="add del mod ord">
          <ac:chgData name="Amanda Dascalakis" userId="d1c7c0a2-fe08-415d-8813-d9b9d1f89323" providerId="ADAL" clId="{14761D92-9A21-455D-A76F-E08A7D3E9D70}" dt="2024-01-03T16:48:58.218" v="37" actId="478"/>
          <ac:spMkLst>
            <pc:docMk/>
            <pc:sldMk cId="1800025071" sldId="2076137955"/>
            <ac:spMk id="2" creationId="{90DC2FD4-05B1-B821-D60A-7875FF3AA1E6}"/>
          </ac:spMkLst>
        </pc:spChg>
        <pc:spChg chg="mod ord">
          <ac:chgData name="Amanda Dascalakis" userId="d1c7c0a2-fe08-415d-8813-d9b9d1f89323" providerId="ADAL" clId="{14761D92-9A21-455D-A76F-E08A7D3E9D70}" dt="2024-01-03T16:48:54.505" v="36" actId="700"/>
          <ac:spMkLst>
            <pc:docMk/>
            <pc:sldMk cId="1800025071" sldId="2076137955"/>
            <ac:spMk id="7" creationId="{0ED99F8F-0254-6048-8AE8-927272D6D10D}"/>
          </ac:spMkLst>
        </pc:spChg>
        <pc:spChg chg="mod ord">
          <ac:chgData name="Amanda Dascalakis" userId="d1c7c0a2-fe08-415d-8813-d9b9d1f89323" providerId="ADAL" clId="{14761D92-9A21-455D-A76F-E08A7D3E9D70}" dt="2024-01-03T16:49:02.926" v="38" actId="14100"/>
          <ac:spMkLst>
            <pc:docMk/>
            <pc:sldMk cId="1800025071" sldId="2076137955"/>
            <ac:spMk id="8" creationId="{16F3A3C7-8ACA-6848-B791-6C745950B40B}"/>
          </ac:spMkLst>
        </pc:spChg>
      </pc:sldChg>
      <pc:sldChg chg="modSp mod">
        <pc:chgData name="Amanda Dascalakis" userId="d1c7c0a2-fe08-415d-8813-d9b9d1f89323" providerId="ADAL" clId="{14761D92-9A21-455D-A76F-E08A7D3E9D70}" dt="2024-01-03T16:53:24.521" v="110" actId="1037"/>
        <pc:sldMkLst>
          <pc:docMk/>
          <pc:sldMk cId="2312399040" sldId="2076137957"/>
        </pc:sldMkLst>
        <pc:spChg chg="mod">
          <ac:chgData name="Amanda Dascalakis" userId="d1c7c0a2-fe08-415d-8813-d9b9d1f89323" providerId="ADAL" clId="{14761D92-9A21-455D-A76F-E08A7D3E9D70}" dt="2024-01-03T16:53:09.476" v="97" actId="20577"/>
          <ac:spMkLst>
            <pc:docMk/>
            <pc:sldMk cId="2312399040" sldId="2076137957"/>
            <ac:spMk id="2" creationId="{D16B4018-C6BA-EF00-D83C-562534CDA2CB}"/>
          </ac:spMkLst>
        </pc:spChg>
        <pc:spChg chg="mod">
          <ac:chgData name="Amanda Dascalakis" userId="d1c7c0a2-fe08-415d-8813-d9b9d1f89323" providerId="ADAL" clId="{14761D92-9A21-455D-A76F-E08A7D3E9D70}" dt="2024-01-03T16:53:24.521" v="110" actId="1037"/>
          <ac:spMkLst>
            <pc:docMk/>
            <pc:sldMk cId="2312399040" sldId="2076137957"/>
            <ac:spMk id="3" creationId="{2BB33973-076C-E660-9745-D0EB5AB73EA3}"/>
          </ac:spMkLst>
        </pc:spChg>
        <pc:spChg chg="mod">
          <ac:chgData name="Amanda Dascalakis" userId="d1c7c0a2-fe08-415d-8813-d9b9d1f89323" providerId="ADAL" clId="{14761D92-9A21-455D-A76F-E08A7D3E9D70}" dt="2024-01-03T16:53:24.521" v="110" actId="1037"/>
          <ac:spMkLst>
            <pc:docMk/>
            <pc:sldMk cId="2312399040" sldId="2076137957"/>
            <ac:spMk id="5" creationId="{E2AF1364-74E2-88C7-F2FF-337298774817}"/>
          </ac:spMkLst>
        </pc:spChg>
        <pc:spChg chg="mod">
          <ac:chgData name="Amanda Dascalakis" userId="d1c7c0a2-fe08-415d-8813-d9b9d1f89323" providerId="ADAL" clId="{14761D92-9A21-455D-A76F-E08A7D3E9D70}" dt="2024-01-03T16:53:24.521" v="110" actId="1037"/>
          <ac:spMkLst>
            <pc:docMk/>
            <pc:sldMk cId="2312399040" sldId="2076137957"/>
            <ac:spMk id="6" creationId="{872017C6-8F98-8D72-A95D-B6AD2CB3203E}"/>
          </ac:spMkLst>
        </pc:spChg>
        <pc:spChg chg="mod">
          <ac:chgData name="Amanda Dascalakis" userId="d1c7c0a2-fe08-415d-8813-d9b9d1f89323" providerId="ADAL" clId="{14761D92-9A21-455D-A76F-E08A7D3E9D70}" dt="2024-01-03T16:53:24.521" v="110" actId="1037"/>
          <ac:spMkLst>
            <pc:docMk/>
            <pc:sldMk cId="2312399040" sldId="2076137957"/>
            <ac:spMk id="7" creationId="{1A225DD8-4CFC-3945-6C88-E85DD65CF4C9}"/>
          </ac:spMkLst>
        </pc:spChg>
        <pc:spChg chg="mod">
          <ac:chgData name="Amanda Dascalakis" userId="d1c7c0a2-fe08-415d-8813-d9b9d1f89323" providerId="ADAL" clId="{14761D92-9A21-455D-A76F-E08A7D3E9D70}" dt="2024-01-03T16:53:24.521" v="110" actId="1037"/>
          <ac:spMkLst>
            <pc:docMk/>
            <pc:sldMk cId="2312399040" sldId="2076137957"/>
            <ac:spMk id="9" creationId="{EFDEBCA2-1238-492D-D1B8-8AB08F296A85}"/>
          </ac:spMkLst>
        </pc:spChg>
        <pc:spChg chg="mod">
          <ac:chgData name="Amanda Dascalakis" userId="d1c7c0a2-fe08-415d-8813-d9b9d1f89323" providerId="ADAL" clId="{14761D92-9A21-455D-A76F-E08A7D3E9D70}" dt="2024-01-03T16:53:24.521" v="110" actId="1037"/>
          <ac:spMkLst>
            <pc:docMk/>
            <pc:sldMk cId="2312399040" sldId="2076137957"/>
            <ac:spMk id="11" creationId="{1A2BF882-55C2-C969-195D-18BCAE71E194}"/>
          </ac:spMkLst>
        </pc:spChg>
      </pc:sldChg>
      <pc:sldChg chg="modSp mod">
        <pc:chgData name="Amanda Dascalakis" userId="d1c7c0a2-fe08-415d-8813-d9b9d1f89323" providerId="ADAL" clId="{14761D92-9A21-455D-A76F-E08A7D3E9D70}" dt="2024-01-03T16:52:16.419" v="87" actId="20577"/>
        <pc:sldMkLst>
          <pc:docMk/>
          <pc:sldMk cId="4192319619" sldId="2076137962"/>
        </pc:sldMkLst>
        <pc:spChg chg="mod">
          <ac:chgData name="Amanda Dascalakis" userId="d1c7c0a2-fe08-415d-8813-d9b9d1f89323" providerId="ADAL" clId="{14761D92-9A21-455D-A76F-E08A7D3E9D70}" dt="2024-01-03T16:52:16.419" v="87" actId="20577"/>
          <ac:spMkLst>
            <pc:docMk/>
            <pc:sldMk cId="4192319619" sldId="2076137962"/>
            <ac:spMk id="2" creationId="{8B4C99FE-FDA4-6608-4822-DB5E811407EE}"/>
          </ac:spMkLst>
        </pc:spChg>
      </pc:sldChg>
      <pc:sldChg chg="modSp mod">
        <pc:chgData name="Amanda Dascalakis" userId="d1c7c0a2-fe08-415d-8813-d9b9d1f89323" providerId="ADAL" clId="{14761D92-9A21-455D-A76F-E08A7D3E9D70}" dt="2024-01-03T17:01:08.895" v="185" actId="20577"/>
        <pc:sldMkLst>
          <pc:docMk/>
          <pc:sldMk cId="3952406687" sldId="2076137967"/>
        </pc:sldMkLst>
        <pc:spChg chg="mod">
          <ac:chgData name="Amanda Dascalakis" userId="d1c7c0a2-fe08-415d-8813-d9b9d1f89323" providerId="ADAL" clId="{14761D92-9A21-455D-A76F-E08A7D3E9D70}" dt="2024-01-03T17:01:08.895" v="185" actId="20577"/>
          <ac:spMkLst>
            <pc:docMk/>
            <pc:sldMk cId="3952406687" sldId="2076137967"/>
            <ac:spMk id="2" creationId="{6ECB52AD-4918-59B0-66F9-DB441927BDC9}"/>
          </ac:spMkLst>
        </pc:spChg>
      </pc:sldChg>
      <pc:sldChg chg="modSp mod modClrScheme chgLayout">
        <pc:chgData name="Amanda Dascalakis" userId="d1c7c0a2-fe08-415d-8813-d9b9d1f89323" providerId="ADAL" clId="{14761D92-9A21-455D-A76F-E08A7D3E9D70}" dt="2024-01-03T16:48:14.370" v="29" actId="20577"/>
        <pc:sldMkLst>
          <pc:docMk/>
          <pc:sldMk cId="1318269966" sldId="2076137970"/>
        </pc:sldMkLst>
        <pc:spChg chg="mod ord">
          <ac:chgData name="Amanda Dascalakis" userId="d1c7c0a2-fe08-415d-8813-d9b9d1f89323" providerId="ADAL" clId="{14761D92-9A21-455D-A76F-E08A7D3E9D70}" dt="2024-01-03T16:48:14.370" v="29" actId="20577"/>
          <ac:spMkLst>
            <pc:docMk/>
            <pc:sldMk cId="1318269966" sldId="2076137970"/>
            <ac:spMk id="2" creationId="{867EFFD2-3865-2E4E-B72E-385F095F14B6}"/>
          </ac:spMkLst>
        </pc:spChg>
      </pc:sldChg>
      <pc:sldChg chg="modSp mod">
        <pc:chgData name="Amanda Dascalakis" userId="d1c7c0a2-fe08-415d-8813-d9b9d1f89323" providerId="ADAL" clId="{14761D92-9A21-455D-A76F-E08A7D3E9D70}" dt="2024-01-03T17:01:27.841" v="189" actId="20577"/>
        <pc:sldMkLst>
          <pc:docMk/>
          <pc:sldMk cId="546131635" sldId="2076137972"/>
        </pc:sldMkLst>
        <pc:spChg chg="mod">
          <ac:chgData name="Amanda Dascalakis" userId="d1c7c0a2-fe08-415d-8813-d9b9d1f89323" providerId="ADAL" clId="{14761D92-9A21-455D-A76F-E08A7D3E9D70}" dt="2024-01-03T17:01:27.841" v="189" actId="20577"/>
          <ac:spMkLst>
            <pc:docMk/>
            <pc:sldMk cId="546131635" sldId="2076137972"/>
            <ac:spMk id="2" creationId="{81466D53-1BDF-E47E-5ECB-6D3D2478998A}"/>
          </ac:spMkLst>
        </pc:spChg>
      </pc:sldChg>
      <pc:sldChg chg="modSp mod modClrScheme chgLayout">
        <pc:chgData name="Amanda Dascalakis" userId="d1c7c0a2-fe08-415d-8813-d9b9d1f89323" providerId="ADAL" clId="{14761D92-9A21-455D-A76F-E08A7D3E9D70}" dt="2024-01-03T16:48:35.625" v="34" actId="20577"/>
        <pc:sldMkLst>
          <pc:docMk/>
          <pc:sldMk cId="2943657263" sldId="2076137988"/>
        </pc:sldMkLst>
        <pc:spChg chg="mod ord">
          <ac:chgData name="Amanda Dascalakis" userId="d1c7c0a2-fe08-415d-8813-d9b9d1f89323" providerId="ADAL" clId="{14761D92-9A21-455D-A76F-E08A7D3E9D70}" dt="2024-01-03T16:48:35.625" v="34" actId="20577"/>
          <ac:spMkLst>
            <pc:docMk/>
            <pc:sldMk cId="2943657263" sldId="2076137988"/>
            <ac:spMk id="2" creationId="{88BE3153-D1CA-C10F-8F89-693F90E611DC}"/>
          </ac:spMkLst>
        </pc:spChg>
      </pc:sldChg>
      <pc:sldChg chg="modSp mod modClrScheme chgLayout">
        <pc:chgData name="Amanda Dascalakis" userId="d1c7c0a2-fe08-415d-8813-d9b9d1f89323" providerId="ADAL" clId="{14761D92-9A21-455D-A76F-E08A7D3E9D70}" dt="2024-01-03T16:50:21.528" v="60" actId="20577"/>
        <pc:sldMkLst>
          <pc:docMk/>
          <pc:sldMk cId="2837111505" sldId="2076137989"/>
        </pc:sldMkLst>
        <pc:spChg chg="mod ord">
          <ac:chgData name="Amanda Dascalakis" userId="d1c7c0a2-fe08-415d-8813-d9b9d1f89323" providerId="ADAL" clId="{14761D92-9A21-455D-A76F-E08A7D3E9D70}" dt="2024-01-03T16:50:21.528" v="60" actId="20577"/>
          <ac:spMkLst>
            <pc:docMk/>
            <pc:sldMk cId="2837111505" sldId="2076137989"/>
            <ac:spMk id="53250" creationId="{00000000-0000-0000-0000-000000000000}"/>
          </ac:spMkLst>
        </pc:spChg>
      </pc:sldChg>
      <pc:sldChg chg="modSp mod">
        <pc:chgData name="Amanda Dascalakis" userId="d1c7c0a2-fe08-415d-8813-d9b9d1f89323" providerId="ADAL" clId="{14761D92-9A21-455D-A76F-E08A7D3E9D70}" dt="2024-01-03T16:52:31.391" v="90" actId="20577"/>
        <pc:sldMkLst>
          <pc:docMk/>
          <pc:sldMk cId="976052995" sldId="2076137990"/>
        </pc:sldMkLst>
        <pc:spChg chg="mod">
          <ac:chgData name="Amanda Dascalakis" userId="d1c7c0a2-fe08-415d-8813-d9b9d1f89323" providerId="ADAL" clId="{14761D92-9A21-455D-A76F-E08A7D3E9D70}" dt="2024-01-03T16:52:31.391" v="90" actId="20577"/>
          <ac:spMkLst>
            <pc:docMk/>
            <pc:sldMk cId="976052995" sldId="2076137990"/>
            <ac:spMk id="2" creationId="{00000000-0000-0000-0000-000000000000}"/>
          </ac:spMkLst>
        </pc:spChg>
      </pc:sldChg>
      <pc:sldChg chg="modSp mod">
        <pc:chgData name="Amanda Dascalakis" userId="d1c7c0a2-fe08-415d-8813-d9b9d1f89323" providerId="ADAL" clId="{14761D92-9A21-455D-A76F-E08A7D3E9D70}" dt="2024-01-03T16:58:10.012" v="158" actId="20577"/>
        <pc:sldMkLst>
          <pc:docMk/>
          <pc:sldMk cId="1158637698" sldId="2076137991"/>
        </pc:sldMkLst>
        <pc:spChg chg="mod">
          <ac:chgData name="Amanda Dascalakis" userId="d1c7c0a2-fe08-415d-8813-d9b9d1f89323" providerId="ADAL" clId="{14761D92-9A21-455D-A76F-E08A7D3E9D70}" dt="2024-01-03T16:58:10.012" v="158" actId="20577"/>
          <ac:spMkLst>
            <pc:docMk/>
            <pc:sldMk cId="1158637698" sldId="2076137991"/>
            <ac:spMk id="2" creationId="{85349546-BC2D-E219-17FE-55B7D7941337}"/>
          </ac:spMkLst>
        </pc:spChg>
      </pc:sldChg>
      <pc:sldChg chg="modSp mod">
        <pc:chgData name="Amanda Dascalakis" userId="d1c7c0a2-fe08-415d-8813-d9b9d1f89323" providerId="ADAL" clId="{14761D92-9A21-455D-A76F-E08A7D3E9D70}" dt="2024-01-03T16:59:31.454" v="171" actId="20577"/>
        <pc:sldMkLst>
          <pc:docMk/>
          <pc:sldMk cId="3339872827" sldId="2076137992"/>
        </pc:sldMkLst>
        <pc:spChg chg="mod">
          <ac:chgData name="Amanda Dascalakis" userId="d1c7c0a2-fe08-415d-8813-d9b9d1f89323" providerId="ADAL" clId="{14761D92-9A21-455D-A76F-E08A7D3E9D70}" dt="2024-01-03T16:59:31.454" v="171" actId="20577"/>
          <ac:spMkLst>
            <pc:docMk/>
            <pc:sldMk cId="3339872827" sldId="2076137992"/>
            <ac:spMk id="2" creationId="{3BD8CAED-1B0E-B8AC-23C8-34F8301579B0}"/>
          </ac:spMkLst>
        </pc:spChg>
      </pc:sldChg>
      <pc:sldChg chg="modSp mod">
        <pc:chgData name="Amanda Dascalakis" userId="d1c7c0a2-fe08-415d-8813-d9b9d1f89323" providerId="ADAL" clId="{14761D92-9A21-455D-A76F-E08A7D3E9D70}" dt="2024-01-03T16:47:11.532" v="19" actId="20577"/>
        <pc:sldMkLst>
          <pc:docMk/>
          <pc:sldMk cId="3035705899" sldId="2076137996"/>
        </pc:sldMkLst>
        <pc:spChg chg="mod">
          <ac:chgData name="Amanda Dascalakis" userId="d1c7c0a2-fe08-415d-8813-d9b9d1f89323" providerId="ADAL" clId="{14761D92-9A21-455D-A76F-E08A7D3E9D70}" dt="2024-01-03T16:47:11.532" v="19" actId="20577"/>
          <ac:spMkLst>
            <pc:docMk/>
            <pc:sldMk cId="3035705899" sldId="2076137996"/>
            <ac:spMk id="2" creationId="{BE62C73E-CA0C-7375-CA14-C7D90B1849AC}"/>
          </ac:spMkLst>
        </pc:spChg>
      </pc:sldChg>
      <pc:sldChg chg="modSp mod">
        <pc:chgData name="Amanda Dascalakis" userId="d1c7c0a2-fe08-415d-8813-d9b9d1f89323" providerId="ADAL" clId="{14761D92-9A21-455D-A76F-E08A7D3E9D70}" dt="2024-01-03T16:49:16.233" v="40" actId="20577"/>
        <pc:sldMkLst>
          <pc:docMk/>
          <pc:sldMk cId="2654400946" sldId="2076137997"/>
        </pc:sldMkLst>
        <pc:spChg chg="mod">
          <ac:chgData name="Amanda Dascalakis" userId="d1c7c0a2-fe08-415d-8813-d9b9d1f89323" providerId="ADAL" clId="{14761D92-9A21-455D-A76F-E08A7D3E9D70}" dt="2024-01-03T16:49:16.233" v="40" actId="20577"/>
          <ac:spMkLst>
            <pc:docMk/>
            <pc:sldMk cId="2654400946" sldId="2076137997"/>
            <ac:spMk id="2" creationId="{F3BBCACE-BEF5-0849-92CC-8434377C068A}"/>
          </ac:spMkLst>
        </pc:spChg>
      </pc:sldChg>
      <pc:sldChg chg="modSp mod modClrScheme chgLayout">
        <pc:chgData name="Amanda Dascalakis" userId="d1c7c0a2-fe08-415d-8813-d9b9d1f89323" providerId="ADAL" clId="{14761D92-9A21-455D-A76F-E08A7D3E9D70}" dt="2024-01-03T16:46:51.760" v="15" actId="700"/>
        <pc:sldMkLst>
          <pc:docMk/>
          <pc:sldMk cId="3118772514" sldId="2076137999"/>
        </pc:sldMkLst>
        <pc:spChg chg="mod ord">
          <ac:chgData name="Amanda Dascalakis" userId="d1c7c0a2-fe08-415d-8813-d9b9d1f89323" providerId="ADAL" clId="{14761D92-9A21-455D-A76F-E08A7D3E9D70}" dt="2024-01-03T16:46:51.760" v="15" actId="700"/>
          <ac:spMkLst>
            <pc:docMk/>
            <pc:sldMk cId="3118772514" sldId="2076137999"/>
            <ac:spMk id="3" creationId="{3CDCC901-1D27-CDFD-ED8A-C80AB8F4EC94}"/>
          </ac:spMkLst>
        </pc:spChg>
        <pc:spChg chg="mod ord">
          <ac:chgData name="Amanda Dascalakis" userId="d1c7c0a2-fe08-415d-8813-d9b9d1f89323" providerId="ADAL" clId="{14761D92-9A21-455D-A76F-E08A7D3E9D70}" dt="2024-01-03T16:46:51.760" v="15" actId="700"/>
          <ac:spMkLst>
            <pc:docMk/>
            <pc:sldMk cId="3118772514" sldId="2076137999"/>
            <ac:spMk id="4" creationId="{8A940342-B99C-DD91-2BBF-BB6E7E534A35}"/>
          </ac:spMkLst>
        </pc:spChg>
      </pc:sldChg>
      <pc:sldChg chg="modSp mod modClrScheme chgLayout">
        <pc:chgData name="Amanda Dascalakis" userId="d1c7c0a2-fe08-415d-8813-d9b9d1f89323" providerId="ADAL" clId="{14761D92-9A21-455D-A76F-E08A7D3E9D70}" dt="2024-01-03T16:54:16.041" v="118" actId="700"/>
        <pc:sldMkLst>
          <pc:docMk/>
          <pc:sldMk cId="68057868" sldId="2076138003"/>
        </pc:sldMkLst>
        <pc:spChg chg="mod ord">
          <ac:chgData name="Amanda Dascalakis" userId="d1c7c0a2-fe08-415d-8813-d9b9d1f89323" providerId="ADAL" clId="{14761D92-9A21-455D-A76F-E08A7D3E9D70}" dt="2024-01-03T16:54:16.041" v="118" actId="700"/>
          <ac:spMkLst>
            <pc:docMk/>
            <pc:sldMk cId="68057868" sldId="2076138003"/>
            <ac:spMk id="3" creationId="{3CDCC901-1D27-CDFD-ED8A-C80AB8F4EC94}"/>
          </ac:spMkLst>
        </pc:spChg>
        <pc:spChg chg="mod ord">
          <ac:chgData name="Amanda Dascalakis" userId="d1c7c0a2-fe08-415d-8813-d9b9d1f89323" providerId="ADAL" clId="{14761D92-9A21-455D-A76F-E08A7D3E9D70}" dt="2024-01-03T16:54:16.041" v="118" actId="700"/>
          <ac:spMkLst>
            <pc:docMk/>
            <pc:sldMk cId="68057868" sldId="2076138003"/>
            <ac:spMk id="4" creationId="{8A940342-B99C-DD91-2BBF-BB6E7E534A35}"/>
          </ac:spMkLst>
        </pc:spChg>
      </pc:sldChg>
      <pc:sldChg chg="modSp mod modClrScheme chgLayout">
        <pc:chgData name="Amanda Dascalakis" userId="d1c7c0a2-fe08-415d-8813-d9b9d1f89323" providerId="ADAL" clId="{14761D92-9A21-455D-A76F-E08A7D3E9D70}" dt="2024-01-03T17:05:22.524" v="226" actId="700"/>
        <pc:sldMkLst>
          <pc:docMk/>
          <pc:sldMk cId="4046945126" sldId="2076138007"/>
        </pc:sldMkLst>
        <pc:spChg chg="mod ord">
          <ac:chgData name="Amanda Dascalakis" userId="d1c7c0a2-fe08-415d-8813-d9b9d1f89323" providerId="ADAL" clId="{14761D92-9A21-455D-A76F-E08A7D3E9D70}" dt="2024-01-03T17:05:22.524" v="226" actId="700"/>
          <ac:spMkLst>
            <pc:docMk/>
            <pc:sldMk cId="4046945126" sldId="2076138007"/>
            <ac:spMk id="2" creationId="{32B0CF86-84B0-9043-D6B8-48D2D27B4D37}"/>
          </ac:spMkLst>
        </pc:spChg>
        <pc:spChg chg="mod ord">
          <ac:chgData name="Amanda Dascalakis" userId="d1c7c0a2-fe08-415d-8813-d9b9d1f89323" providerId="ADAL" clId="{14761D92-9A21-455D-A76F-E08A7D3E9D70}" dt="2024-01-03T17:05:22.524" v="226" actId="700"/>
          <ac:spMkLst>
            <pc:docMk/>
            <pc:sldMk cId="4046945126" sldId="2076138007"/>
            <ac:spMk id="3" creationId="{5D072167-0643-AFD5-96A9-3F8204F4E52B}"/>
          </ac:spMkLst>
        </pc:spChg>
      </pc:sldChg>
      <pc:sldChg chg="modSp mod modClrScheme chgLayout">
        <pc:chgData name="Amanda Dascalakis" userId="d1c7c0a2-fe08-415d-8813-d9b9d1f89323" providerId="ADAL" clId="{14761D92-9A21-455D-A76F-E08A7D3E9D70}" dt="2024-01-03T17:02:35.693" v="200" actId="700"/>
        <pc:sldMkLst>
          <pc:docMk/>
          <pc:sldMk cId="1573206481" sldId="2076138008"/>
        </pc:sldMkLst>
        <pc:spChg chg="mod ord">
          <ac:chgData name="Amanda Dascalakis" userId="d1c7c0a2-fe08-415d-8813-d9b9d1f89323" providerId="ADAL" clId="{14761D92-9A21-455D-A76F-E08A7D3E9D70}" dt="2024-01-03T17:02:35.693" v="200" actId="700"/>
          <ac:spMkLst>
            <pc:docMk/>
            <pc:sldMk cId="1573206481" sldId="2076138008"/>
            <ac:spMk id="5" creationId="{AC26EF29-BEA9-EE92-DAEA-B4F82D8A5991}"/>
          </ac:spMkLst>
        </pc:spChg>
      </pc:sldChg>
      <pc:sldChg chg="modSp mod modClrScheme chgLayout">
        <pc:chgData name="Amanda Dascalakis" userId="d1c7c0a2-fe08-415d-8813-d9b9d1f89323" providerId="ADAL" clId="{14761D92-9A21-455D-A76F-E08A7D3E9D70}" dt="2024-01-03T17:04:56.468" v="222" actId="20577"/>
        <pc:sldMkLst>
          <pc:docMk/>
          <pc:sldMk cId="2760083568" sldId="2076138009"/>
        </pc:sldMkLst>
        <pc:spChg chg="mod ord">
          <ac:chgData name="Amanda Dascalakis" userId="d1c7c0a2-fe08-415d-8813-d9b9d1f89323" providerId="ADAL" clId="{14761D92-9A21-455D-A76F-E08A7D3E9D70}" dt="2024-01-03T17:04:56.468" v="222" actId="20577"/>
          <ac:spMkLst>
            <pc:docMk/>
            <pc:sldMk cId="2760083568" sldId="2076138009"/>
            <ac:spMk id="2" creationId="{82CA96AD-CE89-7A7F-E867-000CA2A04C1F}"/>
          </ac:spMkLst>
        </pc:spChg>
        <pc:spChg chg="mod ord">
          <ac:chgData name="Amanda Dascalakis" userId="d1c7c0a2-fe08-415d-8813-d9b9d1f89323" providerId="ADAL" clId="{14761D92-9A21-455D-A76F-E08A7D3E9D70}" dt="2024-01-03T17:04:52.785" v="221" actId="700"/>
          <ac:spMkLst>
            <pc:docMk/>
            <pc:sldMk cId="2760083568" sldId="2076138009"/>
            <ac:spMk id="5" creationId="{9B166F78-9351-A372-310C-86B75280CC4A}"/>
          </ac:spMkLst>
        </pc:spChg>
      </pc:sldChg>
      <pc:sldChg chg="delSp modSp mod modClrScheme chgLayout">
        <pc:chgData name="Amanda Dascalakis" userId="d1c7c0a2-fe08-415d-8813-d9b9d1f89323" providerId="ADAL" clId="{14761D92-9A21-455D-A76F-E08A7D3E9D70}" dt="2024-01-03T16:49:52.342" v="51" actId="700"/>
        <pc:sldMkLst>
          <pc:docMk/>
          <pc:sldMk cId="1666554420" sldId="2076138010"/>
        </pc:sldMkLst>
        <pc:spChg chg="mod ord">
          <ac:chgData name="Amanda Dascalakis" userId="d1c7c0a2-fe08-415d-8813-d9b9d1f89323" providerId="ADAL" clId="{14761D92-9A21-455D-A76F-E08A7D3E9D70}" dt="2024-01-03T16:49:52.342" v="51" actId="700"/>
          <ac:spMkLst>
            <pc:docMk/>
            <pc:sldMk cId="1666554420" sldId="2076138010"/>
            <ac:spMk id="2" creationId="{00000000-0000-0000-0000-000000000000}"/>
          </ac:spMkLst>
        </pc:spChg>
        <pc:picChg chg="del">
          <ac:chgData name="Amanda Dascalakis" userId="d1c7c0a2-fe08-415d-8813-d9b9d1f89323" providerId="ADAL" clId="{14761D92-9A21-455D-A76F-E08A7D3E9D70}" dt="2024-01-03T16:49:27.024" v="41" actId="21"/>
          <ac:picMkLst>
            <pc:docMk/>
            <pc:sldMk cId="1666554420" sldId="2076138010"/>
            <ac:picMk id="24" creationId="{72261E7A-34B5-B048-A2C5-0B18F3B3882F}"/>
          </ac:picMkLst>
        </pc:picChg>
        <pc:picChg chg="mod ord">
          <ac:chgData name="Amanda Dascalakis" userId="d1c7c0a2-fe08-415d-8813-d9b9d1f89323" providerId="ADAL" clId="{14761D92-9A21-455D-A76F-E08A7D3E9D70}" dt="2024-01-03T16:49:45.642" v="50" actId="167"/>
          <ac:picMkLst>
            <pc:docMk/>
            <pc:sldMk cId="1666554420" sldId="2076138010"/>
            <ac:picMk id="35" creationId="{9785A026-A69F-EF11-21F0-6E869B278743}"/>
          </ac:picMkLst>
        </pc:picChg>
      </pc:sldChg>
      <pc:sldChg chg="modSp mod">
        <pc:chgData name="Amanda Dascalakis" userId="d1c7c0a2-fe08-415d-8813-d9b9d1f89323" providerId="ADAL" clId="{14761D92-9A21-455D-A76F-E08A7D3E9D70}" dt="2024-01-03T16:57:04.535" v="149" actId="20577"/>
        <pc:sldMkLst>
          <pc:docMk/>
          <pc:sldMk cId="1438816932" sldId="2076138011"/>
        </pc:sldMkLst>
        <pc:spChg chg="mod">
          <ac:chgData name="Amanda Dascalakis" userId="d1c7c0a2-fe08-415d-8813-d9b9d1f89323" providerId="ADAL" clId="{14761D92-9A21-455D-A76F-E08A7D3E9D70}" dt="2024-01-03T16:57:04.535" v="149" actId="20577"/>
          <ac:spMkLst>
            <pc:docMk/>
            <pc:sldMk cId="1438816932" sldId="2076138011"/>
            <ac:spMk id="418" creationId="{BF6C9DBD-D54B-45CB-0204-0DE237F95B7A}"/>
          </ac:spMkLst>
        </pc:spChg>
      </pc:sldChg>
      <pc:sldChg chg="modSp mod">
        <pc:chgData name="Amanda Dascalakis" userId="d1c7c0a2-fe08-415d-8813-d9b9d1f89323" providerId="ADAL" clId="{14761D92-9A21-455D-A76F-E08A7D3E9D70}" dt="2024-01-03T16:57:54.576" v="155" actId="20577"/>
        <pc:sldMkLst>
          <pc:docMk/>
          <pc:sldMk cId="2192563432" sldId="2076138012"/>
        </pc:sldMkLst>
        <pc:spChg chg="mod">
          <ac:chgData name="Amanda Dascalakis" userId="d1c7c0a2-fe08-415d-8813-d9b9d1f89323" providerId="ADAL" clId="{14761D92-9A21-455D-A76F-E08A7D3E9D70}" dt="2024-01-03T16:57:54.576" v="155" actId="20577"/>
          <ac:spMkLst>
            <pc:docMk/>
            <pc:sldMk cId="2192563432" sldId="2076138012"/>
            <ac:spMk id="2" creationId="{4D4BC89F-E40D-87C2-AB7A-29C2D747D96D}"/>
          </ac:spMkLst>
        </pc:spChg>
      </pc:sldChg>
      <pc:sldChg chg="modSp mod">
        <pc:chgData name="Amanda Dascalakis" userId="d1c7c0a2-fe08-415d-8813-d9b9d1f89323" providerId="ADAL" clId="{14761D92-9A21-455D-A76F-E08A7D3E9D70}" dt="2024-01-03T16:58:27.189" v="161" actId="20577"/>
        <pc:sldMkLst>
          <pc:docMk/>
          <pc:sldMk cId="4273681123" sldId="2076138013"/>
        </pc:sldMkLst>
        <pc:spChg chg="mod">
          <ac:chgData name="Amanda Dascalakis" userId="d1c7c0a2-fe08-415d-8813-d9b9d1f89323" providerId="ADAL" clId="{14761D92-9A21-455D-A76F-E08A7D3E9D70}" dt="2024-01-03T16:58:27.189" v="161" actId="20577"/>
          <ac:spMkLst>
            <pc:docMk/>
            <pc:sldMk cId="4273681123" sldId="2076138013"/>
            <ac:spMk id="3" creationId="{A0DA0500-5707-FBF2-2465-10EEF19E9DCA}"/>
          </ac:spMkLst>
        </pc:spChg>
      </pc:sldChg>
      <pc:sldChg chg="modSp mod">
        <pc:chgData name="Amanda Dascalakis" userId="d1c7c0a2-fe08-415d-8813-d9b9d1f89323" providerId="ADAL" clId="{14761D92-9A21-455D-A76F-E08A7D3E9D70}" dt="2024-01-03T16:58:38.317" v="164" actId="20577"/>
        <pc:sldMkLst>
          <pc:docMk/>
          <pc:sldMk cId="263962149" sldId="2076138014"/>
        </pc:sldMkLst>
        <pc:spChg chg="mod">
          <ac:chgData name="Amanda Dascalakis" userId="d1c7c0a2-fe08-415d-8813-d9b9d1f89323" providerId="ADAL" clId="{14761D92-9A21-455D-A76F-E08A7D3E9D70}" dt="2024-01-03T16:58:38.317" v="164" actId="20577"/>
          <ac:spMkLst>
            <pc:docMk/>
            <pc:sldMk cId="263962149" sldId="2076138014"/>
            <ac:spMk id="610" creationId="{2D762156-F6B0-ABEE-ABC9-1DA4BB3C41BD}"/>
          </ac:spMkLst>
        </pc:spChg>
      </pc:sldChg>
      <pc:sldChg chg="modSp mod">
        <pc:chgData name="Amanda Dascalakis" userId="d1c7c0a2-fe08-415d-8813-d9b9d1f89323" providerId="ADAL" clId="{14761D92-9A21-455D-A76F-E08A7D3E9D70}" dt="2024-01-03T17:00:33.194" v="180" actId="20577"/>
        <pc:sldMkLst>
          <pc:docMk/>
          <pc:sldMk cId="1768793359" sldId="2076138015"/>
        </pc:sldMkLst>
        <pc:spChg chg="mod">
          <ac:chgData name="Amanda Dascalakis" userId="d1c7c0a2-fe08-415d-8813-d9b9d1f89323" providerId="ADAL" clId="{14761D92-9A21-455D-A76F-E08A7D3E9D70}" dt="2024-01-03T17:00:33.194" v="180" actId="20577"/>
          <ac:spMkLst>
            <pc:docMk/>
            <pc:sldMk cId="1768793359" sldId="2076138015"/>
            <ac:spMk id="2" creationId="{77019A5E-3833-432F-A11D-E5883B35A804}"/>
          </ac:spMkLst>
        </pc:spChg>
      </pc:sldChg>
      <pc:sldChg chg="modSp mod">
        <pc:chgData name="Amanda Dascalakis" userId="d1c7c0a2-fe08-415d-8813-d9b9d1f89323" providerId="ADAL" clId="{14761D92-9A21-455D-A76F-E08A7D3E9D70}" dt="2024-01-03T17:00:55.961" v="183" actId="14100"/>
        <pc:sldMkLst>
          <pc:docMk/>
          <pc:sldMk cId="3255409645" sldId="2076138018"/>
        </pc:sldMkLst>
        <pc:spChg chg="mod">
          <ac:chgData name="Amanda Dascalakis" userId="d1c7c0a2-fe08-415d-8813-d9b9d1f89323" providerId="ADAL" clId="{14761D92-9A21-455D-A76F-E08A7D3E9D70}" dt="2024-01-03T17:00:55.961" v="183" actId="14100"/>
          <ac:spMkLst>
            <pc:docMk/>
            <pc:sldMk cId="3255409645" sldId="2076138018"/>
            <ac:spMk id="4" creationId="{3228637D-890B-C88F-BDAE-9C589685BEFC}"/>
          </ac:spMkLst>
        </pc:spChg>
      </pc:sldChg>
      <pc:sldChg chg="modSp mod">
        <pc:chgData name="Amanda Dascalakis" userId="d1c7c0a2-fe08-415d-8813-d9b9d1f89323" providerId="ADAL" clId="{14761D92-9A21-455D-A76F-E08A7D3E9D70}" dt="2024-01-03T17:07:02.053" v="261" actId="20577"/>
        <pc:sldMkLst>
          <pc:docMk/>
          <pc:sldMk cId="3706827337" sldId="2076138019"/>
        </pc:sldMkLst>
        <pc:spChg chg="mod">
          <ac:chgData name="Amanda Dascalakis" userId="d1c7c0a2-fe08-415d-8813-d9b9d1f89323" providerId="ADAL" clId="{14761D92-9A21-455D-A76F-E08A7D3E9D70}" dt="2024-01-03T17:07:02.053" v="261" actId="20577"/>
          <ac:spMkLst>
            <pc:docMk/>
            <pc:sldMk cId="3706827337" sldId="2076138019"/>
            <ac:spMk id="4" creationId="{6E9B765B-C5FA-553E-02E3-BA59FBC2890F}"/>
          </ac:spMkLst>
        </pc:spChg>
      </pc:sldChg>
      <pc:sldChg chg="modSp mod">
        <pc:chgData name="Amanda Dascalakis" userId="d1c7c0a2-fe08-415d-8813-d9b9d1f89323" providerId="ADAL" clId="{14761D92-9A21-455D-A76F-E08A7D3E9D70}" dt="2024-01-03T16:57:21.622" v="152" actId="20577"/>
        <pc:sldMkLst>
          <pc:docMk/>
          <pc:sldMk cId="1873902491" sldId="2076138020"/>
        </pc:sldMkLst>
        <pc:spChg chg="mod">
          <ac:chgData name="Amanda Dascalakis" userId="d1c7c0a2-fe08-415d-8813-d9b9d1f89323" providerId="ADAL" clId="{14761D92-9A21-455D-A76F-E08A7D3E9D70}" dt="2024-01-03T16:57:21.622" v="152" actId="20577"/>
          <ac:spMkLst>
            <pc:docMk/>
            <pc:sldMk cId="1873902491" sldId="2076138020"/>
            <ac:spMk id="2" creationId="{7F8F8652-2884-CD1B-9A2B-A3B031FB103A}"/>
          </ac:spMkLst>
        </pc:spChg>
      </pc:sldChg>
      <pc:sldChg chg="modSp mod chgLayout">
        <pc:chgData name="Amanda Dascalakis" userId="d1c7c0a2-fe08-415d-8813-d9b9d1f89323" providerId="ADAL" clId="{14761D92-9A21-455D-A76F-E08A7D3E9D70}" dt="2024-01-04T09:46:56.165" v="266" actId="700"/>
        <pc:sldMkLst>
          <pc:docMk/>
          <pc:sldMk cId="3632172524" sldId="2076138022"/>
        </pc:sldMkLst>
        <pc:spChg chg="mod ord">
          <ac:chgData name="Amanda Dascalakis" userId="d1c7c0a2-fe08-415d-8813-d9b9d1f89323" providerId="ADAL" clId="{14761D92-9A21-455D-A76F-E08A7D3E9D70}" dt="2024-01-04T09:46:56.165" v="266" actId="700"/>
          <ac:spMkLst>
            <pc:docMk/>
            <pc:sldMk cId="3632172524" sldId="2076138022"/>
            <ac:spMk id="2" creationId="{E10334CC-7ECE-03C9-61CA-55C6C6FC0EF5}"/>
          </ac:spMkLst>
        </pc:spChg>
      </pc:sldChg>
      <pc:sldChg chg="modSp mod">
        <pc:chgData name="Amanda Dascalakis" userId="d1c7c0a2-fe08-415d-8813-d9b9d1f89323" providerId="ADAL" clId="{14761D92-9A21-455D-A76F-E08A7D3E9D70}" dt="2024-01-03T16:58:52.186" v="165"/>
        <pc:sldMkLst>
          <pc:docMk/>
          <pc:sldMk cId="330994611" sldId="2076138023"/>
        </pc:sldMkLst>
        <pc:spChg chg="mod">
          <ac:chgData name="Amanda Dascalakis" userId="d1c7c0a2-fe08-415d-8813-d9b9d1f89323" providerId="ADAL" clId="{14761D92-9A21-455D-A76F-E08A7D3E9D70}" dt="2024-01-03T16:58:52.186" v="165"/>
          <ac:spMkLst>
            <pc:docMk/>
            <pc:sldMk cId="330994611" sldId="2076138023"/>
            <ac:spMk id="2" creationId="{E81A1D9C-6F9E-C2A4-1193-2B813633239B}"/>
          </ac:spMkLst>
        </pc:spChg>
      </pc:sldChg>
      <pc:sldChg chg="modSp mod modClrScheme chgLayout">
        <pc:chgData name="Amanda Dascalakis" userId="d1c7c0a2-fe08-415d-8813-d9b9d1f89323" providerId="ADAL" clId="{14761D92-9A21-455D-A76F-E08A7D3E9D70}" dt="2024-01-03T17:02:48.868" v="204"/>
        <pc:sldMkLst>
          <pc:docMk/>
          <pc:sldMk cId="1043034110" sldId="2076138024"/>
        </pc:sldMkLst>
        <pc:spChg chg="mod ord">
          <ac:chgData name="Amanda Dascalakis" userId="d1c7c0a2-fe08-415d-8813-d9b9d1f89323" providerId="ADAL" clId="{14761D92-9A21-455D-A76F-E08A7D3E9D70}" dt="2024-01-03T17:02:48.868" v="204"/>
          <ac:spMkLst>
            <pc:docMk/>
            <pc:sldMk cId="1043034110" sldId="2076138024"/>
            <ac:spMk id="2" creationId="{E3885658-4FBE-EFFC-281E-8920876F4287}"/>
          </ac:spMkLst>
        </pc:spChg>
      </pc:sldChg>
      <pc:sldChg chg="modSp mod">
        <pc:chgData name="Amanda Dascalakis" userId="d1c7c0a2-fe08-415d-8813-d9b9d1f89323" providerId="ADAL" clId="{14761D92-9A21-455D-A76F-E08A7D3E9D70}" dt="2024-01-03T17:02:08.462" v="196" actId="20577"/>
        <pc:sldMkLst>
          <pc:docMk/>
          <pc:sldMk cId="3251382845" sldId="2076138026"/>
        </pc:sldMkLst>
        <pc:spChg chg="mod">
          <ac:chgData name="Amanda Dascalakis" userId="d1c7c0a2-fe08-415d-8813-d9b9d1f89323" providerId="ADAL" clId="{14761D92-9A21-455D-A76F-E08A7D3E9D70}" dt="2024-01-03T17:02:08.462" v="196" actId="20577"/>
          <ac:spMkLst>
            <pc:docMk/>
            <pc:sldMk cId="3251382845" sldId="2076138026"/>
            <ac:spMk id="2" creationId="{BDFB2E01-3AE9-A1DF-D82C-8D3539BAE6C0}"/>
          </ac:spMkLst>
        </pc:spChg>
      </pc:sldChg>
      <pc:sldChg chg="modSp mod">
        <pc:chgData name="Amanda Dascalakis" userId="d1c7c0a2-fe08-415d-8813-d9b9d1f89323" providerId="ADAL" clId="{14761D92-9A21-455D-A76F-E08A7D3E9D70}" dt="2024-01-03T17:05:15.668" v="225" actId="20577"/>
        <pc:sldMkLst>
          <pc:docMk/>
          <pc:sldMk cId="2389908004" sldId="2076138027"/>
        </pc:sldMkLst>
        <pc:spChg chg="mod">
          <ac:chgData name="Amanda Dascalakis" userId="d1c7c0a2-fe08-415d-8813-d9b9d1f89323" providerId="ADAL" clId="{14761D92-9A21-455D-A76F-E08A7D3E9D70}" dt="2024-01-03T17:05:15.668" v="225" actId="20577"/>
          <ac:spMkLst>
            <pc:docMk/>
            <pc:sldMk cId="2389908004" sldId="2076138027"/>
            <ac:spMk id="2" creationId="{5C5EEF61-DBD8-243F-20AF-0C3B86D4E2D4}"/>
          </ac:spMkLst>
        </pc:spChg>
      </pc:sldChg>
      <pc:sldChg chg="modSp mod">
        <pc:chgData name="Amanda Dascalakis" userId="d1c7c0a2-fe08-415d-8813-d9b9d1f89323" providerId="ADAL" clId="{14761D92-9A21-455D-A76F-E08A7D3E9D70}" dt="2024-01-03T16:59:47.096" v="173" actId="20577"/>
        <pc:sldMkLst>
          <pc:docMk/>
          <pc:sldMk cId="4176017907" sldId="2076138028"/>
        </pc:sldMkLst>
        <pc:spChg chg="mod">
          <ac:chgData name="Amanda Dascalakis" userId="d1c7c0a2-fe08-415d-8813-d9b9d1f89323" providerId="ADAL" clId="{14761D92-9A21-455D-A76F-E08A7D3E9D70}" dt="2024-01-03T16:59:47.096" v="173" actId="20577"/>
          <ac:spMkLst>
            <pc:docMk/>
            <pc:sldMk cId="4176017907" sldId="2076138028"/>
            <ac:spMk id="2" creationId="{5AB31F5F-5E9B-FAD4-245A-43DB2E11A66C}"/>
          </ac:spMkLst>
        </pc:spChg>
      </pc:sldChg>
      <pc:sldChg chg="modSp mod modClrScheme chgLayout">
        <pc:chgData name="Amanda Dascalakis" userId="d1c7c0a2-fe08-415d-8813-d9b9d1f89323" providerId="ADAL" clId="{14761D92-9A21-455D-A76F-E08A7D3E9D70}" dt="2024-01-03T16:46:59.905" v="16" actId="700"/>
        <pc:sldMkLst>
          <pc:docMk/>
          <pc:sldMk cId="1723285386" sldId="2076138030"/>
        </pc:sldMkLst>
        <pc:spChg chg="mod ord">
          <ac:chgData name="Amanda Dascalakis" userId="d1c7c0a2-fe08-415d-8813-d9b9d1f89323" providerId="ADAL" clId="{14761D92-9A21-455D-A76F-E08A7D3E9D70}" dt="2024-01-03T16:46:59.905" v="16" actId="700"/>
          <ac:spMkLst>
            <pc:docMk/>
            <pc:sldMk cId="1723285386" sldId="2076138030"/>
            <ac:spMk id="3" creationId="{3CDCC901-1D27-CDFD-ED8A-C80AB8F4EC94}"/>
          </ac:spMkLst>
        </pc:spChg>
        <pc:spChg chg="mod ord">
          <ac:chgData name="Amanda Dascalakis" userId="d1c7c0a2-fe08-415d-8813-d9b9d1f89323" providerId="ADAL" clId="{14761D92-9A21-455D-A76F-E08A7D3E9D70}" dt="2024-01-03T16:46:59.905" v="16" actId="700"/>
          <ac:spMkLst>
            <pc:docMk/>
            <pc:sldMk cId="1723285386" sldId="2076138030"/>
            <ac:spMk id="4" creationId="{8A940342-B99C-DD91-2BBF-BB6E7E534A35}"/>
          </ac:spMkLst>
        </pc:spChg>
      </pc:sldChg>
      <pc:sldChg chg="modSp mod modClrScheme chgLayout">
        <pc:chgData name="Amanda Dascalakis" userId="d1c7c0a2-fe08-415d-8813-d9b9d1f89323" providerId="ADAL" clId="{14761D92-9A21-455D-A76F-E08A7D3E9D70}" dt="2024-01-03T17:05:06.039" v="223" actId="700"/>
        <pc:sldMkLst>
          <pc:docMk/>
          <pc:sldMk cId="1281192793" sldId="2076138031"/>
        </pc:sldMkLst>
        <pc:spChg chg="mod ord">
          <ac:chgData name="Amanda Dascalakis" userId="d1c7c0a2-fe08-415d-8813-d9b9d1f89323" providerId="ADAL" clId="{14761D92-9A21-455D-A76F-E08A7D3E9D70}" dt="2024-01-03T17:05:06.039" v="223" actId="700"/>
          <ac:spMkLst>
            <pc:docMk/>
            <pc:sldMk cId="1281192793" sldId="2076138031"/>
            <ac:spMk id="3" creationId="{3CDCC901-1D27-CDFD-ED8A-C80AB8F4EC94}"/>
          </ac:spMkLst>
        </pc:spChg>
        <pc:spChg chg="mod ord">
          <ac:chgData name="Amanda Dascalakis" userId="d1c7c0a2-fe08-415d-8813-d9b9d1f89323" providerId="ADAL" clId="{14761D92-9A21-455D-A76F-E08A7D3E9D70}" dt="2024-01-03T17:05:06.039" v="223" actId="700"/>
          <ac:spMkLst>
            <pc:docMk/>
            <pc:sldMk cId="1281192793" sldId="2076138031"/>
            <ac:spMk id="4" creationId="{8A940342-B99C-DD91-2BBF-BB6E7E534A35}"/>
          </ac:spMkLst>
        </pc:spChg>
      </pc:sldChg>
      <pc:sldChg chg="add">
        <pc:chgData name="Amanda Dascalakis" userId="d1c7c0a2-fe08-415d-8813-d9b9d1f89323" providerId="ADAL" clId="{14761D92-9A21-455D-A76F-E08A7D3E9D70}" dt="2024-01-04T09:45:43.104" v="263"/>
        <pc:sldMkLst>
          <pc:docMk/>
          <pc:sldMk cId="3976121269" sldId="2076138070"/>
        </pc:sldMkLst>
      </pc:sldChg>
      <pc:sldMasterChg chg="del delSldLayout">
        <pc:chgData name="Amanda Dascalakis" userId="d1c7c0a2-fe08-415d-8813-d9b9d1f89323" providerId="ADAL" clId="{14761D92-9A21-455D-A76F-E08A7D3E9D70}" dt="2024-01-03T16:53:32.684" v="111" actId="700"/>
        <pc:sldMasterMkLst>
          <pc:docMk/>
          <pc:sldMasterMk cId="3220346644" sldId="2147483660"/>
        </pc:sldMasterMkLst>
        <pc:sldLayoutChg chg="del">
          <pc:chgData name="Amanda Dascalakis" userId="d1c7c0a2-fe08-415d-8813-d9b9d1f89323" providerId="ADAL" clId="{14761D92-9A21-455D-A76F-E08A7D3E9D70}" dt="2024-01-03T16:53:32.684" v="111" actId="700"/>
          <pc:sldLayoutMkLst>
            <pc:docMk/>
            <pc:sldMasterMk cId="3220346644" sldId="2147483660"/>
            <pc:sldLayoutMk cId="124895165" sldId="2147483661"/>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239079887" sldId="2147483662"/>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1757126023" sldId="2147483663"/>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3072860681" sldId="2147483664"/>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4134132670" sldId="2147483665"/>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4106633916" sldId="2147483666"/>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2168614720" sldId="2147483667"/>
          </pc:sldLayoutMkLst>
        </pc:sldLayoutChg>
        <pc:sldLayoutChg chg="del">
          <pc:chgData name="Amanda Dascalakis" userId="d1c7c0a2-fe08-415d-8813-d9b9d1f89323" providerId="ADAL" clId="{14761D92-9A21-455D-A76F-E08A7D3E9D70}" dt="2024-01-03T16:53:32.684" v="111" actId="700"/>
          <pc:sldLayoutMkLst>
            <pc:docMk/>
            <pc:sldMasterMk cId="3220346644" sldId="2147483660"/>
            <pc:sldLayoutMk cId="3862722026" sldId="2147483668"/>
          </pc:sldLayoutMkLst>
        </pc:sldLayoutChg>
      </pc:sldMasterChg>
      <pc:sldMasterChg chg="add del addSldLayout delSldLayout">
        <pc:chgData name="Amanda Dascalakis" userId="d1c7c0a2-fe08-415d-8813-d9b9d1f89323" providerId="ADAL" clId="{14761D92-9A21-455D-A76F-E08A7D3E9D70}" dt="2024-01-03T17:05:46.889" v="232" actId="700"/>
        <pc:sldMasterMkLst>
          <pc:docMk/>
          <pc:sldMasterMk cId="166941780" sldId="2147483681"/>
        </pc:sldMasterMkLst>
        <pc:sldLayoutChg chg="add del">
          <pc:chgData name="Amanda Dascalakis" userId="d1c7c0a2-fe08-415d-8813-d9b9d1f89323" providerId="ADAL" clId="{14761D92-9A21-455D-A76F-E08A7D3E9D70}" dt="2024-01-03T17:05:46.889" v="232" actId="700"/>
          <pc:sldLayoutMkLst>
            <pc:docMk/>
            <pc:sldMasterMk cId="166941780" sldId="2147483681"/>
            <pc:sldLayoutMk cId="1633114132" sldId="2147483682"/>
          </pc:sldLayoutMkLst>
        </pc:sldLayoutChg>
        <pc:sldLayoutChg chg="add del">
          <pc:chgData name="Amanda Dascalakis" userId="d1c7c0a2-fe08-415d-8813-d9b9d1f89323" providerId="ADAL" clId="{14761D92-9A21-455D-A76F-E08A7D3E9D70}" dt="2024-01-03T17:05:46.889" v="232" actId="700"/>
          <pc:sldLayoutMkLst>
            <pc:docMk/>
            <pc:sldMasterMk cId="166941780" sldId="2147483681"/>
            <pc:sldLayoutMk cId="3888359952" sldId="2147483683"/>
          </pc:sldLayoutMkLst>
        </pc:sldLayoutChg>
        <pc:sldLayoutChg chg="add del">
          <pc:chgData name="Amanda Dascalakis" userId="d1c7c0a2-fe08-415d-8813-d9b9d1f89323" providerId="ADAL" clId="{14761D92-9A21-455D-A76F-E08A7D3E9D70}" dt="2024-01-03T17:05:46.889" v="232" actId="700"/>
          <pc:sldLayoutMkLst>
            <pc:docMk/>
            <pc:sldMasterMk cId="166941780" sldId="2147483681"/>
            <pc:sldLayoutMk cId="2416638266" sldId="2147483684"/>
          </pc:sldLayoutMkLst>
        </pc:sldLayoutChg>
        <pc:sldLayoutChg chg="add del">
          <pc:chgData name="Amanda Dascalakis" userId="d1c7c0a2-fe08-415d-8813-d9b9d1f89323" providerId="ADAL" clId="{14761D92-9A21-455D-A76F-E08A7D3E9D70}" dt="2024-01-03T17:05:46.889" v="232" actId="700"/>
          <pc:sldLayoutMkLst>
            <pc:docMk/>
            <pc:sldMasterMk cId="166941780" sldId="2147483681"/>
            <pc:sldLayoutMk cId="1688942276" sldId="2147483685"/>
          </pc:sldLayoutMkLst>
        </pc:sldLayoutChg>
        <pc:sldLayoutChg chg="add del">
          <pc:chgData name="Amanda Dascalakis" userId="d1c7c0a2-fe08-415d-8813-d9b9d1f89323" providerId="ADAL" clId="{14761D92-9A21-455D-A76F-E08A7D3E9D70}" dt="2024-01-03T17:05:46.889" v="232" actId="700"/>
          <pc:sldLayoutMkLst>
            <pc:docMk/>
            <pc:sldMasterMk cId="166941780" sldId="2147483681"/>
            <pc:sldLayoutMk cId="2166398893" sldId="2147483686"/>
          </pc:sldLayoutMkLst>
        </pc:sldLayoutChg>
      </pc:sldMasterChg>
      <pc:sldMasterChg chg="addSp delSp modSp mod modSldLayout">
        <pc:chgData name="Amanda Dascalakis" userId="d1c7c0a2-fe08-415d-8813-d9b9d1f89323" providerId="ADAL" clId="{14761D92-9A21-455D-A76F-E08A7D3E9D70}" dt="2024-01-03T16:45:36.538" v="5"/>
        <pc:sldMasterMkLst>
          <pc:docMk/>
          <pc:sldMasterMk cId="2149256580" sldId="2147483687"/>
        </pc:sldMasterMkLst>
        <pc:spChg chg="add mod">
          <ac:chgData name="Amanda Dascalakis" userId="d1c7c0a2-fe08-415d-8813-d9b9d1f89323" providerId="ADAL" clId="{14761D92-9A21-455D-A76F-E08A7D3E9D70}" dt="2024-01-03T16:45:07.651" v="1"/>
          <ac:spMkLst>
            <pc:docMk/>
            <pc:sldMasterMk cId="2149256580" sldId="2147483687"/>
            <ac:spMk id="3" creationId="{F5DC6BD9-396C-30F2-3837-A71B69C5662A}"/>
          </ac:spMkLst>
        </pc:spChg>
        <pc:picChg chg="del">
          <ac:chgData name="Amanda Dascalakis" userId="d1c7c0a2-fe08-415d-8813-d9b9d1f89323" providerId="ADAL" clId="{14761D92-9A21-455D-A76F-E08A7D3E9D70}" dt="2024-01-03T16:45:06.519" v="0" actId="478"/>
          <ac:picMkLst>
            <pc:docMk/>
            <pc:sldMasterMk cId="2149256580" sldId="2147483687"/>
            <ac:picMk id="2" creationId="{0A840E94-E47F-0F73-3EBE-355323845F49}"/>
          </ac:picMkLst>
        </pc:picChg>
        <pc:picChg chg="add mod">
          <ac:chgData name="Amanda Dascalakis" userId="d1c7c0a2-fe08-415d-8813-d9b9d1f89323" providerId="ADAL" clId="{14761D92-9A21-455D-A76F-E08A7D3E9D70}" dt="2024-01-03T16:45:19.671" v="3"/>
          <ac:picMkLst>
            <pc:docMk/>
            <pc:sldMasterMk cId="2149256580" sldId="2147483687"/>
            <ac:picMk id="4" creationId="{626A49AA-8E45-037E-8842-4858BD5C83BC}"/>
          </ac:picMkLst>
        </pc:picChg>
        <pc:picChg chg="del">
          <ac:chgData name="Amanda Dascalakis" userId="d1c7c0a2-fe08-415d-8813-d9b9d1f89323" providerId="ADAL" clId="{14761D92-9A21-455D-A76F-E08A7D3E9D70}" dt="2024-01-03T16:45:18.625" v="2" actId="478"/>
          <ac:picMkLst>
            <pc:docMk/>
            <pc:sldMasterMk cId="2149256580" sldId="2147483687"/>
            <ac:picMk id="10" creationId="{642BA024-1A21-457A-9018-869F04A5AAE6}"/>
          </ac:picMkLst>
        </pc:picChg>
        <pc:sldLayoutChg chg="addSp delSp modSp mod">
          <pc:chgData name="Amanda Dascalakis" userId="d1c7c0a2-fe08-415d-8813-d9b9d1f89323" providerId="ADAL" clId="{14761D92-9A21-455D-A76F-E08A7D3E9D70}" dt="2024-01-03T16:45:36.538" v="5"/>
          <pc:sldLayoutMkLst>
            <pc:docMk/>
            <pc:sldMasterMk cId="2149256580" sldId="2147483687"/>
            <pc:sldLayoutMk cId="3041885233" sldId="2147483688"/>
          </pc:sldLayoutMkLst>
          <pc:picChg chg="add mod">
            <ac:chgData name="Amanda Dascalakis" userId="d1c7c0a2-fe08-415d-8813-d9b9d1f89323" providerId="ADAL" clId="{14761D92-9A21-455D-A76F-E08A7D3E9D70}" dt="2024-01-03T16:45:36.538" v="5"/>
            <ac:picMkLst>
              <pc:docMk/>
              <pc:sldMasterMk cId="2149256580" sldId="2147483687"/>
              <pc:sldLayoutMk cId="3041885233" sldId="2147483688"/>
              <ac:picMk id="2" creationId="{536C8C68-EDD6-2025-BB60-F30FA034D048}"/>
            </ac:picMkLst>
          </pc:picChg>
          <pc:picChg chg="del">
            <ac:chgData name="Amanda Dascalakis" userId="d1c7c0a2-fe08-415d-8813-d9b9d1f89323" providerId="ADAL" clId="{14761D92-9A21-455D-A76F-E08A7D3E9D70}" dt="2024-01-03T16:45:34.901" v="4" actId="478"/>
            <ac:picMkLst>
              <pc:docMk/>
              <pc:sldMasterMk cId="2149256580" sldId="2147483687"/>
              <pc:sldLayoutMk cId="3041885233" sldId="2147483688"/>
              <ac:picMk id="5" creationId="{00000000-0000-0000-0000-000000000000}"/>
            </ac:picMkLst>
          </pc:picChg>
        </pc:sldLayoutChg>
      </pc:sldMasterChg>
      <pc:sldMasterChg chg="add del addSldLayout delSldLayout">
        <pc:chgData name="Amanda Dascalakis" userId="d1c7c0a2-fe08-415d-8813-d9b9d1f89323" providerId="ADAL" clId="{14761D92-9A21-455D-A76F-E08A7D3E9D70}" dt="2024-01-03T16:56:44.537" v="146" actId="700"/>
        <pc:sldMasterMkLst>
          <pc:docMk/>
          <pc:sldMasterMk cId="2840757623" sldId="2147483695"/>
        </pc:sldMasterMkLst>
        <pc:sldLayoutChg chg="add del">
          <pc:chgData name="Amanda Dascalakis" userId="d1c7c0a2-fe08-415d-8813-d9b9d1f89323" providerId="ADAL" clId="{14761D92-9A21-455D-A76F-E08A7D3E9D70}" dt="2024-01-03T16:56:44.537" v="146" actId="700"/>
          <pc:sldLayoutMkLst>
            <pc:docMk/>
            <pc:sldMasterMk cId="2840757623" sldId="2147483695"/>
            <pc:sldLayoutMk cId="999022580" sldId="2147483696"/>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2047899352" sldId="2147483697"/>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1491337068" sldId="2147483698"/>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2755196787" sldId="2147483699"/>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3536078379" sldId="2147483700"/>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1045556937" sldId="2147483702"/>
          </pc:sldLayoutMkLst>
        </pc:sldLayoutChg>
        <pc:sldLayoutChg chg="add del">
          <pc:chgData name="Amanda Dascalakis" userId="d1c7c0a2-fe08-415d-8813-d9b9d1f89323" providerId="ADAL" clId="{14761D92-9A21-455D-A76F-E08A7D3E9D70}" dt="2024-01-03T16:56:44.537" v="146" actId="700"/>
          <pc:sldLayoutMkLst>
            <pc:docMk/>
            <pc:sldMasterMk cId="2840757623" sldId="2147483695"/>
            <pc:sldLayoutMk cId="4276206753" sldId="2147483703"/>
          </pc:sldLayoutMkLst>
        </pc:sldLayoutChg>
      </pc:sldMasterChg>
      <pc:sldMasterChg chg="del delSldLayout">
        <pc:chgData name="Amanda Dascalakis" userId="d1c7c0a2-fe08-415d-8813-d9b9d1f89323" providerId="ADAL" clId="{14761D92-9A21-455D-A76F-E08A7D3E9D70}" dt="2024-01-03T17:04:42.423" v="220" actId="700"/>
        <pc:sldMasterMkLst>
          <pc:docMk/>
          <pc:sldMasterMk cId="2984399963" sldId="2147483704"/>
        </pc:sldMasterMkLst>
        <pc:sldLayoutChg chg="del">
          <pc:chgData name="Amanda Dascalakis" userId="d1c7c0a2-fe08-415d-8813-d9b9d1f89323" providerId="ADAL" clId="{14761D92-9A21-455D-A76F-E08A7D3E9D70}" dt="2024-01-03T17:04:42.423" v="220" actId="700"/>
          <pc:sldLayoutMkLst>
            <pc:docMk/>
            <pc:sldMasterMk cId="2984399963" sldId="2147483704"/>
            <pc:sldLayoutMk cId="1408838816" sldId="2147483705"/>
          </pc:sldLayoutMkLst>
        </pc:sldLayoutChg>
        <pc:sldLayoutChg chg="del">
          <pc:chgData name="Amanda Dascalakis" userId="d1c7c0a2-fe08-415d-8813-d9b9d1f89323" providerId="ADAL" clId="{14761D92-9A21-455D-A76F-E08A7D3E9D70}" dt="2024-01-03T17:04:42.423" v="220" actId="700"/>
          <pc:sldLayoutMkLst>
            <pc:docMk/>
            <pc:sldMasterMk cId="2984399963" sldId="2147483704"/>
            <pc:sldLayoutMk cId="3756349434" sldId="2147483706"/>
          </pc:sldLayoutMkLst>
        </pc:sldLayoutChg>
        <pc:sldLayoutChg chg="del">
          <pc:chgData name="Amanda Dascalakis" userId="d1c7c0a2-fe08-415d-8813-d9b9d1f89323" providerId="ADAL" clId="{14761D92-9A21-455D-A76F-E08A7D3E9D70}" dt="2024-01-03T17:04:42.423" v="220" actId="700"/>
          <pc:sldLayoutMkLst>
            <pc:docMk/>
            <pc:sldMasterMk cId="2984399963" sldId="2147483704"/>
            <pc:sldLayoutMk cId="751117216" sldId="2147483708"/>
          </pc:sldLayoutMkLst>
        </pc:sldLayoutChg>
        <pc:sldLayoutChg chg="del">
          <pc:chgData name="Amanda Dascalakis" userId="d1c7c0a2-fe08-415d-8813-d9b9d1f89323" providerId="ADAL" clId="{14761D92-9A21-455D-A76F-E08A7D3E9D70}" dt="2024-01-03T17:04:42.423" v="220" actId="700"/>
          <pc:sldLayoutMkLst>
            <pc:docMk/>
            <pc:sldMasterMk cId="2984399963" sldId="2147483704"/>
            <pc:sldLayoutMk cId="2673307594" sldId="2147483709"/>
          </pc:sldLayoutMkLst>
        </pc:sldLayoutChg>
        <pc:sldLayoutChg chg="del">
          <pc:chgData name="Amanda Dascalakis" userId="d1c7c0a2-fe08-415d-8813-d9b9d1f89323" providerId="ADAL" clId="{14761D92-9A21-455D-A76F-E08A7D3E9D70}" dt="2024-01-03T17:04:42.423" v="220" actId="700"/>
          <pc:sldLayoutMkLst>
            <pc:docMk/>
            <pc:sldMasterMk cId="2984399963" sldId="2147483704"/>
            <pc:sldLayoutMk cId="2614694312" sldId="2147483710"/>
          </pc:sldLayoutMkLst>
        </pc:sldLayoutChg>
      </pc:sldMasterChg>
    </pc:docChg>
  </pc:docChgLst>
  <pc:docChgLst>
    <pc:chgData name="Mike Ferguson" userId="8146575e-5c87-4545-a0f7-d6171d698652" providerId="ADAL" clId="{C59325B9-DC4C-BD40-9218-226451106BF4}"/>
    <pc:docChg chg="undo custSel delSld modSld">
      <pc:chgData name="Mike Ferguson" userId="8146575e-5c87-4545-a0f7-d6171d698652" providerId="ADAL" clId="{C59325B9-DC4C-BD40-9218-226451106BF4}" dt="2024-03-05T11:03:01.739" v="342" actId="20577"/>
      <pc:docMkLst>
        <pc:docMk/>
      </pc:docMkLst>
      <pc:sldChg chg="del">
        <pc:chgData name="Mike Ferguson" userId="8146575e-5c87-4545-a0f7-d6171d698652" providerId="ADAL" clId="{C59325B9-DC4C-BD40-9218-226451106BF4}" dt="2024-03-05T10:59:24.899" v="309" actId="2696"/>
        <pc:sldMkLst>
          <pc:docMk/>
          <pc:sldMk cId="2365456045" sldId="2977"/>
        </pc:sldMkLst>
      </pc:sldChg>
      <pc:sldChg chg="modSp mod">
        <pc:chgData name="Mike Ferguson" userId="8146575e-5c87-4545-a0f7-d6171d698652" providerId="ADAL" clId="{C59325B9-DC4C-BD40-9218-226451106BF4}" dt="2024-03-05T11:03:01.739" v="342" actId="20577"/>
        <pc:sldMkLst>
          <pc:docMk/>
          <pc:sldMk cId="3952406687" sldId="2076137967"/>
        </pc:sldMkLst>
        <pc:spChg chg="mod">
          <ac:chgData name="Mike Ferguson" userId="8146575e-5c87-4545-a0f7-d6171d698652" providerId="ADAL" clId="{C59325B9-DC4C-BD40-9218-226451106BF4}" dt="2024-03-05T11:03:01.739" v="342" actId="20577"/>
          <ac:spMkLst>
            <pc:docMk/>
            <pc:sldMk cId="3952406687" sldId="2076137967"/>
            <ac:spMk id="2" creationId="{6ECB52AD-4918-59B0-66F9-DB441927BDC9}"/>
          </ac:spMkLst>
        </pc:spChg>
      </pc:sldChg>
      <pc:sldChg chg="addSp delSp modSp mod addAnim delAnim">
        <pc:chgData name="Mike Ferguson" userId="8146575e-5c87-4545-a0f7-d6171d698652" providerId="ADAL" clId="{C59325B9-DC4C-BD40-9218-226451106BF4}" dt="2024-03-05T10:58:19.101" v="308" actId="14100"/>
        <pc:sldMkLst>
          <pc:docMk/>
          <pc:sldMk cId="3035705899" sldId="2076137996"/>
        </pc:sldMkLst>
        <pc:spChg chg="add del">
          <ac:chgData name="Mike Ferguson" userId="8146575e-5c87-4545-a0f7-d6171d698652" providerId="ADAL" clId="{C59325B9-DC4C-BD40-9218-226451106BF4}" dt="2024-03-05T10:22:09.198" v="275" actId="478"/>
          <ac:spMkLst>
            <pc:docMk/>
            <pc:sldMk cId="3035705899" sldId="2076137996"/>
            <ac:spMk id="4" creationId="{E16C15E5-0590-E510-E55E-2894DC396A5F}"/>
          </ac:spMkLst>
        </pc:spChg>
        <pc:spChg chg="add del">
          <ac:chgData name="Mike Ferguson" userId="8146575e-5c87-4545-a0f7-d6171d698652" providerId="ADAL" clId="{C59325B9-DC4C-BD40-9218-226451106BF4}" dt="2024-03-05T10:22:09.198" v="275" actId="478"/>
          <ac:spMkLst>
            <pc:docMk/>
            <pc:sldMk cId="3035705899" sldId="2076137996"/>
            <ac:spMk id="5" creationId="{6D9D52DE-CECD-3D8E-9E14-F28C14389746}"/>
          </ac:spMkLst>
        </pc:spChg>
        <pc:spChg chg="add del mod">
          <ac:chgData name="Mike Ferguson" userId="8146575e-5c87-4545-a0f7-d6171d698652" providerId="ADAL" clId="{C59325B9-DC4C-BD40-9218-226451106BF4}" dt="2024-03-05T10:57:55.448" v="305" actId="1076"/>
          <ac:spMkLst>
            <pc:docMk/>
            <pc:sldMk cId="3035705899" sldId="2076137996"/>
            <ac:spMk id="6" creationId="{1BB99794-280B-6A7A-91F0-E5FB350A8A0E}"/>
          </ac:spMkLst>
        </pc:spChg>
        <pc:spChg chg="add del">
          <ac:chgData name="Mike Ferguson" userId="8146575e-5c87-4545-a0f7-d6171d698652" providerId="ADAL" clId="{C59325B9-DC4C-BD40-9218-226451106BF4}" dt="2024-03-05T10:22:14.684" v="277" actId="478"/>
          <ac:spMkLst>
            <pc:docMk/>
            <pc:sldMk cId="3035705899" sldId="2076137996"/>
            <ac:spMk id="7" creationId="{6D9CBA31-C271-8082-1666-2837C2BF264D}"/>
          </ac:spMkLst>
        </pc:spChg>
        <pc:spChg chg="add del mod">
          <ac:chgData name="Mike Ferguson" userId="8146575e-5c87-4545-a0f7-d6171d698652" providerId="ADAL" clId="{C59325B9-DC4C-BD40-9218-226451106BF4}" dt="2024-03-05T10:46:53.200" v="299" actId="478"/>
          <ac:spMkLst>
            <pc:docMk/>
            <pc:sldMk cId="3035705899" sldId="2076137996"/>
            <ac:spMk id="17" creationId="{A685F38D-867F-1012-7C7D-03B30CC5BB61}"/>
          </ac:spMkLst>
        </pc:spChg>
        <pc:grpChg chg="del mod">
          <ac:chgData name="Mike Ferguson" userId="8146575e-5c87-4545-a0f7-d6171d698652" providerId="ADAL" clId="{C59325B9-DC4C-BD40-9218-226451106BF4}" dt="2024-03-05T10:23:13.055" v="286" actId="478"/>
          <ac:grpSpMkLst>
            <pc:docMk/>
            <pc:sldMk cId="3035705899" sldId="2076137996"/>
            <ac:grpSpMk id="22" creationId="{86F6A085-7037-48C4-4B31-495FD9189EEA}"/>
          </ac:grpSpMkLst>
        </pc:grpChg>
        <pc:graphicFrameChg chg="add del">
          <ac:chgData name="Mike Ferguson" userId="8146575e-5c87-4545-a0f7-d6171d698652" providerId="ADAL" clId="{C59325B9-DC4C-BD40-9218-226451106BF4}" dt="2024-03-05T10:22:09.198" v="275" actId="478"/>
          <ac:graphicFrameMkLst>
            <pc:docMk/>
            <pc:sldMk cId="3035705899" sldId="2076137996"/>
            <ac:graphicFrameMk id="3" creationId="{F93DD5D9-0F59-AD78-33AC-05B746072AB8}"/>
          </ac:graphicFrameMkLst>
        </pc:graphicFrameChg>
        <pc:picChg chg="del mod">
          <ac:chgData name="Mike Ferguson" userId="8146575e-5c87-4545-a0f7-d6171d698652" providerId="ADAL" clId="{C59325B9-DC4C-BD40-9218-226451106BF4}" dt="2024-03-05T10:23:13.055" v="286" actId="478"/>
          <ac:picMkLst>
            <pc:docMk/>
            <pc:sldMk cId="3035705899" sldId="2076137996"/>
            <ac:picMk id="8" creationId="{A311A7DC-F4A7-B342-AA8A-4728ED7E854C}"/>
          </ac:picMkLst>
        </pc:picChg>
        <pc:picChg chg="add mod">
          <ac:chgData name="Mike Ferguson" userId="8146575e-5c87-4545-a0f7-d6171d698652" providerId="ADAL" clId="{C59325B9-DC4C-BD40-9218-226451106BF4}" dt="2024-03-05T10:21:54.831" v="273"/>
          <ac:picMkLst>
            <pc:docMk/>
            <pc:sldMk cId="3035705899" sldId="2076137996"/>
            <ac:picMk id="10" creationId="{CB0C2234-53E3-44E2-5F8D-D15744D5B116}"/>
          </ac:picMkLst>
        </pc:picChg>
        <pc:picChg chg="add mod">
          <ac:chgData name="Mike Ferguson" userId="8146575e-5c87-4545-a0f7-d6171d698652" providerId="ADAL" clId="{C59325B9-DC4C-BD40-9218-226451106BF4}" dt="2024-03-05T10:57:52.568" v="304" actId="14100"/>
          <ac:picMkLst>
            <pc:docMk/>
            <pc:sldMk cId="3035705899" sldId="2076137996"/>
            <ac:picMk id="14" creationId="{A9F9E710-25BD-649C-F675-17EA1157E14A}"/>
          </ac:picMkLst>
        </pc:picChg>
        <pc:picChg chg="add del mod">
          <ac:chgData name="Mike Ferguson" userId="8146575e-5c87-4545-a0f7-d6171d698652" providerId="ADAL" clId="{C59325B9-DC4C-BD40-9218-226451106BF4}" dt="2024-03-05T10:46:53.200" v="299" actId="478"/>
          <ac:picMkLst>
            <pc:docMk/>
            <pc:sldMk cId="3035705899" sldId="2076137996"/>
            <ac:picMk id="16" creationId="{C7FEF37D-32A1-3523-B9F9-68F45CA84118}"/>
          </ac:picMkLst>
        </pc:picChg>
        <pc:picChg chg="add mod">
          <ac:chgData name="Mike Ferguson" userId="8146575e-5c87-4545-a0f7-d6171d698652" providerId="ADAL" clId="{C59325B9-DC4C-BD40-9218-226451106BF4}" dt="2024-03-05T10:58:19.101" v="308" actId="14100"/>
          <ac:picMkLst>
            <pc:docMk/>
            <pc:sldMk cId="3035705899" sldId="2076137996"/>
            <ac:picMk id="1026" creationId="{946FA266-8343-17EE-3D67-80E36E74327D}"/>
          </ac:picMkLst>
        </pc:picChg>
      </pc:sldChg>
      <pc:sldChg chg="modSp mod">
        <pc:chgData name="Mike Ferguson" userId="8146575e-5c87-4545-a0f7-d6171d698652" providerId="ADAL" clId="{C59325B9-DC4C-BD40-9218-226451106BF4}" dt="2024-02-22T17:17:37.962" v="19" actId="20577"/>
        <pc:sldMkLst>
          <pc:docMk/>
          <pc:sldMk cId="3118772514" sldId="2076137999"/>
        </pc:sldMkLst>
        <pc:spChg chg="mod">
          <ac:chgData name="Mike Ferguson" userId="8146575e-5c87-4545-a0f7-d6171d698652" providerId="ADAL" clId="{C59325B9-DC4C-BD40-9218-226451106BF4}" dt="2024-02-22T17:17:37.962" v="19" actId="20577"/>
          <ac:spMkLst>
            <pc:docMk/>
            <pc:sldMk cId="3118772514" sldId="2076137999"/>
            <ac:spMk id="4" creationId="{8A940342-B99C-DD91-2BBF-BB6E7E534A35}"/>
          </ac:spMkLst>
        </pc:spChg>
      </pc:sldChg>
      <pc:sldChg chg="modSp mod">
        <pc:chgData name="Mike Ferguson" userId="8146575e-5c87-4545-a0f7-d6171d698652" providerId="ADAL" clId="{C59325B9-DC4C-BD40-9218-226451106BF4}" dt="2024-02-22T17:17:23.202" v="13" actId="20577"/>
        <pc:sldMkLst>
          <pc:docMk/>
          <pc:sldMk cId="3662100456" sldId="2076138002"/>
        </pc:sldMkLst>
        <pc:spChg chg="mod">
          <ac:chgData name="Mike Ferguson" userId="8146575e-5c87-4545-a0f7-d6171d698652" providerId="ADAL" clId="{C59325B9-DC4C-BD40-9218-226451106BF4}" dt="2024-02-22T17:17:23.202" v="13" actId="20577"/>
          <ac:spMkLst>
            <pc:docMk/>
            <pc:sldMk cId="3662100456" sldId="2076138002"/>
            <ac:spMk id="4" creationId="{8A940342-B99C-DD91-2BBF-BB6E7E534A35}"/>
          </ac:spMkLst>
        </pc:spChg>
      </pc:sldChg>
      <pc:sldChg chg="modSp mod">
        <pc:chgData name="Mike Ferguson" userId="8146575e-5c87-4545-a0f7-d6171d698652" providerId="ADAL" clId="{C59325B9-DC4C-BD40-9218-226451106BF4}" dt="2024-02-22T17:17:11.976" v="10" actId="20577"/>
        <pc:sldMkLst>
          <pc:docMk/>
          <pc:sldMk cId="68057868" sldId="2076138003"/>
        </pc:sldMkLst>
        <pc:spChg chg="mod">
          <ac:chgData name="Mike Ferguson" userId="8146575e-5c87-4545-a0f7-d6171d698652" providerId="ADAL" clId="{C59325B9-DC4C-BD40-9218-226451106BF4}" dt="2024-02-22T17:17:11.976" v="10" actId="20577"/>
          <ac:spMkLst>
            <pc:docMk/>
            <pc:sldMk cId="68057868" sldId="2076138003"/>
            <ac:spMk id="4" creationId="{8A940342-B99C-DD91-2BBF-BB6E7E534A35}"/>
          </ac:spMkLst>
        </pc:spChg>
      </pc:sldChg>
      <pc:sldChg chg="modSp mod">
        <pc:chgData name="Mike Ferguson" userId="8146575e-5c87-4545-a0f7-d6171d698652" providerId="ADAL" clId="{C59325B9-DC4C-BD40-9218-226451106BF4}" dt="2024-02-23T10:25:28.985" v="173" actId="1038"/>
        <pc:sldMkLst>
          <pc:docMk/>
          <pc:sldMk cId="1658317976" sldId="2076138025"/>
        </pc:sldMkLst>
        <pc:spChg chg="mod">
          <ac:chgData name="Mike Ferguson" userId="8146575e-5c87-4545-a0f7-d6171d698652" providerId="ADAL" clId="{C59325B9-DC4C-BD40-9218-226451106BF4}" dt="2024-02-23T10:23:50.480" v="155" actId="20577"/>
          <ac:spMkLst>
            <pc:docMk/>
            <pc:sldMk cId="1658317976" sldId="2076138025"/>
            <ac:spMk id="2" creationId="{BB0CD02C-4183-34FC-8898-9FCF91C1BCD5}"/>
          </ac:spMkLst>
        </pc:spChg>
        <pc:spChg chg="mod">
          <ac:chgData name="Mike Ferguson" userId="8146575e-5c87-4545-a0f7-d6171d698652" providerId="ADAL" clId="{C59325B9-DC4C-BD40-9218-226451106BF4}" dt="2024-02-23T10:24:43.144" v="157" actId="207"/>
          <ac:spMkLst>
            <pc:docMk/>
            <pc:sldMk cId="1658317976" sldId="2076138025"/>
            <ac:spMk id="361" creationId="{95EF8D46-7B84-7A0C-48C7-5EDA8361B5D1}"/>
          </ac:spMkLst>
        </pc:spChg>
        <pc:spChg chg="mod">
          <ac:chgData name="Mike Ferguson" userId="8146575e-5c87-4545-a0f7-d6171d698652" providerId="ADAL" clId="{C59325B9-DC4C-BD40-9218-226451106BF4}" dt="2024-02-23T10:25:09.535" v="165" actId="1037"/>
          <ac:spMkLst>
            <pc:docMk/>
            <pc:sldMk cId="1658317976" sldId="2076138025"/>
            <ac:spMk id="379" creationId="{9C1C0DC9-BC89-6D85-7216-28359FDCC294}"/>
          </ac:spMkLst>
        </pc:spChg>
        <pc:spChg chg="mod">
          <ac:chgData name="Mike Ferguson" userId="8146575e-5c87-4545-a0f7-d6171d698652" providerId="ADAL" clId="{C59325B9-DC4C-BD40-9218-226451106BF4}" dt="2024-02-23T10:25:09.535" v="165" actId="1037"/>
          <ac:spMkLst>
            <pc:docMk/>
            <pc:sldMk cId="1658317976" sldId="2076138025"/>
            <ac:spMk id="380" creationId="{D43F7B18-CFA1-7878-80BB-8DAB477179F1}"/>
          </ac:spMkLst>
        </pc:spChg>
        <pc:spChg chg="mod">
          <ac:chgData name="Mike Ferguson" userId="8146575e-5c87-4545-a0f7-d6171d698652" providerId="ADAL" clId="{C59325B9-DC4C-BD40-9218-226451106BF4}" dt="2024-02-23T10:25:09.535" v="165" actId="1037"/>
          <ac:spMkLst>
            <pc:docMk/>
            <pc:sldMk cId="1658317976" sldId="2076138025"/>
            <ac:spMk id="381" creationId="{3C252D6F-7CC0-F514-79AF-0DDABF9A0BA5}"/>
          </ac:spMkLst>
        </pc:spChg>
        <pc:spChg chg="mod">
          <ac:chgData name="Mike Ferguson" userId="8146575e-5c87-4545-a0f7-d6171d698652" providerId="ADAL" clId="{C59325B9-DC4C-BD40-9218-226451106BF4}" dt="2024-02-23T10:25:28.985" v="173" actId="1038"/>
          <ac:spMkLst>
            <pc:docMk/>
            <pc:sldMk cId="1658317976" sldId="2076138025"/>
            <ac:spMk id="382" creationId="{4D847A98-B4DB-AED3-64E4-7F04950920DA}"/>
          </ac:spMkLst>
        </pc:spChg>
        <pc:spChg chg="mod">
          <ac:chgData name="Mike Ferguson" userId="8146575e-5c87-4545-a0f7-d6171d698652" providerId="ADAL" clId="{C59325B9-DC4C-BD40-9218-226451106BF4}" dt="2024-02-23T10:25:28.985" v="173" actId="1038"/>
          <ac:spMkLst>
            <pc:docMk/>
            <pc:sldMk cId="1658317976" sldId="2076138025"/>
            <ac:spMk id="383" creationId="{24DC7DF1-705D-4758-8E3C-AE33DB91FA05}"/>
          </ac:spMkLst>
        </pc:spChg>
        <pc:spChg chg="mod">
          <ac:chgData name="Mike Ferguson" userId="8146575e-5c87-4545-a0f7-d6171d698652" providerId="ADAL" clId="{C59325B9-DC4C-BD40-9218-226451106BF4}" dt="2024-02-23T10:25:28.985" v="173" actId="1038"/>
          <ac:spMkLst>
            <pc:docMk/>
            <pc:sldMk cId="1658317976" sldId="2076138025"/>
            <ac:spMk id="384" creationId="{2FFF8762-B515-AE3B-C376-95C2AB50C14D}"/>
          </ac:spMkLst>
        </pc:spChg>
        <pc:spChg chg="mod">
          <ac:chgData name="Mike Ferguson" userId="8146575e-5c87-4545-a0f7-d6171d698652" providerId="ADAL" clId="{C59325B9-DC4C-BD40-9218-226451106BF4}" dt="2024-02-23T10:25:09.535" v="165" actId="1037"/>
          <ac:spMkLst>
            <pc:docMk/>
            <pc:sldMk cId="1658317976" sldId="2076138025"/>
            <ac:spMk id="386" creationId="{5D142E9A-D299-B2F4-7E6F-45EBEA0F0190}"/>
          </ac:spMkLst>
        </pc:spChg>
        <pc:spChg chg="mod">
          <ac:chgData name="Mike Ferguson" userId="8146575e-5c87-4545-a0f7-d6171d698652" providerId="ADAL" clId="{C59325B9-DC4C-BD40-9218-226451106BF4}" dt="2024-02-23T10:25:28.985" v="173" actId="1038"/>
          <ac:spMkLst>
            <pc:docMk/>
            <pc:sldMk cId="1658317976" sldId="2076138025"/>
            <ac:spMk id="387" creationId="{2BFBD7C0-45D1-BC2F-7638-7B7D11F7532F}"/>
          </ac:spMkLst>
        </pc:spChg>
        <pc:spChg chg="mod">
          <ac:chgData name="Mike Ferguson" userId="8146575e-5c87-4545-a0f7-d6171d698652" providerId="ADAL" clId="{C59325B9-DC4C-BD40-9218-226451106BF4}" dt="2024-02-23T10:25:09.535" v="165" actId="1037"/>
          <ac:spMkLst>
            <pc:docMk/>
            <pc:sldMk cId="1658317976" sldId="2076138025"/>
            <ac:spMk id="388" creationId="{6DDBC77E-7A09-C110-9B8D-1A7602BC65B5}"/>
          </ac:spMkLst>
        </pc:spChg>
        <pc:spChg chg="mod">
          <ac:chgData name="Mike Ferguson" userId="8146575e-5c87-4545-a0f7-d6171d698652" providerId="ADAL" clId="{C59325B9-DC4C-BD40-9218-226451106BF4}" dt="2024-02-23T10:25:28.985" v="173" actId="1038"/>
          <ac:spMkLst>
            <pc:docMk/>
            <pc:sldMk cId="1658317976" sldId="2076138025"/>
            <ac:spMk id="389" creationId="{79AD7B66-E4D5-811D-FE1E-F68588BF7E6A}"/>
          </ac:spMkLst>
        </pc:spChg>
        <pc:spChg chg="mod">
          <ac:chgData name="Mike Ferguson" userId="8146575e-5c87-4545-a0f7-d6171d698652" providerId="ADAL" clId="{C59325B9-DC4C-BD40-9218-226451106BF4}" dt="2024-02-23T10:25:09.535" v="165" actId="1037"/>
          <ac:spMkLst>
            <pc:docMk/>
            <pc:sldMk cId="1658317976" sldId="2076138025"/>
            <ac:spMk id="390" creationId="{3DCFEF8D-7BB1-5BF7-2AFA-0AEFB182C3B6}"/>
          </ac:spMkLst>
        </pc:spChg>
        <pc:spChg chg="mod">
          <ac:chgData name="Mike Ferguson" userId="8146575e-5c87-4545-a0f7-d6171d698652" providerId="ADAL" clId="{C59325B9-DC4C-BD40-9218-226451106BF4}" dt="2024-02-23T10:25:28.985" v="173" actId="1038"/>
          <ac:spMkLst>
            <pc:docMk/>
            <pc:sldMk cId="1658317976" sldId="2076138025"/>
            <ac:spMk id="391" creationId="{E2B04C69-67AB-8762-07FE-C107D22E6FDB}"/>
          </ac:spMkLst>
        </pc:spChg>
      </pc:sldChg>
      <pc:sldChg chg="modSp mod">
        <pc:chgData name="Mike Ferguson" userId="8146575e-5c87-4545-a0f7-d6171d698652" providerId="ADAL" clId="{C59325B9-DC4C-BD40-9218-226451106BF4}" dt="2024-02-23T14:20:12.125" v="211" actId="20577"/>
        <pc:sldMkLst>
          <pc:docMk/>
          <pc:sldMk cId="2389908004" sldId="2076138027"/>
        </pc:sldMkLst>
        <pc:spChg chg="mod">
          <ac:chgData name="Mike Ferguson" userId="8146575e-5c87-4545-a0f7-d6171d698652" providerId="ADAL" clId="{C59325B9-DC4C-BD40-9218-226451106BF4}" dt="2024-02-22T17:18:51.837" v="40" actId="20577"/>
          <ac:spMkLst>
            <pc:docMk/>
            <pc:sldMk cId="2389908004" sldId="2076138027"/>
            <ac:spMk id="2" creationId="{5C5EEF61-DBD8-243F-20AF-0C3B86D4E2D4}"/>
          </ac:spMkLst>
        </pc:spChg>
        <pc:spChg chg="mod">
          <ac:chgData name="Mike Ferguson" userId="8146575e-5c87-4545-a0f7-d6171d698652" providerId="ADAL" clId="{C59325B9-DC4C-BD40-9218-226451106BF4}" dt="2024-02-23T14:20:12.125" v="211" actId="20577"/>
          <ac:spMkLst>
            <pc:docMk/>
            <pc:sldMk cId="2389908004" sldId="2076138027"/>
            <ac:spMk id="3" creationId="{00721469-5132-2DCB-0AD8-0B6F9C6C6669}"/>
          </ac:spMkLst>
        </pc:spChg>
      </pc:sldChg>
      <pc:sldChg chg="modSp mod">
        <pc:chgData name="Mike Ferguson" userId="8146575e-5c87-4545-a0f7-d6171d698652" providerId="ADAL" clId="{C59325B9-DC4C-BD40-9218-226451106BF4}" dt="2024-02-22T17:17:03.154" v="9" actId="20577"/>
        <pc:sldMkLst>
          <pc:docMk/>
          <pc:sldMk cId="1491844343" sldId="2076138029"/>
        </pc:sldMkLst>
        <pc:spChg chg="mod">
          <ac:chgData name="Mike Ferguson" userId="8146575e-5c87-4545-a0f7-d6171d698652" providerId="ADAL" clId="{C59325B9-DC4C-BD40-9218-226451106BF4}" dt="2024-02-22T17:17:03.154" v="9" actId="20577"/>
          <ac:spMkLst>
            <pc:docMk/>
            <pc:sldMk cId="1491844343" sldId="2076138029"/>
            <ac:spMk id="4" creationId="{8A940342-B99C-DD91-2BBF-BB6E7E534A35}"/>
          </ac:spMkLst>
        </pc:spChg>
      </pc:sldChg>
      <pc:sldChg chg="modSp mod">
        <pc:chgData name="Mike Ferguson" userId="8146575e-5c87-4545-a0f7-d6171d698652" providerId="ADAL" clId="{C59325B9-DC4C-BD40-9218-226451106BF4}" dt="2024-02-22T17:17:32.303" v="16" actId="20577"/>
        <pc:sldMkLst>
          <pc:docMk/>
          <pc:sldMk cId="1723285386" sldId="2076138030"/>
        </pc:sldMkLst>
        <pc:spChg chg="mod">
          <ac:chgData name="Mike Ferguson" userId="8146575e-5c87-4545-a0f7-d6171d698652" providerId="ADAL" clId="{C59325B9-DC4C-BD40-9218-226451106BF4}" dt="2024-02-22T17:17:32.303" v="16" actId="20577"/>
          <ac:spMkLst>
            <pc:docMk/>
            <pc:sldMk cId="1723285386" sldId="2076138030"/>
            <ac:spMk id="4" creationId="{8A940342-B99C-DD91-2BBF-BB6E7E534A35}"/>
          </ac:spMkLst>
        </pc:spChg>
      </pc:sldChg>
      <pc:sldChg chg="modSp mod">
        <pc:chgData name="Mike Ferguson" userId="8146575e-5c87-4545-a0f7-d6171d698652" providerId="ADAL" clId="{C59325B9-DC4C-BD40-9218-226451106BF4}" dt="2024-02-22T17:16:49.500" v="6" actId="20577"/>
        <pc:sldMkLst>
          <pc:docMk/>
          <pc:sldMk cId="1281192793" sldId="2076138031"/>
        </pc:sldMkLst>
        <pc:spChg chg="mod">
          <ac:chgData name="Mike Ferguson" userId="8146575e-5c87-4545-a0f7-d6171d698652" providerId="ADAL" clId="{C59325B9-DC4C-BD40-9218-226451106BF4}" dt="2024-02-22T17:16:49.500" v="6" actId="20577"/>
          <ac:spMkLst>
            <pc:docMk/>
            <pc:sldMk cId="1281192793" sldId="2076138031"/>
            <ac:spMk id="4" creationId="{8A940342-B99C-DD91-2BBF-BB6E7E534A35}"/>
          </ac:spMkLst>
        </pc:spChg>
      </pc:sldChg>
      <pc:sldChg chg="modSp mod">
        <pc:chgData name="Mike Ferguson" userId="8146575e-5c87-4545-a0f7-d6171d698652" providerId="ADAL" clId="{C59325B9-DC4C-BD40-9218-226451106BF4}" dt="2024-02-25T11:36:05.502" v="268" actId="20577"/>
        <pc:sldMkLst>
          <pc:docMk/>
          <pc:sldMk cId="3976121269" sldId="2076138070"/>
        </pc:sldMkLst>
        <pc:spChg chg="mod">
          <ac:chgData name="Mike Ferguson" userId="8146575e-5c87-4545-a0f7-d6171d698652" providerId="ADAL" clId="{C59325B9-DC4C-BD40-9218-226451106BF4}" dt="2024-02-25T11:36:05.502" v="268" actId="20577"/>
          <ac:spMkLst>
            <pc:docMk/>
            <pc:sldMk cId="3976121269" sldId="2076138070"/>
            <ac:spMk id="4" creationId="{7A3D057A-BC7D-E34E-B9B9-435AE72E6309}"/>
          </ac:spMkLst>
        </pc:spChg>
        <pc:spChg chg="mod">
          <ac:chgData name="Mike Ferguson" userId="8146575e-5c87-4545-a0f7-d6171d698652" providerId="ADAL" clId="{C59325B9-DC4C-BD40-9218-226451106BF4}" dt="2024-02-25T11:35:07.744" v="229" actId="20577"/>
          <ac:spMkLst>
            <pc:docMk/>
            <pc:sldMk cId="3976121269" sldId="2076138070"/>
            <ac:spMk id="6" creationId="{784BA647-549D-9C41-BE57-7C60B40E4D62}"/>
          </ac:spMkLst>
        </pc:spChg>
      </pc:sldChg>
    </pc:docChg>
  </pc:docChgLst>
  <pc:docChgLst>
    <pc:chgData name="Mike Ferguson" userId="8146575e-5c87-4545-a0f7-d6171d698652" providerId="ADAL" clId="{9D6A8137-9374-5E41-98D0-477D19E1F9FB}"/>
    <pc:docChg chg="custSel modSld modMainMaster">
      <pc:chgData name="Mike Ferguson" userId="8146575e-5c87-4545-a0f7-d6171d698652" providerId="ADAL" clId="{9D6A8137-9374-5E41-98D0-477D19E1F9FB}" dt="2023-12-21T16:25:49.233" v="104" actId="20577"/>
      <pc:docMkLst>
        <pc:docMk/>
      </pc:docMkLst>
      <pc:sldChg chg="modSp mod">
        <pc:chgData name="Mike Ferguson" userId="8146575e-5c87-4545-a0f7-d6171d698652" providerId="ADAL" clId="{9D6A8137-9374-5E41-98D0-477D19E1F9FB}" dt="2023-12-21T16:25:49.233" v="104" actId="20577"/>
        <pc:sldMkLst>
          <pc:docMk/>
          <pc:sldMk cId="3894335650" sldId="347"/>
        </pc:sldMkLst>
        <pc:spChg chg="mod">
          <ac:chgData name="Mike Ferguson" userId="8146575e-5c87-4545-a0f7-d6171d698652" providerId="ADAL" clId="{9D6A8137-9374-5E41-98D0-477D19E1F9FB}" dt="2023-12-21T16:25:49.233" v="104" actId="20577"/>
          <ac:spMkLst>
            <pc:docMk/>
            <pc:sldMk cId="3894335650" sldId="347"/>
            <ac:spMk id="5" creationId="{00000000-0000-0000-0000-000000000000}"/>
          </ac:spMkLst>
        </pc:spChg>
      </pc:sldChg>
      <pc:sldMasterChg chg="addSp delSp modSp mod">
        <pc:chgData name="Mike Ferguson" userId="8146575e-5c87-4545-a0f7-d6171d698652" providerId="ADAL" clId="{9D6A8137-9374-5E41-98D0-477D19E1F9FB}" dt="2023-12-21T16:24:29.114" v="73" actId="1076"/>
        <pc:sldMasterMkLst>
          <pc:docMk/>
          <pc:sldMasterMk cId="3220346644" sldId="2147483660"/>
        </pc:sldMasterMkLst>
        <pc:spChg chg="del">
          <ac:chgData name="Mike Ferguson" userId="8146575e-5c87-4545-a0f7-d6171d698652" providerId="ADAL" clId="{9D6A8137-9374-5E41-98D0-477D19E1F9FB}" dt="2023-12-21T16:24:06.443" v="70" actId="478"/>
          <ac:spMkLst>
            <pc:docMk/>
            <pc:sldMasterMk cId="3220346644" sldId="2147483660"/>
            <ac:spMk id="12" creationId="{3EF3CDEE-9696-4625-E7F7-185D042E9607}"/>
          </ac:spMkLst>
        </pc:spChg>
        <pc:picChg chg="add mod">
          <ac:chgData name="Mike Ferguson" userId="8146575e-5c87-4545-a0f7-d6171d698652" providerId="ADAL" clId="{9D6A8137-9374-5E41-98D0-477D19E1F9FB}" dt="2023-12-21T16:24:29.114" v="73" actId="1076"/>
          <ac:picMkLst>
            <pc:docMk/>
            <pc:sldMasterMk cId="3220346644" sldId="2147483660"/>
            <ac:picMk id="2" creationId="{AB85A941-2C38-D5BF-58EA-20CB038869EB}"/>
          </ac:picMkLst>
        </pc:picChg>
      </pc:sldMasterChg>
      <pc:sldMasterChg chg="addSp delSp modSp mod modSldLayout">
        <pc:chgData name="Mike Ferguson" userId="8146575e-5c87-4545-a0f7-d6171d698652" providerId="ADAL" clId="{9D6A8137-9374-5E41-98D0-477D19E1F9FB}" dt="2023-12-21T16:24:37.279" v="75"/>
        <pc:sldMasterMkLst>
          <pc:docMk/>
          <pc:sldMasterMk cId="166941780" sldId="2147483681"/>
        </pc:sldMasterMkLst>
        <pc:picChg chg="add mod">
          <ac:chgData name="Mike Ferguson" userId="8146575e-5c87-4545-a0f7-d6171d698652" providerId="ADAL" clId="{9D6A8137-9374-5E41-98D0-477D19E1F9FB}" dt="2023-12-21T16:24:37.279" v="75"/>
          <ac:picMkLst>
            <pc:docMk/>
            <pc:sldMasterMk cId="166941780" sldId="2147483681"/>
            <ac:picMk id="2" creationId="{0C927B07-4D2B-C02C-DBB7-7844FA4056C8}"/>
          </ac:picMkLst>
        </pc:picChg>
        <pc:picChg chg="del">
          <ac:chgData name="Mike Ferguson" userId="8146575e-5c87-4545-a0f7-d6171d698652" providerId="ADAL" clId="{9D6A8137-9374-5E41-98D0-477D19E1F9FB}" dt="2023-12-21T16:24:35.725" v="74" actId="478"/>
          <ac:picMkLst>
            <pc:docMk/>
            <pc:sldMasterMk cId="166941780" sldId="2147483681"/>
            <ac:picMk id="3" creationId="{DA6F09E4-1CC3-6D1D-277C-5FB70956AB97}"/>
          </ac:picMkLst>
        </pc:picChg>
        <pc:sldLayoutChg chg="addSp delSp modSp mod">
          <pc:chgData name="Mike Ferguson" userId="8146575e-5c87-4545-a0f7-d6171d698652" providerId="ADAL" clId="{9D6A8137-9374-5E41-98D0-477D19E1F9FB}" dt="2023-12-21T16:23:47.398" v="65" actId="21"/>
          <pc:sldLayoutMkLst>
            <pc:docMk/>
            <pc:sldMasterMk cId="166941780" sldId="2147483681"/>
            <pc:sldLayoutMk cId="3888359952" sldId="2147483683"/>
          </pc:sldLayoutMkLst>
          <pc:picChg chg="add del mod">
            <ac:chgData name="Mike Ferguson" userId="8146575e-5c87-4545-a0f7-d6171d698652" providerId="ADAL" clId="{9D6A8137-9374-5E41-98D0-477D19E1F9FB}" dt="2023-12-21T16:23:19.522" v="59" actId="478"/>
            <ac:picMkLst>
              <pc:docMk/>
              <pc:sldMasterMk cId="166941780" sldId="2147483681"/>
              <pc:sldLayoutMk cId="3888359952" sldId="2147483683"/>
              <ac:picMk id="5" creationId="{8D0E7DBB-6FD1-03D1-6510-04804FC065ED}"/>
            </ac:picMkLst>
          </pc:picChg>
          <pc:picChg chg="add del mod">
            <ac:chgData name="Mike Ferguson" userId="8146575e-5c87-4545-a0f7-d6171d698652" providerId="ADAL" clId="{9D6A8137-9374-5E41-98D0-477D19E1F9FB}" dt="2023-12-21T16:23:47.398" v="65" actId="21"/>
            <ac:picMkLst>
              <pc:docMk/>
              <pc:sldMasterMk cId="166941780" sldId="2147483681"/>
              <pc:sldLayoutMk cId="3888359952" sldId="2147483683"/>
              <ac:picMk id="7" creationId="{7C7BA589-CEED-8971-4E4C-128E9CF2E236}"/>
            </ac:picMkLst>
          </pc:picChg>
        </pc:sldLayoutChg>
      </pc:sldMasterChg>
      <pc:sldMasterChg chg="addSp delSp modSp mod delSldLayout">
        <pc:chgData name="Mike Ferguson" userId="8146575e-5c87-4545-a0f7-d6171d698652" providerId="ADAL" clId="{9D6A8137-9374-5E41-98D0-477D19E1F9FB}" dt="2023-12-21T16:25:18.645" v="86" actId="2696"/>
        <pc:sldMasterMkLst>
          <pc:docMk/>
          <pc:sldMasterMk cId="2149256580" sldId="2147483687"/>
        </pc:sldMasterMkLst>
        <pc:spChg chg="del">
          <ac:chgData name="Mike Ferguson" userId="8146575e-5c87-4545-a0f7-d6171d698652" providerId="ADAL" clId="{9D6A8137-9374-5E41-98D0-477D19E1F9FB}" dt="2023-12-21T16:24:43.080" v="76" actId="478"/>
          <ac:spMkLst>
            <pc:docMk/>
            <pc:sldMasterMk cId="2149256580" sldId="2147483687"/>
            <ac:spMk id="11" creationId="{293A7EFB-A43D-4423-A3EE-DF6DDF4973D7}"/>
          </ac:spMkLst>
        </pc:spChg>
        <pc:picChg chg="add mod">
          <ac:chgData name="Mike Ferguson" userId="8146575e-5c87-4545-a0f7-d6171d698652" providerId="ADAL" clId="{9D6A8137-9374-5E41-98D0-477D19E1F9FB}" dt="2023-12-21T16:24:43.585" v="77"/>
          <ac:picMkLst>
            <pc:docMk/>
            <pc:sldMasterMk cId="2149256580" sldId="2147483687"/>
            <ac:picMk id="2" creationId="{0A840E94-E47F-0F73-3EBE-355323845F49}"/>
          </ac:picMkLst>
        </pc:picChg>
        <pc:sldLayoutChg chg="del">
          <pc:chgData name="Mike Ferguson" userId="8146575e-5c87-4545-a0f7-d6171d698652" providerId="ADAL" clId="{9D6A8137-9374-5E41-98D0-477D19E1F9FB}" dt="2023-12-21T16:25:18.645" v="86" actId="2696"/>
          <pc:sldLayoutMkLst>
            <pc:docMk/>
            <pc:sldMasterMk cId="2149256580" sldId="2147483687"/>
            <pc:sldLayoutMk cId="1338662718" sldId="2147483690"/>
          </pc:sldLayoutMkLst>
        </pc:sldLayoutChg>
      </pc:sldMasterChg>
      <pc:sldMasterChg chg="addSp delSp modSp mod delSldLayout">
        <pc:chgData name="Mike Ferguson" userId="8146575e-5c87-4545-a0f7-d6171d698652" providerId="ADAL" clId="{9D6A8137-9374-5E41-98D0-477D19E1F9FB}" dt="2023-12-21T16:25:13.426" v="85" actId="2696"/>
        <pc:sldMasterMkLst>
          <pc:docMk/>
          <pc:sldMasterMk cId="2840757623" sldId="2147483695"/>
        </pc:sldMasterMkLst>
        <pc:spChg chg="del">
          <ac:chgData name="Mike Ferguson" userId="8146575e-5c87-4545-a0f7-d6171d698652" providerId="ADAL" clId="{9D6A8137-9374-5E41-98D0-477D19E1F9FB}" dt="2023-12-21T16:24:48.711" v="78" actId="478"/>
          <ac:spMkLst>
            <pc:docMk/>
            <pc:sldMasterMk cId="2840757623" sldId="2147483695"/>
            <ac:spMk id="11" creationId="{240461D2-EC85-4696-A6EC-CC3C280A93F3}"/>
          </ac:spMkLst>
        </pc:spChg>
        <pc:picChg chg="add mod">
          <ac:chgData name="Mike Ferguson" userId="8146575e-5c87-4545-a0f7-d6171d698652" providerId="ADAL" clId="{9D6A8137-9374-5E41-98D0-477D19E1F9FB}" dt="2023-12-21T16:24:49.252" v="79"/>
          <ac:picMkLst>
            <pc:docMk/>
            <pc:sldMasterMk cId="2840757623" sldId="2147483695"/>
            <ac:picMk id="2" creationId="{BE172796-5489-C55F-2FE7-8E305B4320AD}"/>
          </ac:picMkLst>
        </pc:picChg>
        <pc:sldLayoutChg chg="del">
          <pc:chgData name="Mike Ferguson" userId="8146575e-5c87-4545-a0f7-d6171d698652" providerId="ADAL" clId="{9D6A8137-9374-5E41-98D0-477D19E1F9FB}" dt="2023-12-21T16:25:13.426" v="85" actId="2696"/>
          <pc:sldLayoutMkLst>
            <pc:docMk/>
            <pc:sldMasterMk cId="2840757623" sldId="2147483695"/>
            <pc:sldLayoutMk cId="2937954628" sldId="2147483701"/>
          </pc:sldLayoutMkLst>
        </pc:sldLayoutChg>
      </pc:sldMasterChg>
      <pc:sldMasterChg chg="addSp delSp modSp mod delSldLayout">
        <pc:chgData name="Mike Ferguson" userId="8146575e-5c87-4545-a0f7-d6171d698652" providerId="ADAL" clId="{9D6A8137-9374-5E41-98D0-477D19E1F9FB}" dt="2023-12-21T16:25:05.866" v="84" actId="2696"/>
        <pc:sldMasterMkLst>
          <pc:docMk/>
          <pc:sldMasterMk cId="2984399963" sldId="2147483704"/>
        </pc:sldMasterMkLst>
        <pc:spChg chg="del">
          <ac:chgData name="Mike Ferguson" userId="8146575e-5c87-4545-a0f7-d6171d698652" providerId="ADAL" clId="{9D6A8137-9374-5E41-98D0-477D19E1F9FB}" dt="2023-12-21T16:24:55.202" v="80" actId="478"/>
          <ac:spMkLst>
            <pc:docMk/>
            <pc:sldMasterMk cId="2984399963" sldId="2147483704"/>
            <ac:spMk id="3" creationId="{C77AA731-ABAD-45D8-9942-79D9A4990E8C}"/>
          </ac:spMkLst>
        </pc:spChg>
        <pc:picChg chg="add mod">
          <ac:chgData name="Mike Ferguson" userId="8146575e-5c87-4545-a0f7-d6171d698652" providerId="ADAL" clId="{9D6A8137-9374-5E41-98D0-477D19E1F9FB}" dt="2023-12-21T16:24:55.733" v="81"/>
          <ac:picMkLst>
            <pc:docMk/>
            <pc:sldMasterMk cId="2984399963" sldId="2147483704"/>
            <ac:picMk id="4" creationId="{7153A833-1D8B-2481-2D9C-DFC04D3DA16B}"/>
          </ac:picMkLst>
        </pc:picChg>
        <pc:sldLayoutChg chg="del">
          <pc:chgData name="Mike Ferguson" userId="8146575e-5c87-4545-a0f7-d6171d698652" providerId="ADAL" clId="{9D6A8137-9374-5E41-98D0-477D19E1F9FB}" dt="2023-12-21T16:25:01.297" v="82" actId="2696"/>
          <pc:sldLayoutMkLst>
            <pc:docMk/>
            <pc:sldMasterMk cId="2984399963" sldId="2147483704"/>
            <pc:sldLayoutMk cId="960864473" sldId="2147483707"/>
          </pc:sldLayoutMkLst>
        </pc:sldLayoutChg>
        <pc:sldLayoutChg chg="del">
          <pc:chgData name="Mike Ferguson" userId="8146575e-5c87-4545-a0f7-d6171d698652" providerId="ADAL" clId="{9D6A8137-9374-5E41-98D0-477D19E1F9FB}" dt="2023-12-21T16:25:04.471" v="83" actId="2696"/>
          <pc:sldLayoutMkLst>
            <pc:docMk/>
            <pc:sldMasterMk cId="2984399963" sldId="2147483704"/>
            <pc:sldLayoutMk cId="3865711979" sldId="2147483711"/>
          </pc:sldLayoutMkLst>
        </pc:sldLayoutChg>
        <pc:sldLayoutChg chg="del">
          <pc:chgData name="Mike Ferguson" userId="8146575e-5c87-4545-a0f7-d6171d698652" providerId="ADAL" clId="{9D6A8137-9374-5E41-98D0-477D19E1F9FB}" dt="2023-12-21T16:25:05.866" v="84" actId="2696"/>
          <pc:sldLayoutMkLst>
            <pc:docMk/>
            <pc:sldMasterMk cId="2984399963" sldId="2147483704"/>
            <pc:sldLayoutMk cId="2416587549" sldId="214748371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B81B2-A127-6C46-B32C-62DB7272655E}"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GB"/>
        </a:p>
      </dgm:t>
    </dgm:pt>
    <dgm:pt modelId="{53E32273-E4C9-5146-B18F-F8A52D4A855C}">
      <dgm:prSet phldrT="[Text]" custT="1"/>
      <dgm:spPr/>
      <dgm:t>
        <a:bodyPr lIns="0" rIns="0"/>
        <a:lstStyle/>
        <a:p>
          <a:r>
            <a:rPr lang="en-GB" sz="1800"/>
            <a:t>Top 20 customers in furniture</a:t>
          </a:r>
        </a:p>
      </dgm:t>
    </dgm:pt>
    <dgm:pt modelId="{FFCA98FD-3B42-0A46-937E-7C33355CF393}" type="parTrans" cxnId="{9761B9B1-16B1-A049-894F-F9AADBF9C9E7}">
      <dgm:prSet/>
      <dgm:spPr/>
      <dgm:t>
        <a:bodyPr/>
        <a:lstStyle/>
        <a:p>
          <a:endParaRPr lang="en-GB" sz="1600"/>
        </a:p>
      </dgm:t>
    </dgm:pt>
    <dgm:pt modelId="{4CB35166-971E-B34F-8EA8-6897BD2E6548}" type="sibTrans" cxnId="{9761B9B1-16B1-A049-894F-F9AADBF9C9E7}">
      <dgm:prSet/>
      <dgm:spPr/>
      <dgm:t>
        <a:bodyPr/>
        <a:lstStyle/>
        <a:p>
          <a:endParaRPr lang="en-GB" sz="1600"/>
        </a:p>
      </dgm:t>
    </dgm:pt>
    <dgm:pt modelId="{12495324-AC24-EC4C-86EA-010120D9E417}">
      <dgm:prSet phldrT="[Text]" custT="1"/>
      <dgm:spPr/>
      <dgm:t>
        <a:bodyPr/>
        <a:lstStyle/>
        <a:p>
          <a:r>
            <a:rPr lang="en-GB" sz="1800"/>
            <a:t>Customer Orders over £300</a:t>
          </a:r>
        </a:p>
      </dgm:t>
    </dgm:pt>
    <dgm:pt modelId="{25C366B2-B48C-1E4F-A491-C0076E11D5AA}" type="parTrans" cxnId="{471BAD2B-A705-4444-AC24-DBFB4B476CBD}">
      <dgm:prSet/>
      <dgm:spPr/>
      <dgm:t>
        <a:bodyPr/>
        <a:lstStyle/>
        <a:p>
          <a:endParaRPr lang="en-GB" sz="1600"/>
        </a:p>
      </dgm:t>
    </dgm:pt>
    <dgm:pt modelId="{E0A7E1CA-4938-7E40-B7C8-40F6B6E8A3E8}" type="sibTrans" cxnId="{471BAD2B-A705-4444-AC24-DBFB4B476CBD}">
      <dgm:prSet/>
      <dgm:spPr/>
      <dgm:t>
        <a:bodyPr/>
        <a:lstStyle/>
        <a:p>
          <a:endParaRPr lang="en-GB" sz="1600"/>
        </a:p>
      </dgm:t>
    </dgm:pt>
    <dgm:pt modelId="{D852A53B-BB09-144D-AB3E-903B3FA91FC4}">
      <dgm:prSet phldrT="[Text]" custT="1"/>
      <dgm:spPr/>
      <dgm:t>
        <a:bodyPr/>
        <a:lstStyle/>
        <a:p>
          <a:r>
            <a:rPr lang="en-GB" sz="1800"/>
            <a:t>Customer</a:t>
          </a:r>
        </a:p>
      </dgm:t>
    </dgm:pt>
    <dgm:pt modelId="{5A2FC6F8-0991-2948-B4A1-6433B185A37E}" type="parTrans" cxnId="{96FDD734-20DD-014C-962F-AFB0BDDF925F}">
      <dgm:prSet/>
      <dgm:spPr/>
      <dgm:t>
        <a:bodyPr/>
        <a:lstStyle/>
        <a:p>
          <a:endParaRPr lang="en-GB" sz="1600"/>
        </a:p>
      </dgm:t>
    </dgm:pt>
    <dgm:pt modelId="{FEBFF6F5-7881-8748-8AB7-2A082D2020E5}" type="sibTrans" cxnId="{96FDD734-20DD-014C-962F-AFB0BDDF925F}">
      <dgm:prSet/>
      <dgm:spPr/>
      <dgm:t>
        <a:bodyPr/>
        <a:lstStyle/>
        <a:p>
          <a:endParaRPr lang="en-GB" sz="1600"/>
        </a:p>
      </dgm:t>
    </dgm:pt>
    <dgm:pt modelId="{4CE3327D-55E9-AE4B-B09F-6C7889EB40FB}">
      <dgm:prSet phldrT="[Text]" custT="1"/>
      <dgm:spPr/>
      <dgm:t>
        <a:bodyPr/>
        <a:lstStyle/>
        <a:p>
          <a:r>
            <a:rPr lang="en-GB" sz="1800"/>
            <a:t>Orders</a:t>
          </a:r>
        </a:p>
      </dgm:t>
    </dgm:pt>
    <dgm:pt modelId="{2F7829D4-A35F-0C45-BB35-39F6463B29F5}" type="parTrans" cxnId="{9E5DCCB4-7569-CC48-8FE3-10387C42B8EA}">
      <dgm:prSet/>
      <dgm:spPr/>
      <dgm:t>
        <a:bodyPr/>
        <a:lstStyle/>
        <a:p>
          <a:endParaRPr lang="en-GB" sz="1600"/>
        </a:p>
      </dgm:t>
    </dgm:pt>
    <dgm:pt modelId="{96233DAD-637E-D843-B193-8532D239A001}" type="sibTrans" cxnId="{9E5DCCB4-7569-CC48-8FE3-10387C42B8EA}">
      <dgm:prSet/>
      <dgm:spPr/>
      <dgm:t>
        <a:bodyPr/>
        <a:lstStyle/>
        <a:p>
          <a:endParaRPr lang="en-GB" sz="1600"/>
        </a:p>
      </dgm:t>
    </dgm:pt>
    <dgm:pt modelId="{88194824-752D-8C4F-AF19-1A6159754183}">
      <dgm:prSet phldrT="[Text]" custT="1"/>
      <dgm:spPr/>
      <dgm:t>
        <a:bodyPr/>
        <a:lstStyle/>
        <a:p>
          <a:r>
            <a:rPr lang="en-GB" sz="1800"/>
            <a:t>Furniture Products</a:t>
          </a:r>
        </a:p>
      </dgm:t>
    </dgm:pt>
    <dgm:pt modelId="{1C2B0C6B-2FEE-D545-B2A0-2EC9A54A79D6}" type="parTrans" cxnId="{7409B567-3BB4-464B-AE01-BE83F0A456D5}">
      <dgm:prSet/>
      <dgm:spPr/>
      <dgm:t>
        <a:bodyPr/>
        <a:lstStyle/>
        <a:p>
          <a:endParaRPr lang="en-GB" sz="1600"/>
        </a:p>
      </dgm:t>
    </dgm:pt>
    <dgm:pt modelId="{745FE217-7FEC-4842-90B3-3E2CA550A0D6}" type="sibTrans" cxnId="{7409B567-3BB4-464B-AE01-BE83F0A456D5}">
      <dgm:prSet/>
      <dgm:spPr/>
      <dgm:t>
        <a:bodyPr/>
        <a:lstStyle/>
        <a:p>
          <a:endParaRPr lang="en-GB" sz="1600"/>
        </a:p>
      </dgm:t>
    </dgm:pt>
    <dgm:pt modelId="{538295F0-81D8-4345-8DE4-8A7C20E3EE7D}">
      <dgm:prSet phldrT="[Text]" custT="1"/>
      <dgm:spPr/>
      <dgm:t>
        <a:bodyPr/>
        <a:lstStyle/>
        <a:p>
          <a:r>
            <a:rPr lang="en-GB" sz="1800"/>
            <a:t>Products</a:t>
          </a:r>
        </a:p>
      </dgm:t>
    </dgm:pt>
    <dgm:pt modelId="{F6F1BADD-6756-DE43-9909-4D330E297F4C}" type="parTrans" cxnId="{444B8054-C3D9-7846-8498-8AE7195C007A}">
      <dgm:prSet/>
      <dgm:spPr/>
      <dgm:t>
        <a:bodyPr/>
        <a:lstStyle/>
        <a:p>
          <a:endParaRPr lang="en-GB" sz="1600"/>
        </a:p>
      </dgm:t>
    </dgm:pt>
    <dgm:pt modelId="{CAC1AE56-DDBA-124E-8C72-480DD243686D}" type="sibTrans" cxnId="{444B8054-C3D9-7846-8498-8AE7195C007A}">
      <dgm:prSet/>
      <dgm:spPr/>
      <dgm:t>
        <a:bodyPr/>
        <a:lstStyle/>
        <a:p>
          <a:endParaRPr lang="en-GB" sz="1600"/>
        </a:p>
      </dgm:t>
    </dgm:pt>
    <dgm:pt modelId="{66464340-E930-1044-95A6-32AE5519DA46}">
      <dgm:prSet phldrT="[Text]" custT="1"/>
      <dgm:spPr/>
      <dgm:t>
        <a:bodyPr/>
        <a:lstStyle/>
        <a:p>
          <a:r>
            <a:rPr lang="en-GB" sz="2000"/>
            <a:t>Insight Data Products</a:t>
          </a:r>
        </a:p>
      </dgm:t>
    </dgm:pt>
    <dgm:pt modelId="{3D2F9995-FF1F-E34C-97C8-43527162955B}" type="parTrans" cxnId="{135E578E-FC6F-2C4B-B4B3-FB0574A356FD}">
      <dgm:prSet/>
      <dgm:spPr/>
      <dgm:t>
        <a:bodyPr/>
        <a:lstStyle/>
        <a:p>
          <a:endParaRPr lang="en-GB" sz="1600"/>
        </a:p>
      </dgm:t>
    </dgm:pt>
    <dgm:pt modelId="{C1C8E7D4-480A-4640-A203-CDD43F316EC8}" type="sibTrans" cxnId="{135E578E-FC6F-2C4B-B4B3-FB0574A356FD}">
      <dgm:prSet/>
      <dgm:spPr/>
      <dgm:t>
        <a:bodyPr/>
        <a:lstStyle/>
        <a:p>
          <a:endParaRPr lang="en-GB" sz="1600"/>
        </a:p>
      </dgm:t>
    </dgm:pt>
    <dgm:pt modelId="{AEEAEE2F-A0F6-5048-83D0-0FD7E2A703DF}">
      <dgm:prSet phldrT="[Text]" custT="1"/>
      <dgm:spPr/>
      <dgm:t>
        <a:bodyPr/>
        <a:lstStyle/>
        <a:p>
          <a:r>
            <a:rPr lang="en-GB" sz="2000"/>
            <a:t>Integrated / or filtered Data Products</a:t>
          </a:r>
        </a:p>
      </dgm:t>
    </dgm:pt>
    <dgm:pt modelId="{ACC0AEDD-0CF4-B341-94E2-23285741BFEE}" type="parTrans" cxnId="{3D0273EF-A71A-9C45-A0F8-F8B225D30668}">
      <dgm:prSet/>
      <dgm:spPr/>
      <dgm:t>
        <a:bodyPr/>
        <a:lstStyle/>
        <a:p>
          <a:endParaRPr lang="en-GB" sz="1600"/>
        </a:p>
      </dgm:t>
    </dgm:pt>
    <dgm:pt modelId="{D6C8381E-02B3-774B-B4BB-58F1D5A5AADD}" type="sibTrans" cxnId="{3D0273EF-A71A-9C45-A0F8-F8B225D30668}">
      <dgm:prSet/>
      <dgm:spPr/>
      <dgm:t>
        <a:bodyPr/>
        <a:lstStyle/>
        <a:p>
          <a:endParaRPr lang="en-GB" sz="1600"/>
        </a:p>
      </dgm:t>
    </dgm:pt>
    <dgm:pt modelId="{038466F0-B6B7-8B49-A8CA-2B83E7A1F3B9}">
      <dgm:prSet phldrT="[Text]" custT="1"/>
      <dgm:spPr/>
      <dgm:t>
        <a:bodyPr/>
        <a:lstStyle/>
        <a:p>
          <a:r>
            <a:rPr lang="en-GB" sz="2000"/>
            <a:t>Foundational Data Products Are Reusable and Semantically Linked</a:t>
          </a:r>
        </a:p>
      </dgm:t>
    </dgm:pt>
    <dgm:pt modelId="{987D90A4-BEB2-9C49-B448-768628C78E41}" type="parTrans" cxnId="{5135CBA1-009C-D644-8C7B-6DAB6E67EB03}">
      <dgm:prSet/>
      <dgm:spPr/>
      <dgm:t>
        <a:bodyPr/>
        <a:lstStyle/>
        <a:p>
          <a:endParaRPr lang="en-GB" sz="1600"/>
        </a:p>
      </dgm:t>
    </dgm:pt>
    <dgm:pt modelId="{54324357-8061-F847-AE85-FAEF45E02919}" type="sibTrans" cxnId="{5135CBA1-009C-D644-8C7B-6DAB6E67EB03}">
      <dgm:prSet/>
      <dgm:spPr/>
      <dgm:t>
        <a:bodyPr/>
        <a:lstStyle/>
        <a:p>
          <a:endParaRPr lang="en-GB" sz="1600"/>
        </a:p>
      </dgm:t>
    </dgm:pt>
    <dgm:pt modelId="{2B82BE7B-EAD3-2B47-91BE-AE336DC11C39}" type="pres">
      <dgm:prSet presAssocID="{3A3B81B2-A127-6C46-B32C-62DB7272655E}" presName="mainComposite" presStyleCnt="0">
        <dgm:presLayoutVars>
          <dgm:chPref val="1"/>
          <dgm:dir/>
          <dgm:animOne val="branch"/>
          <dgm:animLvl val="lvl"/>
          <dgm:resizeHandles val="exact"/>
        </dgm:presLayoutVars>
      </dgm:prSet>
      <dgm:spPr/>
    </dgm:pt>
    <dgm:pt modelId="{A8B7A712-09A1-AB4F-9B80-BAA218BA2C2C}" type="pres">
      <dgm:prSet presAssocID="{3A3B81B2-A127-6C46-B32C-62DB7272655E}" presName="hierFlow" presStyleCnt="0"/>
      <dgm:spPr/>
    </dgm:pt>
    <dgm:pt modelId="{0C5EACEE-F43B-5147-8C69-E00192D30912}" type="pres">
      <dgm:prSet presAssocID="{3A3B81B2-A127-6C46-B32C-62DB7272655E}" presName="firstBuf" presStyleCnt="0"/>
      <dgm:spPr/>
    </dgm:pt>
    <dgm:pt modelId="{6344453D-E441-0F4A-8CF5-2DC461B891AF}" type="pres">
      <dgm:prSet presAssocID="{3A3B81B2-A127-6C46-B32C-62DB7272655E}" presName="hierChild1" presStyleCnt="0">
        <dgm:presLayoutVars>
          <dgm:chPref val="1"/>
          <dgm:animOne val="branch"/>
          <dgm:animLvl val="lvl"/>
        </dgm:presLayoutVars>
      </dgm:prSet>
      <dgm:spPr/>
    </dgm:pt>
    <dgm:pt modelId="{F1DF7940-3ED3-364D-A5ED-087D3D9B336A}" type="pres">
      <dgm:prSet presAssocID="{53E32273-E4C9-5146-B18F-F8A52D4A855C}" presName="Name14" presStyleCnt="0"/>
      <dgm:spPr/>
    </dgm:pt>
    <dgm:pt modelId="{C5EE73FA-2D7E-6D41-807A-9F71B7CD1AB1}" type="pres">
      <dgm:prSet presAssocID="{53E32273-E4C9-5146-B18F-F8A52D4A855C}" presName="level1Shape" presStyleLbl="node0" presStyleIdx="0" presStyleCnt="1" custScaleX="100191">
        <dgm:presLayoutVars>
          <dgm:chPref val="3"/>
        </dgm:presLayoutVars>
      </dgm:prSet>
      <dgm:spPr/>
    </dgm:pt>
    <dgm:pt modelId="{F017C7C0-ACE4-5F47-B53C-3E7177BBC02D}" type="pres">
      <dgm:prSet presAssocID="{53E32273-E4C9-5146-B18F-F8A52D4A855C}" presName="hierChild2" presStyleCnt="0"/>
      <dgm:spPr/>
    </dgm:pt>
    <dgm:pt modelId="{F6CA8D9D-829A-8543-9ADD-537DD28A17EA}" type="pres">
      <dgm:prSet presAssocID="{25C366B2-B48C-1E4F-A491-C0076E11D5AA}" presName="Name19" presStyleLbl="parChTrans1D2" presStyleIdx="0" presStyleCnt="2"/>
      <dgm:spPr/>
    </dgm:pt>
    <dgm:pt modelId="{37C6B2F7-811C-9149-BED2-347DF2C0DB4E}" type="pres">
      <dgm:prSet presAssocID="{12495324-AC24-EC4C-86EA-010120D9E417}" presName="Name21" presStyleCnt="0"/>
      <dgm:spPr/>
    </dgm:pt>
    <dgm:pt modelId="{78D99CE1-C727-B446-A746-CB0C268DBD3B}" type="pres">
      <dgm:prSet presAssocID="{12495324-AC24-EC4C-86EA-010120D9E417}" presName="level2Shape" presStyleLbl="node2" presStyleIdx="0" presStyleCnt="2"/>
      <dgm:spPr/>
    </dgm:pt>
    <dgm:pt modelId="{470F3B00-15BC-154E-B23E-3584D32BC6D9}" type="pres">
      <dgm:prSet presAssocID="{12495324-AC24-EC4C-86EA-010120D9E417}" presName="hierChild3" presStyleCnt="0"/>
      <dgm:spPr/>
    </dgm:pt>
    <dgm:pt modelId="{DDE9A1E9-BAB8-994F-B81F-7DE0AF1B10BC}" type="pres">
      <dgm:prSet presAssocID="{5A2FC6F8-0991-2948-B4A1-6433B185A37E}" presName="Name19" presStyleLbl="parChTrans1D3" presStyleIdx="0" presStyleCnt="3"/>
      <dgm:spPr/>
    </dgm:pt>
    <dgm:pt modelId="{AF640B9A-0F2C-A444-8E9B-6620FFE33281}" type="pres">
      <dgm:prSet presAssocID="{D852A53B-BB09-144D-AB3E-903B3FA91FC4}" presName="Name21" presStyleCnt="0"/>
      <dgm:spPr/>
    </dgm:pt>
    <dgm:pt modelId="{372E3B79-0F26-044D-9820-EC8985745AC0}" type="pres">
      <dgm:prSet presAssocID="{D852A53B-BB09-144D-AB3E-903B3FA91FC4}" presName="level2Shape" presStyleLbl="node3" presStyleIdx="0" presStyleCnt="3"/>
      <dgm:spPr/>
    </dgm:pt>
    <dgm:pt modelId="{5CBB7321-47B1-2248-9664-EE06DA77D6C8}" type="pres">
      <dgm:prSet presAssocID="{D852A53B-BB09-144D-AB3E-903B3FA91FC4}" presName="hierChild3" presStyleCnt="0"/>
      <dgm:spPr/>
    </dgm:pt>
    <dgm:pt modelId="{F4108AB4-659C-A640-8FB1-9F7821571B9A}" type="pres">
      <dgm:prSet presAssocID="{2F7829D4-A35F-0C45-BB35-39F6463B29F5}" presName="Name19" presStyleLbl="parChTrans1D3" presStyleIdx="1" presStyleCnt="3"/>
      <dgm:spPr/>
    </dgm:pt>
    <dgm:pt modelId="{B8CF4155-6012-9145-9415-C43FB0D24ECB}" type="pres">
      <dgm:prSet presAssocID="{4CE3327D-55E9-AE4B-B09F-6C7889EB40FB}" presName="Name21" presStyleCnt="0"/>
      <dgm:spPr/>
    </dgm:pt>
    <dgm:pt modelId="{F4000DB5-2BA2-C549-9888-E9717752AEA2}" type="pres">
      <dgm:prSet presAssocID="{4CE3327D-55E9-AE4B-B09F-6C7889EB40FB}" presName="level2Shape" presStyleLbl="node3" presStyleIdx="1" presStyleCnt="3"/>
      <dgm:spPr/>
    </dgm:pt>
    <dgm:pt modelId="{5723226F-EA37-F343-99AD-675A7A40AF83}" type="pres">
      <dgm:prSet presAssocID="{4CE3327D-55E9-AE4B-B09F-6C7889EB40FB}" presName="hierChild3" presStyleCnt="0"/>
      <dgm:spPr/>
    </dgm:pt>
    <dgm:pt modelId="{CF4ACCFC-C023-314B-86D9-27DD797E99A3}" type="pres">
      <dgm:prSet presAssocID="{1C2B0C6B-2FEE-D545-B2A0-2EC9A54A79D6}" presName="Name19" presStyleLbl="parChTrans1D2" presStyleIdx="1" presStyleCnt="2"/>
      <dgm:spPr/>
    </dgm:pt>
    <dgm:pt modelId="{DC5D252D-8078-3543-96ED-FB7B4F5D3B44}" type="pres">
      <dgm:prSet presAssocID="{88194824-752D-8C4F-AF19-1A6159754183}" presName="Name21" presStyleCnt="0"/>
      <dgm:spPr/>
    </dgm:pt>
    <dgm:pt modelId="{5A5AFF6C-ADF7-104A-9744-62E48A4657E1}" type="pres">
      <dgm:prSet presAssocID="{88194824-752D-8C4F-AF19-1A6159754183}" presName="level2Shape" presStyleLbl="node2" presStyleIdx="1" presStyleCnt="2"/>
      <dgm:spPr/>
    </dgm:pt>
    <dgm:pt modelId="{4494999F-7AF3-FA4E-964A-7CED49FA4F4B}" type="pres">
      <dgm:prSet presAssocID="{88194824-752D-8C4F-AF19-1A6159754183}" presName="hierChild3" presStyleCnt="0"/>
      <dgm:spPr/>
    </dgm:pt>
    <dgm:pt modelId="{B7697F33-F134-CB4F-8E9C-DB38DF87C776}" type="pres">
      <dgm:prSet presAssocID="{F6F1BADD-6756-DE43-9909-4D330E297F4C}" presName="Name19" presStyleLbl="parChTrans1D3" presStyleIdx="2" presStyleCnt="3"/>
      <dgm:spPr/>
    </dgm:pt>
    <dgm:pt modelId="{27FAAAC1-F7E1-5642-A745-8D66CD743F23}" type="pres">
      <dgm:prSet presAssocID="{538295F0-81D8-4345-8DE4-8A7C20E3EE7D}" presName="Name21" presStyleCnt="0"/>
      <dgm:spPr/>
    </dgm:pt>
    <dgm:pt modelId="{64545B68-CFB2-914B-9E08-057234678C6C}" type="pres">
      <dgm:prSet presAssocID="{538295F0-81D8-4345-8DE4-8A7C20E3EE7D}" presName="level2Shape" presStyleLbl="node3" presStyleIdx="2" presStyleCnt="3"/>
      <dgm:spPr/>
    </dgm:pt>
    <dgm:pt modelId="{63251813-08C9-0D4F-AA91-5D538666E380}" type="pres">
      <dgm:prSet presAssocID="{538295F0-81D8-4345-8DE4-8A7C20E3EE7D}" presName="hierChild3" presStyleCnt="0"/>
      <dgm:spPr/>
    </dgm:pt>
    <dgm:pt modelId="{41A8442F-AA6C-1248-9B9F-4E40D7CED57C}" type="pres">
      <dgm:prSet presAssocID="{3A3B81B2-A127-6C46-B32C-62DB7272655E}" presName="bgShapesFlow" presStyleCnt="0"/>
      <dgm:spPr/>
    </dgm:pt>
    <dgm:pt modelId="{33E59064-7AAD-F245-B00E-7C38C9849043}" type="pres">
      <dgm:prSet presAssocID="{66464340-E930-1044-95A6-32AE5519DA46}" presName="rectComp" presStyleCnt="0"/>
      <dgm:spPr/>
    </dgm:pt>
    <dgm:pt modelId="{3C5E52F0-3AE7-934E-9BBE-C5B6BC9A25CA}" type="pres">
      <dgm:prSet presAssocID="{66464340-E930-1044-95A6-32AE5519DA46}" presName="bgRect" presStyleLbl="bgShp" presStyleIdx="0" presStyleCnt="3"/>
      <dgm:spPr/>
    </dgm:pt>
    <dgm:pt modelId="{15F7A18B-0900-C142-8A7A-9AE94B2B641A}" type="pres">
      <dgm:prSet presAssocID="{66464340-E930-1044-95A6-32AE5519DA46}" presName="bgRectTx" presStyleLbl="bgShp" presStyleIdx="0" presStyleCnt="3">
        <dgm:presLayoutVars>
          <dgm:bulletEnabled val="1"/>
        </dgm:presLayoutVars>
      </dgm:prSet>
      <dgm:spPr/>
    </dgm:pt>
    <dgm:pt modelId="{4FEA1312-048A-5541-B665-5E3FD4989C4E}" type="pres">
      <dgm:prSet presAssocID="{66464340-E930-1044-95A6-32AE5519DA46}" presName="spComp" presStyleCnt="0"/>
      <dgm:spPr/>
    </dgm:pt>
    <dgm:pt modelId="{88742291-7279-C84F-A288-8E6D5BBE6280}" type="pres">
      <dgm:prSet presAssocID="{66464340-E930-1044-95A6-32AE5519DA46}" presName="vSp" presStyleCnt="0"/>
      <dgm:spPr/>
    </dgm:pt>
    <dgm:pt modelId="{E26B6BF2-267F-D346-9277-D7F08AC04C55}" type="pres">
      <dgm:prSet presAssocID="{AEEAEE2F-A0F6-5048-83D0-0FD7E2A703DF}" presName="rectComp" presStyleCnt="0"/>
      <dgm:spPr/>
    </dgm:pt>
    <dgm:pt modelId="{8002F5F8-9FE9-E044-8BBD-5E0C80A7F46A}" type="pres">
      <dgm:prSet presAssocID="{AEEAEE2F-A0F6-5048-83D0-0FD7E2A703DF}" presName="bgRect" presStyleLbl="bgShp" presStyleIdx="1" presStyleCnt="3"/>
      <dgm:spPr/>
    </dgm:pt>
    <dgm:pt modelId="{274527E7-E4D2-4143-B4F1-4BD777014FDC}" type="pres">
      <dgm:prSet presAssocID="{AEEAEE2F-A0F6-5048-83D0-0FD7E2A703DF}" presName="bgRectTx" presStyleLbl="bgShp" presStyleIdx="1" presStyleCnt="3">
        <dgm:presLayoutVars>
          <dgm:bulletEnabled val="1"/>
        </dgm:presLayoutVars>
      </dgm:prSet>
      <dgm:spPr/>
    </dgm:pt>
    <dgm:pt modelId="{34A14A41-20DA-074B-8A79-728C1C32F941}" type="pres">
      <dgm:prSet presAssocID="{AEEAEE2F-A0F6-5048-83D0-0FD7E2A703DF}" presName="spComp" presStyleCnt="0"/>
      <dgm:spPr/>
    </dgm:pt>
    <dgm:pt modelId="{D54CCD9D-DCE1-8247-B39C-2DD3BEE9C410}" type="pres">
      <dgm:prSet presAssocID="{AEEAEE2F-A0F6-5048-83D0-0FD7E2A703DF}" presName="vSp" presStyleCnt="0"/>
      <dgm:spPr/>
    </dgm:pt>
    <dgm:pt modelId="{DCF833EA-6B52-4341-A89B-2EDBD0969A14}" type="pres">
      <dgm:prSet presAssocID="{038466F0-B6B7-8B49-A8CA-2B83E7A1F3B9}" presName="rectComp" presStyleCnt="0"/>
      <dgm:spPr/>
    </dgm:pt>
    <dgm:pt modelId="{7BA65C34-0404-F943-806F-1F288D9F905B}" type="pres">
      <dgm:prSet presAssocID="{038466F0-B6B7-8B49-A8CA-2B83E7A1F3B9}" presName="bgRect" presStyleLbl="bgShp" presStyleIdx="2" presStyleCnt="3"/>
      <dgm:spPr/>
    </dgm:pt>
    <dgm:pt modelId="{129FE82E-FE21-1C42-B8D3-2E1ED770F27E}" type="pres">
      <dgm:prSet presAssocID="{038466F0-B6B7-8B49-A8CA-2B83E7A1F3B9}" presName="bgRectTx" presStyleLbl="bgShp" presStyleIdx="2" presStyleCnt="3">
        <dgm:presLayoutVars>
          <dgm:bulletEnabled val="1"/>
        </dgm:presLayoutVars>
      </dgm:prSet>
      <dgm:spPr/>
    </dgm:pt>
  </dgm:ptLst>
  <dgm:cxnLst>
    <dgm:cxn modelId="{41263E0E-1EFC-D846-93D4-0502538EBDBD}" type="presOf" srcId="{25C366B2-B48C-1E4F-A491-C0076E11D5AA}" destId="{F6CA8D9D-829A-8543-9ADD-537DD28A17EA}" srcOrd="0" destOrd="0" presId="urn:microsoft.com/office/officeart/2005/8/layout/hierarchy6"/>
    <dgm:cxn modelId="{B96E7517-3A2A-2F42-AA03-E7083A9D6FF8}" type="presOf" srcId="{AEEAEE2F-A0F6-5048-83D0-0FD7E2A703DF}" destId="{274527E7-E4D2-4143-B4F1-4BD777014FDC}" srcOrd="1" destOrd="0" presId="urn:microsoft.com/office/officeart/2005/8/layout/hierarchy6"/>
    <dgm:cxn modelId="{1E438A28-A7A0-2249-A793-BF5124CF81D9}" type="presOf" srcId="{4CE3327D-55E9-AE4B-B09F-6C7889EB40FB}" destId="{F4000DB5-2BA2-C549-9888-E9717752AEA2}" srcOrd="0" destOrd="0" presId="urn:microsoft.com/office/officeart/2005/8/layout/hierarchy6"/>
    <dgm:cxn modelId="{471BAD2B-A705-4444-AC24-DBFB4B476CBD}" srcId="{53E32273-E4C9-5146-B18F-F8A52D4A855C}" destId="{12495324-AC24-EC4C-86EA-010120D9E417}" srcOrd="0" destOrd="0" parTransId="{25C366B2-B48C-1E4F-A491-C0076E11D5AA}" sibTransId="{E0A7E1CA-4938-7E40-B7C8-40F6B6E8A3E8}"/>
    <dgm:cxn modelId="{96FDD734-20DD-014C-962F-AFB0BDDF925F}" srcId="{12495324-AC24-EC4C-86EA-010120D9E417}" destId="{D852A53B-BB09-144D-AB3E-903B3FA91FC4}" srcOrd="0" destOrd="0" parTransId="{5A2FC6F8-0991-2948-B4A1-6433B185A37E}" sibTransId="{FEBFF6F5-7881-8748-8AB7-2A082D2020E5}"/>
    <dgm:cxn modelId="{39A8D648-3A0E-A946-AAA3-5ED0B290ABD6}" type="presOf" srcId="{12495324-AC24-EC4C-86EA-010120D9E417}" destId="{78D99CE1-C727-B446-A746-CB0C268DBD3B}" srcOrd="0" destOrd="0" presId="urn:microsoft.com/office/officeart/2005/8/layout/hierarchy6"/>
    <dgm:cxn modelId="{92C8784C-C418-404E-AA3A-B9F9513FC9A3}" type="presOf" srcId="{F6F1BADD-6756-DE43-9909-4D330E297F4C}" destId="{B7697F33-F134-CB4F-8E9C-DB38DF87C776}" srcOrd="0" destOrd="0" presId="urn:microsoft.com/office/officeart/2005/8/layout/hierarchy6"/>
    <dgm:cxn modelId="{444B8054-C3D9-7846-8498-8AE7195C007A}" srcId="{88194824-752D-8C4F-AF19-1A6159754183}" destId="{538295F0-81D8-4345-8DE4-8A7C20E3EE7D}" srcOrd="0" destOrd="0" parTransId="{F6F1BADD-6756-DE43-9909-4D330E297F4C}" sibTransId="{CAC1AE56-DDBA-124E-8C72-480DD243686D}"/>
    <dgm:cxn modelId="{E9C68466-816F-D54B-BDFC-8D5FC24B9516}" type="presOf" srcId="{D852A53B-BB09-144D-AB3E-903B3FA91FC4}" destId="{372E3B79-0F26-044D-9820-EC8985745AC0}" srcOrd="0" destOrd="0" presId="urn:microsoft.com/office/officeart/2005/8/layout/hierarchy6"/>
    <dgm:cxn modelId="{7409B567-3BB4-464B-AE01-BE83F0A456D5}" srcId="{53E32273-E4C9-5146-B18F-F8A52D4A855C}" destId="{88194824-752D-8C4F-AF19-1A6159754183}" srcOrd="1" destOrd="0" parTransId="{1C2B0C6B-2FEE-D545-B2A0-2EC9A54A79D6}" sibTransId="{745FE217-7FEC-4842-90B3-3E2CA550A0D6}"/>
    <dgm:cxn modelId="{66A7EE69-48B9-1945-81D1-CF8396754BA5}" type="presOf" srcId="{88194824-752D-8C4F-AF19-1A6159754183}" destId="{5A5AFF6C-ADF7-104A-9744-62E48A4657E1}" srcOrd="0" destOrd="0" presId="urn:microsoft.com/office/officeart/2005/8/layout/hierarchy6"/>
    <dgm:cxn modelId="{4861436C-8224-3746-939D-FA5CAB542CF1}" type="presOf" srcId="{038466F0-B6B7-8B49-A8CA-2B83E7A1F3B9}" destId="{7BA65C34-0404-F943-806F-1F288D9F905B}" srcOrd="0" destOrd="0" presId="urn:microsoft.com/office/officeart/2005/8/layout/hierarchy6"/>
    <dgm:cxn modelId="{F723E671-7951-4A46-A6BB-93477D84D686}" type="presOf" srcId="{AEEAEE2F-A0F6-5048-83D0-0FD7E2A703DF}" destId="{8002F5F8-9FE9-E044-8BBD-5E0C80A7F46A}" srcOrd="0" destOrd="0" presId="urn:microsoft.com/office/officeart/2005/8/layout/hierarchy6"/>
    <dgm:cxn modelId="{86B48F7A-F757-3645-AE0B-15CCF0E1C188}" type="presOf" srcId="{2F7829D4-A35F-0C45-BB35-39F6463B29F5}" destId="{F4108AB4-659C-A640-8FB1-9F7821571B9A}" srcOrd="0" destOrd="0" presId="urn:microsoft.com/office/officeart/2005/8/layout/hierarchy6"/>
    <dgm:cxn modelId="{1FE3C286-AC1A-F54A-AEE1-914F542E8C56}" type="presOf" srcId="{1C2B0C6B-2FEE-D545-B2A0-2EC9A54A79D6}" destId="{CF4ACCFC-C023-314B-86D9-27DD797E99A3}" srcOrd="0" destOrd="0" presId="urn:microsoft.com/office/officeart/2005/8/layout/hierarchy6"/>
    <dgm:cxn modelId="{135E578E-FC6F-2C4B-B4B3-FB0574A356FD}" srcId="{3A3B81B2-A127-6C46-B32C-62DB7272655E}" destId="{66464340-E930-1044-95A6-32AE5519DA46}" srcOrd="1" destOrd="0" parTransId="{3D2F9995-FF1F-E34C-97C8-43527162955B}" sibTransId="{C1C8E7D4-480A-4640-A203-CDD43F316EC8}"/>
    <dgm:cxn modelId="{2D613E95-5AF8-904D-B98D-38031CAE877C}" type="presOf" srcId="{5A2FC6F8-0991-2948-B4A1-6433B185A37E}" destId="{DDE9A1E9-BAB8-994F-B81F-7DE0AF1B10BC}" srcOrd="0" destOrd="0" presId="urn:microsoft.com/office/officeart/2005/8/layout/hierarchy6"/>
    <dgm:cxn modelId="{B1896299-A3D7-6340-B8C1-8CCB015DADA5}" type="presOf" srcId="{66464340-E930-1044-95A6-32AE5519DA46}" destId="{15F7A18B-0900-C142-8A7A-9AE94B2B641A}" srcOrd="1" destOrd="0" presId="urn:microsoft.com/office/officeart/2005/8/layout/hierarchy6"/>
    <dgm:cxn modelId="{5135CBA1-009C-D644-8C7B-6DAB6E67EB03}" srcId="{3A3B81B2-A127-6C46-B32C-62DB7272655E}" destId="{038466F0-B6B7-8B49-A8CA-2B83E7A1F3B9}" srcOrd="3" destOrd="0" parTransId="{987D90A4-BEB2-9C49-B448-768628C78E41}" sibTransId="{54324357-8061-F847-AE85-FAEF45E02919}"/>
    <dgm:cxn modelId="{9761B9B1-16B1-A049-894F-F9AADBF9C9E7}" srcId="{3A3B81B2-A127-6C46-B32C-62DB7272655E}" destId="{53E32273-E4C9-5146-B18F-F8A52D4A855C}" srcOrd="0" destOrd="0" parTransId="{FFCA98FD-3B42-0A46-937E-7C33355CF393}" sibTransId="{4CB35166-971E-B34F-8EA8-6897BD2E6548}"/>
    <dgm:cxn modelId="{9E5DCCB4-7569-CC48-8FE3-10387C42B8EA}" srcId="{12495324-AC24-EC4C-86EA-010120D9E417}" destId="{4CE3327D-55E9-AE4B-B09F-6C7889EB40FB}" srcOrd="1" destOrd="0" parTransId="{2F7829D4-A35F-0C45-BB35-39F6463B29F5}" sibTransId="{96233DAD-637E-D843-B193-8532D239A001}"/>
    <dgm:cxn modelId="{705912B9-AD8E-E94A-ADA7-652763A8468C}" type="presOf" srcId="{3A3B81B2-A127-6C46-B32C-62DB7272655E}" destId="{2B82BE7B-EAD3-2B47-91BE-AE336DC11C39}" srcOrd="0" destOrd="0" presId="urn:microsoft.com/office/officeart/2005/8/layout/hierarchy6"/>
    <dgm:cxn modelId="{9213EEBB-8675-D946-9228-EED266BFDF7F}" type="presOf" srcId="{53E32273-E4C9-5146-B18F-F8A52D4A855C}" destId="{C5EE73FA-2D7E-6D41-807A-9F71B7CD1AB1}" srcOrd="0" destOrd="0" presId="urn:microsoft.com/office/officeart/2005/8/layout/hierarchy6"/>
    <dgm:cxn modelId="{D00EE4C8-82F0-C446-963D-EF6B3C1F1102}" type="presOf" srcId="{538295F0-81D8-4345-8DE4-8A7C20E3EE7D}" destId="{64545B68-CFB2-914B-9E08-057234678C6C}" srcOrd="0" destOrd="0" presId="urn:microsoft.com/office/officeart/2005/8/layout/hierarchy6"/>
    <dgm:cxn modelId="{78E4E5E6-8476-6746-A3C9-CC2C5F85F4D9}" type="presOf" srcId="{66464340-E930-1044-95A6-32AE5519DA46}" destId="{3C5E52F0-3AE7-934E-9BBE-C5B6BC9A25CA}" srcOrd="0" destOrd="0" presId="urn:microsoft.com/office/officeart/2005/8/layout/hierarchy6"/>
    <dgm:cxn modelId="{3D0273EF-A71A-9C45-A0F8-F8B225D30668}" srcId="{3A3B81B2-A127-6C46-B32C-62DB7272655E}" destId="{AEEAEE2F-A0F6-5048-83D0-0FD7E2A703DF}" srcOrd="2" destOrd="0" parTransId="{ACC0AEDD-0CF4-B341-94E2-23285741BFEE}" sibTransId="{D6C8381E-02B3-774B-B4BB-58F1D5A5AADD}"/>
    <dgm:cxn modelId="{C1F1EBF6-9BF9-8445-8BD3-693DCF637096}" type="presOf" srcId="{038466F0-B6B7-8B49-A8CA-2B83E7A1F3B9}" destId="{129FE82E-FE21-1C42-B8D3-2E1ED770F27E}" srcOrd="1" destOrd="0" presId="urn:microsoft.com/office/officeart/2005/8/layout/hierarchy6"/>
    <dgm:cxn modelId="{ACBF9CB2-1D45-1540-AAC6-846CBE178432}" type="presParOf" srcId="{2B82BE7B-EAD3-2B47-91BE-AE336DC11C39}" destId="{A8B7A712-09A1-AB4F-9B80-BAA218BA2C2C}" srcOrd="0" destOrd="0" presId="urn:microsoft.com/office/officeart/2005/8/layout/hierarchy6"/>
    <dgm:cxn modelId="{B8085AF9-C44B-B64B-9133-FC8FAD23A53C}" type="presParOf" srcId="{A8B7A712-09A1-AB4F-9B80-BAA218BA2C2C}" destId="{0C5EACEE-F43B-5147-8C69-E00192D30912}" srcOrd="0" destOrd="0" presId="urn:microsoft.com/office/officeart/2005/8/layout/hierarchy6"/>
    <dgm:cxn modelId="{FBE5FB9D-092E-3941-B0D3-C13103BF4465}" type="presParOf" srcId="{A8B7A712-09A1-AB4F-9B80-BAA218BA2C2C}" destId="{6344453D-E441-0F4A-8CF5-2DC461B891AF}" srcOrd="1" destOrd="0" presId="urn:microsoft.com/office/officeart/2005/8/layout/hierarchy6"/>
    <dgm:cxn modelId="{9EF4FBC6-F4BC-E54E-A9CA-89828D316666}" type="presParOf" srcId="{6344453D-E441-0F4A-8CF5-2DC461B891AF}" destId="{F1DF7940-3ED3-364D-A5ED-087D3D9B336A}" srcOrd="0" destOrd="0" presId="urn:microsoft.com/office/officeart/2005/8/layout/hierarchy6"/>
    <dgm:cxn modelId="{63C02910-D2AA-4D49-82CC-68545AC80C64}" type="presParOf" srcId="{F1DF7940-3ED3-364D-A5ED-087D3D9B336A}" destId="{C5EE73FA-2D7E-6D41-807A-9F71B7CD1AB1}" srcOrd="0" destOrd="0" presId="urn:microsoft.com/office/officeart/2005/8/layout/hierarchy6"/>
    <dgm:cxn modelId="{721D992A-03AC-534F-8816-17DF2EED3D7C}" type="presParOf" srcId="{F1DF7940-3ED3-364D-A5ED-087D3D9B336A}" destId="{F017C7C0-ACE4-5F47-B53C-3E7177BBC02D}" srcOrd="1" destOrd="0" presId="urn:microsoft.com/office/officeart/2005/8/layout/hierarchy6"/>
    <dgm:cxn modelId="{BD027DA5-36CD-BD48-8027-EA2C95FBCD91}" type="presParOf" srcId="{F017C7C0-ACE4-5F47-B53C-3E7177BBC02D}" destId="{F6CA8D9D-829A-8543-9ADD-537DD28A17EA}" srcOrd="0" destOrd="0" presId="urn:microsoft.com/office/officeart/2005/8/layout/hierarchy6"/>
    <dgm:cxn modelId="{46C7411E-7FCE-5F49-A6EB-D4D9AEB0C8A5}" type="presParOf" srcId="{F017C7C0-ACE4-5F47-B53C-3E7177BBC02D}" destId="{37C6B2F7-811C-9149-BED2-347DF2C0DB4E}" srcOrd="1" destOrd="0" presId="urn:microsoft.com/office/officeart/2005/8/layout/hierarchy6"/>
    <dgm:cxn modelId="{AC821394-5849-6343-B31C-3B7E197564AA}" type="presParOf" srcId="{37C6B2F7-811C-9149-BED2-347DF2C0DB4E}" destId="{78D99CE1-C727-B446-A746-CB0C268DBD3B}" srcOrd="0" destOrd="0" presId="urn:microsoft.com/office/officeart/2005/8/layout/hierarchy6"/>
    <dgm:cxn modelId="{5B826766-946A-9F47-88A2-AABEA9EE5325}" type="presParOf" srcId="{37C6B2F7-811C-9149-BED2-347DF2C0DB4E}" destId="{470F3B00-15BC-154E-B23E-3584D32BC6D9}" srcOrd="1" destOrd="0" presId="urn:microsoft.com/office/officeart/2005/8/layout/hierarchy6"/>
    <dgm:cxn modelId="{E9AC545A-129D-FF47-BA1B-7023070CB499}" type="presParOf" srcId="{470F3B00-15BC-154E-B23E-3584D32BC6D9}" destId="{DDE9A1E9-BAB8-994F-B81F-7DE0AF1B10BC}" srcOrd="0" destOrd="0" presId="urn:microsoft.com/office/officeart/2005/8/layout/hierarchy6"/>
    <dgm:cxn modelId="{2B398101-5CC9-0847-9EAC-C840B77EFB51}" type="presParOf" srcId="{470F3B00-15BC-154E-B23E-3584D32BC6D9}" destId="{AF640B9A-0F2C-A444-8E9B-6620FFE33281}" srcOrd="1" destOrd="0" presId="urn:microsoft.com/office/officeart/2005/8/layout/hierarchy6"/>
    <dgm:cxn modelId="{9CCEF279-9396-6E4F-BDC1-4031A295F4FF}" type="presParOf" srcId="{AF640B9A-0F2C-A444-8E9B-6620FFE33281}" destId="{372E3B79-0F26-044D-9820-EC8985745AC0}" srcOrd="0" destOrd="0" presId="urn:microsoft.com/office/officeart/2005/8/layout/hierarchy6"/>
    <dgm:cxn modelId="{EFC986E3-435F-1546-A75C-E2F9DAF38F70}" type="presParOf" srcId="{AF640B9A-0F2C-A444-8E9B-6620FFE33281}" destId="{5CBB7321-47B1-2248-9664-EE06DA77D6C8}" srcOrd="1" destOrd="0" presId="urn:microsoft.com/office/officeart/2005/8/layout/hierarchy6"/>
    <dgm:cxn modelId="{F070B3C6-D024-4F4B-AF4A-EDA7069566B9}" type="presParOf" srcId="{470F3B00-15BC-154E-B23E-3584D32BC6D9}" destId="{F4108AB4-659C-A640-8FB1-9F7821571B9A}" srcOrd="2" destOrd="0" presId="urn:microsoft.com/office/officeart/2005/8/layout/hierarchy6"/>
    <dgm:cxn modelId="{8E15AF05-C7F7-314F-B2C2-B40D8F90DACF}" type="presParOf" srcId="{470F3B00-15BC-154E-B23E-3584D32BC6D9}" destId="{B8CF4155-6012-9145-9415-C43FB0D24ECB}" srcOrd="3" destOrd="0" presId="urn:microsoft.com/office/officeart/2005/8/layout/hierarchy6"/>
    <dgm:cxn modelId="{D4CE8ED1-D515-D34D-86D3-CE5E94FB9CF6}" type="presParOf" srcId="{B8CF4155-6012-9145-9415-C43FB0D24ECB}" destId="{F4000DB5-2BA2-C549-9888-E9717752AEA2}" srcOrd="0" destOrd="0" presId="urn:microsoft.com/office/officeart/2005/8/layout/hierarchy6"/>
    <dgm:cxn modelId="{BA038587-5235-A342-8DD8-97059589D4CC}" type="presParOf" srcId="{B8CF4155-6012-9145-9415-C43FB0D24ECB}" destId="{5723226F-EA37-F343-99AD-675A7A40AF83}" srcOrd="1" destOrd="0" presId="urn:microsoft.com/office/officeart/2005/8/layout/hierarchy6"/>
    <dgm:cxn modelId="{8DD83E00-DB9E-1441-BC2B-E5CA36B97DC7}" type="presParOf" srcId="{F017C7C0-ACE4-5F47-B53C-3E7177BBC02D}" destId="{CF4ACCFC-C023-314B-86D9-27DD797E99A3}" srcOrd="2" destOrd="0" presId="urn:microsoft.com/office/officeart/2005/8/layout/hierarchy6"/>
    <dgm:cxn modelId="{95F61872-2105-F74B-9244-F3822B65F885}" type="presParOf" srcId="{F017C7C0-ACE4-5F47-B53C-3E7177BBC02D}" destId="{DC5D252D-8078-3543-96ED-FB7B4F5D3B44}" srcOrd="3" destOrd="0" presId="urn:microsoft.com/office/officeart/2005/8/layout/hierarchy6"/>
    <dgm:cxn modelId="{81A05CD8-9DD5-3D47-8C83-AE60F7AF2C2E}" type="presParOf" srcId="{DC5D252D-8078-3543-96ED-FB7B4F5D3B44}" destId="{5A5AFF6C-ADF7-104A-9744-62E48A4657E1}" srcOrd="0" destOrd="0" presId="urn:microsoft.com/office/officeart/2005/8/layout/hierarchy6"/>
    <dgm:cxn modelId="{A6A5D5B9-4E26-054A-8D79-071C6FB86FAE}" type="presParOf" srcId="{DC5D252D-8078-3543-96ED-FB7B4F5D3B44}" destId="{4494999F-7AF3-FA4E-964A-7CED49FA4F4B}" srcOrd="1" destOrd="0" presId="urn:microsoft.com/office/officeart/2005/8/layout/hierarchy6"/>
    <dgm:cxn modelId="{FD829F33-E203-CF44-8350-6F22E2E07B70}" type="presParOf" srcId="{4494999F-7AF3-FA4E-964A-7CED49FA4F4B}" destId="{B7697F33-F134-CB4F-8E9C-DB38DF87C776}" srcOrd="0" destOrd="0" presId="urn:microsoft.com/office/officeart/2005/8/layout/hierarchy6"/>
    <dgm:cxn modelId="{CF7F87D1-900B-CD40-B401-C061B88CC774}" type="presParOf" srcId="{4494999F-7AF3-FA4E-964A-7CED49FA4F4B}" destId="{27FAAAC1-F7E1-5642-A745-8D66CD743F23}" srcOrd="1" destOrd="0" presId="urn:microsoft.com/office/officeart/2005/8/layout/hierarchy6"/>
    <dgm:cxn modelId="{AA373E30-F62F-6E44-BD9C-B9D7622E7D3F}" type="presParOf" srcId="{27FAAAC1-F7E1-5642-A745-8D66CD743F23}" destId="{64545B68-CFB2-914B-9E08-057234678C6C}" srcOrd="0" destOrd="0" presId="urn:microsoft.com/office/officeart/2005/8/layout/hierarchy6"/>
    <dgm:cxn modelId="{E5CB9774-B6AA-5342-A9FB-674141B34482}" type="presParOf" srcId="{27FAAAC1-F7E1-5642-A745-8D66CD743F23}" destId="{63251813-08C9-0D4F-AA91-5D538666E380}" srcOrd="1" destOrd="0" presId="urn:microsoft.com/office/officeart/2005/8/layout/hierarchy6"/>
    <dgm:cxn modelId="{46D3EA0E-9FDD-684A-AC22-60C4A5E2C8EC}" type="presParOf" srcId="{2B82BE7B-EAD3-2B47-91BE-AE336DC11C39}" destId="{41A8442F-AA6C-1248-9B9F-4E40D7CED57C}" srcOrd="1" destOrd="0" presId="urn:microsoft.com/office/officeart/2005/8/layout/hierarchy6"/>
    <dgm:cxn modelId="{3B9B965F-F97C-C549-A378-18A5CD2D8945}" type="presParOf" srcId="{41A8442F-AA6C-1248-9B9F-4E40D7CED57C}" destId="{33E59064-7AAD-F245-B00E-7C38C9849043}" srcOrd="0" destOrd="0" presId="urn:microsoft.com/office/officeart/2005/8/layout/hierarchy6"/>
    <dgm:cxn modelId="{D1F99159-941D-A04B-A72A-592511AF3EF5}" type="presParOf" srcId="{33E59064-7AAD-F245-B00E-7C38C9849043}" destId="{3C5E52F0-3AE7-934E-9BBE-C5B6BC9A25CA}" srcOrd="0" destOrd="0" presId="urn:microsoft.com/office/officeart/2005/8/layout/hierarchy6"/>
    <dgm:cxn modelId="{AD13E8FB-8F49-954E-9FE1-0A2959CC8285}" type="presParOf" srcId="{33E59064-7AAD-F245-B00E-7C38C9849043}" destId="{15F7A18B-0900-C142-8A7A-9AE94B2B641A}" srcOrd="1" destOrd="0" presId="urn:microsoft.com/office/officeart/2005/8/layout/hierarchy6"/>
    <dgm:cxn modelId="{003FF0D3-9BCC-B94D-AB54-A45AA24441E5}" type="presParOf" srcId="{41A8442F-AA6C-1248-9B9F-4E40D7CED57C}" destId="{4FEA1312-048A-5541-B665-5E3FD4989C4E}" srcOrd="1" destOrd="0" presId="urn:microsoft.com/office/officeart/2005/8/layout/hierarchy6"/>
    <dgm:cxn modelId="{139B840B-0CAB-D24C-9262-306959D6D76D}" type="presParOf" srcId="{4FEA1312-048A-5541-B665-5E3FD4989C4E}" destId="{88742291-7279-C84F-A288-8E6D5BBE6280}" srcOrd="0" destOrd="0" presId="urn:microsoft.com/office/officeart/2005/8/layout/hierarchy6"/>
    <dgm:cxn modelId="{263DA511-07EC-7F4F-BB7A-CDEF2C37D9E5}" type="presParOf" srcId="{41A8442F-AA6C-1248-9B9F-4E40D7CED57C}" destId="{E26B6BF2-267F-D346-9277-D7F08AC04C55}" srcOrd="2" destOrd="0" presId="urn:microsoft.com/office/officeart/2005/8/layout/hierarchy6"/>
    <dgm:cxn modelId="{898F219B-8889-F44D-A098-6B20334BE5D3}" type="presParOf" srcId="{E26B6BF2-267F-D346-9277-D7F08AC04C55}" destId="{8002F5F8-9FE9-E044-8BBD-5E0C80A7F46A}" srcOrd="0" destOrd="0" presId="urn:microsoft.com/office/officeart/2005/8/layout/hierarchy6"/>
    <dgm:cxn modelId="{1C524984-05C5-F546-8196-69F6C28AF021}" type="presParOf" srcId="{E26B6BF2-267F-D346-9277-D7F08AC04C55}" destId="{274527E7-E4D2-4143-B4F1-4BD777014FDC}" srcOrd="1" destOrd="0" presId="urn:microsoft.com/office/officeart/2005/8/layout/hierarchy6"/>
    <dgm:cxn modelId="{D34F7500-CAD8-8C45-B863-7E1D3B587DA4}" type="presParOf" srcId="{41A8442F-AA6C-1248-9B9F-4E40D7CED57C}" destId="{34A14A41-20DA-074B-8A79-728C1C32F941}" srcOrd="3" destOrd="0" presId="urn:microsoft.com/office/officeart/2005/8/layout/hierarchy6"/>
    <dgm:cxn modelId="{42611F2E-720B-EC48-B4E7-19ADC7A5F185}" type="presParOf" srcId="{34A14A41-20DA-074B-8A79-728C1C32F941}" destId="{D54CCD9D-DCE1-8247-B39C-2DD3BEE9C410}" srcOrd="0" destOrd="0" presId="urn:microsoft.com/office/officeart/2005/8/layout/hierarchy6"/>
    <dgm:cxn modelId="{0F8B788C-40F6-6F4C-B672-B9D22BD9ABB1}" type="presParOf" srcId="{41A8442F-AA6C-1248-9B9F-4E40D7CED57C}" destId="{DCF833EA-6B52-4341-A89B-2EDBD0969A14}" srcOrd="4" destOrd="0" presId="urn:microsoft.com/office/officeart/2005/8/layout/hierarchy6"/>
    <dgm:cxn modelId="{9095BC3A-E872-CC4C-AB33-A6249C1B8907}" type="presParOf" srcId="{DCF833EA-6B52-4341-A89B-2EDBD0969A14}" destId="{7BA65C34-0404-F943-806F-1F288D9F905B}" srcOrd="0" destOrd="0" presId="urn:microsoft.com/office/officeart/2005/8/layout/hierarchy6"/>
    <dgm:cxn modelId="{462C2F25-B964-6B47-A09C-1E94E00F051D}" type="presParOf" srcId="{DCF833EA-6B52-4341-A89B-2EDBD0969A14}" destId="{129FE82E-FE21-1C42-B8D3-2E1ED770F27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65C34-0404-F943-806F-1F288D9F905B}">
      <dsp:nvSpPr>
        <dsp:cNvPr id="0" name=""/>
        <dsp:cNvSpPr/>
      </dsp:nvSpPr>
      <dsp:spPr>
        <a:xfrm>
          <a:off x="0" y="3594228"/>
          <a:ext cx="8791713" cy="13273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Foundational Data Products Are Reusable and Semantically Linked</a:t>
          </a:r>
        </a:p>
      </dsp:txBody>
      <dsp:txXfrm>
        <a:off x="0" y="3594228"/>
        <a:ext cx="2637513" cy="1327342"/>
      </dsp:txXfrm>
    </dsp:sp>
    <dsp:sp modelId="{8002F5F8-9FE9-E044-8BBD-5E0C80A7F46A}">
      <dsp:nvSpPr>
        <dsp:cNvPr id="0" name=""/>
        <dsp:cNvSpPr/>
      </dsp:nvSpPr>
      <dsp:spPr>
        <a:xfrm>
          <a:off x="0" y="2045662"/>
          <a:ext cx="8791713" cy="13273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Integrated / or filtered Data Products</a:t>
          </a:r>
        </a:p>
      </dsp:txBody>
      <dsp:txXfrm>
        <a:off x="0" y="2045662"/>
        <a:ext cx="2637513" cy="1327342"/>
      </dsp:txXfrm>
    </dsp:sp>
    <dsp:sp modelId="{3C5E52F0-3AE7-934E-9BBE-C5B6BC9A25CA}">
      <dsp:nvSpPr>
        <dsp:cNvPr id="0" name=""/>
        <dsp:cNvSpPr/>
      </dsp:nvSpPr>
      <dsp:spPr>
        <a:xfrm>
          <a:off x="0" y="497095"/>
          <a:ext cx="8791713" cy="13273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Insight Data Products</a:t>
          </a:r>
        </a:p>
      </dsp:txBody>
      <dsp:txXfrm>
        <a:off x="0" y="497095"/>
        <a:ext cx="2637513" cy="1327342"/>
      </dsp:txXfrm>
    </dsp:sp>
    <dsp:sp modelId="{C5EE73FA-2D7E-6D41-807A-9F71B7CD1AB1}">
      <dsp:nvSpPr>
        <dsp:cNvPr id="0" name=""/>
        <dsp:cNvSpPr/>
      </dsp:nvSpPr>
      <dsp:spPr>
        <a:xfrm>
          <a:off x="5334755" y="607707"/>
          <a:ext cx="1662347"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ctr" anchorCtr="0">
          <a:noAutofit/>
        </a:bodyPr>
        <a:lstStyle/>
        <a:p>
          <a:pPr marL="0" lvl="0" indent="0" algn="ctr" defTabSz="800100">
            <a:lnSpc>
              <a:spcPct val="90000"/>
            </a:lnSpc>
            <a:spcBef>
              <a:spcPct val="0"/>
            </a:spcBef>
            <a:spcAft>
              <a:spcPct val="35000"/>
            </a:spcAft>
            <a:buNone/>
          </a:pPr>
          <a:r>
            <a:rPr lang="en-GB" sz="1800" kern="1200"/>
            <a:t>Top 20 customers in furniture</a:t>
          </a:r>
        </a:p>
      </dsp:txBody>
      <dsp:txXfrm>
        <a:off x="5367152" y="640104"/>
        <a:ext cx="1597553" cy="1041324"/>
      </dsp:txXfrm>
    </dsp:sp>
    <dsp:sp modelId="{F6CA8D9D-829A-8543-9ADD-537DD28A17EA}">
      <dsp:nvSpPr>
        <dsp:cNvPr id="0" name=""/>
        <dsp:cNvSpPr/>
      </dsp:nvSpPr>
      <dsp:spPr>
        <a:xfrm>
          <a:off x="4548230" y="1713826"/>
          <a:ext cx="1617698" cy="442447"/>
        </a:xfrm>
        <a:custGeom>
          <a:avLst/>
          <a:gdLst/>
          <a:ahLst/>
          <a:cxnLst/>
          <a:rect l="0" t="0" r="0" b="0"/>
          <a:pathLst>
            <a:path>
              <a:moveTo>
                <a:pt x="1617698" y="0"/>
              </a:moveTo>
              <a:lnTo>
                <a:pt x="1617698" y="221223"/>
              </a:lnTo>
              <a:lnTo>
                <a:pt x="0" y="221223"/>
              </a:lnTo>
              <a:lnTo>
                <a:pt x="0" y="442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D99CE1-C727-B446-A746-CB0C268DBD3B}">
      <dsp:nvSpPr>
        <dsp:cNvPr id="0" name=""/>
        <dsp:cNvSpPr/>
      </dsp:nvSpPr>
      <dsp:spPr>
        <a:xfrm>
          <a:off x="3718641" y="2156274"/>
          <a:ext cx="1659178"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Customer Orders over £300</a:t>
          </a:r>
        </a:p>
      </dsp:txBody>
      <dsp:txXfrm>
        <a:off x="3751038" y="2188671"/>
        <a:ext cx="1594384" cy="1041324"/>
      </dsp:txXfrm>
    </dsp:sp>
    <dsp:sp modelId="{DDE9A1E9-BAB8-994F-B81F-7DE0AF1B10BC}">
      <dsp:nvSpPr>
        <dsp:cNvPr id="0" name=""/>
        <dsp:cNvSpPr/>
      </dsp:nvSpPr>
      <dsp:spPr>
        <a:xfrm>
          <a:off x="3469764" y="3262392"/>
          <a:ext cx="1078465" cy="442447"/>
        </a:xfrm>
        <a:custGeom>
          <a:avLst/>
          <a:gdLst/>
          <a:ahLst/>
          <a:cxnLst/>
          <a:rect l="0" t="0" r="0" b="0"/>
          <a:pathLst>
            <a:path>
              <a:moveTo>
                <a:pt x="1078465" y="0"/>
              </a:moveTo>
              <a:lnTo>
                <a:pt x="1078465" y="221223"/>
              </a:lnTo>
              <a:lnTo>
                <a:pt x="0" y="221223"/>
              </a:lnTo>
              <a:lnTo>
                <a:pt x="0" y="4424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2E3B79-0F26-044D-9820-EC8985745AC0}">
      <dsp:nvSpPr>
        <dsp:cNvPr id="0" name=""/>
        <dsp:cNvSpPr/>
      </dsp:nvSpPr>
      <dsp:spPr>
        <a:xfrm>
          <a:off x="2640175" y="3704840"/>
          <a:ext cx="1659178"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Customer</a:t>
          </a:r>
        </a:p>
      </dsp:txBody>
      <dsp:txXfrm>
        <a:off x="2672572" y="3737237"/>
        <a:ext cx="1594384" cy="1041324"/>
      </dsp:txXfrm>
    </dsp:sp>
    <dsp:sp modelId="{F4108AB4-659C-A640-8FB1-9F7821571B9A}">
      <dsp:nvSpPr>
        <dsp:cNvPr id="0" name=""/>
        <dsp:cNvSpPr/>
      </dsp:nvSpPr>
      <dsp:spPr>
        <a:xfrm>
          <a:off x="4548230" y="3262392"/>
          <a:ext cx="1078465" cy="442447"/>
        </a:xfrm>
        <a:custGeom>
          <a:avLst/>
          <a:gdLst/>
          <a:ahLst/>
          <a:cxnLst/>
          <a:rect l="0" t="0" r="0" b="0"/>
          <a:pathLst>
            <a:path>
              <a:moveTo>
                <a:pt x="0" y="0"/>
              </a:moveTo>
              <a:lnTo>
                <a:pt x="0" y="221223"/>
              </a:lnTo>
              <a:lnTo>
                <a:pt x="1078465" y="221223"/>
              </a:lnTo>
              <a:lnTo>
                <a:pt x="1078465" y="4424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000DB5-2BA2-C549-9888-E9717752AEA2}">
      <dsp:nvSpPr>
        <dsp:cNvPr id="0" name=""/>
        <dsp:cNvSpPr/>
      </dsp:nvSpPr>
      <dsp:spPr>
        <a:xfrm>
          <a:off x="4797107" y="3704840"/>
          <a:ext cx="1659178"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Orders</a:t>
          </a:r>
        </a:p>
      </dsp:txBody>
      <dsp:txXfrm>
        <a:off x="4829504" y="3737237"/>
        <a:ext cx="1594384" cy="1041324"/>
      </dsp:txXfrm>
    </dsp:sp>
    <dsp:sp modelId="{CF4ACCFC-C023-314B-86D9-27DD797E99A3}">
      <dsp:nvSpPr>
        <dsp:cNvPr id="0" name=""/>
        <dsp:cNvSpPr/>
      </dsp:nvSpPr>
      <dsp:spPr>
        <a:xfrm>
          <a:off x="6165929" y="1713826"/>
          <a:ext cx="1617698" cy="442447"/>
        </a:xfrm>
        <a:custGeom>
          <a:avLst/>
          <a:gdLst/>
          <a:ahLst/>
          <a:cxnLst/>
          <a:rect l="0" t="0" r="0" b="0"/>
          <a:pathLst>
            <a:path>
              <a:moveTo>
                <a:pt x="0" y="0"/>
              </a:moveTo>
              <a:lnTo>
                <a:pt x="0" y="221223"/>
              </a:lnTo>
              <a:lnTo>
                <a:pt x="1617698" y="221223"/>
              </a:lnTo>
              <a:lnTo>
                <a:pt x="1617698" y="442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5AFF6C-ADF7-104A-9744-62E48A4657E1}">
      <dsp:nvSpPr>
        <dsp:cNvPr id="0" name=""/>
        <dsp:cNvSpPr/>
      </dsp:nvSpPr>
      <dsp:spPr>
        <a:xfrm>
          <a:off x="6954038" y="2156274"/>
          <a:ext cx="1659178"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Furniture Products</a:t>
          </a:r>
        </a:p>
      </dsp:txBody>
      <dsp:txXfrm>
        <a:off x="6986435" y="2188671"/>
        <a:ext cx="1594384" cy="1041324"/>
      </dsp:txXfrm>
    </dsp:sp>
    <dsp:sp modelId="{B7697F33-F134-CB4F-8E9C-DB38DF87C776}">
      <dsp:nvSpPr>
        <dsp:cNvPr id="0" name=""/>
        <dsp:cNvSpPr/>
      </dsp:nvSpPr>
      <dsp:spPr>
        <a:xfrm>
          <a:off x="7737908" y="3262392"/>
          <a:ext cx="91440" cy="442447"/>
        </a:xfrm>
        <a:custGeom>
          <a:avLst/>
          <a:gdLst/>
          <a:ahLst/>
          <a:cxnLst/>
          <a:rect l="0" t="0" r="0" b="0"/>
          <a:pathLst>
            <a:path>
              <a:moveTo>
                <a:pt x="45720" y="0"/>
              </a:moveTo>
              <a:lnTo>
                <a:pt x="45720" y="4424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545B68-CFB2-914B-9E08-057234678C6C}">
      <dsp:nvSpPr>
        <dsp:cNvPr id="0" name=""/>
        <dsp:cNvSpPr/>
      </dsp:nvSpPr>
      <dsp:spPr>
        <a:xfrm>
          <a:off x="6954038" y="3704840"/>
          <a:ext cx="1659178" cy="110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Products</a:t>
          </a:r>
        </a:p>
      </dsp:txBody>
      <dsp:txXfrm>
        <a:off x="6986435" y="3737237"/>
        <a:ext cx="1594384" cy="10413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20CDED-F627-D8E6-1D9F-8BA16BB087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386428-8676-9B10-14BC-F1658D9E52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3BA293-02EA-9746-8315-56F25A5EB7F7}" type="datetimeFigureOut">
              <a:rPr lang="en-GB" smtClean="0"/>
              <a:t>05/03/2024</a:t>
            </a:fld>
            <a:endParaRPr lang="en-GB"/>
          </a:p>
        </p:txBody>
      </p:sp>
      <p:sp>
        <p:nvSpPr>
          <p:cNvPr id="4" name="Footer Placeholder 3">
            <a:extLst>
              <a:ext uri="{FF2B5EF4-FFF2-40B4-BE49-F238E27FC236}">
                <a16:creationId xmlns:a16="http://schemas.microsoft.com/office/drawing/2014/main" id="{FF528C43-4581-CD6F-3C3D-DE80A3A9780C}"/>
              </a:ext>
            </a:extLst>
          </p:cNvPr>
          <p:cNvSpPr>
            <a:spLocks noGrp="1"/>
          </p:cNvSpPr>
          <p:nvPr>
            <p:ph type="ftr" sz="quarter" idx="2"/>
          </p:nvPr>
        </p:nvSpPr>
        <p:spPr>
          <a:xfrm>
            <a:off x="-1" y="8685213"/>
            <a:ext cx="3884613" cy="458787"/>
          </a:xfrm>
          <a:prstGeom prst="rect">
            <a:avLst/>
          </a:prstGeom>
        </p:spPr>
        <p:txBody>
          <a:bodyPr vert="horz" lIns="91440" tIns="45720" rIns="91440" bIns="45720" rtlCol="0" anchor="ctr" anchorCtr="0"/>
          <a:lstStyle>
            <a:lvl1pPr algn="l">
              <a:defRPr sz="1200"/>
            </a:lvl1pPr>
          </a:lstStyle>
          <a:p>
            <a:r>
              <a:rPr lang="en-GB" sz="1200">
                <a:solidFill>
                  <a:schemeClr val="tx1"/>
                </a:solidFill>
                <a:latin typeface="+mn-lt"/>
              </a:rPr>
              <a:t>Copyright © Intelligent Business Strategies 1992-</a:t>
            </a:r>
            <a:fld id="{0B5EB4EC-E6FD-430C-9608-E9747A9505A3}" type="datetimeyyyy">
              <a:rPr lang="en-GB" sz="1200" smtClean="0">
                <a:solidFill>
                  <a:schemeClr val="tx1"/>
                </a:solidFill>
                <a:latin typeface="+mn-lt"/>
              </a:rPr>
              <a:pPr/>
              <a:t>2024</a:t>
            </a:fld>
            <a:endParaRPr lang="en-GB" sz="1200">
              <a:solidFill>
                <a:schemeClr val="tx1"/>
              </a:solidFill>
              <a:latin typeface="+mn-lt"/>
            </a:endParaRPr>
          </a:p>
        </p:txBody>
      </p:sp>
      <p:sp>
        <p:nvSpPr>
          <p:cNvPr id="5" name="Slide Number Placeholder 4">
            <a:extLst>
              <a:ext uri="{FF2B5EF4-FFF2-40B4-BE49-F238E27FC236}">
                <a16:creationId xmlns:a16="http://schemas.microsoft.com/office/drawing/2014/main" id="{A2779D3F-F23A-8245-98A1-26149E8F86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ABCCA5-0BB3-3D4A-A8F2-4C7BD896586A}" type="slidenum">
              <a:rPr lang="en-GB" smtClean="0"/>
              <a:t>‹#›</a:t>
            </a:fld>
            <a:endParaRPr lang="en-GB"/>
          </a:p>
        </p:txBody>
      </p:sp>
    </p:spTree>
    <p:extLst>
      <p:ext uri="{BB962C8B-B14F-4D97-AF65-F5344CB8AC3E}">
        <p14:creationId xmlns:p14="http://schemas.microsoft.com/office/powerpoint/2010/main" val="4238787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05A5F-860A-3147-BB6B-59023BA7B5DA}" type="datetimeFigureOut">
              <a:rPr lang="en-GB" smtClean="0"/>
              <a:t>05/03/2024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5E649-016E-1E43-852E-9C4A65CADD9C}" type="slidenum">
              <a:rPr lang="en-GB" smtClean="0"/>
              <a:t>‹#›</a:t>
            </a:fld>
            <a:endParaRPr lang="en-GB"/>
          </a:p>
        </p:txBody>
      </p:sp>
    </p:spTree>
    <p:extLst>
      <p:ext uri="{BB962C8B-B14F-4D97-AF65-F5344CB8AC3E}">
        <p14:creationId xmlns:p14="http://schemas.microsoft.com/office/powerpoint/2010/main" val="66494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5772" eaLnBrk="1" hangingPunct="1">
              <a:defRPr/>
            </a:pPr>
            <a:fld id="{E60C8661-34F6-41CD-AA32-440DC0CDBDDF}" type="slidenum">
              <a:rPr lang="en-GB" sz="1300">
                <a:solidFill>
                  <a:srgbClr val="000000"/>
                </a:solidFill>
                <a:latin typeface="Arial" charset="0"/>
              </a:rPr>
              <a:pPr defTabSz="915772" eaLnBrk="1" hangingPunct="1">
                <a:defRPr/>
              </a:pPr>
              <a:t>1</a:t>
            </a:fld>
            <a:endParaRPr lang="en-GB" sz="1300">
              <a:solidFill>
                <a:srgbClr val="000000"/>
              </a:solidFill>
              <a:latin typeface="Arial" charset="0"/>
            </a:endParaRPr>
          </a:p>
        </p:txBody>
      </p:sp>
      <p:sp>
        <p:nvSpPr>
          <p:cNvPr id="4098" name="Rectangle 2"/>
          <p:cNvSpPr>
            <a:spLocks noGrp="1" noRot="1" noChangeAspect="1" noChangeArrowheads="1" noTextEdit="1"/>
          </p:cNvSpPr>
          <p:nvPr>
            <p:ph type="sldImg"/>
          </p:nvPr>
        </p:nvSpPr>
        <p:spPr>
          <a:xfrm>
            <a:off x="2690813" y="512763"/>
            <a:ext cx="4556125" cy="2562225"/>
          </a:xfrm>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7977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60F8B-29F5-43B1-A2DD-8D5EC8ADB0B0}" type="slidenum">
              <a:rPr kumimoji="0" lang="en-GB"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2998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015E44-E5B9-1C4D-94BD-EA11F019FA0E}" type="slidenum">
              <a:rPr lang="en-GB" smtClean="0"/>
              <a:t>37</a:t>
            </a:fld>
            <a:endParaRPr lang="en-GB"/>
          </a:p>
        </p:txBody>
      </p:sp>
    </p:spTree>
    <p:extLst>
      <p:ext uri="{BB962C8B-B14F-4D97-AF65-F5344CB8AC3E}">
        <p14:creationId xmlns:p14="http://schemas.microsoft.com/office/powerpoint/2010/main" val="15977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25E649-016E-1E43-852E-9C4A65CADD9C}" type="slidenum">
              <a:rPr lang="en-GB" smtClean="0"/>
              <a:t>46</a:t>
            </a:fld>
            <a:endParaRPr lang="en-GB"/>
          </a:p>
        </p:txBody>
      </p:sp>
    </p:spTree>
    <p:extLst>
      <p:ext uri="{BB962C8B-B14F-4D97-AF65-F5344CB8AC3E}">
        <p14:creationId xmlns:p14="http://schemas.microsoft.com/office/powerpoint/2010/main" val="373429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25E649-016E-1E43-852E-9C4A65CADD9C}" type="slidenum">
              <a:rPr lang="en-GB" smtClean="0"/>
              <a:t>56</a:t>
            </a:fld>
            <a:endParaRPr lang="en-GB"/>
          </a:p>
        </p:txBody>
      </p:sp>
    </p:spTree>
    <p:extLst>
      <p:ext uri="{BB962C8B-B14F-4D97-AF65-F5344CB8AC3E}">
        <p14:creationId xmlns:p14="http://schemas.microsoft.com/office/powerpoint/2010/main" val="170310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3DB36-D711-4E3D-A787-2EE9B69F6E37}"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185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60F8B-29F5-43B1-A2DD-8D5EC8ADB0B0}" type="slidenum">
              <a:rPr kumimoji="0" lang="en-GB"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702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28D09-536F-4BFB-9E4C-636F9B142C58}" type="slidenum">
              <a:rPr lang="en-GB">
                <a:solidFill>
                  <a:prstClr val="white"/>
                </a:solidFill>
              </a:rPr>
              <a:pPr/>
              <a:t>14</a:t>
            </a:fld>
            <a:endParaRPr lang="en-GB">
              <a:solidFill>
                <a:prstClr val="white"/>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F0B538E4-0633-D96A-F10F-D684FA24934D}"/>
              </a:ext>
            </a:extLst>
          </p:cNvPr>
          <p:cNvSpPr>
            <a:spLocks noGrp="1"/>
          </p:cNvSpPr>
          <p:nvPr>
            <p:ph type="ftr" sz="quarter" idx="4"/>
          </p:nvPr>
        </p:nvSpPr>
        <p:spPr/>
        <p:txBody>
          <a:bodyPr/>
          <a:lstStyle/>
          <a:p>
            <a:r>
              <a:rPr lang="en-GB"/>
              <a:t>Copyright © Intelligent Business Strategies 1992-2023</a:t>
            </a:r>
          </a:p>
          <a:p>
            <a:endParaRPr lang="en-GB"/>
          </a:p>
        </p:txBody>
      </p:sp>
    </p:spTree>
    <p:extLst>
      <p:ext uri="{BB962C8B-B14F-4D97-AF65-F5344CB8AC3E}">
        <p14:creationId xmlns:p14="http://schemas.microsoft.com/office/powerpoint/2010/main" val="244276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B7C35-E570-F545-A624-8450D3D31A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23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01A43-6F12-AE42-81FB-0B5688765515}" type="slidenum">
              <a:rPr lang="en-GB" smtClean="0"/>
              <a:t>17</a:t>
            </a:fld>
            <a:endParaRPr lang="en-GB"/>
          </a:p>
        </p:txBody>
      </p:sp>
    </p:spTree>
    <p:extLst>
      <p:ext uri="{BB962C8B-B14F-4D97-AF65-F5344CB8AC3E}">
        <p14:creationId xmlns:p14="http://schemas.microsoft.com/office/powerpoint/2010/main" val="105392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B7C35-E570-F545-A624-8450D3D31A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9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B7C35-E570-F545-A624-8450D3D31A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8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60F8B-29F5-43B1-A2DD-8D5EC8ADB0B0}" type="slidenum">
              <a:rPr kumimoji="0" lang="en-GB"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11861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blackWhite">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18067" y="1882776"/>
            <a:ext cx="11573933" cy="1851025"/>
          </a:xfrm>
          <a:prstGeom prst="rect">
            <a:avLst/>
          </a:prstGeom>
          <a:solidFill>
            <a:schemeClr val="bg1">
              <a:lumMod val="95000"/>
            </a:schemeClr>
          </a:solidFill>
          <a:ln w="9525">
            <a:noFill/>
            <a:miter lim="800000"/>
            <a:headEnd/>
            <a:tailEnd/>
          </a:ln>
          <a:effectLst/>
        </p:spPr>
        <p:txBody>
          <a:bodyPr wrap="none" anchor="ctr"/>
          <a:lstStyle/>
          <a:p>
            <a:pPr>
              <a:defRPr/>
            </a:pPr>
            <a:endParaRPr lang="en-US" sz="2800" b="1" i="1">
              <a:solidFill>
                <a:srgbClr val="000066"/>
              </a:solidFill>
              <a:cs typeface="Arial" charset="0"/>
            </a:endParaRPr>
          </a:p>
        </p:txBody>
      </p:sp>
      <p:sp>
        <p:nvSpPr>
          <p:cNvPr id="5124" name="Rectangle 4"/>
          <p:cNvSpPr>
            <a:spLocks noGrp="1" noChangeArrowheads="1"/>
          </p:cNvSpPr>
          <p:nvPr>
            <p:ph type="ctrTitle" sz="quarter"/>
          </p:nvPr>
        </p:nvSpPr>
        <p:spPr>
          <a:xfrm>
            <a:off x="1117600" y="2227263"/>
            <a:ext cx="9652000" cy="1143000"/>
          </a:xfrm>
        </p:spPr>
        <p:txBody>
          <a:bodyPr/>
          <a:lstStyle>
            <a:lvl1pPr>
              <a:defRPr sz="2400" b="1" i="1"/>
            </a:lvl1pPr>
          </a:lstStyle>
          <a:p>
            <a:r>
              <a:rPr lang="en-GB"/>
              <a:t>Click to edit Master title style</a:t>
            </a:r>
          </a:p>
        </p:txBody>
      </p:sp>
      <p:sp>
        <p:nvSpPr>
          <p:cNvPr id="7" name="Rectangle 3"/>
          <p:cNvSpPr>
            <a:spLocks noGrp="1" noChangeArrowheads="1"/>
          </p:cNvSpPr>
          <p:nvPr>
            <p:ph type="subTitle" sz="quarter" idx="1"/>
          </p:nvPr>
        </p:nvSpPr>
        <p:spPr>
          <a:xfrm>
            <a:off x="1117599" y="4576763"/>
            <a:ext cx="7941733" cy="1752600"/>
          </a:xfrm>
        </p:spPr>
        <p:txBody>
          <a:bodyPr/>
          <a:lstStyle>
            <a:lvl1pPr marL="0" indent="0">
              <a:spcBef>
                <a:spcPct val="0"/>
              </a:spcBef>
              <a:buClr>
                <a:srgbClr val="006666"/>
              </a:buClr>
              <a:buFont typeface="Arial" charset="0"/>
              <a:buNone/>
              <a:defRPr sz="2000">
                <a:solidFill>
                  <a:srgbClr val="000099"/>
                </a:solidFill>
              </a:defRPr>
            </a:lvl1pPr>
          </a:lstStyle>
          <a:p>
            <a:r>
              <a:rPr lang="en-GB"/>
              <a:t>Mike Ferguson</a:t>
            </a:r>
            <a:br>
              <a:rPr lang="en-GB"/>
            </a:br>
            <a:r>
              <a:rPr lang="en-GB"/>
              <a:t>Managing Director</a:t>
            </a:r>
          </a:p>
          <a:p>
            <a:r>
              <a:rPr lang="en-GB"/>
              <a:t>Intelligent Business Strategies Limited          Conference Name 200x</a:t>
            </a:r>
            <a:br>
              <a:rPr lang="en-GB"/>
            </a:br>
            <a:r>
              <a:rPr lang="en-GB"/>
              <a:t>City, Month 200x</a:t>
            </a:r>
          </a:p>
        </p:txBody>
      </p:sp>
      <p:cxnSp>
        <p:nvCxnSpPr>
          <p:cNvPr id="6" name="Straight Connector 5">
            <a:extLst>
              <a:ext uri="{FF2B5EF4-FFF2-40B4-BE49-F238E27FC236}">
                <a16:creationId xmlns:a16="http://schemas.microsoft.com/office/drawing/2014/main" id="{758467F2-B6D8-40F4-ACF4-362849F6CD9B}"/>
              </a:ext>
            </a:extLst>
          </p:cNvPr>
          <p:cNvCxnSpPr>
            <a:cxnSpLocks/>
          </p:cNvCxnSpPr>
          <p:nvPr userDrawn="1"/>
        </p:nvCxnSpPr>
        <p:spPr bwMode="auto">
          <a:xfrm>
            <a:off x="618067" y="3756291"/>
            <a:ext cx="115740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pic>
        <p:nvPicPr>
          <p:cNvPr id="2" name="Picture 1" descr="A red and grey logo&#10;&#10;Description automatically generated">
            <a:extLst>
              <a:ext uri="{FF2B5EF4-FFF2-40B4-BE49-F238E27FC236}">
                <a16:creationId xmlns:a16="http://schemas.microsoft.com/office/drawing/2014/main" id="{536C8C68-EDD6-2025-BB60-F30FA034D048}"/>
              </a:ext>
            </a:extLst>
          </p:cNvPr>
          <p:cNvPicPr>
            <a:picLocks noChangeAspect="1"/>
          </p:cNvPicPr>
          <p:nvPr userDrawn="1"/>
        </p:nvPicPr>
        <p:blipFill>
          <a:blip r:embed="rId2"/>
          <a:stretch>
            <a:fillRect/>
          </a:stretch>
        </p:blipFill>
        <p:spPr>
          <a:xfrm>
            <a:off x="9030429" y="492586"/>
            <a:ext cx="2664000" cy="1049514"/>
          </a:xfrm>
          <a:prstGeom prst="rect">
            <a:avLst/>
          </a:prstGeom>
        </p:spPr>
      </p:pic>
    </p:spTree>
    <p:extLst>
      <p:ext uri="{BB962C8B-B14F-4D97-AF65-F5344CB8AC3E}">
        <p14:creationId xmlns:p14="http://schemas.microsoft.com/office/powerpoint/2010/main" val="3041885233"/>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482213"/>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12715" y="1120515"/>
            <a:ext cx="5112000" cy="5105400"/>
          </a:xfrm>
        </p:spPr>
        <p:txBody>
          <a:bodyPr/>
          <a:lstStyle>
            <a:lvl1pPr>
              <a:defRPr lang="en-US" sz="2200" dirty="0">
                <a:solidFill>
                  <a:schemeClr val="tx1"/>
                </a:solidFill>
                <a:latin typeface="+mn-lt"/>
                <a:ea typeface="+mn-ea"/>
                <a:cs typeface="+mn-cs"/>
              </a:defRPr>
            </a:lvl1pPr>
            <a:lvl2pPr marL="571500" indent="-228600">
              <a:defRPr lang="en-US" sz="2000" dirty="0">
                <a:solidFill>
                  <a:srgbClr val="000099"/>
                </a:solidFill>
                <a:latin typeface="+mn-lt"/>
              </a:defRPr>
            </a:lvl2pPr>
            <a:lvl3pPr marL="919163" indent="-233363">
              <a:defRPr lang="en-US" sz="1800" dirty="0">
                <a:solidFill>
                  <a:schemeClr val="tx1"/>
                </a:solidFill>
                <a:latin typeface="+mn-lt"/>
              </a:defRPr>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marL="571500" lvl="1" indent="-228600" algn="l" rtl="0" eaLnBrk="0" fontAlgn="base" hangingPunct="0">
              <a:spcBef>
                <a:spcPct val="0"/>
              </a:spcBef>
              <a:spcAft>
                <a:spcPct val="25000"/>
              </a:spcAft>
              <a:buClr>
                <a:srgbClr val="000099"/>
              </a:buClr>
              <a:buSzPct val="110000"/>
              <a:buChar char="•"/>
            </a:pPr>
            <a:r>
              <a:rPr lang="en-US"/>
              <a:t>Second level</a:t>
            </a:r>
          </a:p>
          <a:p>
            <a:pPr marL="919163" lvl="2" indent="-233363" algn="l" rtl="0" eaLnBrk="0" fontAlgn="base" hangingPunct="0">
              <a:spcBef>
                <a:spcPct val="0"/>
              </a:spcBef>
              <a:spcAft>
                <a:spcPct val="25000"/>
              </a:spcAft>
              <a:buClr>
                <a:schemeClr val="tx1"/>
              </a:buClr>
              <a:buChar char="–"/>
            </a:pPr>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52406" y="1120515"/>
            <a:ext cx="5112000" cy="5105400"/>
          </a:xfrm>
        </p:spPr>
        <p:txBody>
          <a:bodyPr/>
          <a:lstStyle>
            <a:lvl1pPr>
              <a:defRPr lang="en-US" sz="2200" dirty="0">
                <a:solidFill>
                  <a:schemeClr val="tx1"/>
                </a:solidFill>
                <a:latin typeface="+mn-lt"/>
                <a:ea typeface="+mn-ea"/>
                <a:cs typeface="+mn-cs"/>
              </a:defRPr>
            </a:lvl1pPr>
            <a:lvl2pPr marL="571500" indent="-228600">
              <a:defRPr lang="en-US" sz="2000" dirty="0">
                <a:solidFill>
                  <a:srgbClr val="000099"/>
                </a:solidFill>
                <a:latin typeface="+mn-lt"/>
              </a:defRPr>
            </a:lvl2pPr>
            <a:lvl3pPr marL="919163" indent="-233363">
              <a:defRPr lang="en-US" sz="1800" dirty="0">
                <a:solidFill>
                  <a:schemeClr val="tx1"/>
                </a:solidFill>
                <a:latin typeface="+mn-lt"/>
              </a:defRPr>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marL="571500" lvl="1" indent="-228600" algn="l" rtl="0" eaLnBrk="0" fontAlgn="base" hangingPunct="0">
              <a:spcBef>
                <a:spcPct val="0"/>
              </a:spcBef>
              <a:spcAft>
                <a:spcPct val="25000"/>
              </a:spcAft>
              <a:buClr>
                <a:srgbClr val="000099"/>
              </a:buClr>
              <a:buSzPct val="110000"/>
              <a:buChar char="•"/>
            </a:pPr>
            <a:r>
              <a:rPr lang="en-US"/>
              <a:t>Second level</a:t>
            </a:r>
          </a:p>
          <a:p>
            <a:pPr marL="919163" lvl="2" indent="-233363" algn="l" rtl="0" eaLnBrk="0" fontAlgn="base" hangingPunct="0">
              <a:spcBef>
                <a:spcPct val="0"/>
              </a:spcBef>
              <a:spcAft>
                <a:spcPct val="25000"/>
              </a:spcAft>
              <a:buClr>
                <a:schemeClr val="tx1"/>
              </a:buClr>
              <a:buChar char="–"/>
            </a:pPr>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01854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0450123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47866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156104" y="6420103"/>
            <a:ext cx="834713" cy="366183"/>
          </a:xfrm>
          <a:prstGeom prst="rect">
            <a:avLst/>
          </a:prstGeom>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65798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gray">
          <a:xfrm>
            <a:off x="1094460" y="0"/>
            <a:ext cx="11098800" cy="844550"/>
          </a:xfrm>
          <a:prstGeom prst="rect">
            <a:avLst/>
          </a:prstGeom>
          <a:solidFill>
            <a:schemeClr val="bg1">
              <a:lumMod val="95000"/>
            </a:schemeClr>
          </a:solidFill>
          <a:ln w="9525">
            <a:noFill/>
            <a:miter lim="800000"/>
            <a:headEnd/>
            <a:tailEnd/>
          </a:ln>
          <a:effectLst/>
        </p:spPr>
        <p:txBody>
          <a:bodyPr wrap="none" lIns="274320" anchor="ctr"/>
          <a:lstStyle/>
          <a:p>
            <a:pPr>
              <a:defRPr/>
            </a:pPr>
            <a:endParaRPr lang="en-US" sz="4400">
              <a:solidFill>
                <a:srgbClr val="000066"/>
              </a:solidFill>
              <a:latin typeface="Times New Roman" pitchFamily="18" charset="0"/>
              <a:cs typeface="Arial" charset="0"/>
            </a:endParaRPr>
          </a:p>
        </p:txBody>
      </p:sp>
      <p:sp>
        <p:nvSpPr>
          <p:cNvPr id="2051" name="Rectangle 3"/>
          <p:cNvSpPr>
            <a:spLocks noGrp="1" noChangeArrowheads="1"/>
          </p:cNvSpPr>
          <p:nvPr>
            <p:ph type="title"/>
          </p:nvPr>
        </p:nvSpPr>
        <p:spPr bwMode="gray">
          <a:xfrm>
            <a:off x="1112715" y="0"/>
            <a:ext cx="11052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52" name="Rectangle 4"/>
          <p:cNvSpPr>
            <a:spLocks noGrp="1" noChangeArrowheads="1"/>
          </p:cNvSpPr>
          <p:nvPr>
            <p:ph type="body" idx="1"/>
          </p:nvPr>
        </p:nvSpPr>
        <p:spPr bwMode="auto">
          <a:xfrm>
            <a:off x="1112715" y="1122218"/>
            <a:ext cx="10691359" cy="53062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9" name="Rectangle 6">
            <a:extLst>
              <a:ext uri="{FF2B5EF4-FFF2-40B4-BE49-F238E27FC236}">
                <a16:creationId xmlns:a16="http://schemas.microsoft.com/office/drawing/2014/main" id="{9109F8C9-109D-4118-9AB3-267E92AEAD19}"/>
              </a:ext>
            </a:extLst>
          </p:cNvPr>
          <p:cNvSpPr>
            <a:spLocks noChangeArrowheads="1"/>
          </p:cNvSpPr>
          <p:nvPr userDrawn="1"/>
        </p:nvSpPr>
        <p:spPr bwMode="black">
          <a:xfrm>
            <a:off x="11480801" y="6580911"/>
            <a:ext cx="630767" cy="250709"/>
          </a:xfrm>
          <a:prstGeom prst="rect">
            <a:avLst/>
          </a:prstGeom>
          <a:noFill/>
          <a:ln w="9525">
            <a:noFill/>
            <a:miter lim="800000"/>
            <a:headEnd/>
            <a:tailEnd/>
          </a:ln>
          <a:effectLst/>
        </p:spPr>
        <p:txBody>
          <a:bodyPr lIns="44450" tIns="17462" rIns="44450" bIns="17462">
            <a:spAutoFit/>
          </a:bodyPr>
          <a:lstStyle/>
          <a:p>
            <a:pPr algn="r" defTabSz="850900" eaLnBrk="0" hangingPunct="0"/>
            <a:fld id="{1EBD5558-1CD3-4E6D-895C-3C16BF295D59}" type="slidenum">
              <a:rPr lang="en-GB" sz="1400" b="1">
                <a:solidFill>
                  <a:schemeClr val="tx1"/>
                </a:solidFill>
              </a:rPr>
              <a:pPr algn="r" defTabSz="850900" eaLnBrk="0" hangingPunct="0"/>
              <a:t>‹#›</a:t>
            </a:fld>
            <a:endParaRPr lang="en-GB" sz="1400" b="1">
              <a:solidFill>
                <a:schemeClr val="tx1"/>
              </a:solidFill>
            </a:endParaRPr>
          </a:p>
        </p:txBody>
      </p:sp>
      <p:cxnSp>
        <p:nvCxnSpPr>
          <p:cNvPr id="12" name="Straight Connector 11">
            <a:extLst>
              <a:ext uri="{FF2B5EF4-FFF2-40B4-BE49-F238E27FC236}">
                <a16:creationId xmlns:a16="http://schemas.microsoft.com/office/drawing/2014/main" id="{E77BB9C2-B99B-420C-AF00-8F1F07001CD9}"/>
              </a:ext>
            </a:extLst>
          </p:cNvPr>
          <p:cNvCxnSpPr>
            <a:cxnSpLocks/>
          </p:cNvCxnSpPr>
          <p:nvPr userDrawn="1"/>
        </p:nvCxnSpPr>
        <p:spPr bwMode="auto">
          <a:xfrm>
            <a:off x="1094014" y="866364"/>
            <a:ext cx="110988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F5DC6BD9-396C-30F2-3837-A71B69C5662A}"/>
              </a:ext>
            </a:extLst>
          </p:cNvPr>
          <p:cNvSpPr txBox="1"/>
          <p:nvPr userDrawn="1"/>
        </p:nvSpPr>
        <p:spPr>
          <a:xfrm>
            <a:off x="4176038" y="6578090"/>
            <a:ext cx="3869970" cy="276999"/>
          </a:xfrm>
          <a:prstGeom prst="rect">
            <a:avLst/>
          </a:prstGeom>
          <a:noFill/>
        </p:spPr>
        <p:txBody>
          <a:bodyPr wrap="none" rtlCol="0">
            <a:spAutoFit/>
          </a:bodyPr>
          <a:lstStyle>
            <a:defPPr>
              <a:defRPr lang="en-GB"/>
            </a:defPPr>
            <a:lvl1pPr algn="ctr" rtl="0" fontAlgn="base">
              <a:spcBef>
                <a:spcPct val="0"/>
              </a:spcBef>
              <a:spcAft>
                <a:spcPct val="0"/>
              </a:spcAft>
              <a:defRPr kern="1200">
                <a:solidFill>
                  <a:schemeClr val="bg1"/>
                </a:solidFill>
                <a:latin typeface="Arial" charset="0"/>
                <a:ea typeface="+mn-ea"/>
                <a:cs typeface="+mn-cs"/>
              </a:defRPr>
            </a:lvl1pPr>
            <a:lvl2pPr marL="457200" algn="ctr" rtl="0" fontAlgn="base">
              <a:spcBef>
                <a:spcPct val="0"/>
              </a:spcBef>
              <a:spcAft>
                <a:spcPct val="0"/>
              </a:spcAft>
              <a:defRPr kern="1200">
                <a:solidFill>
                  <a:schemeClr val="bg1"/>
                </a:solidFill>
                <a:latin typeface="Arial" charset="0"/>
                <a:ea typeface="+mn-ea"/>
                <a:cs typeface="+mn-cs"/>
              </a:defRPr>
            </a:lvl2pPr>
            <a:lvl3pPr marL="914400" algn="ctr" rtl="0" fontAlgn="base">
              <a:spcBef>
                <a:spcPct val="0"/>
              </a:spcBef>
              <a:spcAft>
                <a:spcPct val="0"/>
              </a:spcAft>
              <a:defRPr kern="1200">
                <a:solidFill>
                  <a:schemeClr val="bg1"/>
                </a:solidFill>
                <a:latin typeface="Arial" charset="0"/>
                <a:ea typeface="+mn-ea"/>
                <a:cs typeface="+mn-cs"/>
              </a:defRPr>
            </a:lvl3pPr>
            <a:lvl4pPr marL="1371600" algn="ctr" rtl="0" fontAlgn="base">
              <a:spcBef>
                <a:spcPct val="0"/>
              </a:spcBef>
              <a:spcAft>
                <a:spcPct val="0"/>
              </a:spcAft>
              <a:defRPr kern="1200">
                <a:solidFill>
                  <a:schemeClr val="bg1"/>
                </a:solidFill>
                <a:latin typeface="Arial" charset="0"/>
                <a:ea typeface="+mn-ea"/>
                <a:cs typeface="+mn-cs"/>
              </a:defRPr>
            </a:lvl4pPr>
            <a:lvl5pPr marL="1828800" algn="ctr"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r>
              <a:rPr lang="en-GB" sz="1200">
                <a:solidFill>
                  <a:schemeClr val="tx1"/>
                </a:solidFill>
                <a:latin typeface="+mn-lt"/>
              </a:rPr>
              <a:t>Copyright © Intelligent Business Strategies 1992-</a:t>
            </a:r>
            <a:fld id="{D9625257-2FEA-4C02-8580-EEBC873FE292}" type="datetimeyyyy">
              <a:rPr lang="en-GB" sz="1200" smtClean="0">
                <a:solidFill>
                  <a:schemeClr val="tx1"/>
                </a:solidFill>
                <a:latin typeface="+mn-lt"/>
              </a:rPr>
              <a:t>2024</a:t>
            </a:fld>
            <a:endParaRPr lang="en-GB" sz="1200">
              <a:solidFill>
                <a:schemeClr val="tx1"/>
              </a:solidFill>
              <a:latin typeface="+mn-lt"/>
            </a:endParaRPr>
          </a:p>
        </p:txBody>
      </p:sp>
      <p:pic>
        <p:nvPicPr>
          <p:cNvPr id="4" name="Picture 3" descr="A red circle with white logo&#10;&#10;Description automatically generated">
            <a:extLst>
              <a:ext uri="{FF2B5EF4-FFF2-40B4-BE49-F238E27FC236}">
                <a16:creationId xmlns:a16="http://schemas.microsoft.com/office/drawing/2014/main" id="{626A49AA-8E45-037E-8842-4858BD5C83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6012" y="44004"/>
            <a:ext cx="792000" cy="792000"/>
          </a:xfrm>
          <a:prstGeom prst="rect">
            <a:avLst/>
          </a:prstGeom>
        </p:spPr>
      </p:pic>
    </p:spTree>
    <p:extLst>
      <p:ext uri="{BB962C8B-B14F-4D97-AF65-F5344CB8AC3E}">
        <p14:creationId xmlns:p14="http://schemas.microsoft.com/office/powerpoint/2010/main" val="21492565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693" r:id="rId5"/>
    <p:sldLayoutId id="2147483694" r:id="rId6"/>
  </p:sldLayoutIdLst>
  <p:transition spd="med">
    <p:zoom/>
  </p:transition>
  <p:hf sldNum="0" hdr="0" dt="0"/>
  <p:txStyles>
    <p:titleStyle>
      <a:lvl1pPr algn="l" rtl="0" eaLnBrk="0" fontAlgn="base" hangingPunct="0">
        <a:spcBef>
          <a:spcPct val="0"/>
        </a:spcBef>
        <a:spcAft>
          <a:spcPct val="0"/>
        </a:spcAft>
        <a:defRPr sz="2200">
          <a:solidFill>
            <a:schemeClr val="tx1">
              <a:lumMod val="65000"/>
              <a:lumOff val="35000"/>
            </a:schemeClr>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228600" indent="-228600" algn="l" rtl="0" eaLnBrk="0" fontAlgn="base" hangingPunct="0">
        <a:spcBef>
          <a:spcPct val="25000"/>
        </a:spcBef>
        <a:spcAft>
          <a:spcPct val="25000"/>
        </a:spcAft>
        <a:buClr>
          <a:srgbClr val="FF0000"/>
        </a:buClr>
        <a:buFont typeface="Wingdings" pitchFamily="2" charset="2"/>
        <a:buChar char="§"/>
        <a:defRPr sz="2200">
          <a:solidFill>
            <a:schemeClr val="tx1"/>
          </a:solidFill>
          <a:latin typeface="+mn-lt"/>
          <a:ea typeface="+mn-ea"/>
          <a:cs typeface="+mn-cs"/>
        </a:defRPr>
      </a:lvl1pPr>
      <a:lvl2pPr marL="571500" indent="-228600" algn="l" rtl="0" eaLnBrk="0" fontAlgn="base" hangingPunct="0">
        <a:spcBef>
          <a:spcPct val="0"/>
        </a:spcBef>
        <a:spcAft>
          <a:spcPct val="25000"/>
        </a:spcAft>
        <a:buClr>
          <a:srgbClr val="000099"/>
        </a:buClr>
        <a:buSzPct val="110000"/>
        <a:buChar char="•"/>
        <a:defRPr sz="2000">
          <a:solidFill>
            <a:srgbClr val="000099"/>
          </a:solidFill>
          <a:latin typeface="+mn-lt"/>
        </a:defRPr>
      </a:lvl2pPr>
      <a:lvl3pPr marL="919163" indent="-233363" algn="l" rtl="0" eaLnBrk="0" fontAlgn="base" hangingPunct="0">
        <a:spcBef>
          <a:spcPct val="0"/>
        </a:spcBef>
        <a:spcAft>
          <a:spcPct val="25000"/>
        </a:spcAft>
        <a:buClr>
          <a:schemeClr val="tx1"/>
        </a:buClr>
        <a:buChar char="–"/>
        <a:defRPr sz="1800">
          <a:solidFill>
            <a:schemeClr val="tx1"/>
          </a:solidFill>
          <a:latin typeface="+mn-lt"/>
        </a:defRPr>
      </a:lvl3pPr>
      <a:lvl4pPr marL="1268413" indent="-234950" algn="l" rtl="0" eaLnBrk="0" fontAlgn="base" hangingPunct="0">
        <a:spcBef>
          <a:spcPct val="20000"/>
        </a:spcBef>
        <a:spcAft>
          <a:spcPct val="0"/>
        </a:spcAft>
        <a:buClr>
          <a:schemeClr val="accent2"/>
        </a:buClr>
        <a:buSzPct val="60000"/>
        <a:buFont typeface="Wingdings" pitchFamily="2" charset="2"/>
        <a:buChar char="u"/>
        <a:defRPr sz="2000">
          <a:solidFill>
            <a:srgbClr val="187534"/>
          </a:solidFill>
          <a:latin typeface="+mn-lt"/>
        </a:defRPr>
      </a:lvl4pPr>
      <a:lvl5pPr marL="1546225" indent="-163513" algn="l" rtl="0" eaLnBrk="0" fontAlgn="base" hangingPunct="0">
        <a:spcBef>
          <a:spcPct val="20000"/>
        </a:spcBef>
        <a:spcAft>
          <a:spcPct val="0"/>
        </a:spcAft>
        <a:buClr>
          <a:srgbClr val="A50021"/>
        </a:buClr>
        <a:buSzPct val="75000"/>
        <a:buChar char="»"/>
        <a:defRPr sz="2000">
          <a:solidFill>
            <a:schemeClr val="bg2"/>
          </a:solidFill>
          <a:latin typeface="+mn-lt"/>
        </a:defRPr>
      </a:lvl5pPr>
      <a:lvl6pPr marL="2003425" indent="-163513" algn="l" rtl="0" fontAlgn="base">
        <a:spcBef>
          <a:spcPct val="20000"/>
        </a:spcBef>
        <a:spcAft>
          <a:spcPct val="0"/>
        </a:spcAft>
        <a:buClr>
          <a:srgbClr val="A50021"/>
        </a:buClr>
        <a:buSzPct val="75000"/>
        <a:buChar char="»"/>
        <a:defRPr>
          <a:solidFill>
            <a:schemeClr val="bg2"/>
          </a:solidFill>
          <a:latin typeface="+mn-lt"/>
        </a:defRPr>
      </a:lvl6pPr>
      <a:lvl7pPr marL="2460625" indent="-163513" algn="l" rtl="0" fontAlgn="base">
        <a:spcBef>
          <a:spcPct val="20000"/>
        </a:spcBef>
        <a:spcAft>
          <a:spcPct val="0"/>
        </a:spcAft>
        <a:buClr>
          <a:srgbClr val="A50021"/>
        </a:buClr>
        <a:buSzPct val="75000"/>
        <a:buChar char="»"/>
        <a:defRPr>
          <a:solidFill>
            <a:schemeClr val="bg2"/>
          </a:solidFill>
          <a:latin typeface="+mn-lt"/>
        </a:defRPr>
      </a:lvl7pPr>
      <a:lvl8pPr marL="2917825" indent="-163513" algn="l" rtl="0" fontAlgn="base">
        <a:spcBef>
          <a:spcPct val="20000"/>
        </a:spcBef>
        <a:spcAft>
          <a:spcPct val="0"/>
        </a:spcAft>
        <a:buClr>
          <a:srgbClr val="A50021"/>
        </a:buClr>
        <a:buSzPct val="75000"/>
        <a:buChar char="»"/>
        <a:defRPr>
          <a:solidFill>
            <a:schemeClr val="bg2"/>
          </a:solidFill>
          <a:latin typeface="+mn-lt"/>
        </a:defRPr>
      </a:lvl8pPr>
      <a:lvl9pPr marL="3375025" indent="-163513" algn="l" rtl="0" fontAlgn="base">
        <a:spcBef>
          <a:spcPct val="20000"/>
        </a:spcBef>
        <a:spcAft>
          <a:spcPct val="0"/>
        </a:spcAft>
        <a:buClr>
          <a:srgbClr val="A50021"/>
        </a:buClr>
        <a:buSzPct val="75000"/>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13" Type="http://schemas.microsoft.com/office/2007/relationships/hdphoto" Target="../media/hdphoto11.wdp"/><Relationship Id="rId18" Type="http://schemas.openxmlformats.org/officeDocument/2006/relationships/image" Target="../media/image51.png"/><Relationship Id="rId3" Type="http://schemas.openxmlformats.org/officeDocument/2006/relationships/image" Target="../media/image41.tiff"/><Relationship Id="rId21" Type="http://schemas.openxmlformats.org/officeDocument/2006/relationships/image" Target="../media/image54.png"/><Relationship Id="rId7" Type="http://schemas.microsoft.com/office/2007/relationships/hdphoto" Target="../media/hdphoto9.wdp"/><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8.wdp"/><Relationship Id="rId15" Type="http://schemas.microsoft.com/office/2007/relationships/hdphoto" Target="../media/hdphoto12.wdp"/><Relationship Id="rId10" Type="http://schemas.microsoft.com/office/2007/relationships/hdphoto" Target="../media/hdphoto10.wdp"/><Relationship Id="rId19" Type="http://schemas.openxmlformats.org/officeDocument/2006/relationships/image" Target="../media/image52.jpe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4.png"/><Relationship Id="rId39" Type="http://schemas.openxmlformats.org/officeDocument/2006/relationships/image" Target="../media/image83.png"/><Relationship Id="rId21" Type="http://schemas.openxmlformats.org/officeDocument/2006/relationships/image" Target="../media/image70.png"/><Relationship Id="rId34" Type="http://schemas.microsoft.com/office/2007/relationships/hdphoto" Target="../media/hdphoto19.wdp"/><Relationship Id="rId42" Type="http://schemas.microsoft.com/office/2007/relationships/hdphoto" Target="../media/hdphoto22.wdp"/><Relationship Id="rId47" Type="http://schemas.openxmlformats.org/officeDocument/2006/relationships/image" Target="../media/image89.png"/><Relationship Id="rId7" Type="http://schemas.microsoft.com/office/2007/relationships/hdphoto" Target="../media/hdphoto13.wdp"/><Relationship Id="rId2" Type="http://schemas.openxmlformats.org/officeDocument/2006/relationships/notesSlide" Target="../notesSlides/notesSlide6.xml"/><Relationship Id="rId16" Type="http://schemas.openxmlformats.org/officeDocument/2006/relationships/image" Target="../media/image66.png"/><Relationship Id="rId29" Type="http://schemas.microsoft.com/office/2007/relationships/hdphoto" Target="../media/hdphoto17.wdp"/><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1.jpeg"/><Relationship Id="rId24" Type="http://schemas.openxmlformats.org/officeDocument/2006/relationships/image" Target="../media/image72.png"/><Relationship Id="rId32" Type="http://schemas.microsoft.com/office/2007/relationships/hdphoto" Target="../media/hdphoto18.wdp"/><Relationship Id="rId37" Type="http://schemas.microsoft.com/office/2007/relationships/hdphoto" Target="../media/hdphoto20.wdp"/><Relationship Id="rId40" Type="http://schemas.microsoft.com/office/2007/relationships/hdphoto" Target="../media/hdphoto21.wdp"/><Relationship Id="rId45" Type="http://schemas.openxmlformats.org/officeDocument/2006/relationships/image" Target="../media/image87.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1.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78.png"/><Relationship Id="rId44" Type="http://schemas.openxmlformats.org/officeDocument/2006/relationships/image" Target="../media/image86.png"/><Relationship Id="rId4" Type="http://schemas.openxmlformats.org/officeDocument/2006/relationships/image" Target="../media/image56.png"/><Relationship Id="rId9" Type="http://schemas.microsoft.com/office/2007/relationships/hdphoto" Target="../media/hdphoto14.wdp"/><Relationship Id="rId14" Type="http://schemas.openxmlformats.org/officeDocument/2006/relationships/image" Target="../media/image64.png"/><Relationship Id="rId22" Type="http://schemas.microsoft.com/office/2007/relationships/hdphoto" Target="../media/hdphoto16.wdp"/><Relationship Id="rId27" Type="http://schemas.openxmlformats.org/officeDocument/2006/relationships/image" Target="../media/image75.png"/><Relationship Id="rId30" Type="http://schemas.openxmlformats.org/officeDocument/2006/relationships/image" Target="../media/image77.tiff"/><Relationship Id="rId35" Type="http://schemas.openxmlformats.org/officeDocument/2006/relationships/image" Target="../media/image80.jpeg"/><Relationship Id="rId43" Type="http://schemas.openxmlformats.org/officeDocument/2006/relationships/image" Target="../media/image85.png"/><Relationship Id="rId48" Type="http://schemas.openxmlformats.org/officeDocument/2006/relationships/image" Target="../media/image90.png"/><Relationship Id="rId8" Type="http://schemas.openxmlformats.org/officeDocument/2006/relationships/image" Target="../media/image59.png"/><Relationship Id="rId3" Type="http://schemas.openxmlformats.org/officeDocument/2006/relationships/image" Target="../media/image55.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3.png"/><Relationship Id="rId33" Type="http://schemas.openxmlformats.org/officeDocument/2006/relationships/image" Target="../media/image79.png"/><Relationship Id="rId38" Type="http://schemas.openxmlformats.org/officeDocument/2006/relationships/image" Target="../media/image82.png"/><Relationship Id="rId46" Type="http://schemas.openxmlformats.org/officeDocument/2006/relationships/image" Target="../media/image88.jpeg"/><Relationship Id="rId20" Type="http://schemas.microsoft.com/office/2007/relationships/hdphoto" Target="../media/hdphoto15.wdp"/><Relationship Id="rId41"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openxmlformats.org/officeDocument/2006/relationships/image" Target="../media/image88.jpeg"/><Relationship Id="rId3" Type="http://schemas.openxmlformats.org/officeDocument/2006/relationships/image" Target="../media/image78.png"/><Relationship Id="rId21" Type="http://schemas.openxmlformats.org/officeDocument/2006/relationships/image" Target="../media/image55.png"/><Relationship Id="rId7" Type="http://schemas.openxmlformats.org/officeDocument/2006/relationships/image" Target="../media/image80.jpeg"/><Relationship Id="rId12" Type="http://schemas.microsoft.com/office/2007/relationships/hdphoto" Target="../media/hdphoto21.wdp"/><Relationship Id="rId17" Type="http://schemas.openxmlformats.org/officeDocument/2006/relationships/image" Target="../media/image87.png"/><Relationship Id="rId25" Type="http://schemas.microsoft.com/office/2007/relationships/hdphoto" Target="../media/hdphoto13.wdp"/><Relationship Id="rId2" Type="http://schemas.openxmlformats.org/officeDocument/2006/relationships/image" Target="../media/image77.tiff"/><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4.xml"/><Relationship Id="rId6" Type="http://schemas.microsoft.com/office/2007/relationships/hdphoto" Target="../media/hdphoto19.wdp"/><Relationship Id="rId11" Type="http://schemas.openxmlformats.org/officeDocument/2006/relationships/image" Target="../media/image83.png"/><Relationship Id="rId24" Type="http://schemas.openxmlformats.org/officeDocument/2006/relationships/image" Target="../media/image58.png"/><Relationship Id="rId5" Type="http://schemas.openxmlformats.org/officeDocument/2006/relationships/image" Target="../media/image79.png"/><Relationship Id="rId15" Type="http://schemas.openxmlformats.org/officeDocument/2006/relationships/image" Target="../media/image85.png"/><Relationship Id="rId23" Type="http://schemas.openxmlformats.org/officeDocument/2006/relationships/image" Target="../media/image57.png"/><Relationship Id="rId10" Type="http://schemas.openxmlformats.org/officeDocument/2006/relationships/image" Target="../media/image82.png"/><Relationship Id="rId19" Type="http://schemas.openxmlformats.org/officeDocument/2006/relationships/image" Target="../media/image89.png"/><Relationship Id="rId4" Type="http://schemas.microsoft.com/office/2007/relationships/hdphoto" Target="../media/hdphoto18.wdp"/><Relationship Id="rId9" Type="http://schemas.microsoft.com/office/2007/relationships/hdphoto" Target="../media/hdphoto20.wdp"/><Relationship Id="rId14" Type="http://schemas.microsoft.com/office/2007/relationships/hdphoto" Target="../media/hdphoto22.wdp"/><Relationship Id="rId22"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www.intelligentbusiness.bi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jpeg"/><Relationship Id="rId3" Type="http://schemas.openxmlformats.org/officeDocument/2006/relationships/image" Target="../media/image42.png"/><Relationship Id="rId21" Type="http://schemas.openxmlformats.org/officeDocument/2006/relationships/image" Target="../media/image92.jpeg"/><Relationship Id="rId7" Type="http://schemas.openxmlformats.org/officeDocument/2006/relationships/image" Target="../media/image44.jpeg"/><Relationship Id="rId12" Type="http://schemas.microsoft.com/office/2007/relationships/hdphoto" Target="../media/hdphoto11.wdp"/><Relationship Id="rId17" Type="http://schemas.openxmlformats.org/officeDocument/2006/relationships/image" Target="../media/image51.png"/><Relationship Id="rId2" Type="http://schemas.openxmlformats.org/officeDocument/2006/relationships/image" Target="../media/image41.tiff"/><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3.png"/><Relationship Id="rId4" Type="http://schemas.microsoft.com/office/2007/relationships/hdphoto" Target="../media/hdphoto8.wdp"/><Relationship Id="rId9" Type="http://schemas.microsoft.com/office/2007/relationships/hdphoto" Target="../media/hdphoto10.wdp"/><Relationship Id="rId1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jpeg"/><Relationship Id="rId3" Type="http://schemas.openxmlformats.org/officeDocument/2006/relationships/image" Target="../media/image42.png"/><Relationship Id="rId21" Type="http://schemas.openxmlformats.org/officeDocument/2006/relationships/image" Target="../media/image92.jpeg"/><Relationship Id="rId7" Type="http://schemas.openxmlformats.org/officeDocument/2006/relationships/image" Target="../media/image44.jpeg"/><Relationship Id="rId12" Type="http://schemas.microsoft.com/office/2007/relationships/hdphoto" Target="../media/hdphoto11.wdp"/><Relationship Id="rId17" Type="http://schemas.openxmlformats.org/officeDocument/2006/relationships/image" Target="../media/image51.png"/><Relationship Id="rId2" Type="http://schemas.openxmlformats.org/officeDocument/2006/relationships/image" Target="../media/image41.tiff"/><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3.png"/><Relationship Id="rId4" Type="http://schemas.microsoft.com/office/2007/relationships/hdphoto" Target="../media/hdphoto8.wdp"/><Relationship Id="rId9" Type="http://schemas.microsoft.com/office/2007/relationships/hdphoto" Target="../media/hdphoto10.wdp"/><Relationship Id="rId14" Type="http://schemas.microsoft.com/office/2007/relationships/hdphoto" Target="../media/hdphoto1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13" Type="http://schemas.microsoft.com/office/2007/relationships/hdphoto" Target="../media/hdphoto11.wdp"/><Relationship Id="rId18" Type="http://schemas.openxmlformats.org/officeDocument/2006/relationships/image" Target="../media/image51.png"/><Relationship Id="rId3" Type="http://schemas.openxmlformats.org/officeDocument/2006/relationships/image" Target="../media/image41.tiff"/><Relationship Id="rId21" Type="http://schemas.openxmlformats.org/officeDocument/2006/relationships/image" Target="../media/image54.png"/><Relationship Id="rId7" Type="http://schemas.microsoft.com/office/2007/relationships/hdphoto" Target="../media/hdphoto9.wdp"/><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8.wdp"/><Relationship Id="rId15" Type="http://schemas.microsoft.com/office/2007/relationships/hdphoto" Target="../media/hdphoto12.wdp"/><Relationship Id="rId23" Type="http://schemas.openxmlformats.org/officeDocument/2006/relationships/image" Target="../media/image94.svg"/><Relationship Id="rId10" Type="http://schemas.microsoft.com/office/2007/relationships/hdphoto" Target="../media/hdphoto10.wdp"/><Relationship Id="rId19" Type="http://schemas.openxmlformats.org/officeDocument/2006/relationships/image" Target="../media/image52.jpe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png"/><Relationship Id="rId18" Type="http://schemas.openxmlformats.org/officeDocument/2006/relationships/image" Target="../media/image104.png"/><Relationship Id="rId3" Type="http://schemas.openxmlformats.org/officeDocument/2006/relationships/image" Target="../media/image95.png"/><Relationship Id="rId21" Type="http://schemas.openxmlformats.org/officeDocument/2006/relationships/image" Target="../media/image107.jpeg"/><Relationship Id="rId7" Type="http://schemas.microsoft.com/office/2007/relationships/hdphoto" Target="../media/hdphoto23.wdp"/><Relationship Id="rId12" Type="http://schemas.microsoft.com/office/2007/relationships/hdphoto" Target="../media/hdphoto25.wdp"/><Relationship Id="rId17" Type="http://schemas.microsoft.com/office/2007/relationships/hdphoto" Target="../media/hdphoto27.wdp"/><Relationship Id="rId25"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103.png"/><Relationship Id="rId20"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100.png"/><Relationship Id="rId24" Type="http://schemas.openxmlformats.org/officeDocument/2006/relationships/image" Target="../media/image110.png"/><Relationship Id="rId5" Type="http://schemas.openxmlformats.org/officeDocument/2006/relationships/image" Target="../media/image96.tiff"/><Relationship Id="rId15" Type="http://schemas.microsoft.com/office/2007/relationships/hdphoto" Target="../media/hdphoto26.wdp"/><Relationship Id="rId23" Type="http://schemas.openxmlformats.org/officeDocument/2006/relationships/image" Target="../media/image109.png"/><Relationship Id="rId10" Type="http://schemas.openxmlformats.org/officeDocument/2006/relationships/image" Target="../media/image99.jpeg"/><Relationship Id="rId19" Type="http://schemas.openxmlformats.org/officeDocument/2006/relationships/image" Target="../media/image105.png"/><Relationship Id="rId4" Type="http://schemas.microsoft.com/office/2007/relationships/hdphoto" Target="../media/hdphoto10.wdp"/><Relationship Id="rId9" Type="http://schemas.microsoft.com/office/2007/relationships/hdphoto" Target="../media/hdphoto24.wdp"/><Relationship Id="rId14" Type="http://schemas.openxmlformats.org/officeDocument/2006/relationships/image" Target="../media/image102.png"/><Relationship Id="rId22"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94.sv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3.tiff"/><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94.svg"/></Relationships>
</file>

<file path=ppt/slides/_rels/slide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3.png"/><Relationship Id="rId7"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7.tiff"/><Relationship Id="rId5" Type="http://schemas.openxmlformats.org/officeDocument/2006/relationships/image" Target="../media/image116.tiff"/><Relationship Id="rId4" Type="http://schemas.openxmlformats.org/officeDocument/2006/relationships/image" Target="../media/image94.svg"/><Relationship Id="rId9" Type="http://schemas.microsoft.com/office/2007/relationships/hdphoto" Target="../media/hdphoto28.wdp"/></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7.jpeg"/><Relationship Id="rId26" Type="http://schemas.microsoft.com/office/2007/relationships/hdphoto" Target="../media/hdphoto3.wdp"/><Relationship Id="rId3" Type="http://schemas.openxmlformats.org/officeDocument/2006/relationships/image" Target="../media/image97.png"/><Relationship Id="rId21" Type="http://schemas.openxmlformats.org/officeDocument/2006/relationships/image" Target="../media/image9.png"/><Relationship Id="rId7" Type="http://schemas.openxmlformats.org/officeDocument/2006/relationships/image" Target="../media/image99.jpeg"/><Relationship Id="rId12" Type="http://schemas.microsoft.com/office/2007/relationships/hdphoto" Target="../media/hdphoto32.wdp"/><Relationship Id="rId17" Type="http://schemas.openxmlformats.org/officeDocument/2006/relationships/image" Target="../media/image106.png"/><Relationship Id="rId25" Type="http://schemas.openxmlformats.org/officeDocument/2006/relationships/image" Target="../media/image11.png"/><Relationship Id="rId2" Type="http://schemas.openxmlformats.org/officeDocument/2006/relationships/image" Target="../media/image96.tiff"/><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3.xml"/><Relationship Id="rId6" Type="http://schemas.microsoft.com/office/2007/relationships/hdphoto" Target="../media/hdphoto30.wdp"/><Relationship Id="rId11" Type="http://schemas.openxmlformats.org/officeDocument/2006/relationships/image" Target="../media/image102.png"/><Relationship Id="rId24" Type="http://schemas.microsoft.com/office/2007/relationships/hdphoto" Target="../media/hdphoto2.wdp"/><Relationship Id="rId5" Type="http://schemas.openxmlformats.org/officeDocument/2006/relationships/image" Target="../media/image98.png"/><Relationship Id="rId15" Type="http://schemas.openxmlformats.org/officeDocument/2006/relationships/image" Target="../media/image104.png"/><Relationship Id="rId23" Type="http://schemas.openxmlformats.org/officeDocument/2006/relationships/image" Target="../media/image10.png"/><Relationship Id="rId10" Type="http://schemas.openxmlformats.org/officeDocument/2006/relationships/image" Target="../media/image101.png"/><Relationship Id="rId19" Type="http://schemas.openxmlformats.org/officeDocument/2006/relationships/image" Target="../media/image108.png"/><Relationship Id="rId4" Type="http://schemas.microsoft.com/office/2007/relationships/hdphoto" Target="../media/hdphoto29.wdp"/><Relationship Id="rId9" Type="http://schemas.microsoft.com/office/2007/relationships/hdphoto" Target="../media/hdphoto31.wdp"/><Relationship Id="rId14" Type="http://schemas.microsoft.com/office/2007/relationships/hdphoto" Target="../media/hdphoto33.wdp"/><Relationship Id="rId22"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20.jpeg"/><Relationship Id="rId7" Type="http://schemas.openxmlformats.org/officeDocument/2006/relationships/image" Target="../media/image124.png"/><Relationship Id="rId12" Type="http://schemas.microsoft.com/office/2007/relationships/hdphoto" Target="../media/hdphoto36.wdp"/><Relationship Id="rId17" Type="http://schemas.openxmlformats.org/officeDocument/2006/relationships/image" Target="../media/image131.svg"/><Relationship Id="rId2" Type="http://schemas.openxmlformats.org/officeDocument/2006/relationships/image" Target="../media/image119.jpeg"/><Relationship Id="rId16"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29.png"/><Relationship Id="rId10" Type="http://schemas.microsoft.com/office/2007/relationships/hdphoto" Target="../media/hdphoto35.wdp"/><Relationship Id="rId4" Type="http://schemas.openxmlformats.org/officeDocument/2006/relationships/image" Target="../media/image121.jpeg"/><Relationship Id="rId9" Type="http://schemas.openxmlformats.org/officeDocument/2006/relationships/image" Target="../media/image125.png"/><Relationship Id="rId14" Type="http://schemas.openxmlformats.org/officeDocument/2006/relationships/image" Target="../media/image128.tiff"/></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7.jpeg"/><Relationship Id="rId3" Type="http://schemas.openxmlformats.org/officeDocument/2006/relationships/image" Target="../media/image97.png"/><Relationship Id="rId21" Type="http://schemas.openxmlformats.org/officeDocument/2006/relationships/image" Target="../media/image133.png"/><Relationship Id="rId7" Type="http://schemas.openxmlformats.org/officeDocument/2006/relationships/image" Target="../media/image99.jpeg"/><Relationship Id="rId12" Type="http://schemas.microsoft.com/office/2007/relationships/hdphoto" Target="../media/hdphoto40.wdp"/><Relationship Id="rId17" Type="http://schemas.openxmlformats.org/officeDocument/2006/relationships/image" Target="../media/image106.png"/><Relationship Id="rId2" Type="http://schemas.openxmlformats.org/officeDocument/2006/relationships/image" Target="../media/image96.tiff"/><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3.xml"/><Relationship Id="rId6" Type="http://schemas.microsoft.com/office/2007/relationships/hdphoto" Target="../media/hdphoto38.wdp"/><Relationship Id="rId11" Type="http://schemas.openxmlformats.org/officeDocument/2006/relationships/image" Target="../media/image102.png"/><Relationship Id="rId5" Type="http://schemas.openxmlformats.org/officeDocument/2006/relationships/image" Target="../media/image98.png"/><Relationship Id="rId15" Type="http://schemas.openxmlformats.org/officeDocument/2006/relationships/image" Target="../media/image104.png"/><Relationship Id="rId10" Type="http://schemas.openxmlformats.org/officeDocument/2006/relationships/image" Target="../media/image101.png"/><Relationship Id="rId19" Type="http://schemas.openxmlformats.org/officeDocument/2006/relationships/image" Target="../media/image108.png"/><Relationship Id="rId4" Type="http://schemas.microsoft.com/office/2007/relationships/hdphoto" Target="../media/hdphoto37.wdp"/><Relationship Id="rId9" Type="http://schemas.microsoft.com/office/2007/relationships/hdphoto" Target="../media/hdphoto39.wdp"/><Relationship Id="rId14" Type="http://schemas.microsoft.com/office/2007/relationships/hdphoto" Target="../media/hdphoto41.wdp"/><Relationship Id="rId22" Type="http://schemas.openxmlformats.org/officeDocument/2006/relationships/image" Target="../media/image134.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7.jpeg"/><Relationship Id="rId26" Type="http://schemas.microsoft.com/office/2007/relationships/hdphoto" Target="../media/hdphoto3.wdp"/><Relationship Id="rId3" Type="http://schemas.openxmlformats.org/officeDocument/2006/relationships/image" Target="../media/image97.png"/><Relationship Id="rId21" Type="http://schemas.openxmlformats.org/officeDocument/2006/relationships/image" Target="../media/image135.png"/><Relationship Id="rId7" Type="http://schemas.openxmlformats.org/officeDocument/2006/relationships/image" Target="../media/image99.jpeg"/><Relationship Id="rId12" Type="http://schemas.microsoft.com/office/2007/relationships/hdphoto" Target="../media/hdphoto43.wdp"/><Relationship Id="rId17" Type="http://schemas.openxmlformats.org/officeDocument/2006/relationships/image" Target="../media/image106.png"/><Relationship Id="rId25" Type="http://schemas.openxmlformats.org/officeDocument/2006/relationships/image" Target="../media/image11.png"/><Relationship Id="rId2" Type="http://schemas.openxmlformats.org/officeDocument/2006/relationships/image" Target="../media/image96.tiff"/><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3.xml"/><Relationship Id="rId6" Type="http://schemas.microsoft.com/office/2007/relationships/hdphoto" Target="../media/hdphoto38.wdp"/><Relationship Id="rId11" Type="http://schemas.openxmlformats.org/officeDocument/2006/relationships/image" Target="../media/image102.png"/><Relationship Id="rId24" Type="http://schemas.microsoft.com/office/2007/relationships/hdphoto" Target="../media/hdphoto46.wdp"/><Relationship Id="rId5" Type="http://schemas.openxmlformats.org/officeDocument/2006/relationships/image" Target="../media/image98.png"/><Relationship Id="rId15" Type="http://schemas.openxmlformats.org/officeDocument/2006/relationships/image" Target="../media/image104.png"/><Relationship Id="rId23" Type="http://schemas.openxmlformats.org/officeDocument/2006/relationships/image" Target="../media/image136.png"/><Relationship Id="rId10" Type="http://schemas.openxmlformats.org/officeDocument/2006/relationships/image" Target="../media/image101.png"/><Relationship Id="rId19" Type="http://schemas.openxmlformats.org/officeDocument/2006/relationships/image" Target="../media/image108.png"/><Relationship Id="rId4" Type="http://schemas.microsoft.com/office/2007/relationships/hdphoto" Target="../media/hdphoto29.wdp"/><Relationship Id="rId9" Type="http://schemas.microsoft.com/office/2007/relationships/hdphoto" Target="../media/hdphoto42.wdp"/><Relationship Id="rId14" Type="http://schemas.microsoft.com/office/2007/relationships/hdphoto" Target="../media/hdphoto44.wdp"/><Relationship Id="rId22" Type="http://schemas.microsoft.com/office/2007/relationships/hdphoto" Target="../media/hdphoto45.wdp"/></Relationships>
</file>

<file path=ppt/slides/_rels/slide35.xml.rels><?xml version="1.0" encoding="UTF-8" standalone="yes"?>
<Relationships xmlns="http://schemas.openxmlformats.org/package/2006/relationships"><Relationship Id="rId8" Type="http://schemas.openxmlformats.org/officeDocument/2006/relationships/image" Target="../media/image96.tiff"/><Relationship Id="rId13" Type="http://schemas.openxmlformats.org/officeDocument/2006/relationships/image" Target="../media/image99.jpeg"/><Relationship Id="rId18" Type="http://schemas.microsoft.com/office/2007/relationships/hdphoto" Target="../media/hdphoto43.wdp"/><Relationship Id="rId26" Type="http://schemas.openxmlformats.org/officeDocument/2006/relationships/image" Target="../media/image109.png"/><Relationship Id="rId3" Type="http://schemas.microsoft.com/office/2007/relationships/hdphoto" Target="../media/hdphoto47.wdp"/><Relationship Id="rId21" Type="http://schemas.openxmlformats.org/officeDocument/2006/relationships/image" Target="../media/image104.png"/><Relationship Id="rId7" Type="http://schemas.microsoft.com/office/2007/relationships/hdphoto" Target="../media/hdphoto3.wdp"/><Relationship Id="rId12" Type="http://schemas.microsoft.com/office/2007/relationships/hdphoto" Target="../media/hdphoto38.wdp"/><Relationship Id="rId17" Type="http://schemas.openxmlformats.org/officeDocument/2006/relationships/image" Target="../media/image102.png"/><Relationship Id="rId25" Type="http://schemas.openxmlformats.org/officeDocument/2006/relationships/image" Target="../media/image108.png"/><Relationship Id="rId2" Type="http://schemas.openxmlformats.org/officeDocument/2006/relationships/image" Target="../media/image135.png"/><Relationship Id="rId16" Type="http://schemas.openxmlformats.org/officeDocument/2006/relationships/image" Target="../media/image101.png"/><Relationship Id="rId20" Type="http://schemas.microsoft.com/office/2007/relationships/hdphoto" Target="../media/hdphoto44.wdp"/><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98.png"/><Relationship Id="rId24" Type="http://schemas.openxmlformats.org/officeDocument/2006/relationships/image" Target="../media/image107.jpeg"/><Relationship Id="rId5" Type="http://schemas.microsoft.com/office/2007/relationships/hdphoto" Target="../media/hdphoto48.wdp"/><Relationship Id="rId15" Type="http://schemas.microsoft.com/office/2007/relationships/hdphoto" Target="../media/hdphoto42.wdp"/><Relationship Id="rId23" Type="http://schemas.openxmlformats.org/officeDocument/2006/relationships/image" Target="../media/image106.png"/><Relationship Id="rId10" Type="http://schemas.microsoft.com/office/2007/relationships/hdphoto" Target="../media/hdphoto29.wdp"/><Relationship Id="rId19" Type="http://schemas.openxmlformats.org/officeDocument/2006/relationships/image" Target="../media/image103.png"/><Relationship Id="rId4" Type="http://schemas.openxmlformats.org/officeDocument/2006/relationships/image" Target="../media/image136.png"/><Relationship Id="rId9" Type="http://schemas.openxmlformats.org/officeDocument/2006/relationships/image" Target="../media/image97.png"/><Relationship Id="rId14" Type="http://schemas.openxmlformats.org/officeDocument/2006/relationships/image" Target="../media/image100.png"/><Relationship Id="rId22" Type="http://schemas.openxmlformats.org/officeDocument/2006/relationships/image" Target="../media/image105.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7.jpeg"/><Relationship Id="rId3" Type="http://schemas.openxmlformats.org/officeDocument/2006/relationships/image" Target="../media/image97.png"/><Relationship Id="rId7" Type="http://schemas.openxmlformats.org/officeDocument/2006/relationships/image" Target="../media/image99.jpeg"/><Relationship Id="rId12" Type="http://schemas.microsoft.com/office/2007/relationships/hdphoto" Target="../media/hdphoto43.wdp"/><Relationship Id="rId17" Type="http://schemas.openxmlformats.org/officeDocument/2006/relationships/image" Target="../media/image106.png"/><Relationship Id="rId2" Type="http://schemas.openxmlformats.org/officeDocument/2006/relationships/image" Target="../media/image96.tiff"/><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3.xml"/><Relationship Id="rId6" Type="http://schemas.microsoft.com/office/2007/relationships/hdphoto" Target="../media/hdphoto38.wdp"/><Relationship Id="rId11" Type="http://schemas.openxmlformats.org/officeDocument/2006/relationships/image" Target="../media/image102.png"/><Relationship Id="rId5" Type="http://schemas.openxmlformats.org/officeDocument/2006/relationships/image" Target="../media/image98.png"/><Relationship Id="rId15" Type="http://schemas.openxmlformats.org/officeDocument/2006/relationships/image" Target="../media/image104.png"/><Relationship Id="rId10" Type="http://schemas.openxmlformats.org/officeDocument/2006/relationships/image" Target="../media/image101.png"/><Relationship Id="rId19" Type="http://schemas.openxmlformats.org/officeDocument/2006/relationships/image" Target="../media/image108.png"/><Relationship Id="rId4" Type="http://schemas.microsoft.com/office/2007/relationships/hdphoto" Target="../media/hdphoto29.wdp"/><Relationship Id="rId9" Type="http://schemas.microsoft.com/office/2007/relationships/hdphoto" Target="../media/hdphoto42.wdp"/><Relationship Id="rId14" Type="http://schemas.microsoft.com/office/2007/relationships/hdphoto" Target="../media/hdphoto44.wdp"/></Relationships>
</file>

<file path=ppt/slides/_rels/slide37.xml.rels><?xml version="1.0" encoding="UTF-8" standalone="yes"?>
<Relationships xmlns="http://schemas.openxmlformats.org/package/2006/relationships"><Relationship Id="rId13" Type="http://schemas.openxmlformats.org/officeDocument/2006/relationships/image" Target="../media/image38.png"/><Relationship Id="rId18" Type="http://schemas.microsoft.com/office/2007/relationships/hdphoto" Target="../media/hdphoto45.wdp"/><Relationship Id="rId26" Type="http://schemas.openxmlformats.org/officeDocument/2006/relationships/image" Target="../media/image100.png"/><Relationship Id="rId21" Type="http://schemas.openxmlformats.org/officeDocument/2006/relationships/image" Target="../media/image97.png"/><Relationship Id="rId34" Type="http://schemas.openxmlformats.org/officeDocument/2006/relationships/image" Target="../media/image105.png"/><Relationship Id="rId7" Type="http://schemas.microsoft.com/office/2007/relationships/hdphoto" Target="../media/hdphoto2.wdp"/><Relationship Id="rId12" Type="http://schemas.openxmlformats.org/officeDocument/2006/relationships/image" Target="../media/image110.png"/><Relationship Id="rId17" Type="http://schemas.microsoft.com/office/2007/relationships/hdphoto" Target="../media/hdphoto48.wdp"/><Relationship Id="rId25" Type="http://schemas.openxmlformats.org/officeDocument/2006/relationships/image" Target="../media/image99.jpeg"/><Relationship Id="rId33" Type="http://schemas.openxmlformats.org/officeDocument/2006/relationships/image" Target="../media/image104.png"/><Relationship Id="rId38" Type="http://schemas.openxmlformats.org/officeDocument/2006/relationships/image" Target="../media/image109.png"/><Relationship Id="rId2" Type="http://schemas.openxmlformats.org/officeDocument/2006/relationships/notesSlide" Target="../notesSlides/notesSlide11.xml"/><Relationship Id="rId16" Type="http://schemas.openxmlformats.org/officeDocument/2006/relationships/image" Target="../media/image136.png"/><Relationship Id="rId20" Type="http://schemas.openxmlformats.org/officeDocument/2006/relationships/image" Target="../media/image96.tiff"/><Relationship Id="rId29"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34.png"/><Relationship Id="rId24" Type="http://schemas.microsoft.com/office/2007/relationships/hdphoto" Target="../media/hdphoto38.wdp"/><Relationship Id="rId32" Type="http://schemas.microsoft.com/office/2007/relationships/hdphoto" Target="../media/hdphoto52.wdp"/><Relationship Id="rId37" Type="http://schemas.openxmlformats.org/officeDocument/2006/relationships/image" Target="../media/image108.png"/><Relationship Id="rId5" Type="http://schemas.microsoft.com/office/2007/relationships/hdphoto" Target="../media/hdphoto1.wdp"/><Relationship Id="rId15" Type="http://schemas.microsoft.com/office/2007/relationships/hdphoto" Target="../media/hdphoto47.wdp"/><Relationship Id="rId23" Type="http://schemas.openxmlformats.org/officeDocument/2006/relationships/image" Target="../media/image98.png"/><Relationship Id="rId28" Type="http://schemas.openxmlformats.org/officeDocument/2006/relationships/image" Target="../media/image101.png"/><Relationship Id="rId36" Type="http://schemas.openxmlformats.org/officeDocument/2006/relationships/image" Target="../media/image107.jpeg"/><Relationship Id="rId10" Type="http://schemas.openxmlformats.org/officeDocument/2006/relationships/image" Target="../media/image133.png"/><Relationship Id="rId19" Type="http://schemas.microsoft.com/office/2007/relationships/hdphoto" Target="../media/hdphoto46.wdp"/><Relationship Id="rId31" Type="http://schemas.openxmlformats.org/officeDocument/2006/relationships/image" Target="../media/image103.png"/><Relationship Id="rId4" Type="http://schemas.openxmlformats.org/officeDocument/2006/relationships/image" Target="../media/image9.png"/><Relationship Id="rId9" Type="http://schemas.microsoft.com/office/2007/relationships/hdphoto" Target="../media/hdphoto3.wdp"/><Relationship Id="rId14" Type="http://schemas.openxmlformats.org/officeDocument/2006/relationships/image" Target="../media/image135.png"/><Relationship Id="rId22" Type="http://schemas.microsoft.com/office/2007/relationships/hdphoto" Target="../media/hdphoto49.wdp"/><Relationship Id="rId27" Type="http://schemas.microsoft.com/office/2007/relationships/hdphoto" Target="../media/hdphoto50.wdp"/><Relationship Id="rId30" Type="http://schemas.microsoft.com/office/2007/relationships/hdphoto" Target="../media/hdphoto51.wdp"/><Relationship Id="rId35" Type="http://schemas.openxmlformats.org/officeDocument/2006/relationships/image" Target="../media/image106.png"/><Relationship Id="rId8" Type="http://schemas.openxmlformats.org/officeDocument/2006/relationships/image" Target="../media/image11.png"/><Relationship Id="rId3" Type="http://schemas.openxmlformats.org/officeDocument/2006/relationships/image" Target="../media/image92.jpe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51.png"/><Relationship Id="rId3" Type="http://schemas.microsoft.com/office/2007/relationships/hdphoto" Target="../media/hdphoto10.wdp"/><Relationship Id="rId21" Type="http://schemas.openxmlformats.org/officeDocument/2006/relationships/image" Target="../media/image142.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139.png"/><Relationship Id="rId2" Type="http://schemas.openxmlformats.org/officeDocument/2006/relationships/image" Target="../media/image95.png"/><Relationship Id="rId16" Type="http://schemas.openxmlformats.org/officeDocument/2006/relationships/image" Target="../media/image138.png"/><Relationship Id="rId20" Type="http://schemas.openxmlformats.org/officeDocument/2006/relationships/image" Target="../media/image141.png"/><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12.wdp"/><Relationship Id="rId10" Type="http://schemas.openxmlformats.org/officeDocument/2006/relationships/image" Target="../media/image45.png"/><Relationship Id="rId19" Type="http://schemas.openxmlformats.org/officeDocument/2006/relationships/image" Target="../media/image140.jpeg"/><Relationship Id="rId4" Type="http://schemas.openxmlformats.org/officeDocument/2006/relationships/image" Target="../media/image41.tiff"/><Relationship Id="rId9" Type="http://schemas.openxmlformats.org/officeDocument/2006/relationships/image" Target="../media/image137.jpeg"/><Relationship Id="rId1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53.wdp"/><Relationship Id="rId13" Type="http://schemas.openxmlformats.org/officeDocument/2006/relationships/image" Target="../media/image149.png"/><Relationship Id="rId3" Type="http://schemas.openxmlformats.org/officeDocument/2006/relationships/image" Target="../media/image131.svg"/><Relationship Id="rId7" Type="http://schemas.openxmlformats.org/officeDocument/2006/relationships/image" Target="../media/image146.png"/><Relationship Id="rId12" Type="http://schemas.microsoft.com/office/2007/relationships/hdphoto" Target="../media/hdphoto55.wdp"/><Relationship Id="rId2" Type="http://schemas.openxmlformats.org/officeDocument/2006/relationships/image" Target="../media/image130.png"/><Relationship Id="rId16" Type="http://schemas.openxmlformats.org/officeDocument/2006/relationships/image" Target="../media/image152.sv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8.png"/><Relationship Id="rId5" Type="http://schemas.openxmlformats.org/officeDocument/2006/relationships/image" Target="../media/image144.tiff"/><Relationship Id="rId15" Type="http://schemas.openxmlformats.org/officeDocument/2006/relationships/image" Target="../media/image151.png"/><Relationship Id="rId10" Type="http://schemas.microsoft.com/office/2007/relationships/hdphoto" Target="../media/hdphoto54.wdp"/><Relationship Id="rId4" Type="http://schemas.openxmlformats.org/officeDocument/2006/relationships/image" Target="../media/image38.png"/><Relationship Id="rId9" Type="http://schemas.openxmlformats.org/officeDocument/2006/relationships/image" Target="../media/image147.png"/><Relationship Id="rId14" Type="http://schemas.openxmlformats.org/officeDocument/2006/relationships/image" Target="../media/image150.svg"/></Relationships>
</file>

<file path=ppt/slides/_rels/slide4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141.png"/><Relationship Id="rId3" Type="http://schemas.microsoft.com/office/2007/relationships/hdphoto" Target="../media/hdphoto10.wdp"/><Relationship Id="rId21" Type="http://schemas.microsoft.com/office/2007/relationships/hdphoto" Target="../media/hdphoto12.wdp"/><Relationship Id="rId7" Type="http://schemas.microsoft.com/office/2007/relationships/hdphoto" Target="../media/hdphoto47.wdp"/><Relationship Id="rId12" Type="http://schemas.microsoft.com/office/2007/relationships/hdphoto" Target="../media/hdphoto8.wdp"/><Relationship Id="rId17" Type="http://schemas.openxmlformats.org/officeDocument/2006/relationships/image" Target="../media/image46.png"/><Relationship Id="rId25" Type="http://schemas.openxmlformats.org/officeDocument/2006/relationships/image" Target="../media/image140.jpeg"/><Relationship Id="rId2" Type="http://schemas.openxmlformats.org/officeDocument/2006/relationships/image" Target="../media/image95.png"/><Relationship Id="rId16" Type="http://schemas.openxmlformats.org/officeDocument/2006/relationships/image" Target="../media/image45.png"/><Relationship Id="rId20" Type="http://schemas.openxmlformats.org/officeDocument/2006/relationships/image" Target="../media/image48.png"/><Relationship Id="rId29"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35.png"/><Relationship Id="rId11" Type="http://schemas.openxmlformats.org/officeDocument/2006/relationships/image" Target="../media/image42.png"/><Relationship Id="rId24" Type="http://schemas.openxmlformats.org/officeDocument/2006/relationships/image" Target="../media/image51.png"/><Relationship Id="rId5" Type="http://schemas.microsoft.com/office/2007/relationships/hdphoto" Target="../media/hdphoto48.wdp"/><Relationship Id="rId15" Type="http://schemas.openxmlformats.org/officeDocument/2006/relationships/image" Target="../media/image137.jpeg"/><Relationship Id="rId23" Type="http://schemas.openxmlformats.org/officeDocument/2006/relationships/image" Target="../media/image139.png"/><Relationship Id="rId28" Type="http://schemas.openxmlformats.org/officeDocument/2006/relationships/image" Target="../media/image38.png"/><Relationship Id="rId10" Type="http://schemas.openxmlformats.org/officeDocument/2006/relationships/image" Target="../media/image41.tiff"/><Relationship Id="rId19" Type="http://schemas.microsoft.com/office/2007/relationships/hdphoto" Target="../media/hdphoto11.wdp"/><Relationship Id="rId31" Type="http://schemas.openxmlformats.org/officeDocument/2006/relationships/image" Target="../media/image158.png"/><Relationship Id="rId4" Type="http://schemas.openxmlformats.org/officeDocument/2006/relationships/image" Target="../media/image136.png"/><Relationship Id="rId9" Type="http://schemas.microsoft.com/office/2007/relationships/hdphoto" Target="../media/hdphoto3.wdp"/><Relationship Id="rId14" Type="http://schemas.microsoft.com/office/2007/relationships/hdphoto" Target="../media/hdphoto9.wdp"/><Relationship Id="rId22" Type="http://schemas.openxmlformats.org/officeDocument/2006/relationships/image" Target="../media/image138.png"/><Relationship Id="rId27" Type="http://schemas.openxmlformats.org/officeDocument/2006/relationships/image" Target="../media/image142.png"/><Relationship Id="rId30" Type="http://schemas.openxmlformats.org/officeDocument/2006/relationships/image" Target="../media/image157.jpeg"/></Relationships>
</file>

<file path=ppt/slides/_rels/slide48.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7.png"/><Relationship Id="rId3" Type="http://schemas.microsoft.com/office/2007/relationships/hdphoto" Target="../media/hdphoto45.wdp"/><Relationship Id="rId7" Type="http://schemas.microsoft.com/office/2007/relationships/hdphoto" Target="../media/hdphoto3.wdp"/><Relationship Id="rId12" Type="http://schemas.openxmlformats.org/officeDocument/2006/relationships/image" Target="../media/image163.png"/><Relationship Id="rId17" Type="http://schemas.openxmlformats.org/officeDocument/2006/relationships/image" Target="../media/image144.tiff"/><Relationship Id="rId2" Type="http://schemas.openxmlformats.org/officeDocument/2006/relationships/image" Target="../media/image135.png"/><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2.png"/><Relationship Id="rId5" Type="http://schemas.microsoft.com/office/2007/relationships/hdphoto" Target="../media/hdphoto46.wdp"/><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68.png"/><Relationship Id="rId4" Type="http://schemas.openxmlformats.org/officeDocument/2006/relationships/image" Target="../media/image136.png"/><Relationship Id="rId9" Type="http://schemas.openxmlformats.org/officeDocument/2006/relationships/image" Target="../media/image160.png"/><Relationship Id="rId14" Type="http://schemas.openxmlformats.org/officeDocument/2006/relationships/image" Target="../media/image1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0.tiff"/><Relationship Id="rId7"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4.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13" Type="http://schemas.openxmlformats.org/officeDocument/2006/relationships/image" Target="../media/image137.jpeg"/><Relationship Id="rId18" Type="http://schemas.microsoft.com/office/2007/relationships/hdphoto" Target="../media/hdphoto11.wdp"/><Relationship Id="rId26" Type="http://schemas.openxmlformats.org/officeDocument/2006/relationships/image" Target="../media/image142.png"/><Relationship Id="rId21" Type="http://schemas.openxmlformats.org/officeDocument/2006/relationships/image" Target="../media/image138.png"/><Relationship Id="rId34" Type="http://schemas.openxmlformats.org/officeDocument/2006/relationships/image" Target="../media/image149.png"/><Relationship Id="rId7" Type="http://schemas.microsoft.com/office/2007/relationships/hdphoto" Target="../media/hdphoto3.wdp"/><Relationship Id="rId12" Type="http://schemas.microsoft.com/office/2007/relationships/hdphoto" Target="../media/hdphoto9.wdp"/><Relationship Id="rId17" Type="http://schemas.openxmlformats.org/officeDocument/2006/relationships/image" Target="../media/image47.png"/><Relationship Id="rId25" Type="http://schemas.openxmlformats.org/officeDocument/2006/relationships/image" Target="../media/image141.png"/><Relationship Id="rId33" Type="http://schemas.openxmlformats.org/officeDocument/2006/relationships/image" Target="../media/image144.tiff"/><Relationship Id="rId2" Type="http://schemas.openxmlformats.org/officeDocument/2006/relationships/image" Target="../media/image136.png"/><Relationship Id="rId16" Type="http://schemas.openxmlformats.org/officeDocument/2006/relationships/image" Target="../media/image46.png"/><Relationship Id="rId20" Type="http://schemas.microsoft.com/office/2007/relationships/hdphoto" Target="../media/hdphoto12.wdp"/><Relationship Id="rId29" Type="http://schemas.openxmlformats.org/officeDocument/2006/relationships/image" Target="../media/image157.jpe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43.png"/><Relationship Id="rId24" Type="http://schemas.openxmlformats.org/officeDocument/2006/relationships/image" Target="../media/image140.jpeg"/><Relationship Id="rId32" Type="http://schemas.openxmlformats.org/officeDocument/2006/relationships/image" Target="../media/image131.svg"/><Relationship Id="rId37" Type="http://schemas.openxmlformats.org/officeDocument/2006/relationships/image" Target="../media/image152.svg"/><Relationship Id="rId5" Type="http://schemas.microsoft.com/office/2007/relationships/hdphoto" Target="../media/hdphoto47.wdp"/><Relationship Id="rId15" Type="http://schemas.microsoft.com/office/2007/relationships/hdphoto" Target="../media/hdphoto10.wdp"/><Relationship Id="rId23" Type="http://schemas.openxmlformats.org/officeDocument/2006/relationships/image" Target="../media/image51.png"/><Relationship Id="rId28" Type="http://schemas.openxmlformats.org/officeDocument/2006/relationships/image" Target="../media/image145.png"/><Relationship Id="rId36" Type="http://schemas.openxmlformats.org/officeDocument/2006/relationships/image" Target="../media/image151.png"/><Relationship Id="rId10" Type="http://schemas.microsoft.com/office/2007/relationships/hdphoto" Target="../media/hdphoto8.wdp"/><Relationship Id="rId19" Type="http://schemas.openxmlformats.org/officeDocument/2006/relationships/image" Target="../media/image48.png"/><Relationship Id="rId31" Type="http://schemas.openxmlformats.org/officeDocument/2006/relationships/image" Target="../media/image130.png"/><Relationship Id="rId4" Type="http://schemas.openxmlformats.org/officeDocument/2006/relationships/image" Target="../media/image135.pn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139.png"/><Relationship Id="rId27" Type="http://schemas.openxmlformats.org/officeDocument/2006/relationships/image" Target="../media/image38.png"/><Relationship Id="rId30" Type="http://schemas.openxmlformats.org/officeDocument/2006/relationships/image" Target="../media/image158.png"/><Relationship Id="rId35" Type="http://schemas.openxmlformats.org/officeDocument/2006/relationships/image" Target="../media/image150.svg"/><Relationship Id="rId8" Type="http://schemas.openxmlformats.org/officeDocument/2006/relationships/image" Target="../media/image41.tiff"/><Relationship Id="rId3" Type="http://schemas.microsoft.com/office/2007/relationships/hdphoto" Target="../media/hdphoto48.wdp"/></Relationships>
</file>

<file path=ppt/slides/_rels/slide5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6.png"/><Relationship Id="rId4"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emf"/><Relationship Id="rId1" Type="http://schemas.openxmlformats.org/officeDocument/2006/relationships/slideLayout" Target="../slideLayouts/slideLayout4.xml"/><Relationship Id="rId4" Type="http://schemas.openxmlformats.org/officeDocument/2006/relationships/image" Target="../media/image1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hyperlink" Target="mailto:mferguson@intelligentbusiness.biz" TargetMode="External"/><Relationship Id="rId7" Type="http://schemas.openxmlformats.org/officeDocument/2006/relationships/image" Target="../media/image182.png"/><Relationship Id="rId2" Type="http://schemas.openxmlformats.org/officeDocument/2006/relationships/hyperlink" Target="http://www.intelligentbusiness.biz/" TargetMode="External"/><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hyperlink" Target="http://bit.ly/2aI4kjK" TargetMode="External"/><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tiff"/><Relationship Id="rId7" Type="http://schemas.openxmlformats.org/officeDocument/2006/relationships/image" Target="../media/image16.jpeg"/><Relationship Id="rId12" Type="http://schemas.openxmlformats.org/officeDocument/2006/relationships/image" Target="../media/image20.jpeg"/><Relationship Id="rId2" Type="http://schemas.openxmlformats.org/officeDocument/2006/relationships/image" Target="../media/image12.tiff"/><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19.svg"/><Relationship Id="rId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117600" y="2227263"/>
            <a:ext cx="10837966" cy="1143000"/>
          </a:xfrm>
        </p:spPr>
        <p:txBody>
          <a:bodyPr/>
          <a:lstStyle/>
          <a:p>
            <a:pPr>
              <a:spcAft>
                <a:spcPts val="600"/>
              </a:spcAft>
            </a:pPr>
            <a:r>
              <a:rPr lang="en-GB">
                <a:ea typeface="Times New Roman" panose="02020603050405020304" pitchFamily="18" charset="0"/>
                <a:cs typeface="Helvetica" pitchFamily="2" charset="0"/>
              </a:rPr>
              <a:t>Data </a:t>
            </a:r>
            <a:r>
              <a:rPr lang="en-GB">
                <a:effectLst/>
                <a:ea typeface="Times New Roman" panose="02020603050405020304" pitchFamily="18" charset="0"/>
                <a:cs typeface="Helvetica" pitchFamily="2" charset="0"/>
              </a:rPr>
              <a:t>Architecture Evolution – The Impact on Analytics Data Platforms</a:t>
            </a:r>
            <a:endParaRPr lang="en-GB"/>
          </a:p>
        </p:txBody>
      </p:sp>
      <p:sp>
        <p:nvSpPr>
          <p:cNvPr id="5" name="Subtitle 4"/>
          <p:cNvSpPr>
            <a:spLocks noGrp="1"/>
          </p:cNvSpPr>
          <p:nvPr>
            <p:ph type="subTitle" sz="quarter" idx="1"/>
          </p:nvPr>
        </p:nvSpPr>
        <p:spPr/>
        <p:txBody>
          <a:bodyPr/>
          <a:lstStyle/>
          <a:p>
            <a:r>
              <a:rPr lang="en-US" sz="1951"/>
              <a:t>Mike Ferguson</a:t>
            </a:r>
          </a:p>
          <a:p>
            <a:r>
              <a:rPr lang="en-US" sz="1951"/>
              <a:t>CEO, Intelligent Business Strategies</a:t>
            </a:r>
          </a:p>
          <a:p>
            <a:endParaRPr lang="en-US" sz="1951"/>
          </a:p>
          <a:p>
            <a:r>
              <a:rPr lang="en-US" sz="1951"/>
              <a:t>Adept Events Data Warehousing &amp; BI Summit</a:t>
            </a:r>
          </a:p>
          <a:p>
            <a:r>
              <a:rPr lang="en-US" sz="1951"/>
              <a:t>Utrecht, March 2024</a:t>
            </a:r>
          </a:p>
          <a:p>
            <a:endParaRPr lang="en-US" sz="1951"/>
          </a:p>
          <a:p>
            <a:endParaRPr lang="en-US" sz="1951"/>
          </a:p>
        </p:txBody>
      </p:sp>
      <p:grpSp>
        <p:nvGrpSpPr>
          <p:cNvPr id="3" name="Group 2">
            <a:extLst>
              <a:ext uri="{FF2B5EF4-FFF2-40B4-BE49-F238E27FC236}">
                <a16:creationId xmlns:a16="http://schemas.microsoft.com/office/drawing/2014/main" id="{A22C1291-C51F-C392-7467-24F4AA0C97D4}"/>
              </a:ext>
            </a:extLst>
          </p:cNvPr>
          <p:cNvGrpSpPr/>
          <p:nvPr/>
        </p:nvGrpSpPr>
        <p:grpSpPr>
          <a:xfrm>
            <a:off x="8983397" y="4213206"/>
            <a:ext cx="2111323" cy="2279092"/>
            <a:chOff x="8983397" y="4136569"/>
            <a:chExt cx="2249949" cy="2355729"/>
          </a:xfrm>
        </p:grpSpPr>
        <p:sp>
          <p:nvSpPr>
            <p:cNvPr id="4" name="Rectangle 3">
              <a:extLst>
                <a:ext uri="{FF2B5EF4-FFF2-40B4-BE49-F238E27FC236}">
                  <a16:creationId xmlns:a16="http://schemas.microsoft.com/office/drawing/2014/main" id="{1256BB62-BC18-673A-3314-7C667CCDB372}"/>
                </a:ext>
              </a:extLst>
            </p:cNvPr>
            <p:cNvSpPr/>
            <p:nvPr/>
          </p:nvSpPr>
          <p:spPr>
            <a:xfrm>
              <a:off x="9216448" y="6122967"/>
              <a:ext cx="2016898"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66"/>
                  </a:solidFill>
                  <a:effectLst/>
                  <a:uLnTx/>
                  <a:uFillTx/>
                  <a:latin typeface="Arial" charset="0"/>
                  <a:ea typeface="+mn-ea"/>
                  <a:cs typeface="+mn-cs"/>
                </a:rPr>
                <a:t> @mikeferguson1</a:t>
              </a:r>
              <a:r>
                <a:rPr kumimoji="0" lang="en-GB" sz="1600" b="1" i="1" u="none" strike="noStrike" kern="1200" cap="none" spc="0" normalizeH="0" baseline="0" noProof="0">
                  <a:ln>
                    <a:noFill/>
                  </a:ln>
                  <a:solidFill>
                    <a:srgbClr val="000066"/>
                  </a:solidFill>
                  <a:effectLst/>
                  <a:uLnTx/>
                  <a:uFillTx/>
                  <a:latin typeface="Arial" charset="0"/>
                  <a:ea typeface="+mn-ea"/>
                  <a:cs typeface="+mn-cs"/>
                </a:rPr>
                <a:t>  </a:t>
              </a:r>
              <a:endParaRPr kumimoji="0" lang="en-GB" sz="16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6" name="Picture 5" descr="A person looking at the camera&#10;&#10;Description automatically generated">
              <a:extLst>
                <a:ext uri="{FF2B5EF4-FFF2-40B4-BE49-F238E27FC236}">
                  <a16:creationId xmlns:a16="http://schemas.microsoft.com/office/drawing/2014/main" id="{B5E78492-1E67-2588-1806-2290C305DCA1}"/>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9030575" y="4136569"/>
              <a:ext cx="2108243" cy="1986397"/>
            </a:xfrm>
            <a:prstGeom prst="rect">
              <a:avLst/>
            </a:prstGeom>
          </p:spPr>
        </p:pic>
        <p:pic>
          <p:nvPicPr>
            <p:cNvPr id="7" name="Picture 6">
              <a:extLst>
                <a:ext uri="{FF2B5EF4-FFF2-40B4-BE49-F238E27FC236}">
                  <a16:creationId xmlns:a16="http://schemas.microsoft.com/office/drawing/2014/main" id="{F2C88278-D1C1-5DCE-95C7-EE5BEC974E42}"/>
                </a:ext>
              </a:extLst>
            </p:cNvPr>
            <p:cNvPicPr>
              <a:picLocks noChangeAspect="1"/>
            </p:cNvPicPr>
            <p:nvPr/>
          </p:nvPicPr>
          <p:blipFill>
            <a:blip r:embed="rId4"/>
            <a:stretch>
              <a:fillRect/>
            </a:stretch>
          </p:blipFill>
          <p:spPr>
            <a:xfrm>
              <a:off x="8983397" y="6122966"/>
              <a:ext cx="338554" cy="369332"/>
            </a:xfrm>
            <a:prstGeom prst="rect">
              <a:avLst/>
            </a:prstGeom>
          </p:spPr>
        </p:pic>
      </p:grpSp>
    </p:spTree>
    <p:extLst>
      <p:ext uri="{BB962C8B-B14F-4D97-AF65-F5344CB8AC3E}">
        <p14:creationId xmlns:p14="http://schemas.microsoft.com/office/powerpoint/2010/main" val="38943356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3153-D1CA-C10F-8F89-693F90E611DC}"/>
              </a:ext>
            </a:extLst>
          </p:cNvPr>
          <p:cNvSpPr>
            <a:spLocks noGrp="1"/>
          </p:cNvSpPr>
          <p:nvPr>
            <p:ph type="title"/>
          </p:nvPr>
        </p:nvSpPr>
        <p:spPr/>
        <p:txBody>
          <a:bodyPr/>
          <a:lstStyle/>
          <a:p>
            <a:r>
              <a:rPr lang="en-GB"/>
              <a:t>Foundation Data Products Are Critical In Any Business</a:t>
            </a:r>
            <a:br>
              <a:rPr lang="en-GB"/>
            </a:br>
            <a:r>
              <a:rPr lang="en-GB"/>
              <a:t>– There Are Different Levels Of Data Products  </a:t>
            </a:r>
          </a:p>
        </p:txBody>
      </p:sp>
      <p:graphicFrame>
        <p:nvGraphicFramePr>
          <p:cNvPr id="3" name="Diagram 2">
            <a:extLst>
              <a:ext uri="{FF2B5EF4-FFF2-40B4-BE49-F238E27FC236}">
                <a16:creationId xmlns:a16="http://schemas.microsoft.com/office/drawing/2014/main" id="{132379C4-9BED-B8EA-C5BF-EB33EA2D5DEB}"/>
              </a:ext>
            </a:extLst>
          </p:cNvPr>
          <p:cNvGraphicFramePr/>
          <p:nvPr>
            <p:extLst>
              <p:ext uri="{D42A27DB-BD31-4B8C-83A1-F6EECF244321}">
                <p14:modId xmlns:p14="http://schemas.microsoft.com/office/powerpoint/2010/main" val="3878955429"/>
              </p:ext>
            </p:extLst>
          </p:nvPr>
        </p:nvGraphicFramePr>
        <p:xfrm>
          <a:off x="2582531" y="1164828"/>
          <a:ext cx="87917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15C3ECA-1039-5F3D-1361-4E95918E30CA}"/>
              </a:ext>
            </a:extLst>
          </p:cNvPr>
          <p:cNvSpPr txBox="1"/>
          <p:nvPr/>
        </p:nvSpPr>
        <p:spPr>
          <a:xfrm>
            <a:off x="2582531" y="1164828"/>
            <a:ext cx="3265638" cy="338554"/>
          </a:xfrm>
          <a:prstGeom prst="rect">
            <a:avLst/>
          </a:prstGeom>
          <a:noFill/>
        </p:spPr>
        <p:txBody>
          <a:bodyPr wrap="none" rtlCol="0">
            <a:spAutoFit/>
          </a:bodyPr>
          <a:lstStyle/>
          <a:p>
            <a:pPr algn="l"/>
            <a:r>
              <a:rPr lang="en-GB" sz="1600">
                <a:solidFill>
                  <a:schemeClr val="tx1"/>
                </a:solidFill>
              </a:rPr>
              <a:t>All data products must have an ID</a:t>
            </a:r>
          </a:p>
        </p:txBody>
      </p:sp>
      <p:sp>
        <p:nvSpPr>
          <p:cNvPr id="5" name="Right Arrow 4">
            <a:extLst>
              <a:ext uri="{FF2B5EF4-FFF2-40B4-BE49-F238E27FC236}">
                <a16:creationId xmlns:a16="http://schemas.microsoft.com/office/drawing/2014/main" id="{25FB12CB-03D8-928E-AB2C-882A8BC3ED88}"/>
              </a:ext>
            </a:extLst>
          </p:cNvPr>
          <p:cNvSpPr/>
          <p:nvPr/>
        </p:nvSpPr>
        <p:spPr bwMode="auto">
          <a:xfrm>
            <a:off x="2258122" y="5196468"/>
            <a:ext cx="307682" cy="61331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6" name="TextBox 5">
            <a:extLst>
              <a:ext uri="{FF2B5EF4-FFF2-40B4-BE49-F238E27FC236}">
                <a16:creationId xmlns:a16="http://schemas.microsoft.com/office/drawing/2014/main" id="{165D2F08-EFEA-BC76-819C-A162E77F77C2}"/>
              </a:ext>
            </a:extLst>
          </p:cNvPr>
          <p:cNvSpPr txBox="1"/>
          <p:nvPr/>
        </p:nvSpPr>
        <p:spPr>
          <a:xfrm>
            <a:off x="541549" y="5196468"/>
            <a:ext cx="1870414" cy="584775"/>
          </a:xfrm>
          <a:prstGeom prst="rect">
            <a:avLst/>
          </a:prstGeom>
          <a:noFill/>
        </p:spPr>
        <p:txBody>
          <a:bodyPr wrap="square" rtlCol="0">
            <a:spAutoFit/>
          </a:bodyPr>
          <a:lstStyle/>
          <a:p>
            <a:r>
              <a:rPr lang="en-GB" sz="1600">
                <a:solidFill>
                  <a:schemeClr val="tx1"/>
                </a:solidFill>
              </a:rPr>
              <a:t>Critical to building a data foundation</a:t>
            </a:r>
          </a:p>
        </p:txBody>
      </p:sp>
    </p:spTree>
    <p:extLst>
      <p:ext uri="{BB962C8B-B14F-4D97-AF65-F5344CB8AC3E}">
        <p14:creationId xmlns:p14="http://schemas.microsoft.com/office/powerpoint/2010/main" val="29436572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BAE1C16-C797-F44A-B4FB-F658327B9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4220" y="2205122"/>
            <a:ext cx="4251129" cy="2564446"/>
          </a:xfrm>
          <a:prstGeom prst="rect">
            <a:avLst/>
          </a:prstGeom>
          <a:ln>
            <a:solidFill>
              <a:schemeClr val="tx1"/>
            </a:solidFill>
          </a:ln>
        </p:spPr>
      </p:pic>
      <p:sp>
        <p:nvSpPr>
          <p:cNvPr id="7" name="Title 6">
            <a:extLst>
              <a:ext uri="{FF2B5EF4-FFF2-40B4-BE49-F238E27FC236}">
                <a16:creationId xmlns:a16="http://schemas.microsoft.com/office/drawing/2014/main" id="{0ED99F8F-0254-6048-8AE8-927272D6D10D}"/>
              </a:ext>
            </a:extLst>
          </p:cNvPr>
          <p:cNvSpPr>
            <a:spLocks noGrp="1"/>
          </p:cNvSpPr>
          <p:nvPr>
            <p:ph type="title"/>
          </p:nvPr>
        </p:nvSpPr>
        <p:spPr/>
        <p:txBody>
          <a:bodyPr/>
          <a:lstStyle/>
          <a:p>
            <a:r>
              <a:rPr lang="en-GB"/>
              <a:t>Steps To Creating For Data Products</a:t>
            </a:r>
            <a:br>
              <a:rPr lang="en-GB"/>
            </a:br>
            <a:r>
              <a:rPr lang="en-GB"/>
              <a:t>– From Data Concept Model To Data Marketplace</a:t>
            </a:r>
          </a:p>
        </p:txBody>
      </p:sp>
      <p:sp>
        <p:nvSpPr>
          <p:cNvPr id="8" name="Content Placeholder 7">
            <a:extLst>
              <a:ext uri="{FF2B5EF4-FFF2-40B4-BE49-F238E27FC236}">
                <a16:creationId xmlns:a16="http://schemas.microsoft.com/office/drawing/2014/main" id="{16F3A3C7-8ACA-6848-B791-6C745950B40B}"/>
              </a:ext>
            </a:extLst>
          </p:cNvPr>
          <p:cNvSpPr>
            <a:spLocks noGrp="1"/>
          </p:cNvSpPr>
          <p:nvPr>
            <p:ph sz="half" idx="1"/>
          </p:nvPr>
        </p:nvSpPr>
        <p:spPr>
          <a:xfrm>
            <a:off x="1112714" y="1120515"/>
            <a:ext cx="5913065" cy="5105400"/>
          </a:xfrm>
        </p:spPr>
        <p:txBody>
          <a:bodyPr/>
          <a:lstStyle/>
          <a:p>
            <a:pPr marL="361950" indent="-361950">
              <a:spcBef>
                <a:spcPts val="0"/>
              </a:spcBef>
              <a:spcAft>
                <a:spcPts val="600"/>
              </a:spcAft>
              <a:buFont typeface="+mj-lt"/>
              <a:buAutoNum type="arabicPeriod"/>
            </a:pPr>
            <a:r>
              <a:rPr lang="en-GB" sz="1600"/>
              <a:t>Identify the data concepts, properties and relationships and construct a data concept model</a:t>
            </a:r>
          </a:p>
          <a:p>
            <a:pPr marL="361950" lvl="1" indent="-361950">
              <a:spcBef>
                <a:spcPts val="0"/>
              </a:spcBef>
              <a:spcAft>
                <a:spcPts val="600"/>
              </a:spcAft>
              <a:buFont typeface="+mj-lt"/>
              <a:buAutoNum type="arabicPeriod"/>
            </a:pPr>
            <a:endParaRPr lang="en-GB" sz="1400">
              <a:solidFill>
                <a:schemeClr val="tx1"/>
              </a:solidFill>
            </a:endParaRPr>
          </a:p>
          <a:p>
            <a:pPr marL="361950" indent="-361950">
              <a:spcBef>
                <a:spcPts val="0"/>
              </a:spcBef>
              <a:spcAft>
                <a:spcPts val="600"/>
              </a:spcAft>
              <a:buFont typeface="+mj-lt"/>
              <a:buAutoNum type="arabicPeriod"/>
            </a:pPr>
            <a:r>
              <a:rPr lang="en-GB" sz="1600"/>
              <a:t>The data concepts become the ‘skeleton data entities’ in the common vocabulary</a:t>
            </a:r>
          </a:p>
          <a:p>
            <a:pPr marL="361950" lvl="1" indent="-361950">
              <a:spcBef>
                <a:spcPts val="0"/>
              </a:spcBef>
              <a:spcAft>
                <a:spcPts val="600"/>
              </a:spcAft>
              <a:buFont typeface="+mj-lt"/>
              <a:buAutoNum type="arabicPeriod"/>
            </a:pPr>
            <a:endParaRPr lang="en-GB" sz="1400">
              <a:solidFill>
                <a:schemeClr val="tx1"/>
              </a:solidFill>
            </a:endParaRPr>
          </a:p>
          <a:p>
            <a:pPr marL="361950" indent="-361950">
              <a:spcBef>
                <a:spcPts val="0"/>
              </a:spcBef>
              <a:spcAft>
                <a:spcPts val="600"/>
              </a:spcAft>
              <a:buFont typeface="+mj-lt"/>
              <a:buAutoNum type="arabicPeriod"/>
            </a:pPr>
            <a:r>
              <a:rPr lang="en-GB" sz="1600"/>
              <a:t>Each data concept and its attributes should be defined in the business glossary as a data entity with a data owner</a:t>
            </a:r>
          </a:p>
          <a:p>
            <a:pPr marL="361950" lvl="1" indent="-361950">
              <a:spcBef>
                <a:spcPts val="0"/>
              </a:spcBef>
              <a:spcAft>
                <a:spcPts val="600"/>
              </a:spcAft>
              <a:buFont typeface="+mj-lt"/>
              <a:buAutoNum type="arabicPeriod"/>
            </a:pPr>
            <a:endParaRPr lang="en-GB" sz="1400">
              <a:solidFill>
                <a:schemeClr val="tx1"/>
              </a:solidFill>
            </a:endParaRPr>
          </a:p>
          <a:p>
            <a:pPr marL="361950" indent="-361950">
              <a:spcBef>
                <a:spcPts val="0"/>
              </a:spcBef>
              <a:spcAft>
                <a:spcPts val="600"/>
              </a:spcAft>
              <a:buFont typeface="+mj-lt"/>
              <a:buAutoNum type="arabicPeriod"/>
            </a:pPr>
            <a:r>
              <a:rPr lang="en-GB" sz="1600"/>
              <a:t>Use the catalog to discover the data for each data entity in underlying data stores across the data landscape </a:t>
            </a:r>
          </a:p>
          <a:p>
            <a:pPr marL="361950" lvl="2" indent="-361950">
              <a:spcBef>
                <a:spcPts val="0"/>
              </a:spcBef>
              <a:spcAft>
                <a:spcPts val="600"/>
              </a:spcAft>
              <a:buClr>
                <a:srgbClr val="C00000"/>
              </a:buClr>
              <a:buFont typeface="+mj-lt"/>
              <a:buAutoNum type="arabicPeriod"/>
            </a:pPr>
            <a:endParaRPr lang="en-GB" sz="1600">
              <a:solidFill>
                <a:srgbClr val="FF0000"/>
              </a:solidFill>
              <a:ea typeface="+mn-ea"/>
              <a:cs typeface="+mn-cs"/>
            </a:endParaRPr>
          </a:p>
          <a:p>
            <a:pPr marL="361950" indent="-361950">
              <a:spcBef>
                <a:spcPts val="0"/>
              </a:spcBef>
              <a:spcAft>
                <a:spcPts val="600"/>
              </a:spcAft>
              <a:buFont typeface="+mj-lt"/>
              <a:buAutoNum type="arabicPeriod"/>
            </a:pPr>
            <a:r>
              <a:rPr lang="en-GB" sz="1600"/>
              <a:t>Design DataOps component-based pipelines to create the data products with common vocabulary data names</a:t>
            </a:r>
          </a:p>
          <a:p>
            <a:pPr marL="361950" lvl="1" indent="-361950">
              <a:spcBef>
                <a:spcPts val="0"/>
              </a:spcBef>
              <a:spcAft>
                <a:spcPts val="600"/>
              </a:spcAft>
              <a:buFont typeface="+mj-lt"/>
              <a:buAutoNum type="arabicPeriod"/>
            </a:pPr>
            <a:endParaRPr lang="en-GB" sz="1400"/>
          </a:p>
          <a:p>
            <a:pPr marL="361950" indent="-361950">
              <a:spcBef>
                <a:spcPts val="0"/>
              </a:spcBef>
              <a:spcAft>
                <a:spcPts val="600"/>
              </a:spcAft>
              <a:buFont typeface="+mj-lt"/>
              <a:buAutoNum type="arabicPeriod"/>
            </a:pPr>
            <a:r>
              <a:rPr lang="en-GB" sz="1600"/>
              <a:t>Publish all data products in a data marketplace</a:t>
            </a:r>
          </a:p>
        </p:txBody>
      </p:sp>
      <p:sp>
        <p:nvSpPr>
          <p:cNvPr id="6" name="TextBox 5">
            <a:extLst>
              <a:ext uri="{FF2B5EF4-FFF2-40B4-BE49-F238E27FC236}">
                <a16:creationId xmlns:a16="http://schemas.microsoft.com/office/drawing/2014/main" id="{55A01BE3-65C2-964F-B63E-D82065A91F74}"/>
              </a:ext>
            </a:extLst>
          </p:cNvPr>
          <p:cNvSpPr txBox="1"/>
          <p:nvPr/>
        </p:nvSpPr>
        <p:spPr>
          <a:xfrm>
            <a:off x="7956677" y="1855127"/>
            <a:ext cx="2908168"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Concept Model Example</a:t>
            </a:r>
          </a:p>
        </p:txBody>
      </p:sp>
      <p:sp>
        <p:nvSpPr>
          <p:cNvPr id="13" name="Can 12">
            <a:extLst>
              <a:ext uri="{FF2B5EF4-FFF2-40B4-BE49-F238E27FC236}">
                <a16:creationId xmlns:a16="http://schemas.microsoft.com/office/drawing/2014/main" id="{762FE72F-9244-3444-BA2A-A7FB6F7525D1}"/>
              </a:ext>
            </a:extLst>
          </p:cNvPr>
          <p:cNvSpPr/>
          <p:nvPr/>
        </p:nvSpPr>
        <p:spPr bwMode="auto">
          <a:xfrm>
            <a:off x="10383352" y="3944038"/>
            <a:ext cx="1178289" cy="1533695"/>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12" name="Straight Arrow Connector 11">
            <a:extLst>
              <a:ext uri="{FF2B5EF4-FFF2-40B4-BE49-F238E27FC236}">
                <a16:creationId xmlns:a16="http://schemas.microsoft.com/office/drawing/2014/main" id="{5F6B3B7C-E5E9-1E49-B066-3435B5EBE348}"/>
              </a:ext>
            </a:extLst>
          </p:cNvPr>
          <p:cNvCxnSpPr>
            <a:cxnSpLocks/>
          </p:cNvCxnSpPr>
          <p:nvPr/>
        </p:nvCxnSpPr>
        <p:spPr bwMode="auto">
          <a:xfrm>
            <a:off x="10157552" y="3194892"/>
            <a:ext cx="365349" cy="925416"/>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98F2B8-64F7-6D43-82DB-2DB9D9E7C1C6}"/>
              </a:ext>
            </a:extLst>
          </p:cNvPr>
          <p:cNvCxnSpPr>
            <a:cxnSpLocks/>
          </p:cNvCxnSpPr>
          <p:nvPr/>
        </p:nvCxnSpPr>
        <p:spPr bwMode="auto">
          <a:xfrm flipH="1">
            <a:off x="11105913" y="3268689"/>
            <a:ext cx="170996" cy="76536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37B980-F2DB-364E-8AF1-0F5C9A79A810}"/>
              </a:ext>
            </a:extLst>
          </p:cNvPr>
          <p:cNvCxnSpPr>
            <a:cxnSpLocks/>
          </p:cNvCxnSpPr>
          <p:nvPr/>
        </p:nvCxnSpPr>
        <p:spPr bwMode="auto">
          <a:xfrm>
            <a:off x="7744265" y="3467141"/>
            <a:ext cx="2778636" cy="101541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E26E56-6625-344D-802A-740F9674A05E}"/>
              </a:ext>
            </a:extLst>
          </p:cNvPr>
          <p:cNvCxnSpPr>
            <a:cxnSpLocks/>
          </p:cNvCxnSpPr>
          <p:nvPr/>
        </p:nvCxnSpPr>
        <p:spPr bwMode="auto">
          <a:xfrm>
            <a:off x="9272253" y="3291769"/>
            <a:ext cx="1250648" cy="99071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A65CC8-BBF4-0049-A53B-2DF13B2F1D70}"/>
              </a:ext>
            </a:extLst>
          </p:cNvPr>
          <p:cNvSpPr txBox="1"/>
          <p:nvPr/>
        </p:nvSpPr>
        <p:spPr>
          <a:xfrm>
            <a:off x="10538210" y="3966203"/>
            <a:ext cx="899605"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Data catalog</a:t>
            </a:r>
          </a:p>
        </p:txBody>
      </p:sp>
      <p:pic>
        <p:nvPicPr>
          <p:cNvPr id="29" name="Graphic 28" descr="Hamburger Menu Icon">
            <a:extLst>
              <a:ext uri="{FF2B5EF4-FFF2-40B4-BE49-F238E27FC236}">
                <a16:creationId xmlns:a16="http://schemas.microsoft.com/office/drawing/2014/main" id="{FF6310EE-D9E4-6943-9147-25FFCD4732C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9770" y="4346114"/>
            <a:ext cx="310150" cy="310150"/>
          </a:xfrm>
          <a:prstGeom prst="rect">
            <a:avLst/>
          </a:prstGeom>
        </p:spPr>
      </p:pic>
      <p:sp>
        <p:nvSpPr>
          <p:cNvPr id="30" name="TextBox 29">
            <a:extLst>
              <a:ext uri="{FF2B5EF4-FFF2-40B4-BE49-F238E27FC236}">
                <a16:creationId xmlns:a16="http://schemas.microsoft.com/office/drawing/2014/main" id="{8FF0D3C0-450F-8C49-84AC-0B95AFD57D76}"/>
              </a:ext>
            </a:extLst>
          </p:cNvPr>
          <p:cNvSpPr txBox="1"/>
          <p:nvPr/>
        </p:nvSpPr>
        <p:spPr>
          <a:xfrm>
            <a:off x="10489157" y="4210882"/>
            <a:ext cx="630301"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Customer</a:t>
            </a:r>
          </a:p>
        </p:txBody>
      </p:sp>
      <p:pic>
        <p:nvPicPr>
          <p:cNvPr id="31" name="Graphic 30" descr="Hamburger Menu Icon">
            <a:extLst>
              <a:ext uri="{FF2B5EF4-FFF2-40B4-BE49-F238E27FC236}">
                <a16:creationId xmlns:a16="http://schemas.microsoft.com/office/drawing/2014/main" id="{7AEAF1B0-1463-5748-84F7-01B78C8CCE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9770" y="4707837"/>
            <a:ext cx="310150" cy="310150"/>
          </a:xfrm>
          <a:prstGeom prst="rect">
            <a:avLst/>
          </a:prstGeom>
        </p:spPr>
      </p:pic>
      <p:sp>
        <p:nvSpPr>
          <p:cNvPr id="32" name="TextBox 31">
            <a:extLst>
              <a:ext uri="{FF2B5EF4-FFF2-40B4-BE49-F238E27FC236}">
                <a16:creationId xmlns:a16="http://schemas.microsoft.com/office/drawing/2014/main" id="{C3EE10A4-24B1-C548-862D-5458396128FD}"/>
              </a:ext>
            </a:extLst>
          </p:cNvPr>
          <p:cNvSpPr txBox="1"/>
          <p:nvPr/>
        </p:nvSpPr>
        <p:spPr>
          <a:xfrm>
            <a:off x="10489157" y="4572605"/>
            <a:ext cx="540533"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Product</a:t>
            </a:r>
          </a:p>
        </p:txBody>
      </p:sp>
      <p:pic>
        <p:nvPicPr>
          <p:cNvPr id="33" name="Graphic 32" descr="Hamburger Menu Icon">
            <a:extLst>
              <a:ext uri="{FF2B5EF4-FFF2-40B4-BE49-F238E27FC236}">
                <a16:creationId xmlns:a16="http://schemas.microsoft.com/office/drawing/2014/main" id="{8DDCB985-D23C-0447-BE9E-1D959FE1829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9770" y="5047526"/>
            <a:ext cx="310150" cy="310150"/>
          </a:xfrm>
          <a:prstGeom prst="rect">
            <a:avLst/>
          </a:prstGeom>
        </p:spPr>
      </p:pic>
      <p:sp>
        <p:nvSpPr>
          <p:cNvPr id="34" name="TextBox 33">
            <a:extLst>
              <a:ext uri="{FF2B5EF4-FFF2-40B4-BE49-F238E27FC236}">
                <a16:creationId xmlns:a16="http://schemas.microsoft.com/office/drawing/2014/main" id="{64C53324-7E3C-014A-85C3-A055C140B87C}"/>
              </a:ext>
            </a:extLst>
          </p:cNvPr>
          <p:cNvSpPr txBox="1"/>
          <p:nvPr/>
        </p:nvSpPr>
        <p:spPr>
          <a:xfrm>
            <a:off x="10489157" y="4912294"/>
            <a:ext cx="447558"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Order</a:t>
            </a:r>
          </a:p>
        </p:txBody>
      </p:sp>
      <p:sp>
        <p:nvSpPr>
          <p:cNvPr id="35" name="Right Brace 34">
            <a:extLst>
              <a:ext uri="{FF2B5EF4-FFF2-40B4-BE49-F238E27FC236}">
                <a16:creationId xmlns:a16="http://schemas.microsoft.com/office/drawing/2014/main" id="{48D7571A-774F-AB4A-9A84-6FD3B84E0C74}"/>
              </a:ext>
            </a:extLst>
          </p:cNvPr>
          <p:cNvSpPr/>
          <p:nvPr/>
        </p:nvSpPr>
        <p:spPr bwMode="auto">
          <a:xfrm>
            <a:off x="11044237" y="4282479"/>
            <a:ext cx="126867" cy="1089938"/>
          </a:xfrm>
          <a:prstGeom prst="rightBrac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noFill/>
              <a:effectLst/>
              <a:uLnTx/>
              <a:uFillTx/>
              <a:latin typeface="Arial" charset="0"/>
              <a:ea typeface="+mn-ea"/>
              <a:cs typeface="+mn-cs"/>
            </a:endParaRPr>
          </a:p>
        </p:txBody>
      </p:sp>
      <p:sp>
        <p:nvSpPr>
          <p:cNvPr id="36" name="TextBox 35">
            <a:extLst>
              <a:ext uri="{FF2B5EF4-FFF2-40B4-BE49-F238E27FC236}">
                <a16:creationId xmlns:a16="http://schemas.microsoft.com/office/drawing/2014/main" id="{69E18238-EF4F-494C-BF91-D0F03EBFB0B6}"/>
              </a:ext>
            </a:extLst>
          </p:cNvPr>
          <p:cNvSpPr txBox="1"/>
          <p:nvPr/>
        </p:nvSpPr>
        <p:spPr>
          <a:xfrm>
            <a:off x="11026709" y="4681729"/>
            <a:ext cx="59087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Biz glossary</a:t>
            </a:r>
          </a:p>
        </p:txBody>
      </p:sp>
      <p:cxnSp>
        <p:nvCxnSpPr>
          <p:cNvPr id="3" name="Straight Arrow Connector 2">
            <a:extLst>
              <a:ext uri="{FF2B5EF4-FFF2-40B4-BE49-F238E27FC236}">
                <a16:creationId xmlns:a16="http://schemas.microsoft.com/office/drawing/2014/main" id="{B6F2B425-A714-CA44-989F-13F464090B79}"/>
              </a:ext>
            </a:extLst>
          </p:cNvPr>
          <p:cNvCxnSpPr>
            <a:cxnSpLocks/>
          </p:cNvCxnSpPr>
          <p:nvPr/>
        </p:nvCxnSpPr>
        <p:spPr bwMode="auto">
          <a:xfrm>
            <a:off x="8702211" y="3966203"/>
            <a:ext cx="1786946" cy="821846"/>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18000250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n 53">
            <a:extLst>
              <a:ext uri="{FF2B5EF4-FFF2-40B4-BE49-F238E27FC236}">
                <a16:creationId xmlns:a16="http://schemas.microsoft.com/office/drawing/2014/main" id="{15CA4F5D-79C6-6F42-8397-551C64BB7E1E}"/>
              </a:ext>
            </a:extLst>
          </p:cNvPr>
          <p:cNvSpPr/>
          <p:nvPr/>
        </p:nvSpPr>
        <p:spPr bwMode="auto">
          <a:xfrm rot="5400000">
            <a:off x="3902583" y="2335130"/>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 name="Title 1">
            <a:extLst>
              <a:ext uri="{FF2B5EF4-FFF2-40B4-BE49-F238E27FC236}">
                <a16:creationId xmlns:a16="http://schemas.microsoft.com/office/drawing/2014/main" id="{F3BBCACE-BEF5-0849-92CC-8434377C068A}"/>
              </a:ext>
            </a:extLst>
          </p:cNvPr>
          <p:cNvSpPr>
            <a:spLocks noGrp="1"/>
          </p:cNvSpPr>
          <p:nvPr>
            <p:ph type="title"/>
          </p:nvPr>
        </p:nvSpPr>
        <p:spPr/>
        <p:txBody>
          <a:bodyPr/>
          <a:lstStyle/>
          <a:p>
            <a:r>
              <a:rPr lang="en-GB" sz="2000"/>
              <a:t>A Data Foundation Includes Reusable ‘Business Ready’ Data Products That Are Semantically Linked, Built Once And Reused Everywhere For Different Analytical Workloads</a:t>
            </a:r>
          </a:p>
        </p:txBody>
      </p:sp>
      <p:sp>
        <p:nvSpPr>
          <p:cNvPr id="3" name="Rectangle 2">
            <a:extLst>
              <a:ext uri="{FF2B5EF4-FFF2-40B4-BE49-F238E27FC236}">
                <a16:creationId xmlns:a16="http://schemas.microsoft.com/office/drawing/2014/main" id="{A5ECC3AD-58C4-B144-9A69-B49D00122CA3}"/>
              </a:ext>
            </a:extLst>
          </p:cNvPr>
          <p:cNvSpPr/>
          <p:nvPr/>
        </p:nvSpPr>
        <p:spPr bwMode="auto">
          <a:xfrm rot="5400000">
            <a:off x="-231705" y="3564434"/>
            <a:ext cx="4377266" cy="904636"/>
          </a:xfrm>
          <a:prstGeom prst="rect">
            <a:avLst/>
          </a:prstGeom>
          <a:solidFill>
            <a:schemeClr val="bg1">
              <a:lumMod val="95000"/>
            </a:schemeClr>
          </a:solidFill>
          <a:ln w="9525" cap="flat" cmpd="sng" algn="ctr">
            <a:solidFill>
              <a:srgbClr val="A6A6A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p:txBody>
      </p:sp>
      <p:sp>
        <p:nvSpPr>
          <p:cNvPr id="4" name="Can 3">
            <a:extLst>
              <a:ext uri="{FF2B5EF4-FFF2-40B4-BE49-F238E27FC236}">
                <a16:creationId xmlns:a16="http://schemas.microsoft.com/office/drawing/2014/main" id="{5C11E098-644C-1541-B469-B8DE516CC13A}"/>
              </a:ext>
            </a:extLst>
          </p:cNvPr>
          <p:cNvSpPr/>
          <p:nvPr/>
        </p:nvSpPr>
        <p:spPr>
          <a:xfrm>
            <a:off x="1557826" y="3368527"/>
            <a:ext cx="723866" cy="29925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mn-lt"/>
                <a:ea typeface="+mn-ea"/>
                <a:cs typeface="Arial" charset="0"/>
              </a:rPr>
              <a:t>CRM</a:t>
            </a:r>
          </a:p>
        </p:txBody>
      </p:sp>
      <p:sp>
        <p:nvSpPr>
          <p:cNvPr id="5" name="TextBox 24">
            <a:extLst>
              <a:ext uri="{FF2B5EF4-FFF2-40B4-BE49-F238E27FC236}">
                <a16:creationId xmlns:a16="http://schemas.microsoft.com/office/drawing/2014/main" id="{B3522B25-8E1B-C346-BCF5-616AF0584735}"/>
              </a:ext>
            </a:extLst>
          </p:cNvPr>
          <p:cNvSpPr txBox="1"/>
          <p:nvPr/>
        </p:nvSpPr>
        <p:spPr>
          <a:xfrm>
            <a:off x="1635862" y="5897608"/>
            <a:ext cx="64312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mn-lt"/>
                <a:ea typeface="+mn-ea"/>
                <a:cs typeface="Arial" charset="0"/>
              </a:rPr>
              <a:t>social</a:t>
            </a:r>
          </a:p>
        </p:txBody>
      </p:sp>
      <p:grpSp>
        <p:nvGrpSpPr>
          <p:cNvPr id="6" name="Group 5">
            <a:extLst>
              <a:ext uri="{FF2B5EF4-FFF2-40B4-BE49-F238E27FC236}">
                <a16:creationId xmlns:a16="http://schemas.microsoft.com/office/drawing/2014/main" id="{A898969E-EFD0-0140-984F-4CAA2BEC32F2}"/>
              </a:ext>
            </a:extLst>
          </p:cNvPr>
          <p:cNvGrpSpPr/>
          <p:nvPr/>
        </p:nvGrpSpPr>
        <p:grpSpPr>
          <a:xfrm rot="16200000">
            <a:off x="1713209" y="1773673"/>
            <a:ext cx="537075" cy="902876"/>
            <a:chOff x="3088398" y="1733141"/>
            <a:chExt cx="560897" cy="820823"/>
          </a:xfrm>
        </p:grpSpPr>
        <p:sp>
          <p:nvSpPr>
            <p:cNvPr id="7" name="Can 6">
              <a:extLst>
                <a:ext uri="{FF2B5EF4-FFF2-40B4-BE49-F238E27FC236}">
                  <a16:creationId xmlns:a16="http://schemas.microsoft.com/office/drawing/2014/main" id="{F509A368-1A74-7E41-970A-7C424BDD4EE0}"/>
                </a:ext>
              </a:extLst>
            </p:cNvPr>
            <p:cNvSpPr/>
            <p:nvPr/>
          </p:nvSpPr>
          <p:spPr>
            <a:xfrm rot="5400000">
              <a:off x="3104229" y="1965679"/>
              <a:ext cx="777604" cy="312528"/>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Arial" charset="0"/>
                </a:rPr>
                <a:t>clickstream</a:t>
              </a:r>
            </a:p>
          </p:txBody>
        </p:sp>
        <p:sp>
          <p:nvSpPr>
            <p:cNvPr id="8" name="TextBox 7">
              <a:extLst>
                <a:ext uri="{FF2B5EF4-FFF2-40B4-BE49-F238E27FC236}">
                  <a16:creationId xmlns:a16="http://schemas.microsoft.com/office/drawing/2014/main" id="{0A39A766-5008-B74E-841F-8C7B9A7A964C}"/>
                </a:ext>
              </a:extLst>
            </p:cNvPr>
            <p:cNvSpPr txBox="1"/>
            <p:nvPr/>
          </p:nvSpPr>
          <p:spPr>
            <a:xfrm rot="5400000">
              <a:off x="2843830" y="1987969"/>
              <a:ext cx="810563" cy="3214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mn-lt"/>
                  <a:ea typeface="+mn-ea"/>
                  <a:cs typeface="Arial" charset="0"/>
                </a:rPr>
                <a:t>web logs</a:t>
              </a:r>
            </a:p>
          </p:txBody>
        </p:sp>
      </p:grpSp>
      <p:grpSp>
        <p:nvGrpSpPr>
          <p:cNvPr id="9" name="Group 8">
            <a:extLst>
              <a:ext uri="{FF2B5EF4-FFF2-40B4-BE49-F238E27FC236}">
                <a16:creationId xmlns:a16="http://schemas.microsoft.com/office/drawing/2014/main" id="{98818F00-28DF-124D-9452-056C053C4009}"/>
              </a:ext>
            </a:extLst>
          </p:cNvPr>
          <p:cNvGrpSpPr/>
          <p:nvPr/>
        </p:nvGrpSpPr>
        <p:grpSpPr>
          <a:xfrm rot="16200000">
            <a:off x="1629447" y="5480883"/>
            <a:ext cx="402549" cy="547286"/>
            <a:chOff x="1857771" y="5142243"/>
            <a:chExt cx="420404" cy="497549"/>
          </a:xfrm>
        </p:grpSpPr>
        <p:pic>
          <p:nvPicPr>
            <p:cNvPr id="10" name="Picture 9">
              <a:extLst>
                <a:ext uri="{FF2B5EF4-FFF2-40B4-BE49-F238E27FC236}">
                  <a16:creationId xmlns:a16="http://schemas.microsoft.com/office/drawing/2014/main" id="{799D2222-BF1E-BA40-BF90-7B045C512363}"/>
                </a:ext>
              </a:extLst>
            </p:cNvPr>
            <p:cNvPicPr>
              <a:picLocks noChangeAspect="1" noChangeArrowheads="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rot="5400000">
              <a:off x="1994579" y="5356196"/>
              <a:ext cx="282555" cy="2846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a:extLst>
                <a:ext uri="{FF2B5EF4-FFF2-40B4-BE49-F238E27FC236}">
                  <a16:creationId xmlns:a16="http://schemas.microsoft.com/office/drawing/2014/main" id="{24315F45-F9A9-1C48-BF1A-38744589BC83}"/>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rot="5400000">
              <a:off x="1857378" y="5142636"/>
              <a:ext cx="269302" cy="268515"/>
            </a:xfrm>
            <a:prstGeom prst="rect">
              <a:avLst/>
            </a:prstGeom>
          </p:spPr>
        </p:pic>
      </p:grpSp>
      <p:pic>
        <p:nvPicPr>
          <p:cNvPr id="12" name="Picture 11">
            <a:extLst>
              <a:ext uri="{FF2B5EF4-FFF2-40B4-BE49-F238E27FC236}">
                <a16:creationId xmlns:a16="http://schemas.microsoft.com/office/drawing/2014/main" id="{1A00DB9D-4455-7544-A849-EBD8C4B6A094}"/>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30049" y="5718752"/>
            <a:ext cx="310800" cy="272548"/>
          </a:xfrm>
          <a:prstGeom prst="rect">
            <a:avLst/>
          </a:prstGeom>
        </p:spPr>
      </p:pic>
      <p:sp>
        <p:nvSpPr>
          <p:cNvPr id="13" name="Can 12">
            <a:extLst>
              <a:ext uri="{FF2B5EF4-FFF2-40B4-BE49-F238E27FC236}">
                <a16:creationId xmlns:a16="http://schemas.microsoft.com/office/drawing/2014/main" id="{DE190F4B-DDFB-AC44-95A7-15519F1B4ED3}"/>
              </a:ext>
            </a:extLst>
          </p:cNvPr>
          <p:cNvSpPr/>
          <p:nvPr/>
        </p:nvSpPr>
        <p:spPr>
          <a:xfrm>
            <a:off x="1577565" y="2528798"/>
            <a:ext cx="723865" cy="42618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mn-lt"/>
                <a:ea typeface="+mn-ea"/>
                <a:cs typeface="Arial" charset="0"/>
              </a:rPr>
              <a:t>Quotes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mn-lt"/>
                <a:ea typeface="+mn-ea"/>
                <a:cs typeface="Arial" charset="0"/>
              </a:rPr>
              <a:t>Purchase</a:t>
            </a:r>
          </a:p>
        </p:txBody>
      </p:sp>
      <p:sp>
        <p:nvSpPr>
          <p:cNvPr id="14" name="TextBox 13">
            <a:extLst>
              <a:ext uri="{FF2B5EF4-FFF2-40B4-BE49-F238E27FC236}">
                <a16:creationId xmlns:a16="http://schemas.microsoft.com/office/drawing/2014/main" id="{1A2C20EC-CBA2-9244-AD1A-AF87442D7ABE}"/>
              </a:ext>
            </a:extLst>
          </p:cNvPr>
          <p:cNvSpPr txBox="1"/>
          <p:nvPr/>
        </p:nvSpPr>
        <p:spPr>
          <a:xfrm>
            <a:off x="1650053" y="2874245"/>
            <a:ext cx="588302" cy="307778"/>
          </a:xfrm>
          <a:prstGeom prst="rect">
            <a:avLst/>
          </a:prstGeom>
          <a:noFill/>
        </p:spPr>
        <p:txBody>
          <a:bodyPr wrap="none" lIns="0" tIns="4680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mn-lt"/>
                <a:ea typeface="+mn-ea"/>
                <a:cs typeface="Arial" charset="0"/>
              </a:rPr>
              <a:t>NoSQL</a:t>
            </a:r>
          </a:p>
        </p:txBody>
      </p:sp>
      <p:sp>
        <p:nvSpPr>
          <p:cNvPr id="15" name="Can 14">
            <a:extLst>
              <a:ext uri="{FF2B5EF4-FFF2-40B4-BE49-F238E27FC236}">
                <a16:creationId xmlns:a16="http://schemas.microsoft.com/office/drawing/2014/main" id="{9EA7ED24-C2DD-7943-A7D4-5CDAA8D2C2DD}"/>
              </a:ext>
            </a:extLst>
          </p:cNvPr>
          <p:cNvSpPr/>
          <p:nvPr/>
        </p:nvSpPr>
        <p:spPr>
          <a:xfrm>
            <a:off x="1576306" y="3823724"/>
            <a:ext cx="723866" cy="29925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mn-lt"/>
                <a:ea typeface="+mn-ea"/>
                <a:cs typeface="Arial" charset="0"/>
              </a:rPr>
              <a:t>ERP</a:t>
            </a:r>
          </a:p>
        </p:txBody>
      </p:sp>
      <p:sp>
        <p:nvSpPr>
          <p:cNvPr id="16" name="Can 15">
            <a:extLst>
              <a:ext uri="{FF2B5EF4-FFF2-40B4-BE49-F238E27FC236}">
                <a16:creationId xmlns:a16="http://schemas.microsoft.com/office/drawing/2014/main" id="{86664D9F-C656-DE43-9CDC-1F53F3E8E8F1}"/>
              </a:ext>
            </a:extLst>
          </p:cNvPr>
          <p:cNvSpPr/>
          <p:nvPr/>
        </p:nvSpPr>
        <p:spPr>
          <a:xfrm>
            <a:off x="1576306" y="4458076"/>
            <a:ext cx="723866" cy="29925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Arial" charset="0"/>
              </a:rPr>
              <a:t>Marketing</a:t>
            </a:r>
          </a:p>
        </p:txBody>
      </p:sp>
      <p:sp>
        <p:nvSpPr>
          <p:cNvPr id="17" name="Can 16">
            <a:extLst>
              <a:ext uri="{FF2B5EF4-FFF2-40B4-BE49-F238E27FC236}">
                <a16:creationId xmlns:a16="http://schemas.microsoft.com/office/drawing/2014/main" id="{881A4677-E32C-3945-8A08-C321B526E854}"/>
              </a:ext>
            </a:extLst>
          </p:cNvPr>
          <p:cNvSpPr/>
          <p:nvPr/>
        </p:nvSpPr>
        <p:spPr>
          <a:xfrm>
            <a:off x="1569481" y="5008018"/>
            <a:ext cx="723866" cy="29925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Arial" charset="0"/>
              </a:rPr>
              <a:t>Claims</a:t>
            </a:r>
          </a:p>
        </p:txBody>
      </p:sp>
      <p:grpSp>
        <p:nvGrpSpPr>
          <p:cNvPr id="37" name="Group 36">
            <a:extLst>
              <a:ext uri="{FF2B5EF4-FFF2-40B4-BE49-F238E27FC236}">
                <a16:creationId xmlns:a16="http://schemas.microsoft.com/office/drawing/2014/main" id="{B8E9FA30-22DC-3848-B8D0-193722E2641D}"/>
              </a:ext>
            </a:extLst>
          </p:cNvPr>
          <p:cNvGrpSpPr/>
          <p:nvPr/>
        </p:nvGrpSpPr>
        <p:grpSpPr>
          <a:xfrm>
            <a:off x="1346926" y="6178541"/>
            <a:ext cx="9175137" cy="307777"/>
            <a:chOff x="1398718" y="1515028"/>
            <a:chExt cx="9175137" cy="307777"/>
          </a:xfrm>
        </p:grpSpPr>
        <p:sp>
          <p:nvSpPr>
            <p:cNvPr id="38" name="TextBox 37">
              <a:extLst>
                <a:ext uri="{FF2B5EF4-FFF2-40B4-BE49-F238E27FC236}">
                  <a16:creationId xmlns:a16="http://schemas.microsoft.com/office/drawing/2014/main" id="{A044AA68-4986-4C45-B26A-35F30A10EEE1}"/>
                </a:ext>
              </a:extLst>
            </p:cNvPr>
            <p:cNvSpPr txBox="1"/>
            <p:nvPr/>
          </p:nvSpPr>
          <p:spPr>
            <a:xfrm>
              <a:off x="1398718" y="1515028"/>
              <a:ext cx="123944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sources</a:t>
              </a:r>
            </a:p>
          </p:txBody>
        </p:sp>
        <p:sp>
          <p:nvSpPr>
            <p:cNvPr id="39" name="TextBox 38">
              <a:extLst>
                <a:ext uri="{FF2B5EF4-FFF2-40B4-BE49-F238E27FC236}">
                  <a16:creationId xmlns:a16="http://schemas.microsoft.com/office/drawing/2014/main" id="{52BC9400-A688-8244-AB78-4F31775DEC13}"/>
                </a:ext>
              </a:extLst>
            </p:cNvPr>
            <p:cNvSpPr txBox="1"/>
            <p:nvPr/>
          </p:nvSpPr>
          <p:spPr>
            <a:xfrm>
              <a:off x="3006828" y="1515028"/>
              <a:ext cx="253306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DataOps integration pipelines</a:t>
              </a:r>
            </a:p>
          </p:txBody>
        </p:sp>
        <p:sp>
          <p:nvSpPr>
            <p:cNvPr id="40" name="TextBox 39">
              <a:extLst>
                <a:ext uri="{FF2B5EF4-FFF2-40B4-BE49-F238E27FC236}">
                  <a16:creationId xmlns:a16="http://schemas.microsoft.com/office/drawing/2014/main" id="{A2DEC185-071C-2E4B-9056-793C2A3E6730}"/>
                </a:ext>
              </a:extLst>
            </p:cNvPr>
            <p:cNvSpPr txBox="1"/>
            <p:nvPr/>
          </p:nvSpPr>
          <p:spPr>
            <a:xfrm>
              <a:off x="5859787" y="1515028"/>
              <a:ext cx="223330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Internal Data Marketplace</a:t>
              </a:r>
            </a:p>
          </p:txBody>
        </p:sp>
        <p:sp>
          <p:nvSpPr>
            <p:cNvPr id="41" name="TextBox 40">
              <a:extLst>
                <a:ext uri="{FF2B5EF4-FFF2-40B4-BE49-F238E27FC236}">
                  <a16:creationId xmlns:a16="http://schemas.microsoft.com/office/drawing/2014/main" id="{FE845DB9-6D5D-2946-8889-7678A7F0B350}"/>
                </a:ext>
              </a:extLst>
            </p:cNvPr>
            <p:cNvSpPr txBox="1"/>
            <p:nvPr/>
          </p:nvSpPr>
          <p:spPr>
            <a:xfrm>
              <a:off x="8914426" y="1515028"/>
              <a:ext cx="16594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Analytical systems</a:t>
              </a:r>
            </a:p>
          </p:txBody>
        </p:sp>
      </p:grpSp>
      <p:sp>
        <p:nvSpPr>
          <p:cNvPr id="42" name="Can 41">
            <a:extLst>
              <a:ext uri="{FF2B5EF4-FFF2-40B4-BE49-F238E27FC236}">
                <a16:creationId xmlns:a16="http://schemas.microsoft.com/office/drawing/2014/main" id="{40A39327-D425-5A45-886D-19B73DE94D6F}"/>
              </a:ext>
            </a:extLst>
          </p:cNvPr>
          <p:cNvSpPr/>
          <p:nvPr/>
        </p:nvSpPr>
        <p:spPr bwMode="auto">
          <a:xfrm rot="5400000">
            <a:off x="3880639" y="1316025"/>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 name="Can 42">
            <a:extLst>
              <a:ext uri="{FF2B5EF4-FFF2-40B4-BE49-F238E27FC236}">
                <a16:creationId xmlns:a16="http://schemas.microsoft.com/office/drawing/2014/main" id="{2B8BCDCA-8391-864D-9241-0104AEE971C2}"/>
              </a:ext>
            </a:extLst>
          </p:cNvPr>
          <p:cNvSpPr/>
          <p:nvPr/>
        </p:nvSpPr>
        <p:spPr bwMode="auto">
          <a:xfrm rot="5400000">
            <a:off x="3880639" y="1942948"/>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 name="Can 43">
            <a:extLst>
              <a:ext uri="{FF2B5EF4-FFF2-40B4-BE49-F238E27FC236}">
                <a16:creationId xmlns:a16="http://schemas.microsoft.com/office/drawing/2014/main" id="{2222FA7E-4699-3046-ABCC-0C27C4232243}"/>
              </a:ext>
            </a:extLst>
          </p:cNvPr>
          <p:cNvSpPr/>
          <p:nvPr/>
        </p:nvSpPr>
        <p:spPr bwMode="auto">
          <a:xfrm rot="5400000">
            <a:off x="3880639" y="2728713"/>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 name="Can 44">
            <a:extLst>
              <a:ext uri="{FF2B5EF4-FFF2-40B4-BE49-F238E27FC236}">
                <a16:creationId xmlns:a16="http://schemas.microsoft.com/office/drawing/2014/main" id="{8677B7FC-2FCE-804C-82BE-749E5892CE8D}"/>
              </a:ext>
            </a:extLst>
          </p:cNvPr>
          <p:cNvSpPr/>
          <p:nvPr/>
        </p:nvSpPr>
        <p:spPr bwMode="auto">
          <a:xfrm rot="5400000">
            <a:off x="3880639" y="3189306"/>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6" name="Can 45">
            <a:extLst>
              <a:ext uri="{FF2B5EF4-FFF2-40B4-BE49-F238E27FC236}">
                <a16:creationId xmlns:a16="http://schemas.microsoft.com/office/drawing/2014/main" id="{FC36AA66-E79B-E743-BDB5-B1D549DF48A5}"/>
              </a:ext>
            </a:extLst>
          </p:cNvPr>
          <p:cNvSpPr/>
          <p:nvPr/>
        </p:nvSpPr>
        <p:spPr bwMode="auto">
          <a:xfrm rot="5400000">
            <a:off x="3890774" y="3466270"/>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7" name="Can 46">
            <a:extLst>
              <a:ext uri="{FF2B5EF4-FFF2-40B4-BE49-F238E27FC236}">
                <a16:creationId xmlns:a16="http://schemas.microsoft.com/office/drawing/2014/main" id="{FBDFEF9B-9C67-B943-BA33-D72630198CC0}"/>
              </a:ext>
            </a:extLst>
          </p:cNvPr>
          <p:cNvSpPr/>
          <p:nvPr/>
        </p:nvSpPr>
        <p:spPr bwMode="auto">
          <a:xfrm rot="5400000">
            <a:off x="3880639" y="4371100"/>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 name="Can 47">
            <a:extLst>
              <a:ext uri="{FF2B5EF4-FFF2-40B4-BE49-F238E27FC236}">
                <a16:creationId xmlns:a16="http://schemas.microsoft.com/office/drawing/2014/main" id="{44048A97-184A-B243-AE9A-53CAFE9F1C7D}"/>
              </a:ext>
            </a:extLst>
          </p:cNvPr>
          <p:cNvSpPr/>
          <p:nvPr/>
        </p:nvSpPr>
        <p:spPr bwMode="auto">
          <a:xfrm rot="5400000">
            <a:off x="3880639" y="5079747"/>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9" name="TextBox 48">
            <a:extLst>
              <a:ext uri="{FF2B5EF4-FFF2-40B4-BE49-F238E27FC236}">
                <a16:creationId xmlns:a16="http://schemas.microsoft.com/office/drawing/2014/main" id="{E93C497E-862A-3146-BEE2-458D5D95A4BC}"/>
              </a:ext>
            </a:extLst>
          </p:cNvPr>
          <p:cNvSpPr txBox="1"/>
          <p:nvPr/>
        </p:nvSpPr>
        <p:spPr>
          <a:xfrm>
            <a:off x="3576828" y="1937574"/>
            <a:ext cx="62388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clicks</a:t>
            </a:r>
          </a:p>
        </p:txBody>
      </p:sp>
      <p:sp>
        <p:nvSpPr>
          <p:cNvPr id="50" name="TextBox 49">
            <a:extLst>
              <a:ext uri="{FF2B5EF4-FFF2-40B4-BE49-F238E27FC236}">
                <a16:creationId xmlns:a16="http://schemas.microsoft.com/office/drawing/2014/main" id="{EA9C4DDE-393E-E849-8CA3-75D10E53EFF6}"/>
              </a:ext>
            </a:extLst>
          </p:cNvPr>
          <p:cNvSpPr txBox="1"/>
          <p:nvPr/>
        </p:nvSpPr>
        <p:spPr>
          <a:xfrm>
            <a:off x="3578137" y="2572811"/>
            <a:ext cx="67999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Quotes</a:t>
            </a:r>
          </a:p>
        </p:txBody>
      </p:sp>
      <p:sp>
        <p:nvSpPr>
          <p:cNvPr id="51" name="TextBox 50">
            <a:extLst>
              <a:ext uri="{FF2B5EF4-FFF2-40B4-BE49-F238E27FC236}">
                <a16:creationId xmlns:a16="http://schemas.microsoft.com/office/drawing/2014/main" id="{8102F4D5-536B-EA42-A76A-2003334FAA1E}"/>
              </a:ext>
            </a:extLst>
          </p:cNvPr>
          <p:cNvSpPr txBox="1"/>
          <p:nvPr/>
        </p:nvSpPr>
        <p:spPr>
          <a:xfrm>
            <a:off x="3493252" y="3361651"/>
            <a:ext cx="926857"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Customers</a:t>
            </a:r>
          </a:p>
        </p:txBody>
      </p:sp>
      <p:sp>
        <p:nvSpPr>
          <p:cNvPr id="52" name="TextBox 51">
            <a:extLst>
              <a:ext uri="{FF2B5EF4-FFF2-40B4-BE49-F238E27FC236}">
                <a16:creationId xmlns:a16="http://schemas.microsoft.com/office/drawing/2014/main" id="{09DF5AEB-A4B5-0D44-A53F-9E73EAF3464C}"/>
              </a:ext>
            </a:extLst>
          </p:cNvPr>
          <p:cNvSpPr txBox="1"/>
          <p:nvPr/>
        </p:nvSpPr>
        <p:spPr>
          <a:xfrm>
            <a:off x="3439894" y="2966517"/>
            <a:ext cx="105509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Agreements </a:t>
            </a:r>
          </a:p>
        </p:txBody>
      </p:sp>
      <p:sp>
        <p:nvSpPr>
          <p:cNvPr id="55" name="TextBox 54">
            <a:extLst>
              <a:ext uri="{FF2B5EF4-FFF2-40B4-BE49-F238E27FC236}">
                <a16:creationId xmlns:a16="http://schemas.microsoft.com/office/drawing/2014/main" id="{FCA25C59-78DE-7746-AFE6-FA34E0F05039}"/>
              </a:ext>
            </a:extLst>
          </p:cNvPr>
          <p:cNvSpPr txBox="1"/>
          <p:nvPr/>
        </p:nvSpPr>
        <p:spPr>
          <a:xfrm>
            <a:off x="3198635" y="3827692"/>
            <a:ext cx="1507144"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Premium payments</a:t>
            </a:r>
          </a:p>
        </p:txBody>
      </p:sp>
      <p:sp>
        <p:nvSpPr>
          <p:cNvPr id="56" name="TextBox 55">
            <a:extLst>
              <a:ext uri="{FF2B5EF4-FFF2-40B4-BE49-F238E27FC236}">
                <a16:creationId xmlns:a16="http://schemas.microsoft.com/office/drawing/2014/main" id="{77D3AA2C-F471-9945-B68E-F26CB79D6657}"/>
              </a:ext>
            </a:extLst>
          </p:cNvPr>
          <p:cNvSpPr txBox="1"/>
          <p:nvPr/>
        </p:nvSpPr>
        <p:spPr>
          <a:xfrm>
            <a:off x="3562232" y="4117729"/>
            <a:ext cx="790601"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Products</a:t>
            </a:r>
          </a:p>
        </p:txBody>
      </p:sp>
      <p:sp>
        <p:nvSpPr>
          <p:cNvPr id="58" name="Can 57">
            <a:extLst>
              <a:ext uri="{FF2B5EF4-FFF2-40B4-BE49-F238E27FC236}">
                <a16:creationId xmlns:a16="http://schemas.microsoft.com/office/drawing/2014/main" id="{F3DF5B68-936A-B84C-9E22-42C4CBC43B80}"/>
              </a:ext>
            </a:extLst>
          </p:cNvPr>
          <p:cNvSpPr/>
          <p:nvPr/>
        </p:nvSpPr>
        <p:spPr bwMode="auto">
          <a:xfrm rot="5400000">
            <a:off x="3884641" y="3831436"/>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 name="TextBox 58">
            <a:extLst>
              <a:ext uri="{FF2B5EF4-FFF2-40B4-BE49-F238E27FC236}">
                <a16:creationId xmlns:a16="http://schemas.microsoft.com/office/drawing/2014/main" id="{88963D2C-0D58-F64D-8A41-D26BD5DCED4A}"/>
              </a:ext>
            </a:extLst>
          </p:cNvPr>
          <p:cNvSpPr txBox="1"/>
          <p:nvPr/>
        </p:nvSpPr>
        <p:spPr>
          <a:xfrm>
            <a:off x="3471941" y="4482895"/>
            <a:ext cx="958917"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Campaigns</a:t>
            </a:r>
          </a:p>
        </p:txBody>
      </p:sp>
      <p:sp>
        <p:nvSpPr>
          <p:cNvPr id="60" name="TextBox 59">
            <a:extLst>
              <a:ext uri="{FF2B5EF4-FFF2-40B4-BE49-F238E27FC236}">
                <a16:creationId xmlns:a16="http://schemas.microsoft.com/office/drawing/2014/main" id="{4299397A-9095-3243-917D-DE5D85AFEA45}"/>
              </a:ext>
            </a:extLst>
          </p:cNvPr>
          <p:cNvSpPr txBox="1"/>
          <p:nvPr/>
        </p:nvSpPr>
        <p:spPr>
          <a:xfrm>
            <a:off x="3632054" y="5019144"/>
            <a:ext cx="652743"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Claims</a:t>
            </a:r>
          </a:p>
        </p:txBody>
      </p:sp>
      <p:sp>
        <p:nvSpPr>
          <p:cNvPr id="61" name="TextBox 60">
            <a:extLst>
              <a:ext uri="{FF2B5EF4-FFF2-40B4-BE49-F238E27FC236}">
                <a16:creationId xmlns:a16="http://schemas.microsoft.com/office/drawing/2014/main" id="{46BEEF3B-CA6F-2C43-850E-5091F821F4BA}"/>
              </a:ext>
            </a:extLst>
          </p:cNvPr>
          <p:cNvSpPr txBox="1"/>
          <p:nvPr/>
        </p:nvSpPr>
        <p:spPr>
          <a:xfrm>
            <a:off x="3439417" y="5706385"/>
            <a:ext cx="978153"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Interactions</a:t>
            </a:r>
          </a:p>
        </p:txBody>
      </p:sp>
      <p:sp>
        <p:nvSpPr>
          <p:cNvPr id="62" name="Rectangle 61">
            <a:extLst>
              <a:ext uri="{FF2B5EF4-FFF2-40B4-BE49-F238E27FC236}">
                <a16:creationId xmlns:a16="http://schemas.microsoft.com/office/drawing/2014/main" id="{4C9E04C9-4573-0649-BD05-34FD577E2093}"/>
              </a:ext>
            </a:extLst>
          </p:cNvPr>
          <p:cNvSpPr/>
          <p:nvPr/>
        </p:nvSpPr>
        <p:spPr bwMode="auto">
          <a:xfrm>
            <a:off x="5962568" y="1984096"/>
            <a:ext cx="1895305" cy="419444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3" name="Can 62">
            <a:extLst>
              <a:ext uri="{FF2B5EF4-FFF2-40B4-BE49-F238E27FC236}">
                <a16:creationId xmlns:a16="http://schemas.microsoft.com/office/drawing/2014/main" id="{E06B0013-3EDE-C549-8380-071F106A481B}"/>
              </a:ext>
            </a:extLst>
          </p:cNvPr>
          <p:cNvSpPr/>
          <p:nvPr/>
        </p:nvSpPr>
        <p:spPr bwMode="auto">
          <a:xfrm>
            <a:off x="6082989" y="2685455"/>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Quotes</a:t>
            </a:r>
          </a:p>
        </p:txBody>
      </p:sp>
      <p:sp>
        <p:nvSpPr>
          <p:cNvPr id="64" name="Can 63">
            <a:extLst>
              <a:ext uri="{FF2B5EF4-FFF2-40B4-BE49-F238E27FC236}">
                <a16:creationId xmlns:a16="http://schemas.microsoft.com/office/drawing/2014/main" id="{EC20393A-229E-8441-A007-F41CD1A026E6}"/>
              </a:ext>
            </a:extLst>
          </p:cNvPr>
          <p:cNvSpPr/>
          <p:nvPr/>
        </p:nvSpPr>
        <p:spPr bwMode="auto">
          <a:xfrm>
            <a:off x="6084914" y="3006682"/>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agreements</a:t>
            </a:r>
          </a:p>
        </p:txBody>
      </p:sp>
      <p:sp>
        <p:nvSpPr>
          <p:cNvPr id="65" name="Can 64">
            <a:extLst>
              <a:ext uri="{FF2B5EF4-FFF2-40B4-BE49-F238E27FC236}">
                <a16:creationId xmlns:a16="http://schemas.microsoft.com/office/drawing/2014/main" id="{59EDD975-F8A6-C54D-9946-F335ADF75F0A}"/>
              </a:ext>
            </a:extLst>
          </p:cNvPr>
          <p:cNvSpPr/>
          <p:nvPr/>
        </p:nvSpPr>
        <p:spPr bwMode="auto">
          <a:xfrm>
            <a:off x="6084914" y="3341842"/>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Customers</a:t>
            </a:r>
          </a:p>
        </p:txBody>
      </p:sp>
      <p:sp>
        <p:nvSpPr>
          <p:cNvPr id="66" name="Can 65">
            <a:extLst>
              <a:ext uri="{FF2B5EF4-FFF2-40B4-BE49-F238E27FC236}">
                <a16:creationId xmlns:a16="http://schemas.microsoft.com/office/drawing/2014/main" id="{003E9F8F-A751-8548-ADCF-6D119395C8AB}"/>
              </a:ext>
            </a:extLst>
          </p:cNvPr>
          <p:cNvSpPr/>
          <p:nvPr/>
        </p:nvSpPr>
        <p:spPr bwMode="auto">
          <a:xfrm>
            <a:off x="6084914" y="4481778"/>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Campaigns</a:t>
            </a:r>
          </a:p>
        </p:txBody>
      </p:sp>
      <p:sp>
        <p:nvSpPr>
          <p:cNvPr id="67" name="Can 66">
            <a:extLst>
              <a:ext uri="{FF2B5EF4-FFF2-40B4-BE49-F238E27FC236}">
                <a16:creationId xmlns:a16="http://schemas.microsoft.com/office/drawing/2014/main" id="{6364D0FA-78C3-4043-9179-EBCD650E26D5}"/>
              </a:ext>
            </a:extLst>
          </p:cNvPr>
          <p:cNvSpPr/>
          <p:nvPr/>
        </p:nvSpPr>
        <p:spPr bwMode="auto">
          <a:xfrm>
            <a:off x="6084914" y="2298356"/>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clicks</a:t>
            </a:r>
          </a:p>
        </p:txBody>
      </p:sp>
      <p:sp>
        <p:nvSpPr>
          <p:cNvPr id="68" name="TextBox 67">
            <a:extLst>
              <a:ext uri="{FF2B5EF4-FFF2-40B4-BE49-F238E27FC236}">
                <a16:creationId xmlns:a16="http://schemas.microsoft.com/office/drawing/2014/main" id="{A202EB26-75C9-B947-8582-69F947683207}"/>
              </a:ext>
            </a:extLst>
          </p:cNvPr>
          <p:cNvSpPr txBox="1"/>
          <p:nvPr/>
        </p:nvSpPr>
        <p:spPr>
          <a:xfrm>
            <a:off x="6261016" y="1979320"/>
            <a:ext cx="131959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charset="0"/>
                <a:ea typeface="+mn-ea"/>
                <a:cs typeface="+mn-cs"/>
              </a:rPr>
              <a:t>Data Products</a:t>
            </a:r>
          </a:p>
        </p:txBody>
      </p:sp>
      <p:sp>
        <p:nvSpPr>
          <p:cNvPr id="69" name="Can 68">
            <a:extLst>
              <a:ext uri="{FF2B5EF4-FFF2-40B4-BE49-F238E27FC236}">
                <a16:creationId xmlns:a16="http://schemas.microsoft.com/office/drawing/2014/main" id="{45179076-CDAF-7E4A-BE12-A672C931DB93}"/>
              </a:ext>
            </a:extLst>
          </p:cNvPr>
          <p:cNvSpPr/>
          <p:nvPr/>
        </p:nvSpPr>
        <p:spPr bwMode="auto">
          <a:xfrm>
            <a:off x="6084914" y="4117217"/>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70" name="Can 69">
            <a:extLst>
              <a:ext uri="{FF2B5EF4-FFF2-40B4-BE49-F238E27FC236}">
                <a16:creationId xmlns:a16="http://schemas.microsoft.com/office/drawing/2014/main" id="{2FDF5759-F415-8A4F-9ED3-BCD633B52B0F}"/>
              </a:ext>
            </a:extLst>
          </p:cNvPr>
          <p:cNvSpPr/>
          <p:nvPr/>
        </p:nvSpPr>
        <p:spPr bwMode="auto">
          <a:xfrm>
            <a:off x="6084914" y="3706403"/>
            <a:ext cx="1652549" cy="33456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72" name="Can 71">
            <a:extLst>
              <a:ext uri="{FF2B5EF4-FFF2-40B4-BE49-F238E27FC236}">
                <a16:creationId xmlns:a16="http://schemas.microsoft.com/office/drawing/2014/main" id="{D7248BC9-61D2-CA4B-A86A-871D028CA7EF}"/>
              </a:ext>
            </a:extLst>
          </p:cNvPr>
          <p:cNvSpPr/>
          <p:nvPr/>
        </p:nvSpPr>
        <p:spPr bwMode="auto">
          <a:xfrm>
            <a:off x="6084914" y="4960531"/>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Claims</a:t>
            </a:r>
          </a:p>
        </p:txBody>
      </p:sp>
      <p:sp>
        <p:nvSpPr>
          <p:cNvPr id="73" name="Can 72">
            <a:extLst>
              <a:ext uri="{FF2B5EF4-FFF2-40B4-BE49-F238E27FC236}">
                <a16:creationId xmlns:a16="http://schemas.microsoft.com/office/drawing/2014/main" id="{9A6CCCD6-D1C7-244C-BD6E-E7B8F8BCD5ED}"/>
              </a:ext>
            </a:extLst>
          </p:cNvPr>
          <p:cNvSpPr/>
          <p:nvPr/>
        </p:nvSpPr>
        <p:spPr bwMode="auto">
          <a:xfrm>
            <a:off x="6084914" y="5550374"/>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Interactions</a:t>
            </a:r>
          </a:p>
        </p:txBody>
      </p:sp>
      <p:cxnSp>
        <p:nvCxnSpPr>
          <p:cNvPr id="75" name="Straight Arrow Connector 74">
            <a:extLst>
              <a:ext uri="{FF2B5EF4-FFF2-40B4-BE49-F238E27FC236}">
                <a16:creationId xmlns:a16="http://schemas.microsoft.com/office/drawing/2014/main" id="{BAD25A19-EEB3-E74E-85B6-3C95C664C170}"/>
              </a:ext>
            </a:extLst>
          </p:cNvPr>
          <p:cNvCxnSpPr>
            <a:stCxn id="7" idx="4"/>
            <a:endCxn id="42" idx="3"/>
          </p:cNvCxnSpPr>
          <p:nvPr/>
        </p:nvCxnSpPr>
        <p:spPr bwMode="auto">
          <a:xfrm flipV="1">
            <a:off x="2385645" y="2102570"/>
            <a:ext cx="786235" cy="363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7" name="Straight Arrow Connector 76">
            <a:extLst>
              <a:ext uri="{FF2B5EF4-FFF2-40B4-BE49-F238E27FC236}">
                <a16:creationId xmlns:a16="http://schemas.microsoft.com/office/drawing/2014/main" id="{86BE3677-ACE6-CB4D-A056-70EEFA80526A}"/>
              </a:ext>
            </a:extLst>
          </p:cNvPr>
          <p:cNvCxnSpPr>
            <a:cxnSpLocks/>
            <a:stCxn id="13" idx="4"/>
            <a:endCxn id="43" idx="3"/>
          </p:cNvCxnSpPr>
          <p:nvPr/>
        </p:nvCxnSpPr>
        <p:spPr bwMode="auto">
          <a:xfrm flipV="1">
            <a:off x="2301430" y="2729493"/>
            <a:ext cx="870450" cy="123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5" name="Straight Arrow Connector 84">
            <a:extLst>
              <a:ext uri="{FF2B5EF4-FFF2-40B4-BE49-F238E27FC236}">
                <a16:creationId xmlns:a16="http://schemas.microsoft.com/office/drawing/2014/main" id="{7CECF4B6-E778-BB4E-900D-5E0003140941}"/>
              </a:ext>
            </a:extLst>
          </p:cNvPr>
          <p:cNvCxnSpPr>
            <a:stCxn id="13" idx="4"/>
            <a:endCxn id="54" idx="3"/>
          </p:cNvCxnSpPr>
          <p:nvPr/>
        </p:nvCxnSpPr>
        <p:spPr bwMode="auto">
          <a:xfrm>
            <a:off x="2301430" y="2741890"/>
            <a:ext cx="892394" cy="37978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7" name="Straight Arrow Connector 86">
            <a:extLst>
              <a:ext uri="{FF2B5EF4-FFF2-40B4-BE49-F238E27FC236}">
                <a16:creationId xmlns:a16="http://schemas.microsoft.com/office/drawing/2014/main" id="{B438E04C-696E-E14F-AA42-45A16AF93AC0}"/>
              </a:ext>
            </a:extLst>
          </p:cNvPr>
          <p:cNvCxnSpPr>
            <a:endCxn id="44" idx="3"/>
          </p:cNvCxnSpPr>
          <p:nvPr/>
        </p:nvCxnSpPr>
        <p:spPr bwMode="auto">
          <a:xfrm>
            <a:off x="2300172" y="2741890"/>
            <a:ext cx="871708" cy="77336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8" name="Straight Arrow Connector 87">
            <a:extLst>
              <a:ext uri="{FF2B5EF4-FFF2-40B4-BE49-F238E27FC236}">
                <a16:creationId xmlns:a16="http://schemas.microsoft.com/office/drawing/2014/main" id="{C7EFF5A6-3512-684A-93DD-596F38337838}"/>
              </a:ext>
            </a:extLst>
          </p:cNvPr>
          <p:cNvCxnSpPr>
            <a:cxnSpLocks/>
            <a:stCxn id="4" idx="4"/>
            <a:endCxn id="44" idx="3"/>
          </p:cNvCxnSpPr>
          <p:nvPr/>
        </p:nvCxnSpPr>
        <p:spPr bwMode="auto">
          <a:xfrm flipV="1">
            <a:off x="2281692" y="3515258"/>
            <a:ext cx="890188" cy="289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1" name="Straight Arrow Connector 90">
            <a:extLst>
              <a:ext uri="{FF2B5EF4-FFF2-40B4-BE49-F238E27FC236}">
                <a16:creationId xmlns:a16="http://schemas.microsoft.com/office/drawing/2014/main" id="{52BB5FF1-A850-7D40-894A-61052622ECE8}"/>
              </a:ext>
            </a:extLst>
          </p:cNvPr>
          <p:cNvCxnSpPr>
            <a:cxnSpLocks/>
            <a:stCxn id="15" idx="4"/>
            <a:endCxn id="44" idx="3"/>
          </p:cNvCxnSpPr>
          <p:nvPr/>
        </p:nvCxnSpPr>
        <p:spPr bwMode="auto">
          <a:xfrm flipV="1">
            <a:off x="2300172" y="3515258"/>
            <a:ext cx="871708" cy="45809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5" name="Straight Arrow Connector 94">
            <a:extLst>
              <a:ext uri="{FF2B5EF4-FFF2-40B4-BE49-F238E27FC236}">
                <a16:creationId xmlns:a16="http://schemas.microsoft.com/office/drawing/2014/main" id="{763CCDA6-2E9E-CC49-84C3-705892C378D2}"/>
              </a:ext>
            </a:extLst>
          </p:cNvPr>
          <p:cNvCxnSpPr>
            <a:stCxn id="15" idx="4"/>
            <a:endCxn id="46" idx="3"/>
          </p:cNvCxnSpPr>
          <p:nvPr/>
        </p:nvCxnSpPr>
        <p:spPr bwMode="auto">
          <a:xfrm>
            <a:off x="2300172" y="3973351"/>
            <a:ext cx="881843" cy="27946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7" name="Straight Arrow Connector 96">
            <a:extLst>
              <a:ext uri="{FF2B5EF4-FFF2-40B4-BE49-F238E27FC236}">
                <a16:creationId xmlns:a16="http://schemas.microsoft.com/office/drawing/2014/main" id="{C985A797-D027-5547-A433-32E2AD511E4E}"/>
              </a:ext>
            </a:extLst>
          </p:cNvPr>
          <p:cNvCxnSpPr>
            <a:cxnSpLocks/>
            <a:stCxn id="15" idx="4"/>
            <a:endCxn id="45" idx="3"/>
          </p:cNvCxnSpPr>
          <p:nvPr/>
        </p:nvCxnSpPr>
        <p:spPr bwMode="auto">
          <a:xfrm>
            <a:off x="2300172" y="3973351"/>
            <a:ext cx="871708" cy="2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6D60417E-572A-9D41-A018-075935BFF53F}"/>
              </a:ext>
            </a:extLst>
          </p:cNvPr>
          <p:cNvCxnSpPr>
            <a:cxnSpLocks/>
            <a:endCxn id="58" idx="3"/>
          </p:cNvCxnSpPr>
          <p:nvPr/>
        </p:nvCxnSpPr>
        <p:spPr bwMode="auto">
          <a:xfrm>
            <a:off x="2349400" y="4617981"/>
            <a:ext cx="826482"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2" name="Straight Arrow Connector 101">
            <a:extLst>
              <a:ext uri="{FF2B5EF4-FFF2-40B4-BE49-F238E27FC236}">
                <a16:creationId xmlns:a16="http://schemas.microsoft.com/office/drawing/2014/main" id="{F166B1B2-24D6-C74F-B3EF-A3C059AC6A14}"/>
              </a:ext>
            </a:extLst>
          </p:cNvPr>
          <p:cNvCxnSpPr>
            <a:cxnSpLocks/>
            <a:stCxn id="17" idx="4"/>
            <a:endCxn id="47" idx="3"/>
          </p:cNvCxnSpPr>
          <p:nvPr/>
        </p:nvCxnSpPr>
        <p:spPr bwMode="auto">
          <a:xfrm>
            <a:off x="2293347" y="5157645"/>
            <a:ext cx="878533"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04" name="Straight Arrow Connector 103">
            <a:extLst>
              <a:ext uri="{FF2B5EF4-FFF2-40B4-BE49-F238E27FC236}">
                <a16:creationId xmlns:a16="http://schemas.microsoft.com/office/drawing/2014/main" id="{5DF2601C-0607-CF4F-8C38-FE686A6C0AC8}"/>
              </a:ext>
            </a:extLst>
          </p:cNvPr>
          <p:cNvCxnSpPr>
            <a:cxnSpLocks/>
            <a:stCxn id="12" idx="3"/>
            <a:endCxn id="48" idx="3"/>
          </p:cNvCxnSpPr>
          <p:nvPr/>
        </p:nvCxnSpPr>
        <p:spPr bwMode="auto">
          <a:xfrm>
            <a:off x="2340849" y="5855026"/>
            <a:ext cx="831031" cy="1126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nvGrpSpPr>
          <p:cNvPr id="138" name="Group 137">
            <a:extLst>
              <a:ext uri="{FF2B5EF4-FFF2-40B4-BE49-F238E27FC236}">
                <a16:creationId xmlns:a16="http://schemas.microsoft.com/office/drawing/2014/main" id="{F68D184A-2348-584C-AAAC-DA33F19856B6}"/>
              </a:ext>
            </a:extLst>
          </p:cNvPr>
          <p:cNvGrpSpPr/>
          <p:nvPr/>
        </p:nvGrpSpPr>
        <p:grpSpPr>
          <a:xfrm>
            <a:off x="4706072" y="2102570"/>
            <a:ext cx="1247183" cy="3763722"/>
            <a:chOff x="4603805" y="1934128"/>
            <a:chExt cx="1054356" cy="3932164"/>
          </a:xfrm>
        </p:grpSpPr>
        <p:cxnSp>
          <p:nvCxnSpPr>
            <p:cNvPr id="109" name="Straight Arrow Connector 108">
              <a:extLst>
                <a:ext uri="{FF2B5EF4-FFF2-40B4-BE49-F238E27FC236}">
                  <a16:creationId xmlns:a16="http://schemas.microsoft.com/office/drawing/2014/main" id="{14CE885F-E627-8341-9D89-8BA383C71530}"/>
                </a:ext>
              </a:extLst>
            </p:cNvPr>
            <p:cNvCxnSpPr>
              <a:cxnSpLocks/>
            </p:cNvCxnSpPr>
            <p:nvPr/>
          </p:nvCxnSpPr>
          <p:spPr bwMode="auto">
            <a:xfrm>
              <a:off x="4647429" y="2561051"/>
              <a:ext cx="994869" cy="14475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1" name="Straight Arrow Connector 110">
              <a:extLst>
                <a:ext uri="{FF2B5EF4-FFF2-40B4-BE49-F238E27FC236}">
                  <a16:creationId xmlns:a16="http://schemas.microsoft.com/office/drawing/2014/main" id="{0C9BC141-99E1-EB43-8F7C-5A764E292316}"/>
                </a:ext>
              </a:extLst>
            </p:cNvPr>
            <p:cNvCxnSpPr>
              <a:cxnSpLocks/>
            </p:cNvCxnSpPr>
            <p:nvPr/>
          </p:nvCxnSpPr>
          <p:spPr bwMode="auto">
            <a:xfrm>
              <a:off x="4684054" y="1934128"/>
              <a:ext cx="958244" cy="26175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3" name="Straight Arrow Connector 112">
              <a:extLst>
                <a:ext uri="{FF2B5EF4-FFF2-40B4-BE49-F238E27FC236}">
                  <a16:creationId xmlns:a16="http://schemas.microsoft.com/office/drawing/2014/main" id="{A49FB616-3CBA-4F4C-8F11-672022BEAF5F}"/>
                </a:ext>
              </a:extLst>
            </p:cNvPr>
            <p:cNvCxnSpPr>
              <a:cxnSpLocks/>
            </p:cNvCxnSpPr>
            <p:nvPr/>
          </p:nvCxnSpPr>
          <p:spPr bwMode="auto">
            <a:xfrm>
              <a:off x="4669373" y="2953233"/>
              <a:ext cx="972925" cy="3995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5" name="Straight Arrow Connector 114">
              <a:extLst>
                <a:ext uri="{FF2B5EF4-FFF2-40B4-BE49-F238E27FC236}">
                  <a16:creationId xmlns:a16="http://schemas.microsoft.com/office/drawing/2014/main" id="{50C48DF6-EA5B-0D43-ABE0-192CF7BD52AF}"/>
                </a:ext>
              </a:extLst>
            </p:cNvPr>
            <p:cNvCxnSpPr>
              <a:cxnSpLocks/>
            </p:cNvCxnSpPr>
            <p:nvPr/>
          </p:nvCxnSpPr>
          <p:spPr bwMode="auto">
            <a:xfrm flipV="1">
              <a:off x="4684054" y="3394255"/>
              <a:ext cx="958244" cy="1578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7" name="Straight Arrow Connector 116">
              <a:extLst>
                <a:ext uri="{FF2B5EF4-FFF2-40B4-BE49-F238E27FC236}">
                  <a16:creationId xmlns:a16="http://schemas.microsoft.com/office/drawing/2014/main" id="{82882B71-D66D-D74D-A96A-E1BD0CE7B3F2}"/>
                </a:ext>
              </a:extLst>
            </p:cNvPr>
            <p:cNvCxnSpPr>
              <a:cxnSpLocks/>
            </p:cNvCxnSpPr>
            <p:nvPr/>
          </p:nvCxnSpPr>
          <p:spPr bwMode="auto">
            <a:xfrm flipV="1">
              <a:off x="4644616" y="3899648"/>
              <a:ext cx="1005613" cy="2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9" name="Straight Arrow Connector 118">
              <a:extLst>
                <a:ext uri="{FF2B5EF4-FFF2-40B4-BE49-F238E27FC236}">
                  <a16:creationId xmlns:a16="http://schemas.microsoft.com/office/drawing/2014/main" id="{646F692B-D080-8F41-B500-8CDCB1BD7234}"/>
                </a:ext>
              </a:extLst>
            </p:cNvPr>
            <p:cNvCxnSpPr>
              <a:cxnSpLocks/>
            </p:cNvCxnSpPr>
            <p:nvPr/>
          </p:nvCxnSpPr>
          <p:spPr bwMode="auto">
            <a:xfrm flipV="1">
              <a:off x="4680232" y="4177151"/>
              <a:ext cx="951206" cy="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D0675016-8E35-7B4E-9580-9E0AF7704AFB}"/>
                </a:ext>
              </a:extLst>
            </p:cNvPr>
            <p:cNvCxnSpPr>
              <a:cxnSpLocks/>
            </p:cNvCxnSpPr>
            <p:nvPr/>
          </p:nvCxnSpPr>
          <p:spPr bwMode="auto">
            <a:xfrm>
              <a:off x="4684958" y="4546897"/>
              <a:ext cx="957339" cy="895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31" name="Straight Arrow Connector 130">
              <a:extLst>
                <a:ext uri="{FF2B5EF4-FFF2-40B4-BE49-F238E27FC236}">
                  <a16:creationId xmlns:a16="http://schemas.microsoft.com/office/drawing/2014/main" id="{80A8B9D0-5A38-9C4F-8405-BB2EAF6EDF0D}"/>
                </a:ext>
              </a:extLst>
            </p:cNvPr>
            <p:cNvCxnSpPr>
              <a:cxnSpLocks/>
              <a:stCxn id="47" idx="0"/>
            </p:cNvCxnSpPr>
            <p:nvPr/>
          </p:nvCxnSpPr>
          <p:spPr bwMode="auto">
            <a:xfrm flipV="1">
              <a:off x="4603805" y="5105904"/>
              <a:ext cx="1038492" cy="2002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33" name="Straight Arrow Connector 132">
              <a:extLst>
                <a:ext uri="{FF2B5EF4-FFF2-40B4-BE49-F238E27FC236}">
                  <a16:creationId xmlns:a16="http://schemas.microsoft.com/office/drawing/2014/main" id="{489C6873-430F-9A40-90E3-1D63326F01A4}"/>
                </a:ext>
              </a:extLst>
            </p:cNvPr>
            <p:cNvCxnSpPr>
              <a:cxnSpLocks/>
              <a:stCxn id="48" idx="1"/>
            </p:cNvCxnSpPr>
            <p:nvPr/>
          </p:nvCxnSpPr>
          <p:spPr bwMode="auto">
            <a:xfrm flipV="1">
              <a:off x="4636685" y="5712149"/>
              <a:ext cx="1021476" cy="1541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grpSp>
        <p:nvGrpSpPr>
          <p:cNvPr id="93" name="Group 92">
            <a:extLst>
              <a:ext uri="{FF2B5EF4-FFF2-40B4-BE49-F238E27FC236}">
                <a16:creationId xmlns:a16="http://schemas.microsoft.com/office/drawing/2014/main" id="{59C4CE16-1C20-3D45-11D6-6DAC4918FD79}"/>
              </a:ext>
            </a:extLst>
          </p:cNvPr>
          <p:cNvGrpSpPr/>
          <p:nvPr/>
        </p:nvGrpSpPr>
        <p:grpSpPr>
          <a:xfrm>
            <a:off x="7857874" y="1735344"/>
            <a:ext cx="2646121" cy="1291275"/>
            <a:chOff x="7857874" y="1735344"/>
            <a:chExt cx="2646121" cy="1291275"/>
          </a:xfrm>
        </p:grpSpPr>
        <p:grpSp>
          <p:nvGrpSpPr>
            <p:cNvPr id="94" name="Group 93">
              <a:extLst>
                <a:ext uri="{FF2B5EF4-FFF2-40B4-BE49-F238E27FC236}">
                  <a16:creationId xmlns:a16="http://schemas.microsoft.com/office/drawing/2014/main" id="{BAACD3EF-94AC-A796-49FD-5B7037AE429C}"/>
                </a:ext>
              </a:extLst>
            </p:cNvPr>
            <p:cNvGrpSpPr/>
            <p:nvPr/>
          </p:nvGrpSpPr>
          <p:grpSpPr>
            <a:xfrm>
              <a:off x="8836705" y="1735344"/>
              <a:ext cx="1667290" cy="1291275"/>
              <a:chOff x="8836705" y="1735344"/>
              <a:chExt cx="1667290" cy="1291275"/>
            </a:xfrm>
          </p:grpSpPr>
          <p:pic>
            <p:nvPicPr>
              <p:cNvPr id="107" name="Picture 106">
                <a:extLst>
                  <a:ext uri="{FF2B5EF4-FFF2-40B4-BE49-F238E27FC236}">
                    <a16:creationId xmlns:a16="http://schemas.microsoft.com/office/drawing/2014/main" id="{336589FB-F311-2C47-9B8F-46CC1E5548BF}"/>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8836705" y="1735344"/>
                <a:ext cx="1667290" cy="1291275"/>
              </a:xfrm>
              <a:prstGeom prst="rect">
                <a:avLst/>
              </a:prstGeom>
            </p:spPr>
          </p:pic>
          <p:sp>
            <p:nvSpPr>
              <p:cNvPr id="108" name="AutoShape 4">
                <a:extLst>
                  <a:ext uri="{FF2B5EF4-FFF2-40B4-BE49-F238E27FC236}">
                    <a16:creationId xmlns:a16="http://schemas.microsoft.com/office/drawing/2014/main" id="{4BF68A22-A0DF-7DDE-34F3-822697B1EDDA}"/>
                  </a:ext>
                </a:extLst>
              </p:cNvPr>
              <p:cNvSpPr>
                <a:spLocks noChangeArrowheads="1"/>
              </p:cNvSpPr>
              <p:nvPr/>
            </p:nvSpPr>
            <p:spPr bwMode="auto">
              <a:xfrm>
                <a:off x="9081860" y="2180353"/>
                <a:ext cx="1077679" cy="441201"/>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charset="0"/>
                    <a:ea typeface="+mn-ea"/>
                    <a:cs typeface="+mn-cs"/>
                  </a:rPr>
                  <a:t>Cloud storage</a:t>
                </a:r>
              </a:p>
            </p:txBody>
          </p:sp>
          <p:pic>
            <p:nvPicPr>
              <p:cNvPr id="110" name="Picture 109" descr="Spark-Logo.png">
                <a:extLst>
                  <a:ext uri="{FF2B5EF4-FFF2-40B4-BE49-F238E27FC236}">
                    <a16:creationId xmlns:a16="http://schemas.microsoft.com/office/drawing/2014/main" id="{EFB32EFB-F0B0-05B0-3A96-B996B32FA9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2268" y="1828119"/>
                <a:ext cx="524445" cy="278484"/>
              </a:xfrm>
              <a:prstGeom prst="rect">
                <a:avLst/>
              </a:prstGeom>
            </p:spPr>
          </p:pic>
        </p:grpSp>
        <p:grpSp>
          <p:nvGrpSpPr>
            <p:cNvPr id="96" name="Group 95">
              <a:extLst>
                <a:ext uri="{FF2B5EF4-FFF2-40B4-BE49-F238E27FC236}">
                  <a16:creationId xmlns:a16="http://schemas.microsoft.com/office/drawing/2014/main" id="{7E557912-8663-44C3-3FA8-07F088B5E9F4}"/>
                </a:ext>
              </a:extLst>
            </p:cNvPr>
            <p:cNvGrpSpPr/>
            <p:nvPr/>
          </p:nvGrpSpPr>
          <p:grpSpPr>
            <a:xfrm>
              <a:off x="7857874" y="2308759"/>
              <a:ext cx="1107276" cy="184888"/>
              <a:chOff x="7857874" y="2308759"/>
              <a:chExt cx="1107276" cy="184888"/>
            </a:xfrm>
          </p:grpSpPr>
          <p:cxnSp>
            <p:nvCxnSpPr>
              <p:cNvPr id="101" name="Straight Arrow Connector 100">
                <a:extLst>
                  <a:ext uri="{FF2B5EF4-FFF2-40B4-BE49-F238E27FC236}">
                    <a16:creationId xmlns:a16="http://schemas.microsoft.com/office/drawing/2014/main" id="{D9B7CB25-1746-28A3-B7B1-31B92415EB81}"/>
                  </a:ext>
                </a:extLst>
              </p:cNvPr>
              <p:cNvCxnSpPr>
                <a:cxnSpLocks/>
              </p:cNvCxnSpPr>
              <p:nvPr/>
            </p:nvCxnSpPr>
            <p:spPr bwMode="auto">
              <a:xfrm>
                <a:off x="7857874" y="2400954"/>
                <a:ext cx="110727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84378504-4E83-25D8-47B6-B936A718069C}"/>
                  </a:ext>
                </a:extLst>
              </p:cNvPr>
              <p:cNvGrpSpPr/>
              <p:nvPr/>
            </p:nvGrpSpPr>
            <p:grpSpPr>
              <a:xfrm>
                <a:off x="8083765" y="2308759"/>
                <a:ext cx="706937" cy="184888"/>
                <a:chOff x="8095304" y="2308759"/>
                <a:chExt cx="706937" cy="184888"/>
              </a:xfrm>
            </p:grpSpPr>
            <p:sp>
              <p:nvSpPr>
                <p:cNvPr id="105" name="Can 104">
                  <a:extLst>
                    <a:ext uri="{FF2B5EF4-FFF2-40B4-BE49-F238E27FC236}">
                      <a16:creationId xmlns:a16="http://schemas.microsoft.com/office/drawing/2014/main" id="{A7D2C5F5-67F4-6611-2FFA-D42A143B2080}"/>
                    </a:ext>
                  </a:extLst>
                </p:cNvPr>
                <p:cNvSpPr/>
                <p:nvPr/>
              </p:nvSpPr>
              <p:spPr bwMode="auto">
                <a:xfrm rot="5400000">
                  <a:off x="8364281" y="2055686"/>
                  <a:ext cx="168984" cy="7069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6" name="TextBox 105">
                  <a:extLst>
                    <a:ext uri="{FF2B5EF4-FFF2-40B4-BE49-F238E27FC236}">
                      <a16:creationId xmlns:a16="http://schemas.microsoft.com/office/drawing/2014/main" id="{E1931FF3-2739-642F-4C9E-9A245DEC71CA}"/>
                    </a:ext>
                  </a:extLst>
                </p:cNvPr>
                <p:cNvSpPr txBox="1"/>
                <p:nvPr/>
              </p:nvSpPr>
              <p:spPr>
                <a:xfrm>
                  <a:off x="8176625" y="2308759"/>
                  <a:ext cx="525785" cy="184666"/>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pipeline</a:t>
                  </a:r>
                </a:p>
              </p:txBody>
            </p:sp>
          </p:grpSp>
        </p:grpSp>
      </p:grpSp>
      <p:sp>
        <p:nvSpPr>
          <p:cNvPr id="120" name="AutoShape 4">
            <a:extLst>
              <a:ext uri="{FF2B5EF4-FFF2-40B4-BE49-F238E27FC236}">
                <a16:creationId xmlns:a16="http://schemas.microsoft.com/office/drawing/2014/main" id="{0057E4F7-898E-E5EA-CB57-0F873487E802}"/>
              </a:ext>
            </a:extLst>
          </p:cNvPr>
          <p:cNvSpPr>
            <a:spLocks noChangeArrowheads="1"/>
          </p:cNvSpPr>
          <p:nvPr/>
        </p:nvSpPr>
        <p:spPr bwMode="auto">
          <a:xfrm>
            <a:off x="9288625" y="4254091"/>
            <a:ext cx="763451" cy="657427"/>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charset="0"/>
                <a:ea typeface="+mn-ea"/>
                <a:cs typeface="+mn-cs"/>
              </a:rPr>
              <a:t>Graph DB </a:t>
            </a: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sp>
        <p:nvSpPr>
          <p:cNvPr id="122" name="TextBox 121">
            <a:extLst>
              <a:ext uri="{FF2B5EF4-FFF2-40B4-BE49-F238E27FC236}">
                <a16:creationId xmlns:a16="http://schemas.microsoft.com/office/drawing/2014/main" id="{E3F728A3-17CA-2E74-9B13-B4D73601E5C4}"/>
              </a:ext>
            </a:extLst>
          </p:cNvPr>
          <p:cNvSpPr txBox="1"/>
          <p:nvPr/>
        </p:nvSpPr>
        <p:spPr>
          <a:xfrm flipH="1">
            <a:off x="10276249" y="2185857"/>
            <a:ext cx="1981903"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Online behaviour analysis</a:t>
            </a:r>
          </a:p>
        </p:txBody>
      </p:sp>
      <p:sp>
        <p:nvSpPr>
          <p:cNvPr id="124" name="TextBox 123">
            <a:extLst>
              <a:ext uri="{FF2B5EF4-FFF2-40B4-BE49-F238E27FC236}">
                <a16:creationId xmlns:a16="http://schemas.microsoft.com/office/drawing/2014/main" id="{3F174B82-18CB-E8AA-498F-0EB2E6CDC8B5}"/>
              </a:ext>
            </a:extLst>
          </p:cNvPr>
          <p:cNvSpPr txBox="1"/>
          <p:nvPr/>
        </p:nvSpPr>
        <p:spPr>
          <a:xfrm flipH="1">
            <a:off x="10573206" y="4444410"/>
            <a:ext cx="1423825"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Fraud analysis</a:t>
            </a:r>
          </a:p>
        </p:txBody>
      </p:sp>
      <p:sp>
        <p:nvSpPr>
          <p:cNvPr id="125" name="TextBox 124">
            <a:extLst>
              <a:ext uri="{FF2B5EF4-FFF2-40B4-BE49-F238E27FC236}">
                <a16:creationId xmlns:a16="http://schemas.microsoft.com/office/drawing/2014/main" id="{0379ED12-797A-3054-1EFC-F2637A324E8E}"/>
              </a:ext>
            </a:extLst>
          </p:cNvPr>
          <p:cNvSpPr txBox="1"/>
          <p:nvPr/>
        </p:nvSpPr>
        <p:spPr>
          <a:xfrm flipH="1">
            <a:off x="10449565" y="5364134"/>
            <a:ext cx="175507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Claims and payments,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Marketing analysis</a:t>
            </a:r>
          </a:p>
        </p:txBody>
      </p:sp>
      <p:sp>
        <p:nvSpPr>
          <p:cNvPr id="128" name="TextBox 127">
            <a:extLst>
              <a:ext uri="{FF2B5EF4-FFF2-40B4-BE49-F238E27FC236}">
                <a16:creationId xmlns:a16="http://schemas.microsoft.com/office/drawing/2014/main" id="{6F47929C-68D8-1DAE-1374-5EE4630C84B3}"/>
              </a:ext>
            </a:extLst>
          </p:cNvPr>
          <p:cNvSpPr txBox="1"/>
          <p:nvPr/>
        </p:nvSpPr>
        <p:spPr>
          <a:xfrm flipH="1">
            <a:off x="10114714" y="3087418"/>
            <a:ext cx="215784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Customer sentiment analysis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Customer segmentation analysis</a:t>
            </a:r>
          </a:p>
        </p:txBody>
      </p:sp>
      <p:cxnSp>
        <p:nvCxnSpPr>
          <p:cNvPr id="130" name="Straight Arrow Connector 129">
            <a:extLst>
              <a:ext uri="{FF2B5EF4-FFF2-40B4-BE49-F238E27FC236}">
                <a16:creationId xmlns:a16="http://schemas.microsoft.com/office/drawing/2014/main" id="{A914BB72-4F69-7F17-3944-562F38E8E125}"/>
              </a:ext>
            </a:extLst>
          </p:cNvPr>
          <p:cNvCxnSpPr>
            <a:cxnSpLocks/>
          </p:cNvCxnSpPr>
          <p:nvPr/>
        </p:nvCxnSpPr>
        <p:spPr bwMode="auto">
          <a:xfrm>
            <a:off x="7857874" y="4626938"/>
            <a:ext cx="1135364"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pic>
        <p:nvPicPr>
          <p:cNvPr id="132" name="Picture 131">
            <a:extLst>
              <a:ext uri="{FF2B5EF4-FFF2-40B4-BE49-F238E27FC236}">
                <a16:creationId xmlns:a16="http://schemas.microsoft.com/office/drawing/2014/main" id="{040AB44C-9DE1-72C2-3FEA-1F5B0DEC9CCF}"/>
              </a:ext>
            </a:extLst>
          </p:cNvPr>
          <p:cNvPicPr>
            <a:picLocks noChangeAspect="1"/>
          </p:cNvPicPr>
          <p:nvPr/>
        </p:nvPicPr>
        <p:blipFill>
          <a:blip r:embed="rId6" cstate="screen">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8836705" y="2906091"/>
            <a:ext cx="1667290" cy="1291275"/>
          </a:xfrm>
          <a:prstGeom prst="rect">
            <a:avLst/>
          </a:prstGeom>
        </p:spPr>
      </p:pic>
      <p:sp>
        <p:nvSpPr>
          <p:cNvPr id="134" name="AutoShape 4">
            <a:extLst>
              <a:ext uri="{FF2B5EF4-FFF2-40B4-BE49-F238E27FC236}">
                <a16:creationId xmlns:a16="http://schemas.microsoft.com/office/drawing/2014/main" id="{D8217090-F506-8E21-3EEC-AD9BF921C3CD}"/>
              </a:ext>
            </a:extLst>
          </p:cNvPr>
          <p:cNvSpPr>
            <a:spLocks noChangeArrowheads="1"/>
          </p:cNvSpPr>
          <p:nvPr/>
        </p:nvSpPr>
        <p:spPr bwMode="auto">
          <a:xfrm>
            <a:off x="9081860" y="3351100"/>
            <a:ext cx="1077679" cy="441201"/>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pic>
        <p:nvPicPr>
          <p:cNvPr id="135" name="Picture 134" descr="Spark-Logo.png">
            <a:extLst>
              <a:ext uri="{FF2B5EF4-FFF2-40B4-BE49-F238E27FC236}">
                <a16:creationId xmlns:a16="http://schemas.microsoft.com/office/drawing/2014/main" id="{8825954F-D8FB-1E5E-5C28-C5AD33DE77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2268" y="2998866"/>
            <a:ext cx="524445" cy="278484"/>
          </a:xfrm>
          <a:prstGeom prst="rect">
            <a:avLst/>
          </a:prstGeom>
        </p:spPr>
      </p:pic>
      <p:grpSp>
        <p:nvGrpSpPr>
          <p:cNvPr id="136" name="Group 135">
            <a:extLst>
              <a:ext uri="{FF2B5EF4-FFF2-40B4-BE49-F238E27FC236}">
                <a16:creationId xmlns:a16="http://schemas.microsoft.com/office/drawing/2014/main" id="{ED31CB07-7B59-6575-8D99-5FD0FB15AB04}"/>
              </a:ext>
            </a:extLst>
          </p:cNvPr>
          <p:cNvGrpSpPr/>
          <p:nvPr/>
        </p:nvGrpSpPr>
        <p:grpSpPr>
          <a:xfrm>
            <a:off x="7857874" y="3464022"/>
            <a:ext cx="1107276" cy="184888"/>
            <a:chOff x="7857874" y="3464022"/>
            <a:chExt cx="1107276" cy="184888"/>
          </a:xfrm>
        </p:grpSpPr>
        <p:cxnSp>
          <p:nvCxnSpPr>
            <p:cNvPr id="137" name="Straight Arrow Connector 136">
              <a:extLst>
                <a:ext uri="{FF2B5EF4-FFF2-40B4-BE49-F238E27FC236}">
                  <a16:creationId xmlns:a16="http://schemas.microsoft.com/office/drawing/2014/main" id="{5FC1E803-5EC6-B219-1986-BE87C073DED2}"/>
                </a:ext>
              </a:extLst>
            </p:cNvPr>
            <p:cNvCxnSpPr>
              <a:cxnSpLocks/>
            </p:cNvCxnSpPr>
            <p:nvPr/>
          </p:nvCxnSpPr>
          <p:spPr bwMode="auto">
            <a:xfrm>
              <a:off x="7857874" y="3571700"/>
              <a:ext cx="110727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B8BED0D9-B602-1643-C4BA-957D83BFD6A7}"/>
                </a:ext>
              </a:extLst>
            </p:cNvPr>
            <p:cNvGrpSpPr/>
            <p:nvPr/>
          </p:nvGrpSpPr>
          <p:grpSpPr>
            <a:xfrm>
              <a:off x="8083765" y="3464022"/>
              <a:ext cx="706937" cy="184888"/>
              <a:chOff x="8095304" y="2308759"/>
              <a:chExt cx="706937" cy="184888"/>
            </a:xfrm>
          </p:grpSpPr>
          <p:sp>
            <p:nvSpPr>
              <p:cNvPr id="140" name="Can 139">
                <a:extLst>
                  <a:ext uri="{FF2B5EF4-FFF2-40B4-BE49-F238E27FC236}">
                    <a16:creationId xmlns:a16="http://schemas.microsoft.com/office/drawing/2014/main" id="{68634679-9F93-7314-47C9-2B96CEBDC22C}"/>
                  </a:ext>
                </a:extLst>
              </p:cNvPr>
              <p:cNvSpPr/>
              <p:nvPr/>
            </p:nvSpPr>
            <p:spPr bwMode="auto">
              <a:xfrm rot="5400000">
                <a:off x="8364281" y="2055686"/>
                <a:ext cx="168984" cy="7069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 name="TextBox 140">
                <a:extLst>
                  <a:ext uri="{FF2B5EF4-FFF2-40B4-BE49-F238E27FC236}">
                    <a16:creationId xmlns:a16="http://schemas.microsoft.com/office/drawing/2014/main" id="{442838E0-C646-9A10-A594-F4FF8AE31F99}"/>
                  </a:ext>
                </a:extLst>
              </p:cNvPr>
              <p:cNvSpPr txBox="1"/>
              <p:nvPr/>
            </p:nvSpPr>
            <p:spPr>
              <a:xfrm>
                <a:off x="8176625" y="2308759"/>
                <a:ext cx="525785" cy="184666"/>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pipeline</a:t>
                </a:r>
              </a:p>
            </p:txBody>
          </p:sp>
        </p:grpSp>
      </p:grpSp>
      <p:grpSp>
        <p:nvGrpSpPr>
          <p:cNvPr id="148" name="Group 147">
            <a:extLst>
              <a:ext uri="{FF2B5EF4-FFF2-40B4-BE49-F238E27FC236}">
                <a16:creationId xmlns:a16="http://schemas.microsoft.com/office/drawing/2014/main" id="{485240E0-DA2F-7403-BBB7-CB16D88BF88D}"/>
              </a:ext>
            </a:extLst>
          </p:cNvPr>
          <p:cNvGrpSpPr/>
          <p:nvPr/>
        </p:nvGrpSpPr>
        <p:grpSpPr>
          <a:xfrm>
            <a:off x="8091640" y="4519545"/>
            <a:ext cx="706937" cy="184888"/>
            <a:chOff x="8095304" y="2308759"/>
            <a:chExt cx="706937" cy="184888"/>
          </a:xfrm>
        </p:grpSpPr>
        <p:sp>
          <p:nvSpPr>
            <p:cNvPr id="149" name="Can 148">
              <a:extLst>
                <a:ext uri="{FF2B5EF4-FFF2-40B4-BE49-F238E27FC236}">
                  <a16:creationId xmlns:a16="http://schemas.microsoft.com/office/drawing/2014/main" id="{9493D8D3-3B0E-EAF7-4587-81ED87F15086}"/>
                </a:ext>
              </a:extLst>
            </p:cNvPr>
            <p:cNvSpPr/>
            <p:nvPr/>
          </p:nvSpPr>
          <p:spPr bwMode="auto">
            <a:xfrm rot="5400000">
              <a:off x="8364281" y="2055686"/>
              <a:ext cx="168984" cy="7069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 name="TextBox 149">
              <a:extLst>
                <a:ext uri="{FF2B5EF4-FFF2-40B4-BE49-F238E27FC236}">
                  <a16:creationId xmlns:a16="http://schemas.microsoft.com/office/drawing/2014/main" id="{9DD6A4D1-C52A-36F6-E2A2-6265C014CC75}"/>
                </a:ext>
              </a:extLst>
            </p:cNvPr>
            <p:cNvSpPr txBox="1"/>
            <p:nvPr/>
          </p:nvSpPr>
          <p:spPr>
            <a:xfrm>
              <a:off x="8176625" y="2308759"/>
              <a:ext cx="525785" cy="184666"/>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pipeline</a:t>
              </a:r>
            </a:p>
          </p:txBody>
        </p:sp>
      </p:grpSp>
      <p:grpSp>
        <p:nvGrpSpPr>
          <p:cNvPr id="151" name="Group 150">
            <a:extLst>
              <a:ext uri="{FF2B5EF4-FFF2-40B4-BE49-F238E27FC236}">
                <a16:creationId xmlns:a16="http://schemas.microsoft.com/office/drawing/2014/main" id="{EE435149-9A62-280F-8FD0-F5F646B9522D}"/>
              </a:ext>
            </a:extLst>
          </p:cNvPr>
          <p:cNvGrpSpPr/>
          <p:nvPr/>
        </p:nvGrpSpPr>
        <p:grpSpPr>
          <a:xfrm>
            <a:off x="7857874" y="5235430"/>
            <a:ext cx="2347056" cy="826343"/>
            <a:chOff x="7857874" y="5235430"/>
            <a:chExt cx="2347056" cy="826343"/>
          </a:xfrm>
        </p:grpSpPr>
        <p:grpSp>
          <p:nvGrpSpPr>
            <p:cNvPr id="152" name="Group 71">
              <a:extLst>
                <a:ext uri="{FF2B5EF4-FFF2-40B4-BE49-F238E27FC236}">
                  <a16:creationId xmlns:a16="http://schemas.microsoft.com/office/drawing/2014/main" id="{D1EE747C-A533-9ACD-E178-2B24D3FA8408}"/>
                </a:ext>
              </a:extLst>
            </p:cNvPr>
            <p:cNvGrpSpPr/>
            <p:nvPr/>
          </p:nvGrpSpPr>
          <p:grpSpPr>
            <a:xfrm>
              <a:off x="9344120" y="5235430"/>
              <a:ext cx="860810" cy="826343"/>
              <a:chOff x="4323446" y="5009525"/>
              <a:chExt cx="1056624" cy="1018263"/>
            </a:xfrm>
          </p:grpSpPr>
          <p:sp>
            <p:nvSpPr>
              <p:cNvPr id="157" name="AutoShape 4">
                <a:extLst>
                  <a:ext uri="{FF2B5EF4-FFF2-40B4-BE49-F238E27FC236}">
                    <a16:creationId xmlns:a16="http://schemas.microsoft.com/office/drawing/2014/main" id="{15F09CC5-CEB9-D5AC-00EC-47CF7007ED96}"/>
                  </a:ext>
                </a:extLst>
              </p:cNvPr>
              <p:cNvSpPr>
                <a:spLocks noChangeArrowheads="1"/>
              </p:cNvSpPr>
              <p:nvPr/>
            </p:nvSpPr>
            <p:spPr bwMode="auto">
              <a:xfrm>
                <a:off x="4323446" y="5009525"/>
                <a:ext cx="801005" cy="946594"/>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charset="0"/>
                    <a:ea typeface="+mn-ea"/>
                    <a:cs typeface="+mn-cs"/>
                  </a:rPr>
                  <a:t>DW</a:t>
                </a:r>
              </a:p>
            </p:txBody>
          </p:sp>
          <p:sp>
            <p:nvSpPr>
              <p:cNvPr id="158" name="AutoShape 38">
                <a:extLst>
                  <a:ext uri="{FF2B5EF4-FFF2-40B4-BE49-F238E27FC236}">
                    <a16:creationId xmlns:a16="http://schemas.microsoft.com/office/drawing/2014/main" id="{E064687A-5464-9935-DB15-CA176949DD3E}"/>
                  </a:ext>
                </a:extLst>
              </p:cNvPr>
              <p:cNvSpPr>
                <a:spLocks noChangeArrowheads="1"/>
              </p:cNvSpPr>
              <p:nvPr/>
            </p:nvSpPr>
            <p:spPr bwMode="auto">
              <a:xfrm>
                <a:off x="4868652" y="5647510"/>
                <a:ext cx="511418" cy="380278"/>
              </a:xfrm>
              <a:prstGeom prst="flowChartMagneticDisk">
                <a:avLst/>
              </a:prstGeom>
              <a:solidFill>
                <a:srgbClr val="EAEAEA"/>
              </a:solidFill>
              <a:ln w="9525">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charset="0"/>
                    <a:ea typeface="+mn-ea"/>
                    <a:cs typeface="+mn-cs"/>
                  </a:rPr>
                  <a:t>mart</a:t>
                </a:r>
              </a:p>
            </p:txBody>
          </p:sp>
        </p:grpSp>
        <p:cxnSp>
          <p:nvCxnSpPr>
            <p:cNvPr id="153" name="Straight Arrow Connector 152">
              <a:extLst>
                <a:ext uri="{FF2B5EF4-FFF2-40B4-BE49-F238E27FC236}">
                  <a16:creationId xmlns:a16="http://schemas.microsoft.com/office/drawing/2014/main" id="{C4F54A70-FFAC-DDE5-D6C2-9EEB37A985D3}"/>
                </a:ext>
              </a:extLst>
            </p:cNvPr>
            <p:cNvCxnSpPr>
              <a:cxnSpLocks/>
            </p:cNvCxnSpPr>
            <p:nvPr/>
          </p:nvCxnSpPr>
          <p:spPr bwMode="auto">
            <a:xfrm>
              <a:off x="7857874" y="5597594"/>
              <a:ext cx="1135364"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nvGrpSpPr>
            <p:cNvPr id="154" name="Group 153">
              <a:extLst>
                <a:ext uri="{FF2B5EF4-FFF2-40B4-BE49-F238E27FC236}">
                  <a16:creationId xmlns:a16="http://schemas.microsoft.com/office/drawing/2014/main" id="{E23F6540-E55E-30B4-78E9-F8CD22275147}"/>
                </a:ext>
              </a:extLst>
            </p:cNvPr>
            <p:cNvGrpSpPr/>
            <p:nvPr/>
          </p:nvGrpSpPr>
          <p:grpSpPr>
            <a:xfrm>
              <a:off x="8098566" y="5504637"/>
              <a:ext cx="706937" cy="184888"/>
              <a:chOff x="8095304" y="2308759"/>
              <a:chExt cx="706937" cy="184888"/>
            </a:xfrm>
          </p:grpSpPr>
          <p:sp>
            <p:nvSpPr>
              <p:cNvPr id="155" name="Can 154">
                <a:extLst>
                  <a:ext uri="{FF2B5EF4-FFF2-40B4-BE49-F238E27FC236}">
                    <a16:creationId xmlns:a16="http://schemas.microsoft.com/office/drawing/2014/main" id="{A2675C37-3FF2-E935-3044-93BB6F9C887F}"/>
                  </a:ext>
                </a:extLst>
              </p:cNvPr>
              <p:cNvSpPr/>
              <p:nvPr/>
            </p:nvSpPr>
            <p:spPr bwMode="auto">
              <a:xfrm rot="5400000">
                <a:off x="8364281" y="2055686"/>
                <a:ext cx="168984" cy="7069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 name="TextBox 155">
                <a:extLst>
                  <a:ext uri="{FF2B5EF4-FFF2-40B4-BE49-F238E27FC236}">
                    <a16:creationId xmlns:a16="http://schemas.microsoft.com/office/drawing/2014/main" id="{91D6DBEF-221D-F33D-D31F-54E94B3254D0}"/>
                  </a:ext>
                </a:extLst>
              </p:cNvPr>
              <p:cNvSpPr txBox="1"/>
              <p:nvPr/>
            </p:nvSpPr>
            <p:spPr>
              <a:xfrm>
                <a:off x="8176625" y="2308759"/>
                <a:ext cx="525785" cy="184666"/>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pipeline</a:t>
                </a:r>
              </a:p>
            </p:txBody>
          </p:sp>
        </p:grpSp>
      </p:grpSp>
      <p:cxnSp>
        <p:nvCxnSpPr>
          <p:cNvPr id="159" name="Straight Arrow Connector 158">
            <a:extLst>
              <a:ext uri="{FF2B5EF4-FFF2-40B4-BE49-F238E27FC236}">
                <a16:creationId xmlns:a16="http://schemas.microsoft.com/office/drawing/2014/main" id="{23103233-3E70-D446-C20F-E44BEDA9801C}"/>
              </a:ext>
            </a:extLst>
          </p:cNvPr>
          <p:cNvCxnSpPr>
            <a:cxnSpLocks/>
          </p:cNvCxnSpPr>
          <p:nvPr/>
        </p:nvCxnSpPr>
        <p:spPr bwMode="auto">
          <a:xfrm flipV="1">
            <a:off x="9620699" y="3136040"/>
            <a:ext cx="0" cy="32798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2B99D658-B81B-35DC-9568-759F703CA1A4}"/>
              </a:ext>
            </a:extLst>
          </p:cNvPr>
          <p:cNvSpPr txBox="1"/>
          <p:nvPr/>
        </p:nvSpPr>
        <p:spPr>
          <a:xfrm>
            <a:off x="10077451" y="1404738"/>
            <a:ext cx="2069221" cy="553998"/>
          </a:xfrm>
          <a:prstGeom prst="rect">
            <a:avLst/>
          </a:prstGeom>
          <a:noFill/>
        </p:spPr>
        <p:txBody>
          <a:bodyPr wrap="square">
            <a:spAutoFit/>
          </a:bodyPr>
          <a:lstStyle/>
          <a:p>
            <a:r>
              <a:rPr lang="en-GB" sz="1000">
                <a:solidFill>
                  <a:schemeClr val="tx1"/>
                </a:solidFill>
              </a:rPr>
              <a:t>Deeper integration is happening between DWs and data lakes that can also reduce data redundancy</a:t>
            </a:r>
          </a:p>
        </p:txBody>
      </p:sp>
      <p:sp>
        <p:nvSpPr>
          <p:cNvPr id="36" name="TextBox 35">
            <a:extLst>
              <a:ext uri="{FF2B5EF4-FFF2-40B4-BE49-F238E27FC236}">
                <a16:creationId xmlns:a16="http://schemas.microsoft.com/office/drawing/2014/main" id="{1472B815-8047-16C3-EF3F-CB2683095152}"/>
              </a:ext>
            </a:extLst>
          </p:cNvPr>
          <p:cNvSpPr txBox="1"/>
          <p:nvPr/>
        </p:nvSpPr>
        <p:spPr>
          <a:xfrm>
            <a:off x="9065337" y="3467305"/>
            <a:ext cx="1133355"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charset="0"/>
                <a:ea typeface="+mn-ea"/>
                <a:cs typeface="+mn-cs"/>
              </a:rPr>
              <a:t>Cloud storage</a:t>
            </a:r>
          </a:p>
        </p:txBody>
      </p:sp>
      <p:sp>
        <p:nvSpPr>
          <p:cNvPr id="53" name="TextBox 52">
            <a:extLst>
              <a:ext uri="{FF2B5EF4-FFF2-40B4-BE49-F238E27FC236}">
                <a16:creationId xmlns:a16="http://schemas.microsoft.com/office/drawing/2014/main" id="{EDA49484-E737-93ED-91CB-AF36B4860725}"/>
              </a:ext>
            </a:extLst>
          </p:cNvPr>
          <p:cNvSpPr txBox="1"/>
          <p:nvPr/>
        </p:nvSpPr>
        <p:spPr>
          <a:xfrm>
            <a:off x="9165379" y="3469854"/>
            <a:ext cx="933269" cy="276999"/>
          </a:xfrm>
          <a:prstGeom prst="rect">
            <a:avLst/>
          </a:prstGeom>
          <a:noFill/>
        </p:spPr>
        <p:txBody>
          <a:bodyPr wrap="none" rtlCol="0">
            <a:spAutoFit/>
          </a:bodyPr>
          <a:lstStyle/>
          <a:p>
            <a:r>
              <a:rPr lang="en-GB" sz="1200">
                <a:solidFill>
                  <a:schemeClr val="tx1"/>
                </a:solidFill>
              </a:rPr>
              <a:t>Lakehouse</a:t>
            </a:r>
          </a:p>
        </p:txBody>
      </p:sp>
      <p:pic>
        <p:nvPicPr>
          <p:cNvPr id="19" name="Picture 18">
            <a:extLst>
              <a:ext uri="{FF2B5EF4-FFF2-40B4-BE49-F238E27FC236}">
                <a16:creationId xmlns:a16="http://schemas.microsoft.com/office/drawing/2014/main" id="{C76B2EB0-981D-3AEC-7EF0-A71E7169033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1"/>
          <a:stretch/>
        </p:blipFill>
        <p:spPr>
          <a:xfrm>
            <a:off x="6434660" y="1399291"/>
            <a:ext cx="610575" cy="530638"/>
          </a:xfrm>
          <a:prstGeom prst="rect">
            <a:avLst/>
          </a:prstGeom>
        </p:spPr>
      </p:pic>
    </p:spTree>
    <p:extLst>
      <p:ext uri="{BB962C8B-B14F-4D97-AF65-F5344CB8AC3E}">
        <p14:creationId xmlns:p14="http://schemas.microsoft.com/office/powerpoint/2010/main" val="26544009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dissolve">
                                      <p:cBhvr>
                                        <p:cTn id="7" dur="500"/>
                                        <p:tgtEl>
                                          <p:spTgt spid="160"/>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052 0.00185 L 0.00118 0.16898 " pathEditMode="relative" rAng="0" ptsTypes="AA">
                                      <p:cBhvr>
                                        <p:cTn id="10" dur="2000" fill="hold"/>
                                        <p:tgtEl>
                                          <p:spTgt spid="93"/>
                                        </p:tgtEl>
                                        <p:attrNameLst>
                                          <p:attrName>ppt_x</p:attrName>
                                          <p:attrName>ppt_y</p:attrName>
                                        </p:attrNameLst>
                                      </p:cBhvr>
                                      <p:rCtr x="78" y="8356"/>
                                    </p:animMotion>
                                  </p:childTnLst>
                                </p:cTn>
                              </p:par>
                              <p:par>
                                <p:cTn id="11" presetID="0" presetClass="path" presetSubtype="0" accel="50000" decel="50000" fill="hold" grpId="0" nodeType="withEffect">
                                  <p:stCondLst>
                                    <p:cond delay="0"/>
                                  </p:stCondLst>
                                  <p:childTnLst>
                                    <p:animMotion origin="layout" path="M 0 0 L 0 0.20856 " pathEditMode="relative" ptsTypes="AA">
                                      <p:cBhvr>
                                        <p:cTn id="12" dur="2000" fill="hold"/>
                                        <p:tgtEl>
                                          <p:spTgt spid="122"/>
                                        </p:tgtEl>
                                        <p:attrNameLst>
                                          <p:attrName>ppt_x</p:attrName>
                                          <p:attrName>ppt_y</p:attrName>
                                        </p:attrNameLst>
                                      </p:cBhvr>
                                    </p:animMotion>
                                  </p:childTnLst>
                                </p:cTn>
                              </p:par>
                            </p:childTnLst>
                          </p:cTn>
                        </p:par>
                        <p:par>
                          <p:cTn id="13" fill="hold">
                            <p:stCondLst>
                              <p:cond delay="2500"/>
                            </p:stCondLst>
                            <p:childTnLst>
                              <p:par>
                                <p:cTn id="14" presetID="9" presetClass="exit" presetSubtype="0" fill="hold" nodeType="afterEffect">
                                  <p:stCondLst>
                                    <p:cond delay="0"/>
                                  </p:stCondLst>
                                  <p:childTnLst>
                                    <p:animEffect transition="out" filter="dissolv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childTnLst>
                          </p:cTn>
                        </p:par>
                        <p:par>
                          <p:cTn id="17" fill="hold">
                            <p:stCondLst>
                              <p:cond delay="3000"/>
                            </p:stCondLst>
                            <p:childTnLst>
                              <p:par>
                                <p:cTn id="18" presetID="0" presetClass="path" presetSubtype="0" accel="50000" decel="50000" fill="hold" nodeType="afterEffect">
                                  <p:stCondLst>
                                    <p:cond delay="0"/>
                                  </p:stCondLst>
                                  <p:childTnLst>
                                    <p:animMotion origin="layout" path="M 0.00182 -0.00833 L -0.00092 -0.38518 " pathEditMode="relative" rAng="0" ptsTypes="AA">
                                      <p:cBhvr>
                                        <p:cTn id="19" dur="2000" fill="hold"/>
                                        <p:tgtEl>
                                          <p:spTgt spid="151"/>
                                        </p:tgtEl>
                                        <p:attrNameLst>
                                          <p:attrName>ppt_x</p:attrName>
                                          <p:attrName>ppt_y</p:attrName>
                                        </p:attrNameLst>
                                      </p:cBhvr>
                                      <p:rCtr x="-143" y="-18843"/>
                                    </p:animMotion>
                                  </p:childTnLst>
                                </p:cTn>
                              </p:par>
                              <p:par>
                                <p:cTn id="20" presetID="0" presetClass="path" presetSubtype="0" accel="50000" decel="50000" fill="hold" grpId="0" nodeType="withEffect">
                                  <p:stCondLst>
                                    <p:cond delay="0"/>
                                  </p:stCondLst>
                                  <p:childTnLst>
                                    <p:animMotion origin="layout" path="M 3.54167E-6 -7.40741E-7 L -0.00209 -0.39097 " pathEditMode="relative" rAng="0" ptsTypes="AA">
                                      <p:cBhvr>
                                        <p:cTn id="21" dur="2000" fill="hold"/>
                                        <p:tgtEl>
                                          <p:spTgt spid="125"/>
                                        </p:tgtEl>
                                        <p:attrNameLst>
                                          <p:attrName>ppt_x</p:attrName>
                                          <p:attrName>ppt_y</p:attrName>
                                        </p:attrNameLst>
                                      </p:cBhvr>
                                      <p:rCtr x="-104" y="-19560"/>
                                    </p:animMotion>
                                  </p:childTnLst>
                                </p:cTn>
                              </p:par>
                              <p:par>
                                <p:cTn id="22" presetID="0" presetClass="path" presetSubtype="0" accel="50000" decel="50000" fill="hold" nodeType="withEffect">
                                  <p:stCondLst>
                                    <p:cond delay="0"/>
                                  </p:stCondLst>
                                  <p:childTnLst>
                                    <p:animMotion origin="layout" path="M 0.00117 -0.02385 L 0.00117 -0.1007 " pathEditMode="relative" ptsTypes="AA">
                                      <p:cBhvr>
                                        <p:cTn id="23" dur="2000" fill="hold"/>
                                        <p:tgtEl>
                                          <p:spTgt spid="135"/>
                                        </p:tgtEl>
                                        <p:attrNameLst>
                                          <p:attrName>ppt_x</p:attrName>
                                          <p:attrName>ppt_y</p:attrName>
                                        </p:attrNameLst>
                                      </p:cBhvr>
                                    </p:animMotion>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159"/>
                                        </p:tgtEl>
                                        <p:attrNameLst>
                                          <p:attrName>style.visibility</p:attrName>
                                        </p:attrNameLst>
                                      </p:cBhvr>
                                      <p:to>
                                        <p:strVal val="visible"/>
                                      </p:to>
                                    </p:set>
                                    <p:animEffect transition="in" filter="dissolve">
                                      <p:cBhvr>
                                        <p:cTn id="27" dur="500"/>
                                        <p:tgtEl>
                                          <p:spTgt spid="159"/>
                                        </p:tgtEl>
                                      </p:cBhvr>
                                    </p:animEffect>
                                  </p:childTnLst>
                                </p:cTn>
                              </p:par>
                              <p:par>
                                <p:cTn id="28" presetID="9" presetClass="exit" presetSubtype="0" fill="hold" grpId="0" nodeType="withEffect">
                                  <p:stCondLst>
                                    <p:cond delay="0"/>
                                  </p:stCondLst>
                                  <p:childTnLst>
                                    <p:animEffect transition="out" filter="dissolv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par>
                          <p:cTn id="31" fill="hold">
                            <p:stCondLst>
                              <p:cond delay="5500"/>
                            </p:stCondLst>
                            <p:childTnLst>
                              <p:par>
                                <p:cTn id="32" presetID="9" presetClass="entr" presetSubtype="0"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dissolve">
                                      <p:cBhvr>
                                        <p:cTn id="34" dur="500"/>
                                        <p:tgtEl>
                                          <p:spTgt spid="53"/>
                                        </p:tgtEl>
                                      </p:cBhvr>
                                    </p:animEffect>
                                  </p:childTnLst>
                                </p:cTn>
                              </p:par>
                            </p:childTnLst>
                          </p:cTn>
                        </p:par>
                        <p:par>
                          <p:cTn id="35" fill="hold">
                            <p:stCondLst>
                              <p:cond delay="6000"/>
                            </p:stCondLst>
                            <p:childTnLst>
                              <p:par>
                                <p:cTn id="36" presetID="9" presetClass="exit" presetSubtype="0" fill="hold" grpId="1" nodeType="afterEffect">
                                  <p:stCondLst>
                                    <p:cond delay="0"/>
                                  </p:stCondLst>
                                  <p:childTnLst>
                                    <p:animEffect transition="out" filter="dissolve">
                                      <p:cBhvr>
                                        <p:cTn id="37" dur="500"/>
                                        <p:tgtEl>
                                          <p:spTgt spid="160"/>
                                        </p:tgtEl>
                                      </p:cBhvr>
                                    </p:animEffect>
                                    <p:set>
                                      <p:cBhvr>
                                        <p:cTn id="38" dur="1" fill="hold">
                                          <p:stCondLst>
                                            <p:cond delay="499"/>
                                          </p:stCondLst>
                                        </p:cTn>
                                        <p:tgtEl>
                                          <p:spTgt spid="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5" grpId="0"/>
      <p:bldP spid="160" grpId="0"/>
      <p:bldP spid="160" grpId="1"/>
      <p:bldP spid="36"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785A026-A69F-EF11-21F0-6E869B278743}"/>
              </a:ext>
            </a:extLst>
          </p:cNvPr>
          <p:cNvPicPr>
            <a:picLocks noChangeAspect="1"/>
          </p:cNvPicPr>
          <p:nvPr/>
        </p:nvPicPr>
        <p:blipFill>
          <a:blip r:embed="rId2"/>
          <a:stretch>
            <a:fillRect/>
          </a:stretch>
        </p:blipFill>
        <p:spPr>
          <a:xfrm>
            <a:off x="1012990" y="4839869"/>
            <a:ext cx="1963082" cy="1475360"/>
          </a:xfrm>
          <a:prstGeom prst="rect">
            <a:avLst/>
          </a:prstGeom>
        </p:spPr>
      </p:pic>
      <p:sp>
        <p:nvSpPr>
          <p:cNvPr id="2" name="Title 1"/>
          <p:cNvSpPr>
            <a:spLocks noGrp="1"/>
          </p:cNvSpPr>
          <p:nvPr>
            <p:ph type="title"/>
          </p:nvPr>
        </p:nvSpPr>
        <p:spPr/>
        <p:txBody>
          <a:bodyPr/>
          <a:lstStyle/>
          <a:p>
            <a:r>
              <a:rPr lang="en-GB" sz="2200"/>
              <a:t>Companies Should Create Semantically Linked Data Products </a:t>
            </a:r>
            <a:r>
              <a:rPr lang="en-US" sz="2200"/>
              <a:t>– </a:t>
            </a:r>
            <a:r>
              <a:rPr lang="en-GB" sz="2200"/>
              <a:t>Why Do This?</a:t>
            </a:r>
          </a:p>
        </p:txBody>
      </p:sp>
      <p:sp>
        <p:nvSpPr>
          <p:cNvPr id="100370" name="Can 100369">
            <a:extLst>
              <a:ext uri="{FF2B5EF4-FFF2-40B4-BE49-F238E27FC236}">
                <a16:creationId xmlns:a16="http://schemas.microsoft.com/office/drawing/2014/main" id="{5C0E9044-14DA-A44B-A88E-69CFD79629C2}"/>
              </a:ext>
            </a:extLst>
          </p:cNvPr>
          <p:cNvSpPr/>
          <p:nvPr/>
        </p:nvSpPr>
        <p:spPr bwMode="auto">
          <a:xfrm>
            <a:off x="5161918" y="2323856"/>
            <a:ext cx="2054455" cy="156225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charset="0"/>
            </a:endParaRPr>
          </a:p>
        </p:txBody>
      </p:sp>
      <p:pic>
        <p:nvPicPr>
          <p:cNvPr id="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74572" y="1103987"/>
            <a:ext cx="1189678" cy="79810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2698581" y="1365531"/>
            <a:ext cx="1141658"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Customer</a:t>
            </a:r>
          </a:p>
        </p:txBody>
      </p:sp>
      <p:pic>
        <p:nvPicPr>
          <p:cNvPr id="2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74947" y="1111151"/>
            <a:ext cx="1189678" cy="79810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28"/>
          <p:cNvSpPr txBox="1"/>
          <p:nvPr/>
        </p:nvSpPr>
        <p:spPr>
          <a:xfrm>
            <a:off x="5803910" y="1372695"/>
            <a:ext cx="95891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Product</a:t>
            </a:r>
          </a:p>
        </p:txBody>
      </p:sp>
      <p:pic>
        <p:nvPicPr>
          <p:cNvPr id="3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46414" y="1127842"/>
            <a:ext cx="1189678" cy="79810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TextBox 36"/>
          <p:cNvSpPr txBox="1"/>
          <p:nvPr/>
        </p:nvSpPr>
        <p:spPr>
          <a:xfrm>
            <a:off x="8702298" y="1365531"/>
            <a:ext cx="857928"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Orders</a:t>
            </a:r>
          </a:p>
        </p:txBody>
      </p:sp>
      <p:pic>
        <p:nvPicPr>
          <p:cNvPr id="93" name="Picture 2">
            <a:extLst>
              <a:ext uri="{FF2B5EF4-FFF2-40B4-BE49-F238E27FC236}">
                <a16:creationId xmlns:a16="http://schemas.microsoft.com/office/drawing/2014/main" id="{0BAB7E53-7932-2B44-A1E2-D2B363CFC55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16582" y="2562642"/>
            <a:ext cx="1607961" cy="102194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4" name="TextBox 93">
            <a:extLst>
              <a:ext uri="{FF2B5EF4-FFF2-40B4-BE49-F238E27FC236}">
                <a16:creationId xmlns:a16="http://schemas.microsoft.com/office/drawing/2014/main" id="{1D71DBB7-7020-C34E-9BEC-1B9E3DD96AF9}"/>
              </a:ext>
            </a:extLst>
          </p:cNvPr>
          <p:cNvSpPr txBox="1"/>
          <p:nvPr/>
        </p:nvSpPr>
        <p:spPr>
          <a:xfrm>
            <a:off x="5646131" y="2803062"/>
            <a:ext cx="1148861" cy="584775"/>
          </a:xfrm>
          <a:prstGeom prst="rect">
            <a:avLst/>
          </a:prstGeom>
          <a:solidFill>
            <a:srgbClr val="FFC000"/>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Business Glossary</a:t>
            </a:r>
          </a:p>
        </p:txBody>
      </p:sp>
      <p:sp>
        <p:nvSpPr>
          <p:cNvPr id="100371" name="TextBox 100370">
            <a:extLst>
              <a:ext uri="{FF2B5EF4-FFF2-40B4-BE49-F238E27FC236}">
                <a16:creationId xmlns:a16="http://schemas.microsoft.com/office/drawing/2014/main" id="{DE30DFA4-5E67-BC40-A7A9-DF298CC16DA5}"/>
              </a:ext>
            </a:extLst>
          </p:cNvPr>
          <p:cNvSpPr txBox="1"/>
          <p:nvPr/>
        </p:nvSpPr>
        <p:spPr>
          <a:xfrm>
            <a:off x="5550457" y="3516550"/>
            <a:ext cx="1479892"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Data catalog</a:t>
            </a:r>
          </a:p>
        </p:txBody>
      </p:sp>
      <p:cxnSp>
        <p:nvCxnSpPr>
          <p:cNvPr id="100373" name="Straight Arrow Connector 100372">
            <a:extLst>
              <a:ext uri="{FF2B5EF4-FFF2-40B4-BE49-F238E27FC236}">
                <a16:creationId xmlns:a16="http://schemas.microsoft.com/office/drawing/2014/main" id="{DFA2405C-DC76-244B-AE15-B80C7336AD41}"/>
              </a:ext>
            </a:extLst>
          </p:cNvPr>
          <p:cNvCxnSpPr>
            <a:cxnSpLocks/>
          </p:cNvCxnSpPr>
          <p:nvPr/>
        </p:nvCxnSpPr>
        <p:spPr bwMode="auto">
          <a:xfrm>
            <a:off x="3453418" y="1902092"/>
            <a:ext cx="1963164" cy="117152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36B4F30A-FD7A-EE44-B797-7AAE7345734A}"/>
              </a:ext>
            </a:extLst>
          </p:cNvPr>
          <p:cNvCxnSpPr>
            <a:cxnSpLocks/>
          </p:cNvCxnSpPr>
          <p:nvPr/>
        </p:nvCxnSpPr>
        <p:spPr bwMode="auto">
          <a:xfrm flipH="1">
            <a:off x="7024543" y="2009385"/>
            <a:ext cx="1675721" cy="106422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00376" name="Straight Arrow Connector 100375">
            <a:extLst>
              <a:ext uri="{FF2B5EF4-FFF2-40B4-BE49-F238E27FC236}">
                <a16:creationId xmlns:a16="http://schemas.microsoft.com/office/drawing/2014/main" id="{ACA89F3D-152F-B645-B7FB-3AF57DF18686}"/>
              </a:ext>
            </a:extLst>
          </p:cNvPr>
          <p:cNvCxnSpPr>
            <a:cxnSpLocks/>
          </p:cNvCxnSpPr>
          <p:nvPr/>
        </p:nvCxnSpPr>
        <p:spPr bwMode="auto">
          <a:xfrm flipH="1">
            <a:off x="6220563" y="1909258"/>
            <a:ext cx="49223" cy="94548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7" name="Group 6">
            <a:extLst>
              <a:ext uri="{FF2B5EF4-FFF2-40B4-BE49-F238E27FC236}">
                <a16:creationId xmlns:a16="http://schemas.microsoft.com/office/drawing/2014/main" id="{4A9DC4EA-64DD-E048-AEC6-51682912F8F3}"/>
              </a:ext>
            </a:extLst>
          </p:cNvPr>
          <p:cNvGrpSpPr/>
          <p:nvPr/>
        </p:nvGrpSpPr>
        <p:grpSpPr>
          <a:xfrm>
            <a:off x="7746522" y="1941774"/>
            <a:ext cx="3390047" cy="1776985"/>
            <a:chOff x="8452550" y="3520504"/>
            <a:chExt cx="3390047" cy="1776985"/>
          </a:xfrm>
        </p:grpSpPr>
        <p:sp>
          <p:nvSpPr>
            <p:cNvPr id="4" name="TextBox 3">
              <a:extLst>
                <a:ext uri="{FF2B5EF4-FFF2-40B4-BE49-F238E27FC236}">
                  <a16:creationId xmlns:a16="http://schemas.microsoft.com/office/drawing/2014/main" id="{221DE006-9DE2-0941-9143-329FC3AEDB78}"/>
                </a:ext>
              </a:extLst>
            </p:cNvPr>
            <p:cNvSpPr txBox="1"/>
            <p:nvPr/>
          </p:nvSpPr>
          <p:spPr>
            <a:xfrm>
              <a:off x="8452550" y="4466492"/>
              <a:ext cx="339004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e.g., Orders should </a:t>
              </a:r>
              <a:r>
                <a:rPr kumimoji="0" lang="en-GB" sz="1600" b="1" i="0" u="none" strike="noStrike" kern="1200" cap="none" spc="0" normalizeH="0" baseline="0" noProof="0">
                  <a:ln>
                    <a:noFill/>
                  </a:ln>
                  <a:solidFill>
                    <a:srgbClr val="000000"/>
                  </a:solidFill>
                  <a:effectLst/>
                  <a:uLnTx/>
                  <a:uFillTx/>
                  <a:latin typeface="Arial" charset="0"/>
                  <a:ea typeface="+mn-ea"/>
                  <a:cs typeface="+mn-cs"/>
                </a:rPr>
                <a:t>reuse</a:t>
              </a:r>
              <a:r>
                <a:rPr kumimoji="0" lang="en-GB" sz="1600" b="0" i="0" u="none" strike="noStrike" kern="1200" cap="none" spc="0" normalizeH="0" baseline="0" noProof="0">
                  <a:ln>
                    <a:noFill/>
                  </a:ln>
                  <a:solidFill>
                    <a:srgbClr val="000000"/>
                  </a:solidFill>
                  <a:effectLst/>
                  <a:uLnTx/>
                  <a:uFillTx/>
                  <a:latin typeface="Arial" charset="0"/>
                  <a:ea typeface="+mn-ea"/>
                  <a:cs typeface="+mn-cs"/>
                </a:rPr>
                <a:t> the keys of other data products such as Customer and Product  </a:t>
              </a:r>
            </a:p>
          </p:txBody>
        </p:sp>
        <p:cxnSp>
          <p:nvCxnSpPr>
            <p:cNvPr id="6" name="Straight Connector 5">
              <a:extLst>
                <a:ext uri="{FF2B5EF4-FFF2-40B4-BE49-F238E27FC236}">
                  <a16:creationId xmlns:a16="http://schemas.microsoft.com/office/drawing/2014/main" id="{AB280358-032F-7F49-A059-A63B56242BFC}"/>
                </a:ext>
              </a:extLst>
            </p:cNvPr>
            <p:cNvCxnSpPr>
              <a:cxnSpLocks/>
              <a:endCxn id="4" idx="0"/>
            </p:cNvCxnSpPr>
            <p:nvPr/>
          </p:nvCxnSpPr>
          <p:spPr bwMode="auto">
            <a:xfrm>
              <a:off x="10059783" y="3520504"/>
              <a:ext cx="87791" cy="945988"/>
            </a:xfrm>
            <a:prstGeom prst="line">
              <a:avLst/>
            </a:prstGeom>
            <a:solidFill>
              <a:schemeClr val="accent1"/>
            </a:solidFill>
            <a:ln w="12700" cap="flat" cmpd="sng" algn="ctr">
              <a:solidFill>
                <a:srgbClr val="FF0000"/>
              </a:solidFill>
              <a:prstDash val="dash"/>
              <a:round/>
              <a:headEnd type="none" w="med" len="med"/>
              <a:tailEnd type="none" w="med" len="med"/>
            </a:ln>
            <a:effectLst/>
          </p:spPr>
        </p:cxnSp>
      </p:grpSp>
      <p:pic>
        <p:nvPicPr>
          <p:cNvPr id="100" name="Picture 99">
            <a:extLst>
              <a:ext uri="{FF2B5EF4-FFF2-40B4-BE49-F238E27FC236}">
                <a16:creationId xmlns:a16="http://schemas.microsoft.com/office/drawing/2014/main" id="{B57BDFF0-2449-AB4B-B512-1F166495B4F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73482" y="5485128"/>
            <a:ext cx="881132" cy="734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4B974BBF-CB12-7B49-939E-B06207597BBC}"/>
              </a:ext>
            </a:extLst>
          </p:cNvPr>
          <p:cNvSpPr txBox="1"/>
          <p:nvPr/>
        </p:nvSpPr>
        <p:spPr>
          <a:xfrm>
            <a:off x="1733280" y="4821518"/>
            <a:ext cx="184731"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2" name="Down Arrow 41">
            <a:extLst>
              <a:ext uri="{FF2B5EF4-FFF2-40B4-BE49-F238E27FC236}">
                <a16:creationId xmlns:a16="http://schemas.microsoft.com/office/drawing/2014/main" id="{6545A7C1-919F-0843-A51C-63F7B843EFFC}"/>
              </a:ext>
            </a:extLst>
          </p:cNvPr>
          <p:cNvSpPr/>
          <p:nvPr/>
        </p:nvSpPr>
        <p:spPr bwMode="auto">
          <a:xfrm>
            <a:off x="5982937" y="4743337"/>
            <a:ext cx="412416" cy="54185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3" name="TextBox 42">
            <a:extLst>
              <a:ext uri="{FF2B5EF4-FFF2-40B4-BE49-F238E27FC236}">
                <a16:creationId xmlns:a16="http://schemas.microsoft.com/office/drawing/2014/main" id="{ABF0A724-BFE0-164E-A921-10E25926581A}"/>
              </a:ext>
            </a:extLst>
          </p:cNvPr>
          <p:cNvSpPr txBox="1"/>
          <p:nvPr/>
        </p:nvSpPr>
        <p:spPr>
          <a:xfrm>
            <a:off x="6296952" y="4761128"/>
            <a:ext cx="227242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consume, assemble &amp; use to meet analytical needs</a:t>
            </a:r>
          </a:p>
        </p:txBody>
      </p:sp>
      <p:sp>
        <p:nvSpPr>
          <p:cNvPr id="45" name="TextBox 44">
            <a:extLst>
              <a:ext uri="{FF2B5EF4-FFF2-40B4-BE49-F238E27FC236}">
                <a16:creationId xmlns:a16="http://schemas.microsoft.com/office/drawing/2014/main" id="{B3B06278-C96C-C847-BDB4-55008DDDEA8C}"/>
              </a:ext>
            </a:extLst>
          </p:cNvPr>
          <p:cNvSpPr txBox="1"/>
          <p:nvPr/>
        </p:nvSpPr>
        <p:spPr>
          <a:xfrm>
            <a:off x="9178500" y="4457580"/>
            <a:ext cx="215956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Analytical use case</a:t>
            </a:r>
          </a:p>
        </p:txBody>
      </p:sp>
      <p:sp>
        <p:nvSpPr>
          <p:cNvPr id="46" name="TextBox 45">
            <a:extLst>
              <a:ext uri="{FF2B5EF4-FFF2-40B4-BE49-F238E27FC236}">
                <a16:creationId xmlns:a16="http://schemas.microsoft.com/office/drawing/2014/main" id="{F5668EB2-9477-DC4D-B5EE-8E1CC4C8E0A7}"/>
              </a:ext>
            </a:extLst>
          </p:cNvPr>
          <p:cNvSpPr txBox="1"/>
          <p:nvPr/>
        </p:nvSpPr>
        <p:spPr>
          <a:xfrm>
            <a:off x="437733" y="4072536"/>
            <a:ext cx="388961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0000"/>
                </a:solidFill>
                <a:effectLst/>
                <a:uLnTx/>
                <a:uFillTx/>
                <a:latin typeface="Arial" charset="0"/>
                <a:ea typeface="+mn-ea"/>
                <a:cs typeface="+mn-cs"/>
              </a:rPr>
              <a:t>GLOBAL IDENTIFIERS </a:t>
            </a:r>
            <a:r>
              <a:rPr kumimoji="0" lang="en-GB" sz="1600" b="0" i="0" u="none" strike="noStrike" kern="1200" cap="none" spc="0" normalizeH="0" baseline="0" noProof="0">
                <a:ln>
                  <a:noFill/>
                </a:ln>
                <a:solidFill>
                  <a:srgbClr val="000000"/>
                </a:solidFill>
                <a:effectLst/>
                <a:uLnTx/>
                <a:uFillTx/>
                <a:latin typeface="Arial" charset="0"/>
                <a:ea typeface="+mn-ea"/>
                <a:cs typeface="+mn-cs"/>
              </a:rPr>
              <a:t>allows quick assembly of ‘component’ data products for different analytical use cases</a:t>
            </a:r>
          </a:p>
        </p:txBody>
      </p:sp>
      <p:sp>
        <p:nvSpPr>
          <p:cNvPr id="47" name="Can 46">
            <a:extLst>
              <a:ext uri="{FF2B5EF4-FFF2-40B4-BE49-F238E27FC236}">
                <a16:creationId xmlns:a16="http://schemas.microsoft.com/office/drawing/2014/main" id="{AAF6EED6-B658-7145-95C6-734364D7B306}"/>
              </a:ext>
            </a:extLst>
          </p:cNvPr>
          <p:cNvSpPr/>
          <p:nvPr/>
        </p:nvSpPr>
        <p:spPr bwMode="auto">
          <a:xfrm>
            <a:off x="9689763" y="4887969"/>
            <a:ext cx="831697" cy="624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DW &amp; marts</a:t>
            </a:r>
          </a:p>
        </p:txBody>
      </p:sp>
      <p:sp>
        <p:nvSpPr>
          <p:cNvPr id="106" name="Can 105">
            <a:extLst>
              <a:ext uri="{FF2B5EF4-FFF2-40B4-BE49-F238E27FC236}">
                <a16:creationId xmlns:a16="http://schemas.microsoft.com/office/drawing/2014/main" id="{6E335C2D-0C74-844D-8780-B32277078CBA}"/>
              </a:ext>
            </a:extLst>
          </p:cNvPr>
          <p:cNvSpPr/>
          <p:nvPr/>
        </p:nvSpPr>
        <p:spPr bwMode="auto">
          <a:xfrm>
            <a:off x="9689763" y="6192215"/>
            <a:ext cx="910566" cy="51676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 name="TextBox 106">
            <a:extLst>
              <a:ext uri="{FF2B5EF4-FFF2-40B4-BE49-F238E27FC236}">
                <a16:creationId xmlns:a16="http://schemas.microsoft.com/office/drawing/2014/main" id="{AE3DA63F-CE2F-6347-95F9-3BB5B6277A3C}"/>
              </a:ext>
            </a:extLst>
          </p:cNvPr>
          <p:cNvSpPr txBox="1"/>
          <p:nvPr/>
        </p:nvSpPr>
        <p:spPr>
          <a:xfrm>
            <a:off x="9650327" y="6320073"/>
            <a:ext cx="989437"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GraphDB</a:t>
            </a:r>
          </a:p>
        </p:txBody>
      </p:sp>
      <p:sp>
        <p:nvSpPr>
          <p:cNvPr id="48" name="TextBox 47">
            <a:extLst>
              <a:ext uri="{FF2B5EF4-FFF2-40B4-BE49-F238E27FC236}">
                <a16:creationId xmlns:a16="http://schemas.microsoft.com/office/drawing/2014/main" id="{3AA8DE84-99AF-2147-84F6-F91156A2190D}"/>
              </a:ext>
            </a:extLst>
          </p:cNvPr>
          <p:cNvSpPr txBox="1"/>
          <p:nvPr/>
        </p:nvSpPr>
        <p:spPr>
          <a:xfrm>
            <a:off x="1117776" y="6228272"/>
            <a:ext cx="166584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Like Lego bricks</a:t>
            </a:r>
          </a:p>
        </p:txBody>
      </p:sp>
      <p:pic>
        <p:nvPicPr>
          <p:cNvPr id="49" name="Picture 48">
            <a:extLst>
              <a:ext uri="{FF2B5EF4-FFF2-40B4-BE49-F238E27FC236}">
                <a16:creationId xmlns:a16="http://schemas.microsoft.com/office/drawing/2014/main" id="{83727C6A-0316-0841-B16B-40077B5888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4302" y="5561752"/>
            <a:ext cx="502617" cy="584776"/>
          </a:xfrm>
          <a:prstGeom prst="rect">
            <a:avLst/>
          </a:prstGeom>
          <a:ln>
            <a:solidFill>
              <a:schemeClr val="tx1"/>
            </a:solidFill>
          </a:ln>
        </p:spPr>
      </p:pic>
      <p:cxnSp>
        <p:nvCxnSpPr>
          <p:cNvPr id="51" name="Straight Arrow Connector 50">
            <a:extLst>
              <a:ext uri="{FF2B5EF4-FFF2-40B4-BE49-F238E27FC236}">
                <a16:creationId xmlns:a16="http://schemas.microsoft.com/office/drawing/2014/main" id="{587F69DA-3B4D-0345-8285-959E5E5B8156}"/>
              </a:ext>
            </a:extLst>
          </p:cNvPr>
          <p:cNvCxnSpPr>
            <a:cxnSpLocks/>
            <a:endCxn id="47" idx="2"/>
          </p:cNvCxnSpPr>
          <p:nvPr/>
        </p:nvCxnSpPr>
        <p:spPr bwMode="auto">
          <a:xfrm flipV="1">
            <a:off x="6735086" y="5200393"/>
            <a:ext cx="2954677" cy="3858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8" name="Straight Arrow Connector 107">
            <a:extLst>
              <a:ext uri="{FF2B5EF4-FFF2-40B4-BE49-F238E27FC236}">
                <a16:creationId xmlns:a16="http://schemas.microsoft.com/office/drawing/2014/main" id="{C9DE1449-B9A8-9B45-9075-73B0D76DB435}"/>
              </a:ext>
            </a:extLst>
          </p:cNvPr>
          <p:cNvCxnSpPr>
            <a:cxnSpLocks/>
            <a:stCxn id="21" idx="3"/>
          </p:cNvCxnSpPr>
          <p:nvPr/>
        </p:nvCxnSpPr>
        <p:spPr bwMode="auto">
          <a:xfrm flipV="1">
            <a:off x="6806738" y="5825786"/>
            <a:ext cx="3002978" cy="4924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9" name="Straight Arrow Connector 108">
            <a:extLst>
              <a:ext uri="{FF2B5EF4-FFF2-40B4-BE49-F238E27FC236}">
                <a16:creationId xmlns:a16="http://schemas.microsoft.com/office/drawing/2014/main" id="{E9872E49-4EC3-FA43-B1C6-94DEA92DED59}"/>
              </a:ext>
            </a:extLst>
          </p:cNvPr>
          <p:cNvCxnSpPr>
            <a:cxnSpLocks/>
            <a:endCxn id="107" idx="1"/>
          </p:cNvCxnSpPr>
          <p:nvPr/>
        </p:nvCxnSpPr>
        <p:spPr bwMode="auto">
          <a:xfrm>
            <a:off x="6735086" y="6114583"/>
            <a:ext cx="2915241" cy="35937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8" name="Rectangle 7">
            <a:extLst>
              <a:ext uri="{FF2B5EF4-FFF2-40B4-BE49-F238E27FC236}">
                <a16:creationId xmlns:a16="http://schemas.microsoft.com/office/drawing/2014/main" id="{D58B1A35-0017-03E4-80A4-794B5D27235D}"/>
              </a:ext>
            </a:extLst>
          </p:cNvPr>
          <p:cNvSpPr/>
          <p:nvPr/>
        </p:nvSpPr>
        <p:spPr bwMode="auto">
          <a:xfrm>
            <a:off x="4965390" y="4194888"/>
            <a:ext cx="2476614" cy="2109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charset="0"/>
                <a:ea typeface="+mn-ea"/>
                <a:cs typeface="Arial" charset="0"/>
              </a:rPr>
              <a:t>Data Producer Pipelines</a:t>
            </a:r>
          </a:p>
        </p:txBody>
      </p:sp>
      <p:sp>
        <p:nvSpPr>
          <p:cNvPr id="9" name="Rectangle 8">
            <a:extLst>
              <a:ext uri="{FF2B5EF4-FFF2-40B4-BE49-F238E27FC236}">
                <a16:creationId xmlns:a16="http://schemas.microsoft.com/office/drawing/2014/main" id="{BBF4B21A-4568-DA09-5507-4F1EE4B6BE47}"/>
              </a:ext>
            </a:extLst>
          </p:cNvPr>
          <p:cNvSpPr/>
          <p:nvPr/>
        </p:nvSpPr>
        <p:spPr bwMode="auto">
          <a:xfrm>
            <a:off x="4965390" y="4436235"/>
            <a:ext cx="2476614" cy="31781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 name="Down Arrow 9">
            <a:extLst>
              <a:ext uri="{FF2B5EF4-FFF2-40B4-BE49-F238E27FC236}">
                <a16:creationId xmlns:a16="http://schemas.microsoft.com/office/drawing/2014/main" id="{38B32EDC-88F6-59BB-7079-B50EDBC0C36B}"/>
              </a:ext>
            </a:extLst>
          </p:cNvPr>
          <p:cNvSpPr/>
          <p:nvPr/>
        </p:nvSpPr>
        <p:spPr bwMode="auto">
          <a:xfrm>
            <a:off x="5982937" y="3894919"/>
            <a:ext cx="412416" cy="30566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Can 10">
            <a:extLst>
              <a:ext uri="{FF2B5EF4-FFF2-40B4-BE49-F238E27FC236}">
                <a16:creationId xmlns:a16="http://schemas.microsoft.com/office/drawing/2014/main" id="{057FC1F6-D116-C4C3-8698-8A1B2A70D4DF}"/>
              </a:ext>
            </a:extLst>
          </p:cNvPr>
          <p:cNvSpPr/>
          <p:nvPr/>
        </p:nvSpPr>
        <p:spPr bwMode="auto">
          <a:xfrm>
            <a:off x="5474129" y="4474219"/>
            <a:ext cx="412416" cy="241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Can 11">
            <a:extLst>
              <a:ext uri="{FF2B5EF4-FFF2-40B4-BE49-F238E27FC236}">
                <a16:creationId xmlns:a16="http://schemas.microsoft.com/office/drawing/2014/main" id="{E0F7C662-DD76-DC1A-4642-D163AAB6A9B2}"/>
              </a:ext>
            </a:extLst>
          </p:cNvPr>
          <p:cNvSpPr/>
          <p:nvPr/>
        </p:nvSpPr>
        <p:spPr bwMode="auto">
          <a:xfrm>
            <a:off x="5957765" y="4474219"/>
            <a:ext cx="412416" cy="241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Can 12">
            <a:extLst>
              <a:ext uri="{FF2B5EF4-FFF2-40B4-BE49-F238E27FC236}">
                <a16:creationId xmlns:a16="http://schemas.microsoft.com/office/drawing/2014/main" id="{15034158-A53D-A809-FA26-4CDE7416679F}"/>
              </a:ext>
            </a:extLst>
          </p:cNvPr>
          <p:cNvSpPr/>
          <p:nvPr/>
        </p:nvSpPr>
        <p:spPr bwMode="auto">
          <a:xfrm>
            <a:off x="6453276" y="4474219"/>
            <a:ext cx="412416" cy="241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Can 13">
            <a:extLst>
              <a:ext uri="{FF2B5EF4-FFF2-40B4-BE49-F238E27FC236}">
                <a16:creationId xmlns:a16="http://schemas.microsoft.com/office/drawing/2014/main" id="{36C943CD-13C0-8BB3-4D87-0D68A7027318}"/>
              </a:ext>
            </a:extLst>
          </p:cNvPr>
          <p:cNvSpPr/>
          <p:nvPr/>
        </p:nvSpPr>
        <p:spPr bwMode="auto">
          <a:xfrm>
            <a:off x="6960661" y="4474219"/>
            <a:ext cx="412416" cy="241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05A53929-7594-F2CF-B2E0-729C4C11BB78}"/>
              </a:ext>
            </a:extLst>
          </p:cNvPr>
          <p:cNvSpPr txBox="1"/>
          <p:nvPr/>
        </p:nvSpPr>
        <p:spPr>
          <a:xfrm>
            <a:off x="7384952" y="4371278"/>
            <a:ext cx="143291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d</a:t>
            </a:r>
            <a:r>
              <a:rPr kumimoji="0" lang="en-GB" sz="1600" b="0" i="0" u="none" strike="noStrike" kern="1200" cap="none" spc="0" normalizeH="0" baseline="0" noProof="0">
                <a:ln>
                  <a:noFill/>
                </a:ln>
                <a:solidFill>
                  <a:srgbClr val="000000"/>
                </a:solidFill>
                <a:effectLst/>
                <a:uLnTx/>
                <a:uFillTx/>
                <a:latin typeface="Arial" charset="0"/>
                <a:ea typeface="+mn-ea"/>
                <a:cs typeface="+mn-cs"/>
              </a:rPr>
              <a:t>ata products</a:t>
            </a:r>
          </a:p>
        </p:txBody>
      </p:sp>
      <p:cxnSp>
        <p:nvCxnSpPr>
          <p:cNvPr id="20" name="Straight Connector 19">
            <a:extLst>
              <a:ext uri="{FF2B5EF4-FFF2-40B4-BE49-F238E27FC236}">
                <a16:creationId xmlns:a16="http://schemas.microsoft.com/office/drawing/2014/main" id="{8CDAFEB4-7218-EA7C-F1A4-747FDDE2F298}"/>
              </a:ext>
            </a:extLst>
          </p:cNvPr>
          <p:cNvCxnSpPr>
            <a:cxnSpLocks/>
            <a:stCxn id="9" idx="1"/>
          </p:cNvCxnSpPr>
          <p:nvPr/>
        </p:nvCxnSpPr>
        <p:spPr bwMode="auto">
          <a:xfrm flipH="1" flipV="1">
            <a:off x="4429495" y="4457580"/>
            <a:ext cx="535895" cy="137564"/>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22" name="Rectangle 21">
            <a:extLst>
              <a:ext uri="{FF2B5EF4-FFF2-40B4-BE49-F238E27FC236}">
                <a16:creationId xmlns:a16="http://schemas.microsoft.com/office/drawing/2014/main" id="{653870AC-03E2-C03B-CD87-A588BE24D149}"/>
              </a:ext>
            </a:extLst>
          </p:cNvPr>
          <p:cNvSpPr/>
          <p:nvPr/>
        </p:nvSpPr>
        <p:spPr bwMode="auto">
          <a:xfrm>
            <a:off x="4864512" y="5352721"/>
            <a:ext cx="921721" cy="1044616"/>
          </a:xfrm>
          <a:prstGeom prst="rect">
            <a:avLst/>
          </a:prstGeom>
          <a:no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1" name="Rectangle 20">
            <a:extLst>
              <a:ext uri="{FF2B5EF4-FFF2-40B4-BE49-F238E27FC236}">
                <a16:creationId xmlns:a16="http://schemas.microsoft.com/office/drawing/2014/main" id="{A672F319-4991-F236-21C9-7225654A00D5}"/>
              </a:ext>
            </a:extLst>
          </p:cNvPr>
          <p:cNvSpPr/>
          <p:nvPr/>
        </p:nvSpPr>
        <p:spPr bwMode="auto">
          <a:xfrm>
            <a:off x="5778660" y="5352722"/>
            <a:ext cx="1028078" cy="10446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a:ea typeface="+mn-ea"/>
                <a:cs typeface="Arial" charset="0"/>
              </a:rPr>
              <a:t> </a:t>
            </a:r>
            <a:r>
              <a:rPr lang="en-GB" sz="1600">
                <a:solidFill>
                  <a:schemeClr val="bg1"/>
                </a:solidFill>
                <a:latin typeface="Arial"/>
                <a:cs typeface="Arial" charset="0"/>
              </a:rPr>
              <a:t>Assemble data products</a:t>
            </a:r>
          </a:p>
        </p:txBody>
      </p:sp>
      <p:sp>
        <p:nvSpPr>
          <p:cNvPr id="33" name="Can 32">
            <a:extLst>
              <a:ext uri="{FF2B5EF4-FFF2-40B4-BE49-F238E27FC236}">
                <a16:creationId xmlns:a16="http://schemas.microsoft.com/office/drawing/2014/main" id="{16B6F612-9260-DC09-3054-8796A7A68779}"/>
              </a:ext>
            </a:extLst>
          </p:cNvPr>
          <p:cNvSpPr/>
          <p:nvPr/>
        </p:nvSpPr>
        <p:spPr bwMode="auto">
          <a:xfrm>
            <a:off x="4990478" y="4472031"/>
            <a:ext cx="412416" cy="24184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4CD99B27-9641-9C73-771A-6B967237A519}"/>
              </a:ext>
            </a:extLst>
          </p:cNvPr>
          <p:cNvSpPr txBox="1"/>
          <p:nvPr/>
        </p:nvSpPr>
        <p:spPr>
          <a:xfrm>
            <a:off x="3782131" y="5578230"/>
            <a:ext cx="1091351" cy="523220"/>
          </a:xfrm>
          <a:prstGeom prst="rect">
            <a:avLst/>
          </a:prstGeom>
          <a:noFill/>
        </p:spPr>
        <p:txBody>
          <a:bodyPr wrap="square" rtlCol="0">
            <a:spAutoFit/>
          </a:bodyPr>
          <a:lstStyle/>
          <a:p>
            <a:pPr algn="ctr"/>
            <a:r>
              <a:rPr lang="en-GB" sz="1400">
                <a:solidFill>
                  <a:schemeClr val="tx1"/>
                </a:solidFill>
              </a:rPr>
              <a:t>Data consumers</a:t>
            </a:r>
          </a:p>
        </p:txBody>
      </p:sp>
      <p:grpSp>
        <p:nvGrpSpPr>
          <p:cNvPr id="5" name="Group 4">
            <a:extLst>
              <a:ext uri="{FF2B5EF4-FFF2-40B4-BE49-F238E27FC236}">
                <a16:creationId xmlns:a16="http://schemas.microsoft.com/office/drawing/2014/main" id="{5D1B5A56-BA63-DB18-1D3C-F8220D93295D}"/>
              </a:ext>
            </a:extLst>
          </p:cNvPr>
          <p:cNvGrpSpPr/>
          <p:nvPr/>
        </p:nvGrpSpPr>
        <p:grpSpPr>
          <a:xfrm>
            <a:off x="3516741" y="2706696"/>
            <a:ext cx="1104225" cy="1167297"/>
            <a:chOff x="5674947" y="4300713"/>
            <a:chExt cx="1057474" cy="1030223"/>
          </a:xfrm>
        </p:grpSpPr>
        <p:pic>
          <p:nvPicPr>
            <p:cNvPr id="16" name="Graphic 15" descr="Laptop">
              <a:extLst>
                <a:ext uri="{FF2B5EF4-FFF2-40B4-BE49-F238E27FC236}">
                  <a16:creationId xmlns:a16="http://schemas.microsoft.com/office/drawing/2014/main" id="{3698912A-A0C7-1FA6-81AF-4F1011C6A2C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74947" y="4300713"/>
              <a:ext cx="1057474" cy="1027977"/>
            </a:xfrm>
            <a:prstGeom prst="rect">
              <a:avLst/>
            </a:prstGeom>
          </p:spPr>
        </p:pic>
        <p:sp>
          <p:nvSpPr>
            <p:cNvPr id="17" name="Rectangle 16">
              <a:extLst>
                <a:ext uri="{FF2B5EF4-FFF2-40B4-BE49-F238E27FC236}">
                  <a16:creationId xmlns:a16="http://schemas.microsoft.com/office/drawing/2014/main" id="{BD776069-5ED4-B2B4-4FA0-3062F5CA3447}"/>
                </a:ext>
              </a:extLst>
            </p:cNvPr>
            <p:cNvSpPr/>
            <p:nvPr/>
          </p:nvSpPr>
          <p:spPr bwMode="auto">
            <a:xfrm>
              <a:off x="6160326" y="4779935"/>
              <a:ext cx="196103" cy="122468"/>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5" name="Rectangle 24">
              <a:extLst>
                <a:ext uri="{FF2B5EF4-FFF2-40B4-BE49-F238E27FC236}">
                  <a16:creationId xmlns:a16="http://schemas.microsoft.com/office/drawing/2014/main" id="{4D0D449A-C026-61DE-B6B5-3C29AAA025FC}"/>
                </a:ext>
              </a:extLst>
            </p:cNvPr>
            <p:cNvSpPr/>
            <p:nvPr/>
          </p:nvSpPr>
          <p:spPr bwMode="auto">
            <a:xfrm>
              <a:off x="5931701" y="4632580"/>
              <a:ext cx="196103" cy="122468"/>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Rectangle 25">
              <a:extLst>
                <a:ext uri="{FF2B5EF4-FFF2-40B4-BE49-F238E27FC236}">
                  <a16:creationId xmlns:a16="http://schemas.microsoft.com/office/drawing/2014/main" id="{9F32B6FA-AAAC-832B-CFDD-CEC5C620B632}"/>
                </a:ext>
              </a:extLst>
            </p:cNvPr>
            <p:cNvSpPr/>
            <p:nvPr/>
          </p:nvSpPr>
          <p:spPr bwMode="auto">
            <a:xfrm>
              <a:off x="6233353" y="4604298"/>
              <a:ext cx="196103" cy="122468"/>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27" name="Elbow Connector 26">
              <a:extLst>
                <a:ext uri="{FF2B5EF4-FFF2-40B4-BE49-F238E27FC236}">
                  <a16:creationId xmlns:a16="http://schemas.microsoft.com/office/drawing/2014/main" id="{98E89F2F-309B-839F-C8E0-EB787FE05255}"/>
                </a:ext>
              </a:extLst>
            </p:cNvPr>
            <p:cNvCxnSpPr>
              <a:stCxn id="25" idx="2"/>
              <a:endCxn id="17" idx="1"/>
            </p:cNvCxnSpPr>
            <p:nvPr/>
          </p:nvCxnSpPr>
          <p:spPr bwMode="auto">
            <a:xfrm rot="16200000" flipH="1">
              <a:off x="6051979" y="4732821"/>
              <a:ext cx="86121" cy="130573"/>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9F489306-FB3A-A9BB-8F73-A8907A5C98B9}"/>
                </a:ext>
              </a:extLst>
            </p:cNvPr>
            <p:cNvCxnSpPr>
              <a:stCxn id="26" idx="3"/>
              <a:endCxn id="17" idx="3"/>
            </p:cNvCxnSpPr>
            <p:nvPr/>
          </p:nvCxnSpPr>
          <p:spPr bwMode="auto">
            <a:xfrm flipH="1">
              <a:off x="6356429" y="4665532"/>
              <a:ext cx="73027" cy="175637"/>
            </a:xfrm>
            <a:prstGeom prst="bentConnector3">
              <a:avLst>
                <a:gd name="adj1" fmla="val -63646"/>
              </a:avLst>
            </a:prstGeom>
            <a:solidFill>
              <a:schemeClr val="accent1"/>
            </a:solidFill>
            <a:ln w="9525" cap="flat" cmpd="sng" algn="ctr">
              <a:solidFill>
                <a:schemeClr val="tx1"/>
              </a:solidFill>
              <a:prstDash val="solid"/>
              <a:round/>
              <a:headEnd type="none" w="med" len="med"/>
              <a:tailEnd type="triangle"/>
            </a:ln>
            <a:effectLst/>
          </p:spPr>
        </p:cxnSp>
        <p:sp>
          <p:nvSpPr>
            <p:cNvPr id="31" name="Text Box 32">
              <a:extLst>
                <a:ext uri="{FF2B5EF4-FFF2-40B4-BE49-F238E27FC236}">
                  <a16:creationId xmlns:a16="http://schemas.microsoft.com/office/drawing/2014/main" id="{0B49F5D0-EA29-BFB1-DE75-E45B3CFD85EC}"/>
                </a:ext>
              </a:extLst>
            </p:cNvPr>
            <p:cNvSpPr txBox="1">
              <a:spLocks noChangeArrowheads="1"/>
            </p:cNvSpPr>
            <p:nvPr/>
          </p:nvSpPr>
          <p:spPr bwMode="auto">
            <a:xfrm>
              <a:off x="5729203" y="5131662"/>
              <a:ext cx="990231" cy="199274"/>
            </a:xfrm>
            <a:prstGeom prst="rect">
              <a:avLst/>
            </a:prstGeom>
            <a:noFill/>
            <a:ln w="9525" algn="ctr">
              <a:noFill/>
              <a:miter lim="800000"/>
              <a:headEnd/>
              <a:tailEnd/>
            </a:ln>
            <a:effectLst/>
          </p:spPr>
          <p:txBody>
            <a:bodyPr wrap="none" anchor="ctr" anchorCtr="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Modelling</a:t>
              </a:r>
            </a:p>
          </p:txBody>
        </p:sp>
      </p:grpSp>
      <p:cxnSp>
        <p:nvCxnSpPr>
          <p:cNvPr id="32" name="Straight Arrow Connector 31">
            <a:extLst>
              <a:ext uri="{FF2B5EF4-FFF2-40B4-BE49-F238E27FC236}">
                <a16:creationId xmlns:a16="http://schemas.microsoft.com/office/drawing/2014/main" id="{D1B57BE8-60B3-DED2-26ED-ED32B0EBB60F}"/>
              </a:ext>
            </a:extLst>
          </p:cNvPr>
          <p:cNvCxnSpPr>
            <a:endCxn id="16" idx="3"/>
          </p:cNvCxnSpPr>
          <p:nvPr/>
        </p:nvCxnSpPr>
        <p:spPr bwMode="auto">
          <a:xfrm flipH="1">
            <a:off x="4620966" y="3289072"/>
            <a:ext cx="781928"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939C9D41-13B7-E584-B57F-13459B12581D}"/>
              </a:ext>
            </a:extLst>
          </p:cNvPr>
          <p:cNvCxnSpPr>
            <a:cxnSpLocks/>
          </p:cNvCxnSpPr>
          <p:nvPr/>
        </p:nvCxnSpPr>
        <p:spPr bwMode="auto">
          <a:xfrm>
            <a:off x="4697442" y="3516550"/>
            <a:ext cx="662306" cy="6209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6655442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213">
            <a:extLst>
              <a:ext uri="{FF2B5EF4-FFF2-40B4-BE49-F238E27FC236}">
                <a16:creationId xmlns:a16="http://schemas.microsoft.com/office/drawing/2014/main" id="{CE233CDC-261E-DC45-908E-AB2579A8C061}"/>
              </a:ext>
            </a:extLst>
          </p:cNvPr>
          <p:cNvSpPr/>
          <p:nvPr/>
        </p:nvSpPr>
        <p:spPr bwMode="auto">
          <a:xfrm>
            <a:off x="3529173" y="3580389"/>
            <a:ext cx="4541894" cy="882732"/>
          </a:xfrm>
          <a:prstGeom prst="rect">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sp>
        <p:nvSpPr>
          <p:cNvPr id="53250" name="Rectangle 2"/>
          <p:cNvSpPr>
            <a:spLocks noGrp="1" noChangeArrowheads="1"/>
          </p:cNvSpPr>
          <p:nvPr>
            <p:ph type="title"/>
          </p:nvPr>
        </p:nvSpPr>
        <p:spPr/>
        <p:txBody>
          <a:bodyPr/>
          <a:lstStyle/>
          <a:p>
            <a:r>
              <a:rPr lang="en-GB"/>
              <a:t>Shortening Time-To-Value - Assembling Analytical Data Models Using Semantically Linked Data Products For Use In Self-Service Analytics</a:t>
            </a:r>
          </a:p>
        </p:txBody>
      </p:sp>
      <p:sp>
        <p:nvSpPr>
          <p:cNvPr id="212" name="TextBox 211">
            <a:extLst>
              <a:ext uri="{FF2B5EF4-FFF2-40B4-BE49-F238E27FC236}">
                <a16:creationId xmlns:a16="http://schemas.microsoft.com/office/drawing/2014/main" id="{DE87A458-3A98-4848-928E-295228E98184}"/>
              </a:ext>
            </a:extLst>
          </p:cNvPr>
          <p:cNvSpPr txBox="1"/>
          <p:nvPr/>
        </p:nvSpPr>
        <p:spPr>
          <a:xfrm>
            <a:off x="5340827" y="1592633"/>
            <a:ext cx="1101210" cy="307777"/>
          </a:xfrm>
          <a:prstGeom prst="rect">
            <a:avLst/>
          </a:prstGeom>
          <a:noFill/>
        </p:spPr>
        <p:txBody>
          <a:bodyPr wrap="square" rtlCol="0">
            <a:spAutoFit/>
          </a:bodyPr>
          <a:lstStyle/>
          <a:p>
            <a:pPr algn="ctr"/>
            <a:r>
              <a:rPr lang="en-GB" sz="1400">
                <a:solidFill>
                  <a:schemeClr val="tx1"/>
                </a:solidFill>
              </a:rPr>
              <a:t>BI Tool </a:t>
            </a:r>
          </a:p>
        </p:txBody>
      </p:sp>
      <p:sp>
        <p:nvSpPr>
          <p:cNvPr id="231" name="Text Box 28">
            <a:extLst>
              <a:ext uri="{FF2B5EF4-FFF2-40B4-BE49-F238E27FC236}">
                <a16:creationId xmlns:a16="http://schemas.microsoft.com/office/drawing/2014/main" id="{4686F4C6-9B7D-D047-8EF0-EC6D6723510E}"/>
              </a:ext>
            </a:extLst>
          </p:cNvPr>
          <p:cNvSpPr txBox="1">
            <a:spLocks noChangeArrowheads="1"/>
          </p:cNvSpPr>
          <p:nvPr/>
        </p:nvSpPr>
        <p:spPr bwMode="auto">
          <a:xfrm>
            <a:off x="986471" y="3682950"/>
            <a:ext cx="1849895" cy="954107"/>
          </a:xfrm>
          <a:prstGeom prst="rect">
            <a:avLst/>
          </a:prstGeom>
          <a:noFill/>
          <a:ln w="9525">
            <a:noFill/>
            <a:miter lim="800000"/>
            <a:headEnd/>
            <a:tailEnd/>
          </a:ln>
          <a:effectLst/>
        </p:spPr>
        <p:txBody>
          <a:bodyPr wrap="square">
            <a:spAutoFit/>
          </a:bodyPr>
          <a:lstStyle/>
          <a:p>
            <a:pPr algn="ctr"/>
            <a:r>
              <a:rPr lang="en-GB" sz="1400">
                <a:solidFill>
                  <a:srgbClr val="000000"/>
                </a:solidFill>
                <a:cs typeface="+mn-cs"/>
              </a:rPr>
              <a:t>Common business</a:t>
            </a:r>
          </a:p>
          <a:p>
            <a:pPr algn="ctr"/>
            <a:r>
              <a:rPr lang="en-GB" sz="1400">
                <a:solidFill>
                  <a:srgbClr val="000000"/>
                </a:solidFill>
              </a:rPr>
              <a:t>t</a:t>
            </a:r>
            <a:r>
              <a:rPr lang="en-GB" sz="1400">
                <a:solidFill>
                  <a:srgbClr val="000000"/>
                </a:solidFill>
                <a:cs typeface="+mn-cs"/>
              </a:rPr>
              <a:t>erms for data products, tables and views</a:t>
            </a:r>
          </a:p>
        </p:txBody>
      </p:sp>
      <p:sp>
        <p:nvSpPr>
          <p:cNvPr id="234" name="TextBox 233">
            <a:extLst>
              <a:ext uri="{FF2B5EF4-FFF2-40B4-BE49-F238E27FC236}">
                <a16:creationId xmlns:a16="http://schemas.microsoft.com/office/drawing/2014/main" id="{BBFAA43E-D720-9C46-9600-370CA4BACCE6}"/>
              </a:ext>
            </a:extLst>
          </p:cNvPr>
          <p:cNvSpPr txBox="1"/>
          <p:nvPr/>
        </p:nvSpPr>
        <p:spPr>
          <a:xfrm>
            <a:off x="5935670" y="2338818"/>
            <a:ext cx="543739" cy="307777"/>
          </a:xfrm>
          <a:prstGeom prst="rect">
            <a:avLst/>
          </a:prstGeom>
          <a:noFill/>
        </p:spPr>
        <p:txBody>
          <a:bodyPr wrap="none" rtlCol="0">
            <a:spAutoFit/>
          </a:bodyPr>
          <a:lstStyle/>
          <a:p>
            <a:r>
              <a:rPr lang="en-GB" sz="1400">
                <a:solidFill>
                  <a:schemeClr val="tx1"/>
                </a:solidFill>
              </a:rPr>
              <a:t>SQL</a:t>
            </a:r>
          </a:p>
        </p:txBody>
      </p:sp>
      <p:cxnSp>
        <p:nvCxnSpPr>
          <p:cNvPr id="689" name="Straight Arrow Connector 688">
            <a:extLst>
              <a:ext uri="{FF2B5EF4-FFF2-40B4-BE49-F238E27FC236}">
                <a16:creationId xmlns:a16="http://schemas.microsoft.com/office/drawing/2014/main" id="{40BEF305-9350-C44B-810B-F92C584A796A}"/>
              </a:ext>
            </a:extLst>
          </p:cNvPr>
          <p:cNvCxnSpPr>
            <a:cxnSpLocks/>
          </p:cNvCxnSpPr>
          <p:nvPr/>
        </p:nvCxnSpPr>
        <p:spPr bwMode="auto">
          <a:xfrm flipV="1">
            <a:off x="5952530" y="2393457"/>
            <a:ext cx="0" cy="523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 name="Elbow Connector 4">
            <a:extLst>
              <a:ext uri="{FF2B5EF4-FFF2-40B4-BE49-F238E27FC236}">
                <a16:creationId xmlns:a16="http://schemas.microsoft.com/office/drawing/2014/main" id="{8A1311EC-507B-6843-A69B-F73BED00FAA9}"/>
              </a:ext>
            </a:extLst>
          </p:cNvPr>
          <p:cNvCxnSpPr>
            <a:cxnSpLocks/>
            <a:endCxn id="10" idx="2"/>
          </p:cNvCxnSpPr>
          <p:nvPr/>
        </p:nvCxnSpPr>
        <p:spPr bwMode="auto">
          <a:xfrm rot="16200000" flipV="1">
            <a:off x="8087419" y="3541291"/>
            <a:ext cx="2224286" cy="3"/>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407" name="Picture 91">
            <a:extLst>
              <a:ext uri="{FF2B5EF4-FFF2-40B4-BE49-F238E27FC236}">
                <a16:creationId xmlns:a16="http://schemas.microsoft.com/office/drawing/2014/main" id="{67FB0136-FAF1-6E49-B585-EF2E6FDB09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0045" y="1901011"/>
            <a:ext cx="1004969" cy="472712"/>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2B19D73E-2F24-5108-5FE2-E78B94FACB72}"/>
              </a:ext>
            </a:extLst>
          </p:cNvPr>
          <p:cNvGrpSpPr/>
          <p:nvPr/>
        </p:nvGrpSpPr>
        <p:grpSpPr>
          <a:xfrm>
            <a:off x="8468482" y="1538672"/>
            <a:ext cx="1250663" cy="890478"/>
            <a:chOff x="5805800" y="1561755"/>
            <a:chExt cx="1250663" cy="890478"/>
          </a:xfrm>
        </p:grpSpPr>
        <p:sp>
          <p:nvSpPr>
            <p:cNvPr id="8" name="TextBox 7">
              <a:extLst>
                <a:ext uri="{FF2B5EF4-FFF2-40B4-BE49-F238E27FC236}">
                  <a16:creationId xmlns:a16="http://schemas.microsoft.com/office/drawing/2014/main" id="{AB2840BB-98EA-3D67-A21B-0EEE5FF1B581}"/>
                </a:ext>
              </a:extLst>
            </p:cNvPr>
            <p:cNvSpPr txBox="1"/>
            <p:nvPr/>
          </p:nvSpPr>
          <p:spPr>
            <a:xfrm>
              <a:off x="5805800" y="1561755"/>
              <a:ext cx="1250663" cy="307777"/>
            </a:xfrm>
            <a:prstGeom prst="rect">
              <a:avLst/>
            </a:prstGeom>
            <a:noFill/>
          </p:spPr>
          <p:txBody>
            <a:bodyPr wrap="none" rtlCol="0">
              <a:spAutoFit/>
            </a:bodyPr>
            <a:lstStyle/>
            <a:p>
              <a:r>
                <a:rPr lang="en-GB" sz="1400">
                  <a:solidFill>
                    <a:schemeClr val="tx1"/>
                  </a:solidFill>
                </a:rPr>
                <a:t>Data Science</a:t>
              </a:r>
            </a:p>
          </p:txBody>
        </p:sp>
        <p:pic>
          <p:nvPicPr>
            <p:cNvPr id="10" name="Picture 2">
              <a:extLst>
                <a:ext uri="{FF2B5EF4-FFF2-40B4-BE49-F238E27FC236}">
                  <a16:creationId xmlns:a16="http://schemas.microsoft.com/office/drawing/2014/main" id="{5D080BD4-7ECF-86B6-932B-5744478E73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5008" y="1824841"/>
              <a:ext cx="543740" cy="627392"/>
            </a:xfrm>
            <a:prstGeom prst="rect">
              <a:avLst/>
            </a:prstGeom>
            <a:noFill/>
            <a:extLst>
              <a:ext uri="{909E8E84-426E-40DD-AFC4-6F175D3DCCD1}">
                <a14:hiddenFill xmlns:a14="http://schemas.microsoft.com/office/drawing/2010/main">
                  <a:solidFill>
                    <a:srgbClr val="FFFFFF"/>
                  </a:solidFill>
                </a14:hiddenFill>
              </a:ext>
            </a:extLst>
          </p:spPr>
        </p:pic>
      </p:grpSp>
      <p:sp>
        <p:nvSpPr>
          <p:cNvPr id="492" name="Rectangle 491">
            <a:extLst>
              <a:ext uri="{FF2B5EF4-FFF2-40B4-BE49-F238E27FC236}">
                <a16:creationId xmlns:a16="http://schemas.microsoft.com/office/drawing/2014/main" id="{49DA8F2B-C22F-7F47-8086-B243347D60D5}"/>
              </a:ext>
            </a:extLst>
          </p:cNvPr>
          <p:cNvSpPr/>
          <p:nvPr/>
        </p:nvSpPr>
        <p:spPr bwMode="auto">
          <a:xfrm>
            <a:off x="3529173" y="2930139"/>
            <a:ext cx="3448050" cy="550164"/>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grpSp>
        <p:nvGrpSpPr>
          <p:cNvPr id="494" name="Group 18">
            <a:extLst>
              <a:ext uri="{FF2B5EF4-FFF2-40B4-BE49-F238E27FC236}">
                <a16:creationId xmlns:a16="http://schemas.microsoft.com/office/drawing/2014/main" id="{EFF4D6C6-0444-DA41-B61A-D47451CEF360}"/>
              </a:ext>
            </a:extLst>
          </p:cNvPr>
          <p:cNvGrpSpPr>
            <a:grpSpLocks/>
          </p:cNvGrpSpPr>
          <p:nvPr/>
        </p:nvGrpSpPr>
        <p:grpSpPr bwMode="auto">
          <a:xfrm>
            <a:off x="5488417" y="3102259"/>
            <a:ext cx="1206762" cy="303248"/>
            <a:chOff x="681" y="3660"/>
            <a:chExt cx="457" cy="428"/>
          </a:xfrm>
        </p:grpSpPr>
        <p:sp>
          <p:nvSpPr>
            <p:cNvPr id="495" name="Rectangle 19">
              <a:extLst>
                <a:ext uri="{FF2B5EF4-FFF2-40B4-BE49-F238E27FC236}">
                  <a16:creationId xmlns:a16="http://schemas.microsoft.com/office/drawing/2014/main" id="{506C95E9-B4DB-FB45-ADA5-0FA9D7C1F734}"/>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96" name="Rectangle 20">
              <a:extLst>
                <a:ext uri="{FF2B5EF4-FFF2-40B4-BE49-F238E27FC236}">
                  <a16:creationId xmlns:a16="http://schemas.microsoft.com/office/drawing/2014/main" id="{C91630C8-1281-6140-93BE-F01FB53255A6}"/>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97" name="Line 21">
              <a:extLst>
                <a:ext uri="{FF2B5EF4-FFF2-40B4-BE49-F238E27FC236}">
                  <a16:creationId xmlns:a16="http://schemas.microsoft.com/office/drawing/2014/main" id="{EDB825CB-2CCF-3648-A101-481EED9BF8D0}"/>
                </a:ext>
              </a:extLst>
            </p:cNvPr>
            <p:cNvSpPr>
              <a:spLocks noChangeShapeType="1"/>
            </p:cNvSpPr>
            <p:nvPr/>
          </p:nvSpPr>
          <p:spPr bwMode="auto">
            <a:xfrm>
              <a:off x="684" y="3821"/>
              <a:ext cx="450" cy="0"/>
            </a:xfrm>
            <a:prstGeom prst="line">
              <a:avLst/>
            </a:prstGeom>
            <a:noFill/>
            <a:ln w="9525">
              <a:solidFill>
                <a:schemeClr val="tx1"/>
              </a:solidFill>
              <a:prstDash val="solid"/>
              <a:round/>
              <a:headEnd/>
              <a:tailEnd/>
            </a:ln>
            <a:effectLst/>
          </p:spPr>
          <p:txBody>
            <a:bodyPr/>
            <a:lstStyle/>
            <a:p>
              <a:endParaRPr lang="en-GB"/>
            </a:p>
          </p:txBody>
        </p:sp>
        <p:sp>
          <p:nvSpPr>
            <p:cNvPr id="498" name="Line 22">
              <a:extLst>
                <a:ext uri="{FF2B5EF4-FFF2-40B4-BE49-F238E27FC236}">
                  <a16:creationId xmlns:a16="http://schemas.microsoft.com/office/drawing/2014/main" id="{4D6B1C30-277D-6E43-99EB-A3D7BF1F96AB}"/>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99" name="Line 23">
              <a:extLst>
                <a:ext uri="{FF2B5EF4-FFF2-40B4-BE49-F238E27FC236}">
                  <a16:creationId xmlns:a16="http://schemas.microsoft.com/office/drawing/2014/main" id="{EBAD960B-AC6E-484C-96CB-5B0981A18B2E}"/>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00" name="Line 24">
              <a:extLst>
                <a:ext uri="{FF2B5EF4-FFF2-40B4-BE49-F238E27FC236}">
                  <a16:creationId xmlns:a16="http://schemas.microsoft.com/office/drawing/2014/main" id="{BC378542-CE08-014F-8A86-984D6BAEAA63}"/>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01" name="Line 25">
              <a:extLst>
                <a:ext uri="{FF2B5EF4-FFF2-40B4-BE49-F238E27FC236}">
                  <a16:creationId xmlns:a16="http://schemas.microsoft.com/office/drawing/2014/main" id="{E6D46811-DD8B-5342-A281-48989696BB3F}"/>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02" name="Line 26">
              <a:extLst>
                <a:ext uri="{FF2B5EF4-FFF2-40B4-BE49-F238E27FC236}">
                  <a16:creationId xmlns:a16="http://schemas.microsoft.com/office/drawing/2014/main" id="{A44445F0-460C-5040-986B-D23611E279A7}"/>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503" name="Line 27">
              <a:extLst>
                <a:ext uri="{FF2B5EF4-FFF2-40B4-BE49-F238E27FC236}">
                  <a16:creationId xmlns:a16="http://schemas.microsoft.com/office/drawing/2014/main" id="{8EE83166-59F1-C647-9169-9DB00C49F7AD}"/>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sp>
        <p:nvSpPr>
          <p:cNvPr id="546" name="TextBox 545">
            <a:extLst>
              <a:ext uri="{FF2B5EF4-FFF2-40B4-BE49-F238E27FC236}">
                <a16:creationId xmlns:a16="http://schemas.microsoft.com/office/drawing/2014/main" id="{BD2E2201-CF0A-834C-9C3B-FE2AE38120CF}"/>
              </a:ext>
            </a:extLst>
          </p:cNvPr>
          <p:cNvSpPr txBox="1"/>
          <p:nvPr/>
        </p:nvSpPr>
        <p:spPr>
          <a:xfrm>
            <a:off x="3587886" y="3041515"/>
            <a:ext cx="1009073" cy="369332"/>
          </a:xfrm>
          <a:prstGeom prst="rect">
            <a:avLst/>
          </a:prstGeom>
          <a:solidFill>
            <a:schemeClr val="bg1">
              <a:lumMod val="95000"/>
            </a:schemeClr>
          </a:solidFill>
        </p:spPr>
        <p:txBody>
          <a:bodyPr wrap="square" lIns="0" tIns="0" rIns="0" bIns="0" rtlCol="0" anchor="ctr" anchorCtr="0">
            <a:spAutoFit/>
          </a:bodyPr>
          <a:lstStyle/>
          <a:p>
            <a:pPr algn="ctr"/>
            <a:r>
              <a:rPr lang="en-GB" sz="1200">
                <a:solidFill>
                  <a:schemeClr val="tx1"/>
                </a:solidFill>
              </a:rPr>
              <a:t>Data Aggregation</a:t>
            </a:r>
          </a:p>
        </p:txBody>
      </p:sp>
      <p:cxnSp>
        <p:nvCxnSpPr>
          <p:cNvPr id="556" name="Straight Connector 555">
            <a:extLst>
              <a:ext uri="{FF2B5EF4-FFF2-40B4-BE49-F238E27FC236}">
                <a16:creationId xmlns:a16="http://schemas.microsoft.com/office/drawing/2014/main" id="{E2D918D5-D6CC-EC49-9CB3-8B1C7C8B0F3C}"/>
              </a:ext>
            </a:extLst>
          </p:cNvPr>
          <p:cNvCxnSpPr>
            <a:cxnSpLocks/>
            <a:stCxn id="474" idx="2"/>
          </p:cNvCxnSpPr>
          <p:nvPr/>
        </p:nvCxnSpPr>
        <p:spPr bwMode="auto">
          <a:xfrm flipH="1" flipV="1">
            <a:off x="6351903" y="3421095"/>
            <a:ext cx="268408" cy="533735"/>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566" name="Straight Connector 565">
            <a:extLst>
              <a:ext uri="{FF2B5EF4-FFF2-40B4-BE49-F238E27FC236}">
                <a16:creationId xmlns:a16="http://schemas.microsoft.com/office/drawing/2014/main" id="{04227D69-AE5A-A44C-8EB6-AEC8A494E329}"/>
              </a:ext>
            </a:extLst>
          </p:cNvPr>
          <p:cNvCxnSpPr>
            <a:cxnSpLocks/>
            <a:stCxn id="53343" idx="0"/>
          </p:cNvCxnSpPr>
          <p:nvPr/>
        </p:nvCxnSpPr>
        <p:spPr bwMode="auto">
          <a:xfrm flipH="1" flipV="1">
            <a:off x="7466081" y="3864369"/>
            <a:ext cx="80088" cy="1010019"/>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grpSp>
        <p:nvGrpSpPr>
          <p:cNvPr id="437" name="Group 18">
            <a:extLst>
              <a:ext uri="{FF2B5EF4-FFF2-40B4-BE49-F238E27FC236}">
                <a16:creationId xmlns:a16="http://schemas.microsoft.com/office/drawing/2014/main" id="{AFDE6347-CE0B-F640-BE28-E7E0AB31C6E7}"/>
              </a:ext>
            </a:extLst>
          </p:cNvPr>
          <p:cNvGrpSpPr>
            <a:grpSpLocks/>
          </p:cNvGrpSpPr>
          <p:nvPr/>
        </p:nvGrpSpPr>
        <p:grpSpPr bwMode="auto">
          <a:xfrm>
            <a:off x="5704885" y="3745770"/>
            <a:ext cx="563613" cy="201969"/>
            <a:chOff x="674" y="3660"/>
            <a:chExt cx="464" cy="428"/>
          </a:xfrm>
        </p:grpSpPr>
        <p:sp>
          <p:nvSpPr>
            <p:cNvPr id="482" name="Rectangle 19">
              <a:extLst>
                <a:ext uri="{FF2B5EF4-FFF2-40B4-BE49-F238E27FC236}">
                  <a16:creationId xmlns:a16="http://schemas.microsoft.com/office/drawing/2014/main" id="{B8465FBC-6CF0-8C42-A44B-0C0B56567A6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483" name="Rectangle 20">
              <a:extLst>
                <a:ext uri="{FF2B5EF4-FFF2-40B4-BE49-F238E27FC236}">
                  <a16:creationId xmlns:a16="http://schemas.microsoft.com/office/drawing/2014/main" id="{A117C2A2-996B-A142-9CD3-AA205276D350}"/>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84" name="Line 21">
              <a:extLst>
                <a:ext uri="{FF2B5EF4-FFF2-40B4-BE49-F238E27FC236}">
                  <a16:creationId xmlns:a16="http://schemas.microsoft.com/office/drawing/2014/main" id="{47987C1F-1BE7-D143-B2BA-D5DC10AB09FB}"/>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85" name="Line 22">
              <a:extLst>
                <a:ext uri="{FF2B5EF4-FFF2-40B4-BE49-F238E27FC236}">
                  <a16:creationId xmlns:a16="http://schemas.microsoft.com/office/drawing/2014/main" id="{F89A0692-4757-564C-80C7-D34351805C8F}"/>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86" name="Line 23">
              <a:extLst>
                <a:ext uri="{FF2B5EF4-FFF2-40B4-BE49-F238E27FC236}">
                  <a16:creationId xmlns:a16="http://schemas.microsoft.com/office/drawing/2014/main" id="{CEDD213E-25A5-0142-92AF-8715A28D1C7E}"/>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87" name="Line 24">
              <a:extLst>
                <a:ext uri="{FF2B5EF4-FFF2-40B4-BE49-F238E27FC236}">
                  <a16:creationId xmlns:a16="http://schemas.microsoft.com/office/drawing/2014/main" id="{B1784650-F758-114E-A912-A84E22286E32}"/>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88" name="Line 25">
              <a:extLst>
                <a:ext uri="{FF2B5EF4-FFF2-40B4-BE49-F238E27FC236}">
                  <a16:creationId xmlns:a16="http://schemas.microsoft.com/office/drawing/2014/main" id="{397479D0-74DF-5B41-B73D-6DAD8C71CED8}"/>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489" name="Line 26">
              <a:extLst>
                <a:ext uri="{FF2B5EF4-FFF2-40B4-BE49-F238E27FC236}">
                  <a16:creationId xmlns:a16="http://schemas.microsoft.com/office/drawing/2014/main" id="{D1FD84D0-5223-5845-A19A-B6A25F293181}"/>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90" name="Line 27">
              <a:extLst>
                <a:ext uri="{FF2B5EF4-FFF2-40B4-BE49-F238E27FC236}">
                  <a16:creationId xmlns:a16="http://schemas.microsoft.com/office/drawing/2014/main" id="{587FA68D-11A1-EE4B-8D85-2D1F0EDCC9A2}"/>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38" name="Group 18">
            <a:extLst>
              <a:ext uri="{FF2B5EF4-FFF2-40B4-BE49-F238E27FC236}">
                <a16:creationId xmlns:a16="http://schemas.microsoft.com/office/drawing/2014/main" id="{2BF8379F-223B-9A4B-84CD-5CB6662ADEED}"/>
              </a:ext>
            </a:extLst>
          </p:cNvPr>
          <p:cNvGrpSpPr>
            <a:grpSpLocks/>
          </p:cNvGrpSpPr>
          <p:nvPr/>
        </p:nvGrpSpPr>
        <p:grpSpPr bwMode="auto">
          <a:xfrm>
            <a:off x="6403118" y="3908413"/>
            <a:ext cx="427929" cy="439801"/>
            <a:chOff x="674" y="3709"/>
            <a:chExt cx="464" cy="379"/>
          </a:xfrm>
        </p:grpSpPr>
        <p:sp>
          <p:nvSpPr>
            <p:cNvPr id="473" name="Rectangle 19">
              <a:extLst>
                <a:ext uri="{FF2B5EF4-FFF2-40B4-BE49-F238E27FC236}">
                  <a16:creationId xmlns:a16="http://schemas.microsoft.com/office/drawing/2014/main" id="{3699A20D-329E-844E-81A7-8455283D9339}"/>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74" name="Rectangle 20">
              <a:extLst>
                <a:ext uri="{FF2B5EF4-FFF2-40B4-BE49-F238E27FC236}">
                  <a16:creationId xmlns:a16="http://schemas.microsoft.com/office/drawing/2014/main" id="{CF7CD060-3CCF-A843-A583-CE9E61F6D70D}"/>
                </a:ext>
              </a:extLst>
            </p:cNvPr>
            <p:cNvSpPr>
              <a:spLocks noChangeArrowheads="1"/>
            </p:cNvSpPr>
            <p:nvPr/>
          </p:nvSpPr>
          <p:spPr bwMode="auto">
            <a:xfrm>
              <a:off x="681" y="3709"/>
              <a:ext cx="457" cy="40"/>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75" name="Line 21">
              <a:extLst>
                <a:ext uri="{FF2B5EF4-FFF2-40B4-BE49-F238E27FC236}">
                  <a16:creationId xmlns:a16="http://schemas.microsoft.com/office/drawing/2014/main" id="{AA0BCA0F-09B6-6547-A0FB-9732AD9F681A}"/>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76" name="Line 22">
              <a:extLst>
                <a:ext uri="{FF2B5EF4-FFF2-40B4-BE49-F238E27FC236}">
                  <a16:creationId xmlns:a16="http://schemas.microsoft.com/office/drawing/2014/main" id="{F4C2E865-07E2-B842-AA57-431A6308BFC7}"/>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77" name="Line 23">
              <a:extLst>
                <a:ext uri="{FF2B5EF4-FFF2-40B4-BE49-F238E27FC236}">
                  <a16:creationId xmlns:a16="http://schemas.microsoft.com/office/drawing/2014/main" id="{45B2ED32-F200-A04B-9090-CABDFC7D1E01}"/>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78" name="Line 24">
              <a:extLst>
                <a:ext uri="{FF2B5EF4-FFF2-40B4-BE49-F238E27FC236}">
                  <a16:creationId xmlns:a16="http://schemas.microsoft.com/office/drawing/2014/main" id="{4FC654BD-69F8-EE4A-B305-B3AA8E2AE1F5}"/>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79" name="Line 25">
              <a:extLst>
                <a:ext uri="{FF2B5EF4-FFF2-40B4-BE49-F238E27FC236}">
                  <a16:creationId xmlns:a16="http://schemas.microsoft.com/office/drawing/2014/main" id="{CC3E2B02-A6B0-6A4D-A763-20F67CBE8D15}"/>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480" name="Line 26">
              <a:extLst>
                <a:ext uri="{FF2B5EF4-FFF2-40B4-BE49-F238E27FC236}">
                  <a16:creationId xmlns:a16="http://schemas.microsoft.com/office/drawing/2014/main" id="{59A197C9-E4CE-0445-A5F6-C8B529E2E253}"/>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81" name="Line 27">
              <a:extLst>
                <a:ext uri="{FF2B5EF4-FFF2-40B4-BE49-F238E27FC236}">
                  <a16:creationId xmlns:a16="http://schemas.microsoft.com/office/drawing/2014/main" id="{D052C289-1784-9D4A-8D0E-EC4C03DE5769}"/>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39" name="Group 18">
            <a:extLst>
              <a:ext uri="{FF2B5EF4-FFF2-40B4-BE49-F238E27FC236}">
                <a16:creationId xmlns:a16="http://schemas.microsoft.com/office/drawing/2014/main" id="{793CC563-EDD2-CA48-89A2-FCD30AEFCEB7}"/>
              </a:ext>
            </a:extLst>
          </p:cNvPr>
          <p:cNvGrpSpPr>
            <a:grpSpLocks/>
          </p:cNvGrpSpPr>
          <p:nvPr/>
        </p:nvGrpSpPr>
        <p:grpSpPr bwMode="auto">
          <a:xfrm>
            <a:off x="5832897" y="4271876"/>
            <a:ext cx="427929" cy="201969"/>
            <a:chOff x="674" y="3660"/>
            <a:chExt cx="464" cy="428"/>
          </a:xfrm>
        </p:grpSpPr>
        <p:sp>
          <p:nvSpPr>
            <p:cNvPr id="464" name="Rectangle 19">
              <a:extLst>
                <a:ext uri="{FF2B5EF4-FFF2-40B4-BE49-F238E27FC236}">
                  <a16:creationId xmlns:a16="http://schemas.microsoft.com/office/drawing/2014/main" id="{98A80547-B174-B749-BEAE-772436B4B28E}"/>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65" name="Rectangle 20">
              <a:extLst>
                <a:ext uri="{FF2B5EF4-FFF2-40B4-BE49-F238E27FC236}">
                  <a16:creationId xmlns:a16="http://schemas.microsoft.com/office/drawing/2014/main" id="{F10AEE2F-C945-E24B-8C87-841D852D6566}"/>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66" name="Line 21">
              <a:extLst>
                <a:ext uri="{FF2B5EF4-FFF2-40B4-BE49-F238E27FC236}">
                  <a16:creationId xmlns:a16="http://schemas.microsoft.com/office/drawing/2014/main" id="{5CE9A6E5-6801-3943-81C7-DD819910BD67}"/>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67" name="Line 22">
              <a:extLst>
                <a:ext uri="{FF2B5EF4-FFF2-40B4-BE49-F238E27FC236}">
                  <a16:creationId xmlns:a16="http://schemas.microsoft.com/office/drawing/2014/main" id="{40DE7D86-CF75-D94A-8CA7-84AF07408201}"/>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68" name="Line 23">
              <a:extLst>
                <a:ext uri="{FF2B5EF4-FFF2-40B4-BE49-F238E27FC236}">
                  <a16:creationId xmlns:a16="http://schemas.microsoft.com/office/drawing/2014/main" id="{B0FBBF21-DBFC-8F43-9F01-B2D6ACCE77FE}"/>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69" name="Line 24">
              <a:extLst>
                <a:ext uri="{FF2B5EF4-FFF2-40B4-BE49-F238E27FC236}">
                  <a16:creationId xmlns:a16="http://schemas.microsoft.com/office/drawing/2014/main" id="{F1EA8E05-1F04-4A42-A6B7-C2F0A6172E21}"/>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71" name="Line 26">
              <a:extLst>
                <a:ext uri="{FF2B5EF4-FFF2-40B4-BE49-F238E27FC236}">
                  <a16:creationId xmlns:a16="http://schemas.microsoft.com/office/drawing/2014/main" id="{EFCE785F-B460-604D-A2FE-ED17F1C3BD2B}"/>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72" name="Line 27">
              <a:extLst>
                <a:ext uri="{FF2B5EF4-FFF2-40B4-BE49-F238E27FC236}">
                  <a16:creationId xmlns:a16="http://schemas.microsoft.com/office/drawing/2014/main" id="{4B32C477-0829-4B45-9878-0E78EF30447F}"/>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40" name="Group 18">
            <a:extLst>
              <a:ext uri="{FF2B5EF4-FFF2-40B4-BE49-F238E27FC236}">
                <a16:creationId xmlns:a16="http://schemas.microsoft.com/office/drawing/2014/main" id="{F28AEF49-FB8D-0B45-BF85-028178B7D620}"/>
              </a:ext>
            </a:extLst>
          </p:cNvPr>
          <p:cNvGrpSpPr>
            <a:grpSpLocks/>
          </p:cNvGrpSpPr>
          <p:nvPr/>
        </p:nvGrpSpPr>
        <p:grpSpPr bwMode="auto">
          <a:xfrm>
            <a:off x="6981898" y="4261509"/>
            <a:ext cx="427929" cy="201969"/>
            <a:chOff x="674" y="3660"/>
            <a:chExt cx="464" cy="428"/>
          </a:xfrm>
        </p:grpSpPr>
        <p:sp>
          <p:nvSpPr>
            <p:cNvPr id="455" name="Rectangle 19">
              <a:extLst>
                <a:ext uri="{FF2B5EF4-FFF2-40B4-BE49-F238E27FC236}">
                  <a16:creationId xmlns:a16="http://schemas.microsoft.com/office/drawing/2014/main" id="{4494A3F7-FEEB-2D46-B6BE-D9D55634373C}"/>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56" name="Rectangle 20">
              <a:extLst>
                <a:ext uri="{FF2B5EF4-FFF2-40B4-BE49-F238E27FC236}">
                  <a16:creationId xmlns:a16="http://schemas.microsoft.com/office/drawing/2014/main" id="{401D5037-DD6A-C944-9CFF-A72B28CA8546}"/>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57" name="Line 21">
              <a:extLst>
                <a:ext uri="{FF2B5EF4-FFF2-40B4-BE49-F238E27FC236}">
                  <a16:creationId xmlns:a16="http://schemas.microsoft.com/office/drawing/2014/main" id="{8BA304D0-C62D-B541-BDD5-F372050CA4E0}"/>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58" name="Line 22">
              <a:extLst>
                <a:ext uri="{FF2B5EF4-FFF2-40B4-BE49-F238E27FC236}">
                  <a16:creationId xmlns:a16="http://schemas.microsoft.com/office/drawing/2014/main" id="{D8B05780-D96B-4249-BBF5-9879C281B997}"/>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59" name="Line 23">
              <a:extLst>
                <a:ext uri="{FF2B5EF4-FFF2-40B4-BE49-F238E27FC236}">
                  <a16:creationId xmlns:a16="http://schemas.microsoft.com/office/drawing/2014/main" id="{C105E9FB-11A6-854D-9B62-B54A4590122D}"/>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60" name="Line 24">
              <a:extLst>
                <a:ext uri="{FF2B5EF4-FFF2-40B4-BE49-F238E27FC236}">
                  <a16:creationId xmlns:a16="http://schemas.microsoft.com/office/drawing/2014/main" id="{CB6CA67E-CDA1-6944-8ADB-EAE9CB06C7E3}"/>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62" name="Line 26">
              <a:extLst>
                <a:ext uri="{FF2B5EF4-FFF2-40B4-BE49-F238E27FC236}">
                  <a16:creationId xmlns:a16="http://schemas.microsoft.com/office/drawing/2014/main" id="{B4256C8C-0AFC-0544-BA35-F0D82E8F0506}"/>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63" name="Line 27">
              <a:extLst>
                <a:ext uri="{FF2B5EF4-FFF2-40B4-BE49-F238E27FC236}">
                  <a16:creationId xmlns:a16="http://schemas.microsoft.com/office/drawing/2014/main" id="{3741111A-0439-B840-9823-46FDC6C96DD0}"/>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cxnSp>
        <p:nvCxnSpPr>
          <p:cNvPr id="442" name="Straight Connector 441">
            <a:extLst>
              <a:ext uri="{FF2B5EF4-FFF2-40B4-BE49-F238E27FC236}">
                <a16:creationId xmlns:a16="http://schemas.microsoft.com/office/drawing/2014/main" id="{A2980F2D-428F-4843-924B-C9BA89C584ED}"/>
              </a:ext>
            </a:extLst>
          </p:cNvPr>
          <p:cNvCxnSpPr>
            <a:cxnSpLocks/>
            <a:stCxn id="485" idx="1"/>
            <a:endCxn id="474" idx="1"/>
          </p:cNvCxnSpPr>
          <p:nvPr/>
        </p:nvCxnSpPr>
        <p:spPr bwMode="auto">
          <a:xfrm>
            <a:off x="6262424" y="3862800"/>
            <a:ext cx="147150" cy="6882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1AD92FAD-C798-E548-AE86-E17B9E1A96F0}"/>
              </a:ext>
            </a:extLst>
          </p:cNvPr>
          <p:cNvCxnSpPr>
            <a:cxnSpLocks/>
            <a:endCxn id="467" idx="1"/>
          </p:cNvCxnSpPr>
          <p:nvPr/>
        </p:nvCxnSpPr>
        <p:spPr bwMode="auto">
          <a:xfrm flipH="1">
            <a:off x="6256214" y="4265554"/>
            <a:ext cx="153360" cy="12335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45" name="TextBox 544">
            <a:extLst>
              <a:ext uri="{FF2B5EF4-FFF2-40B4-BE49-F238E27FC236}">
                <a16:creationId xmlns:a16="http://schemas.microsoft.com/office/drawing/2014/main" id="{F942F2D0-48FE-8644-B4B9-212074E7BA52}"/>
              </a:ext>
            </a:extLst>
          </p:cNvPr>
          <p:cNvSpPr txBox="1"/>
          <p:nvPr/>
        </p:nvSpPr>
        <p:spPr>
          <a:xfrm>
            <a:off x="3592845" y="3733799"/>
            <a:ext cx="1016032" cy="557896"/>
          </a:xfrm>
          <a:prstGeom prst="rect">
            <a:avLst/>
          </a:prstGeom>
          <a:solidFill>
            <a:schemeClr val="bg1">
              <a:lumMod val="95000"/>
            </a:schemeClr>
          </a:solidFill>
        </p:spPr>
        <p:txBody>
          <a:bodyPr wrap="square" lIns="0" tIns="0" rIns="0" bIns="0" rtlCol="0" anchor="ctr" anchorCtr="0">
            <a:noAutofit/>
          </a:bodyPr>
          <a:lstStyle/>
          <a:p>
            <a:pPr algn="ctr"/>
            <a:r>
              <a:rPr lang="en-GB" sz="1200"/>
              <a:t>Data marts</a:t>
            </a:r>
            <a:endParaRPr lang="en-GB" sz="1200">
              <a:solidFill>
                <a:schemeClr val="tx1"/>
              </a:solidFill>
            </a:endParaRPr>
          </a:p>
        </p:txBody>
      </p:sp>
      <p:cxnSp>
        <p:nvCxnSpPr>
          <p:cNvPr id="15" name="Straight Connector 14">
            <a:extLst>
              <a:ext uri="{FF2B5EF4-FFF2-40B4-BE49-F238E27FC236}">
                <a16:creationId xmlns:a16="http://schemas.microsoft.com/office/drawing/2014/main" id="{26E56D7F-9C8C-2A4B-9649-9C7DB198A961}"/>
              </a:ext>
            </a:extLst>
          </p:cNvPr>
          <p:cNvCxnSpPr>
            <a:cxnSpLocks/>
            <a:stCxn id="428" idx="0"/>
            <a:endCxn id="482" idx="1"/>
          </p:cNvCxnSpPr>
          <p:nvPr/>
        </p:nvCxnSpPr>
        <p:spPr bwMode="auto">
          <a:xfrm flipV="1">
            <a:off x="5057764" y="3868226"/>
            <a:ext cx="655624" cy="1006162"/>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454" name="Straight Connector 453">
            <a:extLst>
              <a:ext uri="{FF2B5EF4-FFF2-40B4-BE49-F238E27FC236}">
                <a16:creationId xmlns:a16="http://schemas.microsoft.com/office/drawing/2014/main" id="{5ABD9524-D38A-2023-78CC-4896C1BCEB9B}"/>
              </a:ext>
            </a:extLst>
          </p:cNvPr>
          <p:cNvCxnSpPr>
            <a:cxnSpLocks/>
            <a:endCxn id="330" idx="0"/>
          </p:cNvCxnSpPr>
          <p:nvPr/>
        </p:nvCxnSpPr>
        <p:spPr bwMode="auto">
          <a:xfrm flipV="1">
            <a:off x="6839076" y="3891230"/>
            <a:ext cx="351143" cy="51302"/>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53266" name="Picture 53265">
            <a:extLst>
              <a:ext uri="{FF2B5EF4-FFF2-40B4-BE49-F238E27FC236}">
                <a16:creationId xmlns:a16="http://schemas.microsoft.com/office/drawing/2014/main" id="{D9823E52-0D66-959D-774A-E4805438E9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51853" y="1869391"/>
            <a:ext cx="987346" cy="489515"/>
          </a:xfrm>
          <a:prstGeom prst="rect">
            <a:avLst/>
          </a:prstGeom>
          <a:ln>
            <a:solidFill>
              <a:srgbClr val="000066"/>
            </a:solidFill>
          </a:ln>
        </p:spPr>
      </p:pic>
      <p:sp>
        <p:nvSpPr>
          <p:cNvPr id="53271" name="TextBox 53270">
            <a:extLst>
              <a:ext uri="{FF2B5EF4-FFF2-40B4-BE49-F238E27FC236}">
                <a16:creationId xmlns:a16="http://schemas.microsoft.com/office/drawing/2014/main" id="{6025E664-D5B5-181E-6D25-2A506B470042}"/>
              </a:ext>
            </a:extLst>
          </p:cNvPr>
          <p:cNvSpPr txBox="1"/>
          <p:nvPr/>
        </p:nvSpPr>
        <p:spPr>
          <a:xfrm>
            <a:off x="7023162" y="1549934"/>
            <a:ext cx="1101210" cy="307777"/>
          </a:xfrm>
          <a:prstGeom prst="rect">
            <a:avLst/>
          </a:prstGeom>
          <a:noFill/>
        </p:spPr>
        <p:txBody>
          <a:bodyPr wrap="square" rtlCol="0">
            <a:spAutoFit/>
          </a:bodyPr>
          <a:lstStyle/>
          <a:p>
            <a:pPr algn="ctr"/>
            <a:r>
              <a:rPr lang="en-GB" sz="1400">
                <a:solidFill>
                  <a:schemeClr val="tx1"/>
                </a:solidFill>
              </a:rPr>
              <a:t>BI Tool </a:t>
            </a:r>
          </a:p>
        </p:txBody>
      </p:sp>
      <p:sp>
        <p:nvSpPr>
          <p:cNvPr id="53273" name="TextBox 53272">
            <a:extLst>
              <a:ext uri="{FF2B5EF4-FFF2-40B4-BE49-F238E27FC236}">
                <a16:creationId xmlns:a16="http://schemas.microsoft.com/office/drawing/2014/main" id="{FE4F631C-556C-E6E8-1524-E5B027E273FD}"/>
              </a:ext>
            </a:extLst>
          </p:cNvPr>
          <p:cNvSpPr txBox="1"/>
          <p:nvPr/>
        </p:nvSpPr>
        <p:spPr>
          <a:xfrm>
            <a:off x="7582408" y="2318211"/>
            <a:ext cx="543739" cy="307777"/>
          </a:xfrm>
          <a:prstGeom prst="rect">
            <a:avLst/>
          </a:prstGeom>
          <a:noFill/>
        </p:spPr>
        <p:txBody>
          <a:bodyPr wrap="none" rtlCol="0">
            <a:spAutoFit/>
          </a:bodyPr>
          <a:lstStyle/>
          <a:p>
            <a:r>
              <a:rPr lang="en-GB" sz="1400">
                <a:solidFill>
                  <a:schemeClr val="tx1"/>
                </a:solidFill>
              </a:rPr>
              <a:t>SQL</a:t>
            </a:r>
          </a:p>
        </p:txBody>
      </p:sp>
      <p:cxnSp>
        <p:nvCxnSpPr>
          <p:cNvPr id="53274" name="Straight Arrow Connector 53273">
            <a:extLst>
              <a:ext uri="{FF2B5EF4-FFF2-40B4-BE49-F238E27FC236}">
                <a16:creationId xmlns:a16="http://schemas.microsoft.com/office/drawing/2014/main" id="{B1D32812-3B1B-DAE0-9187-078A2114671F}"/>
              </a:ext>
            </a:extLst>
          </p:cNvPr>
          <p:cNvCxnSpPr>
            <a:cxnSpLocks/>
          </p:cNvCxnSpPr>
          <p:nvPr/>
        </p:nvCxnSpPr>
        <p:spPr bwMode="auto">
          <a:xfrm flipH="1" flipV="1">
            <a:off x="7570334" y="2372879"/>
            <a:ext cx="8451" cy="12025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3297" name="Rectangle 53296">
            <a:extLst>
              <a:ext uri="{FF2B5EF4-FFF2-40B4-BE49-F238E27FC236}">
                <a16:creationId xmlns:a16="http://schemas.microsoft.com/office/drawing/2014/main" id="{D30B0C56-4A25-E4EC-15F2-A0706F93B50A}"/>
              </a:ext>
            </a:extLst>
          </p:cNvPr>
          <p:cNvSpPr/>
          <p:nvPr/>
        </p:nvSpPr>
        <p:spPr bwMode="auto">
          <a:xfrm>
            <a:off x="3529172" y="4681125"/>
            <a:ext cx="6313687" cy="5465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grpSp>
        <p:nvGrpSpPr>
          <p:cNvPr id="436" name="Group 18">
            <a:extLst>
              <a:ext uri="{FF2B5EF4-FFF2-40B4-BE49-F238E27FC236}">
                <a16:creationId xmlns:a16="http://schemas.microsoft.com/office/drawing/2014/main" id="{A88CCEE0-8337-F405-3FB9-537C7CC0D7C7}"/>
              </a:ext>
            </a:extLst>
          </p:cNvPr>
          <p:cNvGrpSpPr>
            <a:grpSpLocks/>
          </p:cNvGrpSpPr>
          <p:nvPr/>
        </p:nvGrpSpPr>
        <p:grpSpPr bwMode="auto">
          <a:xfrm>
            <a:off x="6635694" y="4874388"/>
            <a:ext cx="545297" cy="300628"/>
            <a:chOff x="674" y="3660"/>
            <a:chExt cx="464" cy="428"/>
          </a:xfrm>
        </p:grpSpPr>
        <p:sp>
          <p:nvSpPr>
            <p:cNvPr id="53350" name="Rectangle 19">
              <a:extLst>
                <a:ext uri="{FF2B5EF4-FFF2-40B4-BE49-F238E27FC236}">
                  <a16:creationId xmlns:a16="http://schemas.microsoft.com/office/drawing/2014/main" id="{4D4E2281-3FF1-1416-8359-A24DA1A8EE54}"/>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53351" name="Rectangle 20">
              <a:extLst>
                <a:ext uri="{FF2B5EF4-FFF2-40B4-BE49-F238E27FC236}">
                  <a16:creationId xmlns:a16="http://schemas.microsoft.com/office/drawing/2014/main" id="{2F062D03-F8FD-2C6B-5962-13A64F71F60A}"/>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53352" name="Line 21">
              <a:extLst>
                <a:ext uri="{FF2B5EF4-FFF2-40B4-BE49-F238E27FC236}">
                  <a16:creationId xmlns:a16="http://schemas.microsoft.com/office/drawing/2014/main" id="{D93E91D7-944E-9778-E7F2-8A4319CDEF16}"/>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53353" name="Line 22">
              <a:extLst>
                <a:ext uri="{FF2B5EF4-FFF2-40B4-BE49-F238E27FC236}">
                  <a16:creationId xmlns:a16="http://schemas.microsoft.com/office/drawing/2014/main" id="{A3363188-C87E-1860-6FAF-DD5415FFB2F4}"/>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53354" name="Line 23">
              <a:extLst>
                <a:ext uri="{FF2B5EF4-FFF2-40B4-BE49-F238E27FC236}">
                  <a16:creationId xmlns:a16="http://schemas.microsoft.com/office/drawing/2014/main" id="{1545442E-75D2-CD7D-A88C-98D6D24E158B}"/>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3355" name="Line 24">
              <a:extLst>
                <a:ext uri="{FF2B5EF4-FFF2-40B4-BE49-F238E27FC236}">
                  <a16:creationId xmlns:a16="http://schemas.microsoft.com/office/drawing/2014/main" id="{128730AD-1056-428F-66AA-6EC44664ECF2}"/>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3356" name="Line 25">
              <a:extLst>
                <a:ext uri="{FF2B5EF4-FFF2-40B4-BE49-F238E27FC236}">
                  <a16:creationId xmlns:a16="http://schemas.microsoft.com/office/drawing/2014/main" id="{1B433E98-B2A9-0C19-10B7-1600B0709DCD}"/>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3357" name="Line 26">
              <a:extLst>
                <a:ext uri="{FF2B5EF4-FFF2-40B4-BE49-F238E27FC236}">
                  <a16:creationId xmlns:a16="http://schemas.microsoft.com/office/drawing/2014/main" id="{9744F211-ECF5-7B1F-4966-FA05248BDC55}"/>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41" name="Group 18">
            <a:extLst>
              <a:ext uri="{FF2B5EF4-FFF2-40B4-BE49-F238E27FC236}">
                <a16:creationId xmlns:a16="http://schemas.microsoft.com/office/drawing/2014/main" id="{B7DBB48A-B312-B2EC-3832-7F77F0FAC723}"/>
              </a:ext>
            </a:extLst>
          </p:cNvPr>
          <p:cNvGrpSpPr>
            <a:grpSpLocks/>
          </p:cNvGrpSpPr>
          <p:nvPr/>
        </p:nvGrpSpPr>
        <p:grpSpPr bwMode="auto">
          <a:xfrm>
            <a:off x="7336035" y="4874388"/>
            <a:ext cx="414022" cy="300628"/>
            <a:chOff x="674" y="3660"/>
            <a:chExt cx="464" cy="428"/>
          </a:xfrm>
        </p:grpSpPr>
        <p:sp>
          <p:nvSpPr>
            <p:cNvPr id="53342" name="Rectangle 19">
              <a:extLst>
                <a:ext uri="{FF2B5EF4-FFF2-40B4-BE49-F238E27FC236}">
                  <a16:creationId xmlns:a16="http://schemas.microsoft.com/office/drawing/2014/main" id="{6970D181-5D68-7166-B2BF-8B4562099573}"/>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53343" name="Rectangle 20">
              <a:extLst>
                <a:ext uri="{FF2B5EF4-FFF2-40B4-BE49-F238E27FC236}">
                  <a16:creationId xmlns:a16="http://schemas.microsoft.com/office/drawing/2014/main" id="{0AE6A7F3-C5DA-2E27-5B10-300845159B72}"/>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53344" name="Line 21">
              <a:extLst>
                <a:ext uri="{FF2B5EF4-FFF2-40B4-BE49-F238E27FC236}">
                  <a16:creationId xmlns:a16="http://schemas.microsoft.com/office/drawing/2014/main" id="{911EF444-90BA-B2B5-8709-65E106D10F1D}"/>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53345" name="Line 22">
              <a:extLst>
                <a:ext uri="{FF2B5EF4-FFF2-40B4-BE49-F238E27FC236}">
                  <a16:creationId xmlns:a16="http://schemas.microsoft.com/office/drawing/2014/main" id="{92699E46-0DAC-7909-A0E4-988D7BB8303F}"/>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53346" name="Line 23">
              <a:extLst>
                <a:ext uri="{FF2B5EF4-FFF2-40B4-BE49-F238E27FC236}">
                  <a16:creationId xmlns:a16="http://schemas.microsoft.com/office/drawing/2014/main" id="{1024F5E6-5E3C-47DB-CE26-A5CF4A4C3222}"/>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3347" name="Line 24">
              <a:extLst>
                <a:ext uri="{FF2B5EF4-FFF2-40B4-BE49-F238E27FC236}">
                  <a16:creationId xmlns:a16="http://schemas.microsoft.com/office/drawing/2014/main" id="{AE0144EA-C1BA-7663-AE96-F75699950566}"/>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3348" name="Line 25">
              <a:extLst>
                <a:ext uri="{FF2B5EF4-FFF2-40B4-BE49-F238E27FC236}">
                  <a16:creationId xmlns:a16="http://schemas.microsoft.com/office/drawing/2014/main" id="{58F2FFA4-55C2-0582-FC5D-657F44C5C98C}"/>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3349" name="Line 27">
              <a:extLst>
                <a:ext uri="{FF2B5EF4-FFF2-40B4-BE49-F238E27FC236}">
                  <a16:creationId xmlns:a16="http://schemas.microsoft.com/office/drawing/2014/main" id="{C5555EB6-859C-39BE-275A-D869B7F85A1E}"/>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46" name="Group 18">
            <a:extLst>
              <a:ext uri="{FF2B5EF4-FFF2-40B4-BE49-F238E27FC236}">
                <a16:creationId xmlns:a16="http://schemas.microsoft.com/office/drawing/2014/main" id="{0A65121F-992D-9FED-82D9-5E06F0450190}"/>
              </a:ext>
            </a:extLst>
          </p:cNvPr>
          <p:cNvGrpSpPr>
            <a:grpSpLocks/>
          </p:cNvGrpSpPr>
          <p:nvPr/>
        </p:nvGrpSpPr>
        <p:grpSpPr bwMode="auto">
          <a:xfrm>
            <a:off x="7905101" y="4874388"/>
            <a:ext cx="414022" cy="300628"/>
            <a:chOff x="674" y="3660"/>
            <a:chExt cx="464" cy="428"/>
          </a:xfrm>
        </p:grpSpPr>
        <p:sp>
          <p:nvSpPr>
            <p:cNvPr id="53324" name="Rectangle 19">
              <a:extLst>
                <a:ext uri="{FF2B5EF4-FFF2-40B4-BE49-F238E27FC236}">
                  <a16:creationId xmlns:a16="http://schemas.microsoft.com/office/drawing/2014/main" id="{43528723-AC3C-6D69-F5C8-DD4DE0B31D2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53325" name="Rectangle 20">
              <a:extLst>
                <a:ext uri="{FF2B5EF4-FFF2-40B4-BE49-F238E27FC236}">
                  <a16:creationId xmlns:a16="http://schemas.microsoft.com/office/drawing/2014/main" id="{2C16A11B-5730-67DE-3ED5-2C49AED07A6E}"/>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53326" name="Line 21">
              <a:extLst>
                <a:ext uri="{FF2B5EF4-FFF2-40B4-BE49-F238E27FC236}">
                  <a16:creationId xmlns:a16="http://schemas.microsoft.com/office/drawing/2014/main" id="{A89D64B2-1877-130C-FBEC-5E185AD5C6BA}"/>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53327" name="Line 22">
              <a:extLst>
                <a:ext uri="{FF2B5EF4-FFF2-40B4-BE49-F238E27FC236}">
                  <a16:creationId xmlns:a16="http://schemas.microsoft.com/office/drawing/2014/main" id="{58D735EA-3EB2-4EFD-9202-0114D4ADDBCB}"/>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53328" name="Line 23">
              <a:extLst>
                <a:ext uri="{FF2B5EF4-FFF2-40B4-BE49-F238E27FC236}">
                  <a16:creationId xmlns:a16="http://schemas.microsoft.com/office/drawing/2014/main" id="{18299FDC-D22F-D1AD-F3E1-F2E49CF6E8BC}"/>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3329" name="Line 24">
              <a:extLst>
                <a:ext uri="{FF2B5EF4-FFF2-40B4-BE49-F238E27FC236}">
                  <a16:creationId xmlns:a16="http://schemas.microsoft.com/office/drawing/2014/main" id="{39FD3C28-0C6D-E133-C5B8-26ED2C7CFF88}"/>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3330" name="Line 25">
              <a:extLst>
                <a:ext uri="{FF2B5EF4-FFF2-40B4-BE49-F238E27FC236}">
                  <a16:creationId xmlns:a16="http://schemas.microsoft.com/office/drawing/2014/main" id="{27CDAC3C-ECDF-67A2-7974-8EFC8BBECA4A}"/>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3331" name="Line 26">
              <a:extLst>
                <a:ext uri="{FF2B5EF4-FFF2-40B4-BE49-F238E27FC236}">
                  <a16:creationId xmlns:a16="http://schemas.microsoft.com/office/drawing/2014/main" id="{28F819EB-B972-C9F2-5944-FA9A59F76E0B}"/>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53332" name="Line 27">
              <a:extLst>
                <a:ext uri="{FF2B5EF4-FFF2-40B4-BE49-F238E27FC236}">
                  <a16:creationId xmlns:a16="http://schemas.microsoft.com/office/drawing/2014/main" id="{5371CD6E-8CE4-A60E-67BA-79AB08DC1877}"/>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447" name="Group 18">
            <a:extLst>
              <a:ext uri="{FF2B5EF4-FFF2-40B4-BE49-F238E27FC236}">
                <a16:creationId xmlns:a16="http://schemas.microsoft.com/office/drawing/2014/main" id="{0765B118-EB8E-4FC3-E1B7-16EFA7005200}"/>
              </a:ext>
            </a:extLst>
          </p:cNvPr>
          <p:cNvGrpSpPr>
            <a:grpSpLocks/>
          </p:cNvGrpSpPr>
          <p:nvPr/>
        </p:nvGrpSpPr>
        <p:grpSpPr bwMode="auto">
          <a:xfrm>
            <a:off x="8474167" y="4874388"/>
            <a:ext cx="518777" cy="300628"/>
            <a:chOff x="674" y="3660"/>
            <a:chExt cx="464" cy="428"/>
          </a:xfrm>
        </p:grpSpPr>
        <p:sp>
          <p:nvSpPr>
            <p:cNvPr id="53316" name="Rectangle 19">
              <a:extLst>
                <a:ext uri="{FF2B5EF4-FFF2-40B4-BE49-F238E27FC236}">
                  <a16:creationId xmlns:a16="http://schemas.microsoft.com/office/drawing/2014/main" id="{C6FB36E0-C906-03D8-B8C8-F95B8F04CD16}"/>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53317" name="Rectangle 20">
              <a:extLst>
                <a:ext uri="{FF2B5EF4-FFF2-40B4-BE49-F238E27FC236}">
                  <a16:creationId xmlns:a16="http://schemas.microsoft.com/office/drawing/2014/main" id="{9086FB34-19D8-7ECF-3CC9-3C75F7C3009E}"/>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53318" name="Line 21">
              <a:extLst>
                <a:ext uri="{FF2B5EF4-FFF2-40B4-BE49-F238E27FC236}">
                  <a16:creationId xmlns:a16="http://schemas.microsoft.com/office/drawing/2014/main" id="{B8D2DDC8-69F9-16D1-3559-300E9E54569B}"/>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53319" name="Line 22">
              <a:extLst>
                <a:ext uri="{FF2B5EF4-FFF2-40B4-BE49-F238E27FC236}">
                  <a16:creationId xmlns:a16="http://schemas.microsoft.com/office/drawing/2014/main" id="{66D0981C-138A-46D4-0377-3544B0256BF7}"/>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53320" name="Line 23">
              <a:extLst>
                <a:ext uri="{FF2B5EF4-FFF2-40B4-BE49-F238E27FC236}">
                  <a16:creationId xmlns:a16="http://schemas.microsoft.com/office/drawing/2014/main" id="{CBD522C0-E787-B6FE-A9CB-CF412E027ADA}"/>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3321" name="Line 24">
              <a:extLst>
                <a:ext uri="{FF2B5EF4-FFF2-40B4-BE49-F238E27FC236}">
                  <a16:creationId xmlns:a16="http://schemas.microsoft.com/office/drawing/2014/main" id="{7DEF52DA-1319-BB0B-5A80-F881C66BFCD3}"/>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3322" name="Line 25">
              <a:extLst>
                <a:ext uri="{FF2B5EF4-FFF2-40B4-BE49-F238E27FC236}">
                  <a16:creationId xmlns:a16="http://schemas.microsoft.com/office/drawing/2014/main" id="{3C5F73E4-EFE9-6DEC-8CA2-C414DA522466}"/>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3323" name="Line 27">
              <a:extLst>
                <a:ext uri="{FF2B5EF4-FFF2-40B4-BE49-F238E27FC236}">
                  <a16:creationId xmlns:a16="http://schemas.microsoft.com/office/drawing/2014/main" id="{C5592CA9-0E05-49D6-613E-93C99B3F310F}"/>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53308" name="Group 18">
            <a:extLst>
              <a:ext uri="{FF2B5EF4-FFF2-40B4-BE49-F238E27FC236}">
                <a16:creationId xmlns:a16="http://schemas.microsoft.com/office/drawing/2014/main" id="{D5A0F63C-1DD8-3202-7C63-8EFDEB58475B}"/>
              </a:ext>
            </a:extLst>
          </p:cNvPr>
          <p:cNvGrpSpPr>
            <a:grpSpLocks/>
          </p:cNvGrpSpPr>
          <p:nvPr/>
        </p:nvGrpSpPr>
        <p:grpSpPr bwMode="auto">
          <a:xfrm>
            <a:off x="4792952" y="4874388"/>
            <a:ext cx="521752" cy="295988"/>
            <a:chOff x="674" y="3660"/>
            <a:chExt cx="464" cy="428"/>
          </a:xfrm>
        </p:grpSpPr>
        <p:sp>
          <p:nvSpPr>
            <p:cNvPr id="427" name="Rectangle 19">
              <a:extLst>
                <a:ext uri="{FF2B5EF4-FFF2-40B4-BE49-F238E27FC236}">
                  <a16:creationId xmlns:a16="http://schemas.microsoft.com/office/drawing/2014/main" id="{51BD5178-B809-A7FD-6F13-5BE0D24E6213}"/>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428" name="Rectangle 20">
              <a:extLst>
                <a:ext uri="{FF2B5EF4-FFF2-40B4-BE49-F238E27FC236}">
                  <a16:creationId xmlns:a16="http://schemas.microsoft.com/office/drawing/2014/main" id="{5DB32710-8C3A-9514-21AC-A99A55244C18}"/>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29" name="Line 21">
              <a:extLst>
                <a:ext uri="{FF2B5EF4-FFF2-40B4-BE49-F238E27FC236}">
                  <a16:creationId xmlns:a16="http://schemas.microsoft.com/office/drawing/2014/main" id="{318AFF22-D3D3-8E3D-53B3-9726D547CA13}"/>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30" name="Line 22">
              <a:extLst>
                <a:ext uri="{FF2B5EF4-FFF2-40B4-BE49-F238E27FC236}">
                  <a16:creationId xmlns:a16="http://schemas.microsoft.com/office/drawing/2014/main" id="{B80B36E1-786D-D332-6709-1C556A39CF79}"/>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31" name="Line 23">
              <a:extLst>
                <a:ext uri="{FF2B5EF4-FFF2-40B4-BE49-F238E27FC236}">
                  <a16:creationId xmlns:a16="http://schemas.microsoft.com/office/drawing/2014/main" id="{3C47587D-F70C-AEBE-AA23-DD13CCB6ABDA}"/>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32" name="Line 24">
              <a:extLst>
                <a:ext uri="{FF2B5EF4-FFF2-40B4-BE49-F238E27FC236}">
                  <a16:creationId xmlns:a16="http://schemas.microsoft.com/office/drawing/2014/main" id="{F222869B-E791-EB34-8AF6-E856DCB3161A}"/>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33" name="Line 25">
              <a:extLst>
                <a:ext uri="{FF2B5EF4-FFF2-40B4-BE49-F238E27FC236}">
                  <a16:creationId xmlns:a16="http://schemas.microsoft.com/office/drawing/2014/main" id="{AB810EB5-3280-1181-AD71-F9F948361C7D}"/>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434" name="Line 26">
              <a:extLst>
                <a:ext uri="{FF2B5EF4-FFF2-40B4-BE49-F238E27FC236}">
                  <a16:creationId xmlns:a16="http://schemas.microsoft.com/office/drawing/2014/main" id="{88F22816-AC34-95EF-5FE7-122B2406FA11}"/>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53309" name="Group 18">
            <a:extLst>
              <a:ext uri="{FF2B5EF4-FFF2-40B4-BE49-F238E27FC236}">
                <a16:creationId xmlns:a16="http://schemas.microsoft.com/office/drawing/2014/main" id="{AD0C08D7-E019-AE39-8103-FB77D5E1BDF6}"/>
              </a:ext>
            </a:extLst>
          </p:cNvPr>
          <p:cNvGrpSpPr>
            <a:grpSpLocks/>
          </p:cNvGrpSpPr>
          <p:nvPr/>
        </p:nvGrpSpPr>
        <p:grpSpPr bwMode="auto">
          <a:xfrm>
            <a:off x="6052721" y="4874388"/>
            <a:ext cx="427929" cy="295988"/>
            <a:chOff x="674" y="3660"/>
            <a:chExt cx="464" cy="428"/>
          </a:xfrm>
        </p:grpSpPr>
        <p:sp>
          <p:nvSpPr>
            <p:cNvPr id="418" name="Rectangle 19">
              <a:extLst>
                <a:ext uri="{FF2B5EF4-FFF2-40B4-BE49-F238E27FC236}">
                  <a16:creationId xmlns:a16="http://schemas.microsoft.com/office/drawing/2014/main" id="{8AE15DF1-E24E-14DD-1AE2-6301C36D1AB6}"/>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19" name="Rectangle 20">
              <a:extLst>
                <a:ext uri="{FF2B5EF4-FFF2-40B4-BE49-F238E27FC236}">
                  <a16:creationId xmlns:a16="http://schemas.microsoft.com/office/drawing/2014/main" id="{EAD3F1BF-4040-BD7E-47F5-15600F9F23A3}"/>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20" name="Line 21">
              <a:extLst>
                <a:ext uri="{FF2B5EF4-FFF2-40B4-BE49-F238E27FC236}">
                  <a16:creationId xmlns:a16="http://schemas.microsoft.com/office/drawing/2014/main" id="{51DF0D4F-1AFC-18FE-9E92-1D21E6816296}"/>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21" name="Line 22">
              <a:extLst>
                <a:ext uri="{FF2B5EF4-FFF2-40B4-BE49-F238E27FC236}">
                  <a16:creationId xmlns:a16="http://schemas.microsoft.com/office/drawing/2014/main" id="{2F5C0780-4A68-BF59-F639-66F9CB8DA23A}"/>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22" name="Line 23">
              <a:extLst>
                <a:ext uri="{FF2B5EF4-FFF2-40B4-BE49-F238E27FC236}">
                  <a16:creationId xmlns:a16="http://schemas.microsoft.com/office/drawing/2014/main" id="{81E56D4C-7DB2-B8DB-BB17-DA8706BBBDFA}"/>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23" name="Line 24">
              <a:extLst>
                <a:ext uri="{FF2B5EF4-FFF2-40B4-BE49-F238E27FC236}">
                  <a16:creationId xmlns:a16="http://schemas.microsoft.com/office/drawing/2014/main" id="{2402814E-0C24-9917-FCC1-D005EAFF2AFA}"/>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24" name="Line 25">
              <a:extLst>
                <a:ext uri="{FF2B5EF4-FFF2-40B4-BE49-F238E27FC236}">
                  <a16:creationId xmlns:a16="http://schemas.microsoft.com/office/drawing/2014/main" id="{1A84A152-3532-08E1-4047-313A92350BD9}"/>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425" name="Line 26">
              <a:extLst>
                <a:ext uri="{FF2B5EF4-FFF2-40B4-BE49-F238E27FC236}">
                  <a16:creationId xmlns:a16="http://schemas.microsoft.com/office/drawing/2014/main" id="{4D0B4664-4608-8C97-0662-82BC3B243E99}"/>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26" name="Line 27">
              <a:extLst>
                <a:ext uri="{FF2B5EF4-FFF2-40B4-BE49-F238E27FC236}">
                  <a16:creationId xmlns:a16="http://schemas.microsoft.com/office/drawing/2014/main" id="{64553E76-D626-D2AA-25EE-1356D3DDCF67}"/>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53310" name="Group 18">
            <a:extLst>
              <a:ext uri="{FF2B5EF4-FFF2-40B4-BE49-F238E27FC236}">
                <a16:creationId xmlns:a16="http://schemas.microsoft.com/office/drawing/2014/main" id="{1A6BEB90-3CB4-60F8-81ED-8BE609EDB69B}"/>
              </a:ext>
            </a:extLst>
          </p:cNvPr>
          <p:cNvGrpSpPr>
            <a:grpSpLocks/>
          </p:cNvGrpSpPr>
          <p:nvPr/>
        </p:nvGrpSpPr>
        <p:grpSpPr bwMode="auto">
          <a:xfrm>
            <a:off x="5469748" y="4874388"/>
            <a:ext cx="427929" cy="295988"/>
            <a:chOff x="674" y="3660"/>
            <a:chExt cx="464" cy="428"/>
          </a:xfrm>
        </p:grpSpPr>
        <p:sp>
          <p:nvSpPr>
            <p:cNvPr id="410" name="Rectangle 19">
              <a:extLst>
                <a:ext uri="{FF2B5EF4-FFF2-40B4-BE49-F238E27FC236}">
                  <a16:creationId xmlns:a16="http://schemas.microsoft.com/office/drawing/2014/main" id="{1E2BFCC0-70F3-ADAB-EEB6-1CB7C6F00E20}"/>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411" name="Rectangle 20">
              <a:extLst>
                <a:ext uri="{FF2B5EF4-FFF2-40B4-BE49-F238E27FC236}">
                  <a16:creationId xmlns:a16="http://schemas.microsoft.com/office/drawing/2014/main" id="{6BB81E72-4DDB-6519-91BD-0BEEFA54DDCF}"/>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412" name="Line 21">
              <a:extLst>
                <a:ext uri="{FF2B5EF4-FFF2-40B4-BE49-F238E27FC236}">
                  <a16:creationId xmlns:a16="http://schemas.microsoft.com/office/drawing/2014/main" id="{819E2C16-CB3B-6180-E1EE-29B856A859AF}"/>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413" name="Line 22">
              <a:extLst>
                <a:ext uri="{FF2B5EF4-FFF2-40B4-BE49-F238E27FC236}">
                  <a16:creationId xmlns:a16="http://schemas.microsoft.com/office/drawing/2014/main" id="{2A1C8A32-7A23-90FC-3D42-0D35F5F9C2EF}"/>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414" name="Line 23">
              <a:extLst>
                <a:ext uri="{FF2B5EF4-FFF2-40B4-BE49-F238E27FC236}">
                  <a16:creationId xmlns:a16="http://schemas.microsoft.com/office/drawing/2014/main" id="{44074197-BFD1-5D41-EB79-02DD44D27D95}"/>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415" name="Line 24">
              <a:extLst>
                <a:ext uri="{FF2B5EF4-FFF2-40B4-BE49-F238E27FC236}">
                  <a16:creationId xmlns:a16="http://schemas.microsoft.com/office/drawing/2014/main" id="{5220AB5E-386C-27F1-1D8C-456ADB1C60AF}"/>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416" name="Line 26">
              <a:extLst>
                <a:ext uri="{FF2B5EF4-FFF2-40B4-BE49-F238E27FC236}">
                  <a16:creationId xmlns:a16="http://schemas.microsoft.com/office/drawing/2014/main" id="{0AFE900A-5E55-EEC8-85D3-D71F3D64B9FF}"/>
                </a:ext>
              </a:extLst>
            </p:cNvPr>
            <p:cNvSpPr>
              <a:spLocks noChangeShapeType="1"/>
            </p:cNvSpPr>
            <p:nvPr/>
          </p:nvSpPr>
          <p:spPr bwMode="auto">
            <a:xfrm>
              <a:off x="968" y="3757"/>
              <a:ext cx="0" cy="330"/>
            </a:xfrm>
            <a:prstGeom prst="line">
              <a:avLst/>
            </a:prstGeom>
            <a:noFill/>
            <a:ln w="9525">
              <a:solidFill>
                <a:schemeClr val="tx1"/>
              </a:solidFill>
              <a:prstDash val="solid"/>
              <a:round/>
              <a:headEnd/>
              <a:tailEnd/>
            </a:ln>
            <a:effectLst/>
          </p:spPr>
          <p:txBody>
            <a:bodyPr/>
            <a:lstStyle/>
            <a:p>
              <a:endParaRPr lang="en-GB"/>
            </a:p>
          </p:txBody>
        </p:sp>
        <p:sp>
          <p:nvSpPr>
            <p:cNvPr id="417" name="Line 27">
              <a:extLst>
                <a:ext uri="{FF2B5EF4-FFF2-40B4-BE49-F238E27FC236}">
                  <a16:creationId xmlns:a16="http://schemas.microsoft.com/office/drawing/2014/main" id="{BC8B70A3-8A77-6859-673E-BE6F4EC2A543}"/>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sp>
        <p:nvSpPr>
          <p:cNvPr id="53300" name="TextBox 53299">
            <a:extLst>
              <a:ext uri="{FF2B5EF4-FFF2-40B4-BE49-F238E27FC236}">
                <a16:creationId xmlns:a16="http://schemas.microsoft.com/office/drawing/2014/main" id="{119DD249-C305-3FFE-E1D2-1B07A4AFC419}"/>
              </a:ext>
            </a:extLst>
          </p:cNvPr>
          <p:cNvSpPr txBox="1"/>
          <p:nvPr/>
        </p:nvSpPr>
        <p:spPr>
          <a:xfrm>
            <a:off x="3570427" y="4795471"/>
            <a:ext cx="1095603" cy="370063"/>
          </a:xfrm>
          <a:prstGeom prst="rect">
            <a:avLst/>
          </a:prstGeom>
          <a:solidFill>
            <a:schemeClr val="bg1">
              <a:lumMod val="95000"/>
            </a:schemeClr>
          </a:solidFill>
        </p:spPr>
        <p:txBody>
          <a:bodyPr wrap="square" lIns="0" tIns="0" rIns="0" bIns="0" rtlCol="0" anchor="ctr" anchorCtr="0">
            <a:noAutofit/>
          </a:bodyPr>
          <a:lstStyle/>
          <a:p>
            <a:pPr algn="ctr"/>
            <a:r>
              <a:rPr lang="en-GB" sz="1200"/>
              <a:t>Data products</a:t>
            </a:r>
            <a:endParaRPr lang="en-GB" sz="1200">
              <a:solidFill>
                <a:schemeClr val="tx1"/>
              </a:solidFill>
            </a:endParaRPr>
          </a:p>
        </p:txBody>
      </p:sp>
      <p:sp>
        <p:nvSpPr>
          <p:cNvPr id="53511" name="TextBox 53510">
            <a:extLst>
              <a:ext uri="{FF2B5EF4-FFF2-40B4-BE49-F238E27FC236}">
                <a16:creationId xmlns:a16="http://schemas.microsoft.com/office/drawing/2014/main" id="{2A5C1B10-C2EB-E599-2E93-F7EC4D7767C6}"/>
              </a:ext>
            </a:extLst>
          </p:cNvPr>
          <p:cNvSpPr txBox="1"/>
          <p:nvPr/>
        </p:nvSpPr>
        <p:spPr>
          <a:xfrm>
            <a:off x="4658386" y="4658830"/>
            <a:ext cx="803425" cy="246221"/>
          </a:xfrm>
          <a:prstGeom prst="rect">
            <a:avLst/>
          </a:prstGeom>
          <a:noFill/>
        </p:spPr>
        <p:txBody>
          <a:bodyPr wrap="none" rtlCol="0">
            <a:spAutoFit/>
          </a:bodyPr>
          <a:lstStyle/>
          <a:p>
            <a:r>
              <a:rPr lang="en-GB" sz="1000"/>
              <a:t>C</a:t>
            </a:r>
            <a:r>
              <a:rPr lang="en-GB" sz="1000">
                <a:solidFill>
                  <a:schemeClr val="tx1"/>
                </a:solidFill>
              </a:rPr>
              <a:t>ustomers</a:t>
            </a:r>
          </a:p>
        </p:txBody>
      </p:sp>
      <p:sp>
        <p:nvSpPr>
          <p:cNvPr id="53513" name="TextBox 53512">
            <a:extLst>
              <a:ext uri="{FF2B5EF4-FFF2-40B4-BE49-F238E27FC236}">
                <a16:creationId xmlns:a16="http://schemas.microsoft.com/office/drawing/2014/main" id="{E3E8F9C3-C0EE-9D68-85B9-FEDDF3014123}"/>
              </a:ext>
            </a:extLst>
          </p:cNvPr>
          <p:cNvSpPr txBox="1"/>
          <p:nvPr/>
        </p:nvSpPr>
        <p:spPr>
          <a:xfrm>
            <a:off x="5383309" y="4658830"/>
            <a:ext cx="688009" cy="246221"/>
          </a:xfrm>
          <a:prstGeom prst="rect">
            <a:avLst/>
          </a:prstGeom>
          <a:noFill/>
        </p:spPr>
        <p:txBody>
          <a:bodyPr wrap="none" rtlCol="0">
            <a:spAutoFit/>
          </a:bodyPr>
          <a:lstStyle/>
          <a:p>
            <a:r>
              <a:rPr lang="en-GB" sz="1000"/>
              <a:t>Products</a:t>
            </a:r>
            <a:endParaRPr lang="en-GB" sz="1000">
              <a:solidFill>
                <a:schemeClr val="tx1"/>
              </a:solidFill>
            </a:endParaRPr>
          </a:p>
        </p:txBody>
      </p:sp>
      <p:sp>
        <p:nvSpPr>
          <p:cNvPr id="53514" name="TextBox 53513">
            <a:extLst>
              <a:ext uri="{FF2B5EF4-FFF2-40B4-BE49-F238E27FC236}">
                <a16:creationId xmlns:a16="http://schemas.microsoft.com/office/drawing/2014/main" id="{F281A574-3B83-35A6-76BA-3E689E9A361D}"/>
              </a:ext>
            </a:extLst>
          </p:cNvPr>
          <p:cNvSpPr txBox="1"/>
          <p:nvPr/>
        </p:nvSpPr>
        <p:spPr>
          <a:xfrm>
            <a:off x="6571279" y="4653434"/>
            <a:ext cx="723275" cy="246221"/>
          </a:xfrm>
          <a:prstGeom prst="rect">
            <a:avLst/>
          </a:prstGeom>
          <a:noFill/>
        </p:spPr>
        <p:txBody>
          <a:bodyPr wrap="none" rtlCol="0">
            <a:spAutoFit/>
          </a:bodyPr>
          <a:lstStyle/>
          <a:p>
            <a:r>
              <a:rPr lang="en-GB" sz="1000"/>
              <a:t>Channels</a:t>
            </a:r>
            <a:endParaRPr lang="en-GB" sz="1000">
              <a:solidFill>
                <a:schemeClr val="tx1"/>
              </a:solidFill>
            </a:endParaRPr>
          </a:p>
        </p:txBody>
      </p:sp>
      <p:sp>
        <p:nvSpPr>
          <p:cNvPr id="53515" name="TextBox 53514">
            <a:extLst>
              <a:ext uri="{FF2B5EF4-FFF2-40B4-BE49-F238E27FC236}">
                <a16:creationId xmlns:a16="http://schemas.microsoft.com/office/drawing/2014/main" id="{80131DDA-5052-F64D-3CFA-C14816CB2152}"/>
              </a:ext>
            </a:extLst>
          </p:cNvPr>
          <p:cNvSpPr txBox="1"/>
          <p:nvPr/>
        </p:nvSpPr>
        <p:spPr>
          <a:xfrm>
            <a:off x="6033383" y="4659506"/>
            <a:ext cx="503664" cy="246221"/>
          </a:xfrm>
          <a:prstGeom prst="rect">
            <a:avLst/>
          </a:prstGeom>
          <a:noFill/>
        </p:spPr>
        <p:txBody>
          <a:bodyPr wrap="none" rtlCol="0">
            <a:spAutoFit/>
          </a:bodyPr>
          <a:lstStyle/>
          <a:p>
            <a:r>
              <a:rPr lang="en-GB" sz="1000"/>
              <a:t>Sales</a:t>
            </a:r>
            <a:endParaRPr lang="en-GB" sz="1000">
              <a:solidFill>
                <a:schemeClr val="tx1"/>
              </a:solidFill>
            </a:endParaRPr>
          </a:p>
        </p:txBody>
      </p:sp>
      <p:sp>
        <p:nvSpPr>
          <p:cNvPr id="53517" name="TextBox 53516">
            <a:extLst>
              <a:ext uri="{FF2B5EF4-FFF2-40B4-BE49-F238E27FC236}">
                <a16:creationId xmlns:a16="http://schemas.microsoft.com/office/drawing/2014/main" id="{54E1155C-BB5E-9551-CA89-2B807B5F72A6}"/>
              </a:ext>
            </a:extLst>
          </p:cNvPr>
          <p:cNvSpPr txBox="1"/>
          <p:nvPr/>
        </p:nvSpPr>
        <p:spPr>
          <a:xfrm>
            <a:off x="7307566" y="4658830"/>
            <a:ext cx="470000" cy="246221"/>
          </a:xfrm>
          <a:prstGeom prst="rect">
            <a:avLst/>
          </a:prstGeom>
          <a:noFill/>
          <a:ln>
            <a:noFill/>
          </a:ln>
        </p:spPr>
        <p:txBody>
          <a:bodyPr wrap="none" rtlCol="0">
            <a:spAutoFit/>
          </a:bodyPr>
          <a:lstStyle/>
          <a:p>
            <a:r>
              <a:rPr lang="en-GB" sz="1000"/>
              <a:t>Time</a:t>
            </a:r>
            <a:endParaRPr lang="en-GB" sz="1000">
              <a:solidFill>
                <a:schemeClr val="tx1"/>
              </a:solidFill>
            </a:endParaRPr>
          </a:p>
        </p:txBody>
      </p:sp>
      <p:cxnSp>
        <p:nvCxnSpPr>
          <p:cNvPr id="220" name="Straight Connector 219">
            <a:extLst>
              <a:ext uri="{FF2B5EF4-FFF2-40B4-BE49-F238E27FC236}">
                <a16:creationId xmlns:a16="http://schemas.microsoft.com/office/drawing/2014/main" id="{B108A71F-C5A1-87C8-8043-B5D955C4C0CD}"/>
              </a:ext>
            </a:extLst>
          </p:cNvPr>
          <p:cNvCxnSpPr>
            <a:cxnSpLocks/>
            <a:stCxn id="411" idx="2"/>
          </p:cNvCxnSpPr>
          <p:nvPr/>
        </p:nvCxnSpPr>
        <p:spPr bwMode="auto">
          <a:xfrm flipV="1">
            <a:off x="5686941" y="4444070"/>
            <a:ext cx="313876" cy="488409"/>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23" name="Straight Connector 222">
            <a:extLst>
              <a:ext uri="{FF2B5EF4-FFF2-40B4-BE49-F238E27FC236}">
                <a16:creationId xmlns:a16="http://schemas.microsoft.com/office/drawing/2014/main" id="{43ACF7ED-732A-897E-31DD-8643604DA0D1}"/>
              </a:ext>
            </a:extLst>
          </p:cNvPr>
          <p:cNvCxnSpPr>
            <a:cxnSpLocks/>
          </p:cNvCxnSpPr>
          <p:nvPr/>
        </p:nvCxnSpPr>
        <p:spPr bwMode="auto">
          <a:xfrm flipV="1">
            <a:off x="6345239" y="4273182"/>
            <a:ext cx="213558" cy="430609"/>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35" name="Straight Connector 234">
            <a:extLst>
              <a:ext uri="{FF2B5EF4-FFF2-40B4-BE49-F238E27FC236}">
                <a16:creationId xmlns:a16="http://schemas.microsoft.com/office/drawing/2014/main" id="{F313A0B0-49E2-074B-9E8E-B5D5EE247847}"/>
              </a:ext>
            </a:extLst>
          </p:cNvPr>
          <p:cNvCxnSpPr>
            <a:cxnSpLocks/>
            <a:stCxn id="53351" idx="0"/>
          </p:cNvCxnSpPr>
          <p:nvPr/>
        </p:nvCxnSpPr>
        <p:spPr bwMode="auto">
          <a:xfrm flipV="1">
            <a:off x="6912456" y="4443779"/>
            <a:ext cx="198285" cy="430609"/>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grpSp>
        <p:nvGrpSpPr>
          <p:cNvPr id="237" name="Group 18">
            <a:extLst>
              <a:ext uri="{FF2B5EF4-FFF2-40B4-BE49-F238E27FC236}">
                <a16:creationId xmlns:a16="http://schemas.microsoft.com/office/drawing/2014/main" id="{D609BB57-DFBA-B80F-1391-AA85538D0D43}"/>
              </a:ext>
            </a:extLst>
          </p:cNvPr>
          <p:cNvGrpSpPr>
            <a:grpSpLocks/>
          </p:cNvGrpSpPr>
          <p:nvPr/>
        </p:nvGrpSpPr>
        <p:grpSpPr bwMode="auto">
          <a:xfrm>
            <a:off x="7179512" y="3723959"/>
            <a:ext cx="414022" cy="205135"/>
            <a:chOff x="674" y="3660"/>
            <a:chExt cx="464" cy="428"/>
          </a:xfrm>
        </p:grpSpPr>
        <p:sp>
          <p:nvSpPr>
            <p:cNvPr id="238" name="Rectangle 19">
              <a:extLst>
                <a:ext uri="{FF2B5EF4-FFF2-40B4-BE49-F238E27FC236}">
                  <a16:creationId xmlns:a16="http://schemas.microsoft.com/office/drawing/2014/main" id="{2AB97284-B52D-18E5-4E6A-BA64739A9611}"/>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239" name="Rectangle 20">
              <a:extLst>
                <a:ext uri="{FF2B5EF4-FFF2-40B4-BE49-F238E27FC236}">
                  <a16:creationId xmlns:a16="http://schemas.microsoft.com/office/drawing/2014/main" id="{F130250B-3F96-D83B-4C26-81CE1C20691F}"/>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279" name="Line 21">
              <a:extLst>
                <a:ext uri="{FF2B5EF4-FFF2-40B4-BE49-F238E27FC236}">
                  <a16:creationId xmlns:a16="http://schemas.microsoft.com/office/drawing/2014/main" id="{A96C4789-C7B1-033B-AF61-B1D26D33630A}"/>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329" name="Line 22">
              <a:extLst>
                <a:ext uri="{FF2B5EF4-FFF2-40B4-BE49-F238E27FC236}">
                  <a16:creationId xmlns:a16="http://schemas.microsoft.com/office/drawing/2014/main" id="{5EC75FC7-C4FA-481F-097F-E6E905A80722}"/>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330" name="Line 23">
              <a:extLst>
                <a:ext uri="{FF2B5EF4-FFF2-40B4-BE49-F238E27FC236}">
                  <a16:creationId xmlns:a16="http://schemas.microsoft.com/office/drawing/2014/main" id="{21145D4F-EFB2-D87C-59B3-6035FE811019}"/>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335" name="Line 24">
              <a:extLst>
                <a:ext uri="{FF2B5EF4-FFF2-40B4-BE49-F238E27FC236}">
                  <a16:creationId xmlns:a16="http://schemas.microsoft.com/office/drawing/2014/main" id="{EAEC2E32-2FA2-8436-98C3-EE51F21A0714}"/>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342" name="Line 25">
              <a:extLst>
                <a:ext uri="{FF2B5EF4-FFF2-40B4-BE49-F238E27FC236}">
                  <a16:creationId xmlns:a16="http://schemas.microsoft.com/office/drawing/2014/main" id="{C06148FD-37BC-5B12-6C83-897275D6D1FD}"/>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343" name="Line 27">
              <a:extLst>
                <a:ext uri="{FF2B5EF4-FFF2-40B4-BE49-F238E27FC236}">
                  <a16:creationId xmlns:a16="http://schemas.microsoft.com/office/drawing/2014/main" id="{2411034D-4283-2B46-87F4-E6E1F3255689}"/>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sp>
        <p:nvSpPr>
          <p:cNvPr id="53469" name="TextBox 53468">
            <a:extLst>
              <a:ext uri="{FF2B5EF4-FFF2-40B4-BE49-F238E27FC236}">
                <a16:creationId xmlns:a16="http://schemas.microsoft.com/office/drawing/2014/main" id="{DBF77E70-6669-9997-5D52-0F41CE7F6951}"/>
              </a:ext>
            </a:extLst>
          </p:cNvPr>
          <p:cNvSpPr txBox="1"/>
          <p:nvPr/>
        </p:nvSpPr>
        <p:spPr>
          <a:xfrm>
            <a:off x="7741928" y="4658830"/>
            <a:ext cx="787395" cy="246221"/>
          </a:xfrm>
          <a:prstGeom prst="rect">
            <a:avLst/>
          </a:prstGeom>
          <a:noFill/>
        </p:spPr>
        <p:txBody>
          <a:bodyPr wrap="none" rtlCol="0">
            <a:spAutoFit/>
          </a:bodyPr>
          <a:lstStyle/>
          <a:p>
            <a:r>
              <a:rPr lang="en-GB" sz="1000"/>
              <a:t>Shipments</a:t>
            </a:r>
            <a:endParaRPr lang="en-GB" sz="1000">
              <a:solidFill>
                <a:schemeClr val="tx1"/>
              </a:solidFill>
            </a:endParaRPr>
          </a:p>
        </p:txBody>
      </p:sp>
      <p:sp>
        <p:nvSpPr>
          <p:cNvPr id="53524" name="TextBox 53523">
            <a:extLst>
              <a:ext uri="{FF2B5EF4-FFF2-40B4-BE49-F238E27FC236}">
                <a16:creationId xmlns:a16="http://schemas.microsoft.com/office/drawing/2014/main" id="{A6BA80C7-D01F-0F6C-29EF-8E8E6BFD289D}"/>
              </a:ext>
            </a:extLst>
          </p:cNvPr>
          <p:cNvSpPr txBox="1"/>
          <p:nvPr/>
        </p:nvSpPr>
        <p:spPr>
          <a:xfrm>
            <a:off x="8438451" y="4658830"/>
            <a:ext cx="631904" cy="246221"/>
          </a:xfrm>
          <a:prstGeom prst="rect">
            <a:avLst/>
          </a:prstGeom>
          <a:noFill/>
        </p:spPr>
        <p:txBody>
          <a:bodyPr wrap="none" rtlCol="0">
            <a:spAutoFit/>
          </a:bodyPr>
          <a:lstStyle/>
          <a:p>
            <a:r>
              <a:rPr lang="en-GB" sz="1000"/>
              <a:t>Returns</a:t>
            </a:r>
            <a:endParaRPr lang="en-GB" sz="1000">
              <a:solidFill>
                <a:schemeClr val="tx1"/>
              </a:solidFill>
            </a:endParaRPr>
          </a:p>
        </p:txBody>
      </p:sp>
      <p:grpSp>
        <p:nvGrpSpPr>
          <p:cNvPr id="53538" name="Group 18">
            <a:extLst>
              <a:ext uri="{FF2B5EF4-FFF2-40B4-BE49-F238E27FC236}">
                <a16:creationId xmlns:a16="http://schemas.microsoft.com/office/drawing/2014/main" id="{8C3E951D-906C-5B79-585E-5A5621501050}"/>
              </a:ext>
            </a:extLst>
          </p:cNvPr>
          <p:cNvGrpSpPr>
            <a:grpSpLocks/>
          </p:cNvGrpSpPr>
          <p:nvPr/>
        </p:nvGrpSpPr>
        <p:grpSpPr bwMode="auto">
          <a:xfrm>
            <a:off x="9147989" y="4873528"/>
            <a:ext cx="518777" cy="300628"/>
            <a:chOff x="674" y="3660"/>
            <a:chExt cx="464" cy="428"/>
          </a:xfrm>
        </p:grpSpPr>
        <p:sp>
          <p:nvSpPr>
            <p:cNvPr id="53539" name="Rectangle 19">
              <a:extLst>
                <a:ext uri="{FF2B5EF4-FFF2-40B4-BE49-F238E27FC236}">
                  <a16:creationId xmlns:a16="http://schemas.microsoft.com/office/drawing/2014/main" id="{76B8FC29-84CE-9129-FC22-6F7C85102389}"/>
                </a:ext>
              </a:extLst>
            </p:cNvPr>
            <p:cNvSpPr>
              <a:spLocks noChangeArrowheads="1"/>
            </p:cNvSpPr>
            <p:nvPr/>
          </p:nvSpPr>
          <p:spPr bwMode="auto">
            <a:xfrm>
              <a:off x="681" y="3751"/>
              <a:ext cx="457" cy="337"/>
            </a:xfrm>
            <a:prstGeom prst="rect">
              <a:avLst/>
            </a:prstGeom>
            <a:noFill/>
            <a:ln w="9525">
              <a:solidFill>
                <a:schemeClr val="tx1"/>
              </a:solidFill>
              <a:prstDash val="solid"/>
              <a:miter lim="800000"/>
              <a:headEnd/>
              <a:tailEnd/>
            </a:ln>
            <a:effectLst/>
          </p:spPr>
          <p:txBody>
            <a:bodyPr wrap="none" anchor="ctr"/>
            <a:lstStyle/>
            <a:p>
              <a:endParaRPr lang="en-GB"/>
            </a:p>
          </p:txBody>
        </p:sp>
        <p:sp>
          <p:nvSpPr>
            <p:cNvPr id="53540" name="Rectangle 20">
              <a:extLst>
                <a:ext uri="{FF2B5EF4-FFF2-40B4-BE49-F238E27FC236}">
                  <a16:creationId xmlns:a16="http://schemas.microsoft.com/office/drawing/2014/main" id="{7BCE2936-6512-FA17-38C9-77F57BF08AD7}"/>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53541" name="Line 21">
              <a:extLst>
                <a:ext uri="{FF2B5EF4-FFF2-40B4-BE49-F238E27FC236}">
                  <a16:creationId xmlns:a16="http://schemas.microsoft.com/office/drawing/2014/main" id="{30DCAFB9-01DE-ACF4-061C-14D63AFAE2E3}"/>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53542" name="Line 22">
              <a:extLst>
                <a:ext uri="{FF2B5EF4-FFF2-40B4-BE49-F238E27FC236}">
                  <a16:creationId xmlns:a16="http://schemas.microsoft.com/office/drawing/2014/main" id="{CC22E279-079F-08CE-B341-3650C12092B3}"/>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53543" name="Line 23">
              <a:extLst>
                <a:ext uri="{FF2B5EF4-FFF2-40B4-BE49-F238E27FC236}">
                  <a16:creationId xmlns:a16="http://schemas.microsoft.com/office/drawing/2014/main" id="{76985509-E75B-81D8-7E11-CE5FA008B9AD}"/>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53544" name="Line 24">
              <a:extLst>
                <a:ext uri="{FF2B5EF4-FFF2-40B4-BE49-F238E27FC236}">
                  <a16:creationId xmlns:a16="http://schemas.microsoft.com/office/drawing/2014/main" id="{8D07354E-05F8-FC40-4D0E-91F284B923DB}"/>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53545" name="Line 25">
              <a:extLst>
                <a:ext uri="{FF2B5EF4-FFF2-40B4-BE49-F238E27FC236}">
                  <a16:creationId xmlns:a16="http://schemas.microsoft.com/office/drawing/2014/main" id="{439E873F-70EE-7010-7F57-9F2A50BB77DF}"/>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53546" name="Line 27">
              <a:extLst>
                <a:ext uri="{FF2B5EF4-FFF2-40B4-BE49-F238E27FC236}">
                  <a16:creationId xmlns:a16="http://schemas.microsoft.com/office/drawing/2014/main" id="{2B471C35-173F-34E9-7C5C-DD425252F1C1}"/>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sp>
        <p:nvSpPr>
          <p:cNvPr id="53547" name="TextBox 53546">
            <a:extLst>
              <a:ext uri="{FF2B5EF4-FFF2-40B4-BE49-F238E27FC236}">
                <a16:creationId xmlns:a16="http://schemas.microsoft.com/office/drawing/2014/main" id="{A1EDB646-C0CD-8D37-0AFD-D8768D3E00C5}"/>
              </a:ext>
            </a:extLst>
          </p:cNvPr>
          <p:cNvSpPr txBox="1"/>
          <p:nvPr/>
        </p:nvSpPr>
        <p:spPr>
          <a:xfrm>
            <a:off x="8970839" y="4657133"/>
            <a:ext cx="888385" cy="246221"/>
          </a:xfrm>
          <a:prstGeom prst="rect">
            <a:avLst/>
          </a:prstGeom>
          <a:noFill/>
        </p:spPr>
        <p:txBody>
          <a:bodyPr wrap="none" rtlCol="0">
            <a:spAutoFit/>
          </a:bodyPr>
          <a:lstStyle/>
          <a:p>
            <a:r>
              <a:rPr lang="en-GB" sz="1000"/>
              <a:t>Dist Centres</a:t>
            </a:r>
            <a:endParaRPr lang="en-GB" sz="1000">
              <a:solidFill>
                <a:schemeClr val="tx1"/>
              </a:solidFill>
            </a:endParaRPr>
          </a:p>
        </p:txBody>
      </p:sp>
      <p:sp>
        <p:nvSpPr>
          <p:cNvPr id="37" name="TextBox 36">
            <a:extLst>
              <a:ext uri="{FF2B5EF4-FFF2-40B4-BE49-F238E27FC236}">
                <a16:creationId xmlns:a16="http://schemas.microsoft.com/office/drawing/2014/main" id="{93B4C292-CFC9-5401-957A-22816B1A777E}"/>
              </a:ext>
            </a:extLst>
          </p:cNvPr>
          <p:cNvSpPr txBox="1"/>
          <p:nvPr/>
        </p:nvSpPr>
        <p:spPr>
          <a:xfrm>
            <a:off x="6457899" y="4053990"/>
            <a:ext cx="318998" cy="153888"/>
          </a:xfrm>
          <a:prstGeom prst="rect">
            <a:avLst/>
          </a:prstGeom>
          <a:solidFill>
            <a:schemeClr val="bg1"/>
          </a:solidFill>
        </p:spPr>
        <p:txBody>
          <a:bodyPr wrap="none" lIns="0" tIns="0" rIns="0" bIns="0" rtlCol="0" anchor="ctr" anchorCtr="0">
            <a:spAutoFit/>
          </a:bodyPr>
          <a:lstStyle/>
          <a:p>
            <a:r>
              <a:rPr lang="en-GB" sz="1000"/>
              <a:t>S</a:t>
            </a:r>
            <a:r>
              <a:rPr lang="en-GB" sz="1000">
                <a:solidFill>
                  <a:schemeClr val="tx1"/>
                </a:solidFill>
              </a:rPr>
              <a:t>ales</a:t>
            </a:r>
          </a:p>
        </p:txBody>
      </p:sp>
      <p:sp>
        <p:nvSpPr>
          <p:cNvPr id="38" name="TextBox 37">
            <a:extLst>
              <a:ext uri="{FF2B5EF4-FFF2-40B4-BE49-F238E27FC236}">
                <a16:creationId xmlns:a16="http://schemas.microsoft.com/office/drawing/2014/main" id="{CE23A95A-BC48-57E5-C9EB-A1169F4EFB06}"/>
              </a:ext>
            </a:extLst>
          </p:cNvPr>
          <p:cNvSpPr txBox="1"/>
          <p:nvPr/>
        </p:nvSpPr>
        <p:spPr>
          <a:xfrm>
            <a:off x="5740342" y="4052636"/>
            <a:ext cx="688009" cy="246221"/>
          </a:xfrm>
          <a:prstGeom prst="rect">
            <a:avLst/>
          </a:prstGeom>
          <a:noFill/>
        </p:spPr>
        <p:txBody>
          <a:bodyPr wrap="none" rtlCol="0">
            <a:spAutoFit/>
          </a:bodyPr>
          <a:lstStyle/>
          <a:p>
            <a:r>
              <a:rPr lang="en-GB" sz="1000"/>
              <a:t>Products</a:t>
            </a:r>
            <a:endParaRPr lang="en-GB" sz="1000">
              <a:solidFill>
                <a:schemeClr val="tx1"/>
              </a:solidFill>
            </a:endParaRPr>
          </a:p>
        </p:txBody>
      </p:sp>
      <p:sp>
        <p:nvSpPr>
          <p:cNvPr id="39" name="TextBox 38">
            <a:extLst>
              <a:ext uri="{FF2B5EF4-FFF2-40B4-BE49-F238E27FC236}">
                <a16:creationId xmlns:a16="http://schemas.microsoft.com/office/drawing/2014/main" id="{92D20AF2-D9D7-5F0F-D050-A3FA53BB0679}"/>
              </a:ext>
            </a:extLst>
          </p:cNvPr>
          <p:cNvSpPr txBox="1"/>
          <p:nvPr/>
        </p:nvSpPr>
        <p:spPr>
          <a:xfrm>
            <a:off x="9231844" y="2314662"/>
            <a:ext cx="742511" cy="307777"/>
          </a:xfrm>
          <a:prstGeom prst="rect">
            <a:avLst/>
          </a:prstGeom>
          <a:noFill/>
        </p:spPr>
        <p:txBody>
          <a:bodyPr wrap="none" rtlCol="0">
            <a:spAutoFit/>
          </a:bodyPr>
          <a:lstStyle/>
          <a:p>
            <a:r>
              <a:rPr lang="en-GB" sz="1400">
                <a:solidFill>
                  <a:schemeClr val="tx1"/>
                </a:solidFill>
              </a:rPr>
              <a:t>Python</a:t>
            </a:r>
          </a:p>
        </p:txBody>
      </p:sp>
      <p:sp>
        <p:nvSpPr>
          <p:cNvPr id="219" name="TextBox 218">
            <a:extLst>
              <a:ext uri="{FF2B5EF4-FFF2-40B4-BE49-F238E27FC236}">
                <a16:creationId xmlns:a16="http://schemas.microsoft.com/office/drawing/2014/main" id="{069DD8BA-D63C-AAAE-5BCC-B516DC7FE920}"/>
              </a:ext>
            </a:extLst>
          </p:cNvPr>
          <p:cNvSpPr txBox="1"/>
          <p:nvPr/>
        </p:nvSpPr>
        <p:spPr>
          <a:xfrm>
            <a:off x="6826635" y="4038653"/>
            <a:ext cx="723275" cy="246221"/>
          </a:xfrm>
          <a:prstGeom prst="rect">
            <a:avLst/>
          </a:prstGeom>
          <a:noFill/>
        </p:spPr>
        <p:txBody>
          <a:bodyPr wrap="none" rtlCol="0">
            <a:spAutoFit/>
          </a:bodyPr>
          <a:lstStyle/>
          <a:p>
            <a:r>
              <a:rPr lang="en-GB" sz="1000"/>
              <a:t>Channels</a:t>
            </a:r>
            <a:endParaRPr lang="en-GB" sz="1000">
              <a:solidFill>
                <a:schemeClr val="tx1"/>
              </a:solidFill>
            </a:endParaRPr>
          </a:p>
        </p:txBody>
      </p:sp>
      <p:sp>
        <p:nvSpPr>
          <p:cNvPr id="221" name="TextBox 220">
            <a:extLst>
              <a:ext uri="{FF2B5EF4-FFF2-40B4-BE49-F238E27FC236}">
                <a16:creationId xmlns:a16="http://schemas.microsoft.com/office/drawing/2014/main" id="{06E53E8D-4408-0C64-EB94-FA1A8AA2FF13}"/>
              </a:ext>
            </a:extLst>
          </p:cNvPr>
          <p:cNvSpPr txBox="1"/>
          <p:nvPr/>
        </p:nvSpPr>
        <p:spPr>
          <a:xfrm>
            <a:off x="7153308" y="3534516"/>
            <a:ext cx="470000" cy="246221"/>
          </a:xfrm>
          <a:prstGeom prst="rect">
            <a:avLst/>
          </a:prstGeom>
          <a:noFill/>
          <a:ln>
            <a:noFill/>
          </a:ln>
        </p:spPr>
        <p:txBody>
          <a:bodyPr wrap="none" rtlCol="0">
            <a:spAutoFit/>
          </a:bodyPr>
          <a:lstStyle/>
          <a:p>
            <a:r>
              <a:rPr lang="en-GB" sz="1000"/>
              <a:t>Time</a:t>
            </a:r>
            <a:endParaRPr lang="en-GB" sz="1000">
              <a:solidFill>
                <a:schemeClr val="tx1"/>
              </a:solidFill>
            </a:endParaRPr>
          </a:p>
        </p:txBody>
      </p:sp>
      <p:sp>
        <p:nvSpPr>
          <p:cNvPr id="224" name="TextBox 223">
            <a:extLst>
              <a:ext uri="{FF2B5EF4-FFF2-40B4-BE49-F238E27FC236}">
                <a16:creationId xmlns:a16="http://schemas.microsoft.com/office/drawing/2014/main" id="{B08E61F9-8932-9D55-2280-3BD5D899AF17}"/>
              </a:ext>
            </a:extLst>
          </p:cNvPr>
          <p:cNvSpPr txBox="1"/>
          <p:nvPr/>
        </p:nvSpPr>
        <p:spPr>
          <a:xfrm>
            <a:off x="5615072" y="3524031"/>
            <a:ext cx="803425" cy="246221"/>
          </a:xfrm>
          <a:prstGeom prst="rect">
            <a:avLst/>
          </a:prstGeom>
          <a:noFill/>
        </p:spPr>
        <p:txBody>
          <a:bodyPr wrap="none" rtlCol="0">
            <a:spAutoFit/>
          </a:bodyPr>
          <a:lstStyle/>
          <a:p>
            <a:r>
              <a:rPr lang="en-GB" sz="1000"/>
              <a:t>C</a:t>
            </a:r>
            <a:r>
              <a:rPr lang="en-GB" sz="1000">
                <a:solidFill>
                  <a:schemeClr val="tx1"/>
                </a:solidFill>
              </a:rPr>
              <a:t>ustomers</a:t>
            </a:r>
          </a:p>
        </p:txBody>
      </p:sp>
      <p:cxnSp>
        <p:nvCxnSpPr>
          <p:cNvPr id="249" name="Straight Connector 248">
            <a:extLst>
              <a:ext uri="{FF2B5EF4-FFF2-40B4-BE49-F238E27FC236}">
                <a16:creationId xmlns:a16="http://schemas.microsoft.com/office/drawing/2014/main" id="{849AD5AC-BAA5-F6B6-2B2B-5B71F0758145}"/>
              </a:ext>
            </a:extLst>
          </p:cNvPr>
          <p:cNvCxnSpPr>
            <a:cxnSpLocks/>
            <a:stCxn id="279" idx="0"/>
            <a:endCxn id="499" idx="1"/>
          </p:cNvCxnSpPr>
          <p:nvPr/>
        </p:nvCxnSpPr>
        <p:spPr bwMode="auto">
          <a:xfrm flipH="1" flipV="1">
            <a:off x="6689898" y="3349535"/>
            <a:ext cx="489614" cy="451589"/>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272" name="TextBox 271">
            <a:extLst>
              <a:ext uri="{FF2B5EF4-FFF2-40B4-BE49-F238E27FC236}">
                <a16:creationId xmlns:a16="http://schemas.microsoft.com/office/drawing/2014/main" id="{ADB6FFCA-E359-CBE4-4494-140100579836}"/>
              </a:ext>
            </a:extLst>
          </p:cNvPr>
          <p:cNvSpPr txBox="1"/>
          <p:nvPr/>
        </p:nvSpPr>
        <p:spPr>
          <a:xfrm>
            <a:off x="5268754" y="2882342"/>
            <a:ext cx="1770036" cy="246221"/>
          </a:xfrm>
          <a:prstGeom prst="rect">
            <a:avLst/>
          </a:prstGeom>
          <a:noFill/>
        </p:spPr>
        <p:txBody>
          <a:bodyPr wrap="none" rtlCol="0">
            <a:spAutoFit/>
          </a:bodyPr>
          <a:lstStyle/>
          <a:p>
            <a:r>
              <a:rPr lang="en-GB" sz="1000">
                <a:solidFill>
                  <a:schemeClr val="tx1"/>
                </a:solidFill>
              </a:rPr>
              <a:t>Aggregate sales by product </a:t>
            </a:r>
          </a:p>
        </p:txBody>
      </p:sp>
      <p:cxnSp>
        <p:nvCxnSpPr>
          <p:cNvPr id="292" name="Elbow Connector 291">
            <a:extLst>
              <a:ext uri="{FF2B5EF4-FFF2-40B4-BE49-F238E27FC236}">
                <a16:creationId xmlns:a16="http://schemas.microsoft.com/office/drawing/2014/main" id="{FDB6AD64-F24B-EA90-1CC3-A9EA67407736}"/>
              </a:ext>
            </a:extLst>
          </p:cNvPr>
          <p:cNvCxnSpPr>
            <a:cxnSpLocks/>
            <a:stCxn id="465" idx="1"/>
            <a:endCxn id="495" idx="1"/>
          </p:cNvCxnSpPr>
          <p:nvPr/>
        </p:nvCxnSpPr>
        <p:spPr bwMode="auto">
          <a:xfrm rot="10800000">
            <a:off x="5488417" y="3286122"/>
            <a:ext cx="350936" cy="1005575"/>
          </a:xfrm>
          <a:prstGeom prst="bentConnector3">
            <a:avLst>
              <a:gd name="adj1" fmla="val 165140"/>
            </a:avLst>
          </a:prstGeom>
          <a:solidFill>
            <a:schemeClr val="accent1"/>
          </a:solidFill>
          <a:ln w="9525" cap="flat" cmpd="sng" algn="ctr">
            <a:solidFill>
              <a:schemeClr val="tx1"/>
            </a:solidFill>
            <a:prstDash val="solid"/>
            <a:round/>
            <a:headEnd type="none" w="med" len="med"/>
            <a:tailEnd type="triangle"/>
          </a:ln>
          <a:effectLst/>
        </p:spPr>
      </p:cxnSp>
      <p:sp>
        <p:nvSpPr>
          <p:cNvPr id="345" name="TextBox 344">
            <a:extLst>
              <a:ext uri="{FF2B5EF4-FFF2-40B4-BE49-F238E27FC236}">
                <a16:creationId xmlns:a16="http://schemas.microsoft.com/office/drawing/2014/main" id="{6B1B4544-0A1E-1236-28D0-7D3C000B1F08}"/>
              </a:ext>
            </a:extLst>
          </p:cNvPr>
          <p:cNvSpPr txBox="1"/>
          <p:nvPr/>
        </p:nvSpPr>
        <p:spPr>
          <a:xfrm>
            <a:off x="8341234" y="3072851"/>
            <a:ext cx="1784835" cy="523220"/>
          </a:xfrm>
          <a:prstGeom prst="rect">
            <a:avLst/>
          </a:prstGeom>
          <a:noFill/>
        </p:spPr>
        <p:txBody>
          <a:bodyPr wrap="square" rtlCol="0">
            <a:spAutoFit/>
          </a:bodyPr>
          <a:lstStyle/>
          <a:p>
            <a:pPr algn="ctr"/>
            <a:r>
              <a:rPr lang="en-GB" sz="1400">
                <a:solidFill>
                  <a:schemeClr val="tx1"/>
                </a:solidFill>
              </a:rPr>
              <a:t>Features for ML model development</a:t>
            </a:r>
          </a:p>
        </p:txBody>
      </p:sp>
      <p:pic>
        <p:nvPicPr>
          <p:cNvPr id="2" name="Picture 1">
            <a:extLst>
              <a:ext uri="{FF2B5EF4-FFF2-40B4-BE49-F238E27FC236}">
                <a16:creationId xmlns:a16="http://schemas.microsoft.com/office/drawing/2014/main" id="{5538CA3A-043C-7612-32D0-155D1E2B88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2947610" y="4755522"/>
            <a:ext cx="506731" cy="440389"/>
          </a:xfrm>
          <a:prstGeom prst="rect">
            <a:avLst/>
          </a:prstGeom>
        </p:spPr>
      </p:pic>
      <p:sp>
        <p:nvSpPr>
          <p:cNvPr id="3" name="Left Brace 2">
            <a:extLst>
              <a:ext uri="{FF2B5EF4-FFF2-40B4-BE49-F238E27FC236}">
                <a16:creationId xmlns:a16="http://schemas.microsoft.com/office/drawing/2014/main" id="{1DD2B2F6-F6B0-93A0-FB4E-4BCB37BEC111}"/>
              </a:ext>
            </a:extLst>
          </p:cNvPr>
          <p:cNvSpPr/>
          <p:nvPr/>
        </p:nvSpPr>
        <p:spPr bwMode="auto">
          <a:xfrm>
            <a:off x="2696968" y="2882342"/>
            <a:ext cx="323476" cy="2460604"/>
          </a:xfrm>
          <a:prstGeom prst="leftBrace">
            <a:avLst/>
          </a:prstGeom>
          <a:no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4" name="TextBox 3">
            <a:extLst>
              <a:ext uri="{FF2B5EF4-FFF2-40B4-BE49-F238E27FC236}">
                <a16:creationId xmlns:a16="http://schemas.microsoft.com/office/drawing/2014/main" id="{CC5B3C60-F1B9-E6EC-A61C-C486CBE45B78}"/>
              </a:ext>
            </a:extLst>
          </p:cNvPr>
          <p:cNvSpPr txBox="1"/>
          <p:nvPr/>
        </p:nvSpPr>
        <p:spPr>
          <a:xfrm>
            <a:off x="5515148" y="5233136"/>
            <a:ext cx="2403222" cy="307777"/>
          </a:xfrm>
          <a:prstGeom prst="rect">
            <a:avLst/>
          </a:prstGeom>
          <a:noFill/>
        </p:spPr>
        <p:txBody>
          <a:bodyPr wrap="none" rtlCol="0">
            <a:spAutoFit/>
          </a:bodyPr>
          <a:lstStyle/>
          <a:p>
            <a:pPr algn="l"/>
            <a:r>
              <a:rPr lang="en-GB" sz="1400">
                <a:solidFill>
                  <a:schemeClr val="tx1"/>
                </a:solidFill>
              </a:rPr>
              <a:t>Foundational Data Products</a:t>
            </a:r>
          </a:p>
        </p:txBody>
      </p:sp>
      <p:sp>
        <p:nvSpPr>
          <p:cNvPr id="7" name="TextBox 6">
            <a:extLst>
              <a:ext uri="{FF2B5EF4-FFF2-40B4-BE49-F238E27FC236}">
                <a16:creationId xmlns:a16="http://schemas.microsoft.com/office/drawing/2014/main" id="{89519BB7-455E-A34E-034B-5F55319CE5EB}"/>
              </a:ext>
            </a:extLst>
          </p:cNvPr>
          <p:cNvSpPr txBox="1"/>
          <p:nvPr/>
        </p:nvSpPr>
        <p:spPr>
          <a:xfrm>
            <a:off x="2613599" y="5162157"/>
            <a:ext cx="124703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Data marketplace</a:t>
            </a:r>
          </a:p>
        </p:txBody>
      </p:sp>
    </p:spTree>
    <p:extLst>
      <p:ext uri="{BB962C8B-B14F-4D97-AF65-F5344CB8AC3E}">
        <p14:creationId xmlns:p14="http://schemas.microsoft.com/office/powerpoint/2010/main" val="28371115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 – Where Are We?</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Arial" panose="020B0604020202020204" pitchFamily="34" charset="0"/>
              <a:buChar char="•"/>
            </a:pPr>
            <a:r>
              <a:rPr lang="en-GB" sz="1800" b="0" i="0" u="none" strike="noStrike" dirty="0">
                <a:solidFill>
                  <a:schemeClr val="bg1">
                    <a:lumMod val="50000"/>
                  </a:schemeClr>
                </a:solidFill>
                <a:effectLst/>
              </a:rPr>
              <a:t>The demand for </a:t>
            </a:r>
            <a:r>
              <a:rPr lang="en-GB" sz="1800" dirty="0">
                <a:solidFill>
                  <a:schemeClr val="bg1">
                    <a:lumMod val="50000"/>
                  </a:schemeClr>
                </a:solidFill>
              </a:rPr>
              <a:t>data and AI</a:t>
            </a:r>
          </a:p>
          <a:p>
            <a:pPr>
              <a:buFont typeface="Arial" panose="020B0604020202020204" pitchFamily="34" charset="0"/>
              <a:buChar char="•"/>
            </a:pPr>
            <a:r>
              <a:rPr lang="en-GB" sz="1800" b="0" i="0" u="none" strike="noStrike" dirty="0">
                <a:solidFill>
                  <a:schemeClr val="bg1">
                    <a:lumMod val="50000"/>
                  </a:schemeClr>
                </a:solidFill>
                <a:effectLst/>
              </a:rPr>
              <a:t>The need for a data founda</a:t>
            </a:r>
            <a:r>
              <a:rPr lang="en-GB" sz="1800" dirty="0">
                <a:solidFill>
                  <a:schemeClr val="bg1">
                    <a:lumMod val="50000"/>
                  </a:schemeClr>
                </a:solidFill>
              </a:rPr>
              <a:t>tion to underpin data and AI initiatives</a:t>
            </a:r>
          </a:p>
          <a:p>
            <a:pPr algn="l">
              <a:buFont typeface="Arial" panose="020B0604020202020204" pitchFamily="34" charset="0"/>
              <a:buChar char="•"/>
            </a:pPr>
            <a:r>
              <a:rPr lang="en-GB" sz="1800" b="0" i="0" u="none" strike="noStrike" dirty="0">
                <a:solidFill>
                  <a:schemeClr val="bg1">
                    <a:lumMod val="50000"/>
                  </a:schemeClr>
                </a:solidFill>
                <a:effectLst/>
              </a:rPr>
              <a:t>The emergence of data mesh and </a:t>
            </a:r>
            <a:r>
              <a:rPr lang="en-GB" sz="1800" dirty="0">
                <a:solidFill>
                  <a:schemeClr val="bg1">
                    <a:lumMod val="50000"/>
                  </a:schemeClr>
                </a:solidFill>
              </a:rPr>
              <a:t>d</a:t>
            </a:r>
            <a:r>
              <a:rPr lang="en-GB" sz="1800" b="0" i="0" u="none" strike="noStrike" dirty="0">
                <a:solidFill>
                  <a:schemeClr val="bg1">
                    <a:lumMod val="50000"/>
                  </a:schemeClr>
                </a:solidFill>
                <a:effectLst/>
              </a:rPr>
              <a:t>ata products</a:t>
            </a:r>
          </a:p>
          <a:p>
            <a:pPr>
              <a:buFont typeface="Wingdings" pitchFamily="2" charset="2"/>
              <a:buChar char="Ø"/>
            </a:pPr>
            <a:r>
              <a:rPr lang="en-GB" sz="1800" dirty="0">
                <a:solidFill>
                  <a:srgbClr val="000000"/>
                </a:solidFill>
              </a:rPr>
              <a:t>The challenge of a distributed data estate</a:t>
            </a:r>
          </a:p>
          <a:p>
            <a:pPr>
              <a:buFont typeface="Wingdings" pitchFamily="2" charset="2"/>
              <a:buChar char="Ø"/>
            </a:pPr>
            <a:r>
              <a:rPr lang="en-GB" sz="1800" dirty="0">
                <a:solidFill>
                  <a:srgbClr val="000000"/>
                </a:solidFill>
              </a:rPr>
              <a:t>Data Fabric and how can they help build data products</a:t>
            </a:r>
          </a:p>
          <a:p>
            <a:pPr algn="l">
              <a:buFont typeface="Arial" panose="020B0604020202020204" pitchFamily="34" charset="0"/>
              <a:buChar char="•"/>
            </a:pPr>
            <a:r>
              <a:rPr lang="en-GB" sz="1800" b="0" i="0" u="none" strike="noStrike" dirty="0">
                <a:solidFill>
                  <a:schemeClr val="bg1">
                    <a:lumMod val="50000"/>
                  </a:schemeClr>
                </a:solidFill>
                <a:effectLst/>
              </a:rPr>
              <a:t>Data architecture </a:t>
            </a:r>
            <a:r>
              <a:rPr lang="en-GB" sz="1800" dirty="0">
                <a:solidFill>
                  <a:schemeClr val="bg1">
                    <a:lumMod val="50000"/>
                  </a:schemeClr>
                </a:solidFill>
              </a:rPr>
              <a:t>o</a:t>
            </a:r>
            <a:r>
              <a:rPr lang="en-GB" sz="1800" b="0" i="0" u="none" strike="noStrike" dirty="0">
                <a:solidFill>
                  <a:schemeClr val="bg1">
                    <a:lumMod val="50000"/>
                  </a:schemeClr>
                </a:solidFill>
                <a:effectLst/>
              </a:rPr>
              <a:t>ptions for building data products</a:t>
            </a:r>
          </a:p>
          <a:p>
            <a:pPr>
              <a:buFont typeface="Arial" panose="020B0604020202020204" pitchFamily="34" charset="0"/>
              <a:buChar char="•"/>
            </a:pPr>
            <a:r>
              <a:rPr lang="en-GB" sz="1800" dirty="0">
                <a:solidFill>
                  <a:schemeClr val="bg1">
                    <a:lumMod val="50000"/>
                  </a:schemeClr>
                </a:solidFill>
              </a:rPr>
              <a:t>The impact of open table formats and query language extensions on architecture modernisation</a:t>
            </a:r>
          </a:p>
          <a:p>
            <a:pPr>
              <a:buFont typeface="Arial" panose="020B0604020202020204" pitchFamily="34" charset="0"/>
              <a:buChar char="•"/>
            </a:pPr>
            <a:r>
              <a:rPr lang="en-GB" sz="1800" dirty="0">
                <a:solidFill>
                  <a:schemeClr val="bg1">
                    <a:lumMod val="50000"/>
                  </a:schemeClr>
                </a:solidFill>
              </a:rPr>
              <a:t>Conclusions</a:t>
            </a:r>
          </a:p>
          <a:p>
            <a:pPr>
              <a:buFont typeface="Arial" panose="020B0604020202020204" pitchFamily="34" charset="0"/>
              <a:buChar char="•"/>
            </a:pPr>
            <a:endParaRPr lang="en-GB" sz="1800" dirty="0">
              <a:solidFill>
                <a:schemeClr val="bg1">
                  <a:lumMod val="50000"/>
                </a:schemeClr>
              </a:solidFill>
            </a:endParaRPr>
          </a:p>
          <a:p>
            <a:pPr>
              <a:buFont typeface="Arial" panose="020B0604020202020204" pitchFamily="34" charset="0"/>
              <a:buChar char="•"/>
            </a:pPr>
            <a:endParaRPr lang="en-GB" sz="1800" b="0" i="0" u="none" strike="noStrike" dirty="0">
              <a:solidFill>
                <a:srgbClr val="000000"/>
              </a:solidFill>
              <a:effectLst/>
            </a:endParaRPr>
          </a:p>
          <a:p>
            <a:pPr>
              <a:buFont typeface="Arial" panose="020B0604020202020204" pitchFamily="34" charset="0"/>
              <a:buChar char="•"/>
            </a:pPr>
            <a:endParaRPr lang="en-GB" sz="1800" b="0" i="0" u="none" strike="noStrike" dirty="0">
              <a:solidFill>
                <a:schemeClr val="bg1">
                  <a:lumMod val="50000"/>
                </a:schemeClr>
              </a:solidFill>
              <a:effectLst/>
            </a:endParaRPr>
          </a:p>
        </p:txBody>
      </p:sp>
    </p:spTree>
    <p:extLst>
      <p:ext uri="{BB962C8B-B14F-4D97-AF65-F5344CB8AC3E}">
        <p14:creationId xmlns:p14="http://schemas.microsoft.com/office/powerpoint/2010/main" val="366210045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2BD-EB95-D19E-409E-C2DCC3E12B3B}"/>
              </a:ext>
            </a:extLst>
          </p:cNvPr>
          <p:cNvSpPr>
            <a:spLocks noGrp="1"/>
          </p:cNvSpPr>
          <p:nvPr>
            <p:ph type="title"/>
          </p:nvPr>
        </p:nvSpPr>
        <p:spPr/>
        <p:txBody>
          <a:bodyPr/>
          <a:lstStyle/>
          <a:p>
            <a:r>
              <a:rPr lang="en-GB"/>
              <a:t>Challenges When Creating A Data Foundation - Many Companies Today Have Data Housed In Multiple Data Stores Across A Hybrid, Multi-Cloud Distributed Data Estate</a:t>
            </a:r>
          </a:p>
        </p:txBody>
      </p:sp>
      <p:grpSp>
        <p:nvGrpSpPr>
          <p:cNvPr id="56" name="Group 55">
            <a:extLst>
              <a:ext uri="{FF2B5EF4-FFF2-40B4-BE49-F238E27FC236}">
                <a16:creationId xmlns:a16="http://schemas.microsoft.com/office/drawing/2014/main" id="{BBC0077F-D84D-1E83-5486-6A50555AEFC4}"/>
              </a:ext>
            </a:extLst>
          </p:cNvPr>
          <p:cNvGrpSpPr/>
          <p:nvPr/>
        </p:nvGrpSpPr>
        <p:grpSpPr>
          <a:xfrm>
            <a:off x="1381230" y="2242130"/>
            <a:ext cx="10459671" cy="3070650"/>
            <a:chOff x="1381230" y="2201777"/>
            <a:chExt cx="9662373" cy="2687215"/>
          </a:xfrm>
        </p:grpSpPr>
        <p:sp>
          <p:nvSpPr>
            <p:cNvPr id="4" name="Rectangle 3">
              <a:extLst>
                <a:ext uri="{FF2B5EF4-FFF2-40B4-BE49-F238E27FC236}">
                  <a16:creationId xmlns:a16="http://schemas.microsoft.com/office/drawing/2014/main" id="{DD3E1D84-4BD9-261B-4449-B15DC21937E2}"/>
                </a:ext>
              </a:extLst>
            </p:cNvPr>
            <p:cNvSpPr/>
            <p:nvPr/>
          </p:nvSpPr>
          <p:spPr bwMode="auto">
            <a:xfrm>
              <a:off x="1381230" y="2201777"/>
              <a:ext cx="9662373" cy="2687215"/>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01A48883-7130-F023-35E6-41D56FA54F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0978" y="2769587"/>
              <a:ext cx="967961" cy="304376"/>
            </a:xfrm>
            <a:prstGeom prst="rect">
              <a:avLst/>
            </a:prstGeom>
            <a:ln>
              <a:noFill/>
            </a:ln>
          </p:spPr>
        </p:pic>
        <p:pic>
          <p:nvPicPr>
            <p:cNvPr id="6" name="Picture 5">
              <a:extLst>
                <a:ext uri="{FF2B5EF4-FFF2-40B4-BE49-F238E27FC236}">
                  <a16:creationId xmlns:a16="http://schemas.microsoft.com/office/drawing/2014/main" id="{E66DCEE7-E4C7-93B6-46DC-EB537457AEC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427722" y="2741526"/>
              <a:ext cx="3112252" cy="1869326"/>
            </a:xfrm>
            <a:prstGeom prst="rect">
              <a:avLst/>
            </a:prstGeom>
          </p:spPr>
        </p:pic>
        <p:pic>
          <p:nvPicPr>
            <p:cNvPr id="7" name="Picture 6">
              <a:extLst>
                <a:ext uri="{FF2B5EF4-FFF2-40B4-BE49-F238E27FC236}">
                  <a16:creationId xmlns:a16="http://schemas.microsoft.com/office/drawing/2014/main" id="{93711EB7-A0CF-5F36-5FE2-8B50D814318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260592" y="2658774"/>
              <a:ext cx="3097535" cy="1860487"/>
            </a:xfrm>
            <a:prstGeom prst="rect">
              <a:avLst/>
            </a:prstGeom>
          </p:spPr>
        </p:pic>
        <p:pic>
          <p:nvPicPr>
            <p:cNvPr id="8" name="Picture 7">
              <a:extLst>
                <a:ext uri="{FF2B5EF4-FFF2-40B4-BE49-F238E27FC236}">
                  <a16:creationId xmlns:a16="http://schemas.microsoft.com/office/drawing/2014/main" id="{F0E777C7-BEE8-82BD-E718-A3A112767D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81095" y="2809072"/>
              <a:ext cx="2076490" cy="976644"/>
            </a:xfrm>
            <a:prstGeom prst="rect">
              <a:avLst/>
            </a:prstGeom>
          </p:spPr>
        </p:pic>
        <p:pic>
          <p:nvPicPr>
            <p:cNvPr id="9" name="Picture 8">
              <a:extLst>
                <a:ext uri="{FF2B5EF4-FFF2-40B4-BE49-F238E27FC236}">
                  <a16:creationId xmlns:a16="http://schemas.microsoft.com/office/drawing/2014/main" id="{06813635-7E68-41A0-C3A6-D47312510BB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61077" y="2547510"/>
              <a:ext cx="3064336" cy="1840546"/>
            </a:xfrm>
            <a:prstGeom prst="rect">
              <a:avLst/>
            </a:prstGeom>
          </p:spPr>
        </p:pic>
        <p:sp>
          <p:nvSpPr>
            <p:cNvPr id="10" name="TextBox 9">
              <a:extLst>
                <a:ext uri="{FF2B5EF4-FFF2-40B4-BE49-F238E27FC236}">
                  <a16:creationId xmlns:a16="http://schemas.microsoft.com/office/drawing/2014/main" id="{66783908-1DB4-CC02-4BCF-FEC519F63A96}"/>
                </a:ext>
              </a:extLst>
            </p:cNvPr>
            <p:cNvSpPr txBox="1"/>
            <p:nvPr/>
          </p:nvSpPr>
          <p:spPr>
            <a:xfrm>
              <a:off x="3510325" y="3273029"/>
              <a:ext cx="1137940" cy="45788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1" name="TextBox 10">
              <a:extLst>
                <a:ext uri="{FF2B5EF4-FFF2-40B4-BE49-F238E27FC236}">
                  <a16:creationId xmlns:a16="http://schemas.microsoft.com/office/drawing/2014/main" id="{BAF4C898-341B-5363-F385-8EADC9B7FC17}"/>
                </a:ext>
              </a:extLst>
            </p:cNvPr>
            <p:cNvSpPr txBox="1"/>
            <p:nvPr/>
          </p:nvSpPr>
          <p:spPr>
            <a:xfrm>
              <a:off x="3698182" y="2915817"/>
              <a:ext cx="1575893" cy="26934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2" name="TextBox 11">
              <a:extLst>
                <a:ext uri="{FF2B5EF4-FFF2-40B4-BE49-F238E27FC236}">
                  <a16:creationId xmlns:a16="http://schemas.microsoft.com/office/drawing/2014/main" id="{C4ED1A72-2D29-81FA-DD29-E636B5537597}"/>
                </a:ext>
              </a:extLst>
            </p:cNvPr>
            <p:cNvSpPr txBox="1"/>
            <p:nvPr/>
          </p:nvSpPr>
          <p:spPr>
            <a:xfrm>
              <a:off x="6933576" y="2958923"/>
              <a:ext cx="1484034" cy="188541"/>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3" name="TextBox 12">
              <a:extLst>
                <a:ext uri="{FF2B5EF4-FFF2-40B4-BE49-F238E27FC236}">
                  <a16:creationId xmlns:a16="http://schemas.microsoft.com/office/drawing/2014/main" id="{5DF502A7-BEF3-6CF7-24A6-1A7C41D243BC}"/>
                </a:ext>
              </a:extLst>
            </p:cNvPr>
            <p:cNvSpPr txBox="1"/>
            <p:nvPr/>
          </p:nvSpPr>
          <p:spPr>
            <a:xfrm>
              <a:off x="7018144" y="3565019"/>
              <a:ext cx="349472" cy="188541"/>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 name="TextBox 13">
              <a:extLst>
                <a:ext uri="{FF2B5EF4-FFF2-40B4-BE49-F238E27FC236}">
                  <a16:creationId xmlns:a16="http://schemas.microsoft.com/office/drawing/2014/main" id="{8B6C8952-1B57-0340-DCA9-0EDF501942E4}"/>
                </a:ext>
              </a:extLst>
            </p:cNvPr>
            <p:cNvSpPr txBox="1"/>
            <p:nvPr/>
          </p:nvSpPr>
          <p:spPr>
            <a:xfrm>
              <a:off x="7138056" y="3270739"/>
              <a:ext cx="1190148" cy="188541"/>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 name="Rectangle 14">
              <a:extLst>
                <a:ext uri="{FF2B5EF4-FFF2-40B4-BE49-F238E27FC236}">
                  <a16:creationId xmlns:a16="http://schemas.microsoft.com/office/drawing/2014/main" id="{1EC52D13-04FC-2E69-FAE2-A3C927DD0CE1}"/>
                </a:ext>
              </a:extLst>
            </p:cNvPr>
            <p:cNvSpPr/>
            <p:nvPr/>
          </p:nvSpPr>
          <p:spPr>
            <a:xfrm>
              <a:off x="3725335" y="2258568"/>
              <a:ext cx="2314688" cy="29627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6" name="Rectangle 15">
              <a:extLst>
                <a:ext uri="{FF2B5EF4-FFF2-40B4-BE49-F238E27FC236}">
                  <a16:creationId xmlns:a16="http://schemas.microsoft.com/office/drawing/2014/main" id="{2FDF0E0E-683B-2788-747F-66518F5EA4E8}"/>
                </a:ext>
              </a:extLst>
            </p:cNvPr>
            <p:cNvSpPr/>
            <p:nvPr/>
          </p:nvSpPr>
          <p:spPr>
            <a:xfrm>
              <a:off x="6822893" y="2240870"/>
              <a:ext cx="2057146" cy="29627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7" name="Picture 14" descr="Leading from the Edge: How Edge computing is revolutionizing micro data  construction - DCD">
              <a:extLst>
                <a:ext uri="{FF2B5EF4-FFF2-40B4-BE49-F238E27FC236}">
                  <a16:creationId xmlns:a16="http://schemas.microsoft.com/office/drawing/2014/main" id="{51721970-D915-666F-F5A3-7896730547D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020509" y="2741526"/>
              <a:ext cx="1932296" cy="11100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85CC3E0-35B9-5C00-6937-EB20C1FE4FD7}"/>
                </a:ext>
              </a:extLst>
            </p:cNvPr>
            <p:cNvSpPr/>
            <p:nvPr/>
          </p:nvSpPr>
          <p:spPr>
            <a:xfrm>
              <a:off x="9416369" y="2240870"/>
              <a:ext cx="1337471" cy="29627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19" name="Group 18">
              <a:extLst>
                <a:ext uri="{FF2B5EF4-FFF2-40B4-BE49-F238E27FC236}">
                  <a16:creationId xmlns:a16="http://schemas.microsoft.com/office/drawing/2014/main" id="{3C94949A-4A0A-182F-B6FA-E4EC47384B6E}"/>
                </a:ext>
              </a:extLst>
            </p:cNvPr>
            <p:cNvGrpSpPr/>
            <p:nvPr/>
          </p:nvGrpSpPr>
          <p:grpSpPr>
            <a:xfrm>
              <a:off x="3159377" y="2201777"/>
              <a:ext cx="5753788" cy="2687215"/>
              <a:chOff x="3197371" y="2001017"/>
              <a:chExt cx="6512863" cy="3153359"/>
            </a:xfrm>
          </p:grpSpPr>
          <p:cxnSp>
            <p:nvCxnSpPr>
              <p:cNvPr id="34" name="Straight Connector 33">
                <a:extLst>
                  <a:ext uri="{FF2B5EF4-FFF2-40B4-BE49-F238E27FC236}">
                    <a16:creationId xmlns:a16="http://schemas.microsoft.com/office/drawing/2014/main" id="{8DC7033A-3395-3CF3-617B-3795146A0064}"/>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a:extLst>
                  <a:ext uri="{FF2B5EF4-FFF2-40B4-BE49-F238E27FC236}">
                    <a16:creationId xmlns:a16="http://schemas.microsoft.com/office/drawing/2014/main" id="{FF326150-4553-A978-90A9-1AF872CFABBD}"/>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5B453E5F-B3DD-B212-C5C8-91DC4E24FA4A}"/>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20" name="Rectangle 19">
              <a:extLst>
                <a:ext uri="{FF2B5EF4-FFF2-40B4-BE49-F238E27FC236}">
                  <a16:creationId xmlns:a16="http://schemas.microsoft.com/office/drawing/2014/main" id="{E7D6DC4D-FB05-7510-1890-5B83B2511524}"/>
                </a:ext>
              </a:extLst>
            </p:cNvPr>
            <p:cNvSpPr/>
            <p:nvPr/>
          </p:nvSpPr>
          <p:spPr>
            <a:xfrm>
              <a:off x="1430584" y="2257757"/>
              <a:ext cx="1694228" cy="29627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21" name="Picture 20">
              <a:extLst>
                <a:ext uri="{FF2B5EF4-FFF2-40B4-BE49-F238E27FC236}">
                  <a16:creationId xmlns:a16="http://schemas.microsoft.com/office/drawing/2014/main" id="{A2825F3E-7C92-766B-2EFE-A781D113913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745403" y="3056701"/>
              <a:ext cx="515859" cy="195734"/>
            </a:xfrm>
            <a:prstGeom prst="rect">
              <a:avLst/>
            </a:prstGeom>
            <a:ln>
              <a:noFill/>
            </a:ln>
          </p:spPr>
        </p:pic>
        <p:pic>
          <p:nvPicPr>
            <p:cNvPr id="22" name="Picture 21">
              <a:extLst>
                <a:ext uri="{FF2B5EF4-FFF2-40B4-BE49-F238E27FC236}">
                  <a16:creationId xmlns:a16="http://schemas.microsoft.com/office/drawing/2014/main" id="{074D9F94-118E-EA20-FA4C-1F4ECB1A496C}"/>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643511" y="2618870"/>
              <a:ext cx="670536" cy="352869"/>
            </a:xfrm>
            <a:prstGeom prst="rect">
              <a:avLst/>
            </a:prstGeom>
            <a:ln>
              <a:noFill/>
            </a:ln>
          </p:spPr>
        </p:pic>
        <p:pic>
          <p:nvPicPr>
            <p:cNvPr id="23" name="Picture 2" descr="Integrate Oracle Netsuite | CyTrack Customer Experience Technology">
              <a:extLst>
                <a:ext uri="{FF2B5EF4-FFF2-40B4-BE49-F238E27FC236}">
                  <a16:creationId xmlns:a16="http://schemas.microsoft.com/office/drawing/2014/main" id="{E47EE09B-D68E-3524-E7BB-7BD6FE19290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299952" y="3317023"/>
              <a:ext cx="651200" cy="193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684649F5-3F27-8289-6C3B-9CE4DBC7E1B7}"/>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501306" y="3418942"/>
              <a:ext cx="904055" cy="3667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4" descr="monday.com logo">
              <a:extLst>
                <a:ext uri="{FF2B5EF4-FFF2-40B4-BE49-F238E27FC236}">
                  <a16:creationId xmlns:a16="http://schemas.microsoft.com/office/drawing/2014/main" id="{0113C0C3-A153-A4D0-012B-160BD7FE387C}"/>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082084" y="3721163"/>
              <a:ext cx="960126" cy="2019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969F3C90-FB5B-1538-1A4E-F1CD0942BA46}"/>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690406" y="3983276"/>
              <a:ext cx="783357" cy="1658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C20365-A2C7-1EE0-1E10-A87EF8E5E71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059822" y="4149116"/>
              <a:ext cx="960124" cy="246532"/>
            </a:xfrm>
            <a:prstGeom prst="rect">
              <a:avLst/>
            </a:prstGeom>
          </p:spPr>
        </p:pic>
        <p:pic>
          <p:nvPicPr>
            <p:cNvPr id="28" name="Picture 27">
              <a:extLst>
                <a:ext uri="{FF2B5EF4-FFF2-40B4-BE49-F238E27FC236}">
                  <a16:creationId xmlns:a16="http://schemas.microsoft.com/office/drawing/2014/main" id="{D87B77EA-722E-06F6-B288-AFC8F8D210E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544919" y="4417284"/>
              <a:ext cx="1406456" cy="210386"/>
            </a:xfrm>
            <a:prstGeom prst="rect">
              <a:avLst/>
            </a:prstGeom>
          </p:spPr>
        </p:pic>
        <p:sp>
          <p:nvSpPr>
            <p:cNvPr id="29" name="TextBox 28">
              <a:extLst>
                <a:ext uri="{FF2B5EF4-FFF2-40B4-BE49-F238E27FC236}">
                  <a16:creationId xmlns:a16="http://schemas.microsoft.com/office/drawing/2014/main" id="{23476E9E-786C-C313-DC97-7367FCED272A}"/>
                </a:ext>
              </a:extLst>
            </p:cNvPr>
            <p:cNvSpPr txBox="1"/>
            <p:nvPr/>
          </p:nvSpPr>
          <p:spPr>
            <a:xfrm>
              <a:off x="7768602" y="3558919"/>
              <a:ext cx="578999" cy="188541"/>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0" name="TextBox 29">
              <a:extLst>
                <a:ext uri="{FF2B5EF4-FFF2-40B4-BE49-F238E27FC236}">
                  <a16:creationId xmlns:a16="http://schemas.microsoft.com/office/drawing/2014/main" id="{445FAA7C-E3D1-1B12-D251-BBA3C15B24D5}"/>
                </a:ext>
              </a:extLst>
            </p:cNvPr>
            <p:cNvSpPr txBox="1"/>
            <p:nvPr/>
          </p:nvSpPr>
          <p:spPr>
            <a:xfrm>
              <a:off x="4763421" y="3276339"/>
              <a:ext cx="520062" cy="26934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1" name="TextBox 30">
              <a:extLst>
                <a:ext uri="{FF2B5EF4-FFF2-40B4-BE49-F238E27FC236}">
                  <a16:creationId xmlns:a16="http://schemas.microsoft.com/office/drawing/2014/main" id="{DA6FEB2D-2A47-7852-224D-520109C388E2}"/>
                </a:ext>
              </a:extLst>
            </p:cNvPr>
            <p:cNvSpPr txBox="1"/>
            <p:nvPr/>
          </p:nvSpPr>
          <p:spPr>
            <a:xfrm>
              <a:off x="4803843" y="3620794"/>
              <a:ext cx="749588" cy="26934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2" name="TextBox 31">
              <a:extLst>
                <a:ext uri="{FF2B5EF4-FFF2-40B4-BE49-F238E27FC236}">
                  <a16:creationId xmlns:a16="http://schemas.microsoft.com/office/drawing/2014/main" id="{DC6EB8D2-4515-43CF-9BBB-41F3563DA7E2}"/>
                </a:ext>
              </a:extLst>
            </p:cNvPr>
            <p:cNvSpPr txBox="1"/>
            <p:nvPr/>
          </p:nvSpPr>
          <p:spPr>
            <a:xfrm>
              <a:off x="9621873" y="4281062"/>
              <a:ext cx="863136" cy="29627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3" name="TextBox 32">
              <a:extLst>
                <a:ext uri="{FF2B5EF4-FFF2-40B4-BE49-F238E27FC236}">
                  <a16:creationId xmlns:a16="http://schemas.microsoft.com/office/drawing/2014/main" id="{4194048A-91B6-120A-4C5A-32E9AC1CA6FD}"/>
                </a:ext>
              </a:extLst>
            </p:cNvPr>
            <p:cNvSpPr txBox="1"/>
            <p:nvPr/>
          </p:nvSpPr>
          <p:spPr>
            <a:xfrm>
              <a:off x="3700833" y="4281062"/>
              <a:ext cx="2230963" cy="2962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spTree>
    <p:extLst>
      <p:ext uri="{BB962C8B-B14F-4D97-AF65-F5344CB8AC3E}">
        <p14:creationId xmlns:p14="http://schemas.microsoft.com/office/powerpoint/2010/main" val="39645909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8FAF3F-1B92-5C4D-A475-77E5157614F8}"/>
              </a:ext>
            </a:extLst>
          </p:cNvPr>
          <p:cNvSpPr>
            <a:spLocks noGrp="1"/>
          </p:cNvSpPr>
          <p:nvPr>
            <p:ph type="title"/>
          </p:nvPr>
        </p:nvSpPr>
        <p:spPr/>
        <p:txBody>
          <a:bodyPr/>
          <a:lstStyle/>
          <a:p>
            <a:r>
              <a:rPr lang="en-GB" sz="2100"/>
              <a:t>Also, Many Analytical Projects Have Been Running As Silos -  Inconsistent Development Approaches, Fractured Skills, Limited Re-Use, Maintenance Challenge, Cost…</a:t>
            </a:r>
          </a:p>
        </p:txBody>
      </p:sp>
      <p:grpSp>
        <p:nvGrpSpPr>
          <p:cNvPr id="84" name="Group 83">
            <a:extLst>
              <a:ext uri="{FF2B5EF4-FFF2-40B4-BE49-F238E27FC236}">
                <a16:creationId xmlns:a16="http://schemas.microsoft.com/office/drawing/2014/main" id="{FB6952D4-E49A-B342-8F30-A3AE2E2EABAC}"/>
              </a:ext>
            </a:extLst>
          </p:cNvPr>
          <p:cNvGrpSpPr/>
          <p:nvPr/>
        </p:nvGrpSpPr>
        <p:grpSpPr>
          <a:xfrm>
            <a:off x="673618" y="1679002"/>
            <a:ext cx="5499776" cy="4378030"/>
            <a:chOff x="-153074" y="1442758"/>
            <a:chExt cx="6392233" cy="4967272"/>
          </a:xfrm>
        </p:grpSpPr>
        <p:sp>
          <p:nvSpPr>
            <p:cNvPr id="5" name="Oval 4">
              <a:extLst>
                <a:ext uri="{FF2B5EF4-FFF2-40B4-BE49-F238E27FC236}">
                  <a16:creationId xmlns:a16="http://schemas.microsoft.com/office/drawing/2014/main" id="{633BC759-0982-4D40-9D23-AAAE8F004FCC}"/>
                </a:ext>
              </a:extLst>
            </p:cNvPr>
            <p:cNvSpPr/>
            <p:nvPr/>
          </p:nvSpPr>
          <p:spPr bwMode="auto">
            <a:xfrm>
              <a:off x="978232" y="1472270"/>
              <a:ext cx="4937760" cy="493776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charset="0"/>
                <a:ea typeface="+mn-ea"/>
                <a:cs typeface="+mn-cs"/>
              </a:endParaRPr>
            </a:p>
          </p:txBody>
        </p:sp>
        <p:cxnSp>
          <p:nvCxnSpPr>
            <p:cNvPr id="6" name="Straight Connector 5">
              <a:extLst>
                <a:ext uri="{FF2B5EF4-FFF2-40B4-BE49-F238E27FC236}">
                  <a16:creationId xmlns:a16="http://schemas.microsoft.com/office/drawing/2014/main" id="{204AA408-156F-364A-847F-864FEF175A13}"/>
                </a:ext>
              </a:extLst>
            </p:cNvPr>
            <p:cNvCxnSpPr>
              <a:cxnSpLocks/>
              <a:endCxn id="5" idx="6"/>
            </p:cNvCxnSpPr>
            <p:nvPr/>
          </p:nvCxnSpPr>
          <p:spPr bwMode="auto">
            <a:xfrm>
              <a:off x="978232" y="3941150"/>
              <a:ext cx="49377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52026CCF-7D8A-F740-A44C-BF119D89DFDA}"/>
                </a:ext>
              </a:extLst>
            </p:cNvPr>
            <p:cNvCxnSpPr>
              <a:stCxn id="5" idx="0"/>
            </p:cNvCxnSpPr>
            <p:nvPr/>
          </p:nvCxnSpPr>
          <p:spPr bwMode="auto">
            <a:xfrm>
              <a:off x="3447112" y="1472270"/>
              <a:ext cx="0" cy="49377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8016FB55-4296-EF43-818E-127CC6158811}"/>
                </a:ext>
              </a:extLst>
            </p:cNvPr>
            <p:cNvCxnSpPr>
              <a:stCxn id="5" idx="7"/>
              <a:endCxn id="5" idx="3"/>
            </p:cNvCxnSpPr>
            <p:nvPr/>
          </p:nvCxnSpPr>
          <p:spPr bwMode="auto">
            <a:xfrm flipH="1">
              <a:off x="1701350" y="2195388"/>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FBF33948-A607-D341-A715-74A391E2320B}"/>
                </a:ext>
              </a:extLst>
            </p:cNvPr>
            <p:cNvCxnSpPr>
              <a:stCxn id="5" idx="1"/>
              <a:endCxn id="5" idx="5"/>
            </p:cNvCxnSpPr>
            <p:nvPr/>
          </p:nvCxnSpPr>
          <p:spPr bwMode="auto">
            <a:xfrm>
              <a:off x="1701350" y="2195388"/>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Oval 9">
              <a:extLst>
                <a:ext uri="{FF2B5EF4-FFF2-40B4-BE49-F238E27FC236}">
                  <a16:creationId xmlns:a16="http://schemas.microsoft.com/office/drawing/2014/main" id="{5F01528A-7C4C-864F-AE51-FFE16BD0551E}"/>
                </a:ext>
              </a:extLst>
            </p:cNvPr>
            <p:cNvSpPr/>
            <p:nvPr/>
          </p:nvSpPr>
          <p:spPr bwMode="auto">
            <a:xfrm>
              <a:off x="2152884" y="2646922"/>
              <a:ext cx="2588456" cy="258845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6FDE3B9C-F0AA-6B4F-8B79-42CD87C55497}"/>
                </a:ext>
              </a:extLst>
            </p:cNvPr>
            <p:cNvSpPr txBox="1"/>
            <p:nvPr/>
          </p:nvSpPr>
          <p:spPr>
            <a:xfrm>
              <a:off x="2388155" y="2057733"/>
              <a:ext cx="557448"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HR</a:t>
              </a:r>
            </a:p>
          </p:txBody>
        </p:sp>
        <p:sp>
          <p:nvSpPr>
            <p:cNvPr id="12" name="TextBox 11">
              <a:extLst>
                <a:ext uri="{FF2B5EF4-FFF2-40B4-BE49-F238E27FC236}">
                  <a16:creationId xmlns:a16="http://schemas.microsoft.com/office/drawing/2014/main" id="{C1939E6D-096B-934F-B98E-2D90B78307A7}"/>
                </a:ext>
              </a:extLst>
            </p:cNvPr>
            <p:cNvSpPr txBox="1"/>
            <p:nvPr/>
          </p:nvSpPr>
          <p:spPr>
            <a:xfrm>
              <a:off x="4850865" y="3083271"/>
              <a:ext cx="808969"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Sales</a:t>
              </a:r>
            </a:p>
          </p:txBody>
        </p:sp>
        <p:sp>
          <p:nvSpPr>
            <p:cNvPr id="13" name="TextBox 12">
              <a:extLst>
                <a:ext uri="{FF2B5EF4-FFF2-40B4-BE49-F238E27FC236}">
                  <a16:creationId xmlns:a16="http://schemas.microsoft.com/office/drawing/2014/main" id="{78E3D6E2-090C-874B-B058-CC6DD796D208}"/>
                </a:ext>
              </a:extLst>
            </p:cNvPr>
            <p:cNvSpPr txBox="1"/>
            <p:nvPr/>
          </p:nvSpPr>
          <p:spPr>
            <a:xfrm>
              <a:off x="3446939" y="2020916"/>
              <a:ext cx="1261709"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Marketing</a:t>
              </a:r>
            </a:p>
          </p:txBody>
        </p:sp>
        <p:sp>
          <p:nvSpPr>
            <p:cNvPr id="14" name="TextBox 13">
              <a:extLst>
                <a:ext uri="{FF2B5EF4-FFF2-40B4-BE49-F238E27FC236}">
                  <a16:creationId xmlns:a16="http://schemas.microsoft.com/office/drawing/2014/main" id="{D886DD43-CF37-DE48-AE5F-02CFB3FFF6D3}"/>
                </a:ext>
              </a:extLst>
            </p:cNvPr>
            <p:cNvSpPr txBox="1"/>
            <p:nvPr/>
          </p:nvSpPr>
          <p:spPr>
            <a:xfrm>
              <a:off x="4764132" y="4481183"/>
              <a:ext cx="1008323"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Service</a:t>
              </a:r>
            </a:p>
          </p:txBody>
        </p:sp>
        <p:sp>
          <p:nvSpPr>
            <p:cNvPr id="15" name="TextBox 14">
              <a:extLst>
                <a:ext uri="{FF2B5EF4-FFF2-40B4-BE49-F238E27FC236}">
                  <a16:creationId xmlns:a16="http://schemas.microsoft.com/office/drawing/2014/main" id="{21A53DE6-3197-8944-90CA-351F04AC8187}"/>
                </a:ext>
              </a:extLst>
            </p:cNvPr>
            <p:cNvSpPr txBox="1"/>
            <p:nvPr/>
          </p:nvSpPr>
          <p:spPr>
            <a:xfrm>
              <a:off x="1216088" y="3083271"/>
              <a:ext cx="1060491"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Finance</a:t>
              </a:r>
            </a:p>
          </p:txBody>
        </p:sp>
        <p:sp>
          <p:nvSpPr>
            <p:cNvPr id="16" name="TextBox 15">
              <a:extLst>
                <a:ext uri="{FF2B5EF4-FFF2-40B4-BE49-F238E27FC236}">
                  <a16:creationId xmlns:a16="http://schemas.microsoft.com/office/drawing/2014/main" id="{B2A6BCBC-4377-BE4F-8C12-B47EFEF95375}"/>
                </a:ext>
              </a:extLst>
            </p:cNvPr>
            <p:cNvSpPr txBox="1"/>
            <p:nvPr/>
          </p:nvSpPr>
          <p:spPr>
            <a:xfrm>
              <a:off x="1089807" y="4265100"/>
              <a:ext cx="1063077" cy="66348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Procure-ment</a:t>
              </a:r>
            </a:p>
          </p:txBody>
        </p:sp>
        <p:sp>
          <p:nvSpPr>
            <p:cNvPr id="17" name="TextBox 16">
              <a:extLst>
                <a:ext uri="{FF2B5EF4-FFF2-40B4-BE49-F238E27FC236}">
                  <a16:creationId xmlns:a16="http://schemas.microsoft.com/office/drawing/2014/main" id="{988CFF16-79CF-9742-9D1B-2DC30D49C8B5}"/>
                </a:ext>
              </a:extLst>
            </p:cNvPr>
            <p:cNvSpPr txBox="1"/>
            <p:nvPr/>
          </p:nvSpPr>
          <p:spPr>
            <a:xfrm>
              <a:off x="1999519" y="5441858"/>
              <a:ext cx="1380950"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Operations</a:t>
              </a:r>
            </a:p>
          </p:txBody>
        </p:sp>
        <p:sp>
          <p:nvSpPr>
            <p:cNvPr id="18" name="TextBox 17">
              <a:extLst>
                <a:ext uri="{FF2B5EF4-FFF2-40B4-BE49-F238E27FC236}">
                  <a16:creationId xmlns:a16="http://schemas.microsoft.com/office/drawing/2014/main" id="{D4D0EB8B-1DE6-8E48-9434-00B3F1DF8FA6}"/>
                </a:ext>
              </a:extLst>
            </p:cNvPr>
            <p:cNvSpPr txBox="1"/>
            <p:nvPr/>
          </p:nvSpPr>
          <p:spPr>
            <a:xfrm>
              <a:off x="3528584" y="5441858"/>
              <a:ext cx="1405169" cy="3841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Distribution</a:t>
              </a:r>
            </a:p>
          </p:txBody>
        </p:sp>
        <p:cxnSp>
          <p:nvCxnSpPr>
            <p:cNvPr id="19" name="Straight Arrow Connector 18">
              <a:extLst>
                <a:ext uri="{FF2B5EF4-FFF2-40B4-BE49-F238E27FC236}">
                  <a16:creationId xmlns:a16="http://schemas.microsoft.com/office/drawing/2014/main" id="{1235EF3F-32AC-4D46-B0DC-BBA0CD691E31}"/>
                </a:ext>
              </a:extLst>
            </p:cNvPr>
            <p:cNvCxnSpPr>
              <a:cxnSpLocks/>
              <a:stCxn id="36" idx="1"/>
            </p:cNvCxnSpPr>
            <p:nvPr/>
          </p:nvCxnSpPr>
          <p:spPr bwMode="auto">
            <a:xfrm flipH="1" flipV="1">
              <a:off x="2784110" y="2513279"/>
              <a:ext cx="97209" cy="65662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631EDF91-722A-1541-AC0A-EC97E99D25B3}"/>
                </a:ext>
              </a:extLst>
            </p:cNvPr>
            <p:cNvCxnSpPr>
              <a:cxnSpLocks/>
            </p:cNvCxnSpPr>
            <p:nvPr/>
          </p:nvCxnSpPr>
          <p:spPr bwMode="auto">
            <a:xfrm flipV="1">
              <a:off x="3966804" y="2496937"/>
              <a:ext cx="61866" cy="50467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E046DF0E-6193-634D-BEAF-89C9BDDCBB38}"/>
                </a:ext>
              </a:extLst>
            </p:cNvPr>
            <p:cNvCxnSpPr>
              <a:cxnSpLocks/>
              <a:stCxn id="49" idx="4"/>
            </p:cNvCxnSpPr>
            <p:nvPr/>
          </p:nvCxnSpPr>
          <p:spPr bwMode="auto">
            <a:xfrm flipV="1">
              <a:off x="4409626" y="3370477"/>
              <a:ext cx="466553" cy="16988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9D6FC8E2-28FF-2946-8637-516E92ED8C0B}"/>
                </a:ext>
              </a:extLst>
            </p:cNvPr>
            <p:cNvCxnSpPr>
              <a:cxnSpLocks/>
            </p:cNvCxnSpPr>
            <p:nvPr/>
          </p:nvCxnSpPr>
          <p:spPr bwMode="auto">
            <a:xfrm>
              <a:off x="4325730" y="3659536"/>
              <a:ext cx="545080" cy="87057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F7C30009-88D5-F94A-900B-B5BDEF8E49C5}"/>
                </a:ext>
              </a:extLst>
            </p:cNvPr>
            <p:cNvCxnSpPr>
              <a:cxnSpLocks/>
              <a:stCxn id="46" idx="3"/>
            </p:cNvCxnSpPr>
            <p:nvPr/>
          </p:nvCxnSpPr>
          <p:spPr bwMode="auto">
            <a:xfrm>
              <a:off x="3615951" y="5195075"/>
              <a:ext cx="412720" cy="1585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4ADF73AF-E3C1-D642-926E-337C70E5F95C}"/>
                </a:ext>
              </a:extLst>
            </p:cNvPr>
            <p:cNvCxnSpPr>
              <a:cxnSpLocks/>
              <a:stCxn id="45" idx="2"/>
            </p:cNvCxnSpPr>
            <p:nvPr/>
          </p:nvCxnSpPr>
          <p:spPr bwMode="auto">
            <a:xfrm flipH="1">
              <a:off x="2784113" y="5107854"/>
              <a:ext cx="345230" cy="21953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0D6D59C-E607-E440-81DE-366CE7169732}"/>
                </a:ext>
              </a:extLst>
            </p:cNvPr>
            <p:cNvCxnSpPr>
              <a:cxnSpLocks/>
              <a:stCxn id="43" idx="3"/>
            </p:cNvCxnSpPr>
            <p:nvPr/>
          </p:nvCxnSpPr>
          <p:spPr bwMode="auto">
            <a:xfrm flipH="1">
              <a:off x="2018046" y="3744252"/>
              <a:ext cx="850696" cy="7379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5AD2B4EB-6E35-9B47-B8C2-DF89AF474839}"/>
                </a:ext>
              </a:extLst>
            </p:cNvPr>
            <p:cNvCxnSpPr>
              <a:cxnSpLocks/>
            </p:cNvCxnSpPr>
            <p:nvPr/>
          </p:nvCxnSpPr>
          <p:spPr bwMode="auto">
            <a:xfrm flipH="1" flipV="1">
              <a:off x="2003837" y="3382607"/>
              <a:ext cx="594439" cy="1416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7" name="Picture 24" descr="user business user woman">
              <a:extLst>
                <a:ext uri="{FF2B5EF4-FFF2-40B4-BE49-F238E27FC236}">
                  <a16:creationId xmlns:a16="http://schemas.microsoft.com/office/drawing/2014/main" id="{72E8AED6-27A4-834F-AD18-A7C96F665D3C}"/>
                </a:ext>
              </a:extLst>
            </p:cNvPr>
            <p:cNvPicPr>
              <a:picLocks noChangeAspect="1" noChangeArrowheads="1"/>
            </p:cNvPicPr>
            <p:nvPr/>
          </p:nvPicPr>
          <p:blipFill>
            <a:blip r:embed="rId3" cstate="print"/>
            <a:srcRect/>
            <a:stretch>
              <a:fillRect/>
            </a:stretch>
          </p:blipFill>
          <p:spPr bwMode="auto">
            <a:xfrm>
              <a:off x="5334990" y="1643390"/>
              <a:ext cx="207321" cy="323950"/>
            </a:xfrm>
            <a:prstGeom prst="rect">
              <a:avLst/>
            </a:prstGeom>
            <a:noFill/>
          </p:spPr>
        </p:pic>
        <p:pic>
          <p:nvPicPr>
            <p:cNvPr id="28" name="Picture 67" descr="MCj04316400000[1]">
              <a:extLst>
                <a:ext uri="{FF2B5EF4-FFF2-40B4-BE49-F238E27FC236}">
                  <a16:creationId xmlns:a16="http://schemas.microsoft.com/office/drawing/2014/main" id="{23783898-8028-094E-9CF1-4E357CCBA523}"/>
                </a:ext>
              </a:extLst>
            </p:cNvPr>
            <p:cNvPicPr>
              <a:picLocks noChangeAspect="1" noChangeArrowheads="1"/>
            </p:cNvPicPr>
            <p:nvPr/>
          </p:nvPicPr>
          <p:blipFill>
            <a:blip r:embed="rId4"/>
            <a:srcRect/>
            <a:stretch>
              <a:fillRect/>
            </a:stretch>
          </p:blipFill>
          <p:spPr bwMode="auto">
            <a:xfrm>
              <a:off x="891372" y="5093516"/>
              <a:ext cx="298946" cy="297839"/>
            </a:xfrm>
            <a:prstGeom prst="rect">
              <a:avLst/>
            </a:prstGeom>
            <a:noFill/>
          </p:spPr>
        </p:pic>
        <p:pic>
          <p:nvPicPr>
            <p:cNvPr id="29" name="Picture 68" descr="MCj04316410000[1]">
              <a:extLst>
                <a:ext uri="{FF2B5EF4-FFF2-40B4-BE49-F238E27FC236}">
                  <a16:creationId xmlns:a16="http://schemas.microsoft.com/office/drawing/2014/main" id="{DC823B1A-DDE0-0B46-BA37-32C9EE41A054}"/>
                </a:ext>
              </a:extLst>
            </p:cNvPr>
            <p:cNvPicPr>
              <a:picLocks noChangeAspect="1" noChangeArrowheads="1"/>
            </p:cNvPicPr>
            <p:nvPr/>
          </p:nvPicPr>
          <p:blipFill>
            <a:blip r:embed="rId5" cstate="print"/>
            <a:srcRect/>
            <a:stretch>
              <a:fillRect/>
            </a:stretch>
          </p:blipFill>
          <p:spPr bwMode="auto">
            <a:xfrm>
              <a:off x="5965247" y="4956546"/>
              <a:ext cx="273912" cy="295639"/>
            </a:xfrm>
            <a:prstGeom prst="rect">
              <a:avLst/>
            </a:prstGeom>
            <a:noFill/>
          </p:spPr>
        </p:pic>
        <p:pic>
          <p:nvPicPr>
            <p:cNvPr id="30" name="Picture 29">
              <a:extLst>
                <a:ext uri="{FF2B5EF4-FFF2-40B4-BE49-F238E27FC236}">
                  <a16:creationId xmlns:a16="http://schemas.microsoft.com/office/drawing/2014/main" id="{DD47A264-165F-F241-826C-DCF57F7E46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1132484" y="2524549"/>
              <a:ext cx="217034" cy="332239"/>
            </a:xfrm>
            <a:prstGeom prst="rect">
              <a:avLst/>
            </a:prstGeom>
          </p:spPr>
        </p:pic>
        <p:pic>
          <p:nvPicPr>
            <p:cNvPr id="31" name="Picture 30">
              <a:extLst>
                <a:ext uri="{FF2B5EF4-FFF2-40B4-BE49-F238E27FC236}">
                  <a16:creationId xmlns:a16="http://schemas.microsoft.com/office/drawing/2014/main" id="{0B90A9A1-5228-6440-B964-4FE852A2BFD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50" b="93000" l="662" r="97682"/>
                      </a14:imgEffect>
                    </a14:imgLayer>
                  </a14:imgProps>
                </a:ext>
              </a:extLst>
            </a:blip>
            <a:stretch>
              <a:fillRect/>
            </a:stretch>
          </p:blipFill>
          <p:spPr>
            <a:xfrm>
              <a:off x="727048" y="3535565"/>
              <a:ext cx="228638" cy="350006"/>
            </a:xfrm>
            <a:prstGeom prst="rect">
              <a:avLst/>
            </a:prstGeom>
          </p:spPr>
        </p:pic>
        <p:pic>
          <p:nvPicPr>
            <p:cNvPr id="32" name="Picture 24" descr="user business user woman">
              <a:extLst>
                <a:ext uri="{FF2B5EF4-FFF2-40B4-BE49-F238E27FC236}">
                  <a16:creationId xmlns:a16="http://schemas.microsoft.com/office/drawing/2014/main" id="{D535869C-F99F-0F40-AA02-51A6FE57B0FC}"/>
                </a:ext>
              </a:extLst>
            </p:cNvPr>
            <p:cNvPicPr>
              <a:picLocks noChangeAspect="1" noChangeArrowheads="1"/>
            </p:cNvPicPr>
            <p:nvPr/>
          </p:nvPicPr>
          <p:blipFill>
            <a:blip r:embed="rId3" cstate="print"/>
            <a:srcRect/>
            <a:stretch>
              <a:fillRect/>
            </a:stretch>
          </p:blipFill>
          <p:spPr bwMode="auto">
            <a:xfrm>
              <a:off x="5048027" y="5893169"/>
              <a:ext cx="207321" cy="323950"/>
            </a:xfrm>
            <a:prstGeom prst="rect">
              <a:avLst/>
            </a:prstGeom>
            <a:noFill/>
          </p:spPr>
        </p:pic>
        <p:pic>
          <p:nvPicPr>
            <p:cNvPr id="33" name="Picture 68" descr="MCj04316410000[1]">
              <a:extLst>
                <a:ext uri="{FF2B5EF4-FFF2-40B4-BE49-F238E27FC236}">
                  <a16:creationId xmlns:a16="http://schemas.microsoft.com/office/drawing/2014/main" id="{FFC9BB78-66D7-254A-A348-8D98C7301E2A}"/>
                </a:ext>
              </a:extLst>
            </p:cNvPr>
            <p:cNvPicPr>
              <a:picLocks noChangeAspect="1" noChangeArrowheads="1"/>
            </p:cNvPicPr>
            <p:nvPr/>
          </p:nvPicPr>
          <p:blipFill>
            <a:blip r:embed="rId5" cstate="print"/>
            <a:srcRect/>
            <a:stretch>
              <a:fillRect/>
            </a:stretch>
          </p:blipFill>
          <p:spPr bwMode="auto">
            <a:xfrm flipH="1">
              <a:off x="-153074" y="4530111"/>
              <a:ext cx="273912" cy="295639"/>
            </a:xfrm>
            <a:prstGeom prst="rect">
              <a:avLst/>
            </a:prstGeom>
            <a:noFill/>
          </p:spPr>
        </p:pic>
        <p:grpSp>
          <p:nvGrpSpPr>
            <p:cNvPr id="34" name="Group 145">
              <a:extLst>
                <a:ext uri="{FF2B5EF4-FFF2-40B4-BE49-F238E27FC236}">
                  <a16:creationId xmlns:a16="http://schemas.microsoft.com/office/drawing/2014/main" id="{34B4B29B-9F54-B645-BDAE-B1EFC0EB37E3}"/>
                </a:ext>
              </a:extLst>
            </p:cNvPr>
            <p:cNvGrpSpPr/>
            <p:nvPr/>
          </p:nvGrpSpPr>
          <p:grpSpPr>
            <a:xfrm>
              <a:off x="2421510" y="2874217"/>
              <a:ext cx="1326444" cy="810035"/>
              <a:chOff x="942324" y="4151861"/>
              <a:chExt cx="1326444" cy="810035"/>
            </a:xfrm>
          </p:grpSpPr>
          <p:sp>
            <p:nvSpPr>
              <p:cNvPr id="35" name="TextBox 34">
                <a:extLst>
                  <a:ext uri="{FF2B5EF4-FFF2-40B4-BE49-F238E27FC236}">
                    <a16:creationId xmlns:a16="http://schemas.microsoft.com/office/drawing/2014/main" id="{C2241C28-6BE5-7F4D-A51A-F1C88FEF4917}"/>
                  </a:ext>
                </a:extLst>
              </p:cNvPr>
              <p:cNvSpPr txBox="1"/>
              <p:nvPr/>
            </p:nvSpPr>
            <p:spPr>
              <a:xfrm>
                <a:off x="942324" y="4151861"/>
                <a:ext cx="1326444" cy="296820"/>
              </a:xfrm>
              <a:prstGeom prst="rect">
                <a:avLst/>
              </a:prstGeom>
              <a:noFill/>
            </p:spPr>
            <p:txBody>
              <a:bodyPr wrap="square" rtlCol="0">
                <a:spAutoFit/>
              </a:bodyPr>
              <a:lstStyle/>
              <a:p>
                <a:pPr algn="ctr"/>
                <a:r>
                  <a:rPr lang="en-GB" sz="1100">
                    <a:solidFill>
                      <a:schemeClr val="tx1"/>
                    </a:solidFill>
                  </a:rPr>
                  <a:t>Finance DW</a:t>
                </a:r>
              </a:p>
            </p:txBody>
          </p:sp>
          <p:sp>
            <p:nvSpPr>
              <p:cNvPr id="36" name="AutoShape 41">
                <a:extLst>
                  <a:ext uri="{FF2B5EF4-FFF2-40B4-BE49-F238E27FC236}">
                    <a16:creationId xmlns:a16="http://schemas.microsoft.com/office/drawing/2014/main" id="{D199AC24-F3A7-6F43-981E-44304F4A0BD2}"/>
                  </a:ext>
                </a:extLst>
              </p:cNvPr>
              <p:cNvSpPr>
                <a:spLocks noChangeArrowheads="1"/>
              </p:cNvSpPr>
              <p:nvPr/>
            </p:nvSpPr>
            <p:spPr bwMode="auto">
              <a:xfrm>
                <a:off x="1130671" y="4447546"/>
                <a:ext cx="542925" cy="514350"/>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l"/>
                <a:r>
                  <a:rPr lang="en-GB" sz="1400">
                    <a:solidFill>
                      <a:schemeClr val="tx1"/>
                    </a:solidFill>
                    <a:cs typeface="Arial" charset="0"/>
                  </a:rPr>
                  <a:t>DW</a:t>
                </a:r>
              </a:p>
            </p:txBody>
          </p:sp>
        </p:grpSp>
        <p:grpSp>
          <p:nvGrpSpPr>
            <p:cNvPr id="37" name="Group 147">
              <a:extLst>
                <a:ext uri="{FF2B5EF4-FFF2-40B4-BE49-F238E27FC236}">
                  <a16:creationId xmlns:a16="http://schemas.microsoft.com/office/drawing/2014/main" id="{6D0E2D54-6474-154B-988E-CC48D3E83FF5}"/>
                </a:ext>
              </a:extLst>
            </p:cNvPr>
            <p:cNvGrpSpPr/>
            <p:nvPr/>
          </p:nvGrpSpPr>
          <p:grpSpPr>
            <a:xfrm>
              <a:off x="2614414" y="4167634"/>
              <a:ext cx="1451306" cy="958174"/>
              <a:chOff x="5742653" y="4406858"/>
              <a:chExt cx="1451306" cy="958174"/>
            </a:xfrm>
          </p:grpSpPr>
          <p:sp>
            <p:nvSpPr>
              <p:cNvPr id="38" name="AutoShape 41">
                <a:extLst>
                  <a:ext uri="{FF2B5EF4-FFF2-40B4-BE49-F238E27FC236}">
                    <a16:creationId xmlns:a16="http://schemas.microsoft.com/office/drawing/2014/main" id="{267B9A65-3808-324F-84C2-A319CF12B0F9}"/>
                  </a:ext>
                </a:extLst>
              </p:cNvPr>
              <p:cNvSpPr>
                <a:spLocks noChangeArrowheads="1"/>
              </p:cNvSpPr>
              <p:nvPr/>
            </p:nvSpPr>
            <p:spPr bwMode="auto">
              <a:xfrm>
                <a:off x="6159481" y="4850682"/>
                <a:ext cx="542925" cy="514350"/>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l"/>
                <a:r>
                  <a:rPr lang="en-GB" sz="1400">
                    <a:solidFill>
                      <a:schemeClr val="tx1"/>
                    </a:solidFill>
                    <a:cs typeface="Arial" charset="0"/>
                  </a:rPr>
                  <a:t>DW</a:t>
                </a:r>
              </a:p>
            </p:txBody>
          </p:sp>
          <p:sp>
            <p:nvSpPr>
              <p:cNvPr id="39" name="TextBox 38">
                <a:extLst>
                  <a:ext uri="{FF2B5EF4-FFF2-40B4-BE49-F238E27FC236}">
                    <a16:creationId xmlns:a16="http://schemas.microsoft.com/office/drawing/2014/main" id="{82DBA62B-DCA7-DA44-973F-28EBF30192B1}"/>
                  </a:ext>
                </a:extLst>
              </p:cNvPr>
              <p:cNvSpPr txBox="1"/>
              <p:nvPr/>
            </p:nvSpPr>
            <p:spPr>
              <a:xfrm>
                <a:off x="5742653" y="4406858"/>
                <a:ext cx="1451306" cy="488880"/>
              </a:xfrm>
              <a:prstGeom prst="rect">
                <a:avLst/>
              </a:prstGeom>
              <a:noFill/>
            </p:spPr>
            <p:txBody>
              <a:bodyPr wrap="square" rtlCol="0">
                <a:spAutoFit/>
              </a:bodyPr>
              <a:lstStyle/>
              <a:p>
                <a:pPr algn="ctr"/>
                <a:r>
                  <a:rPr lang="en-GB" sz="1100">
                    <a:solidFill>
                      <a:schemeClr val="tx1"/>
                    </a:solidFill>
                  </a:rPr>
                  <a:t>Manufacturing &amp; inventory DW</a:t>
                </a:r>
              </a:p>
            </p:txBody>
          </p:sp>
        </p:grpSp>
        <p:grpSp>
          <p:nvGrpSpPr>
            <p:cNvPr id="40" name="Group 148">
              <a:extLst>
                <a:ext uri="{FF2B5EF4-FFF2-40B4-BE49-F238E27FC236}">
                  <a16:creationId xmlns:a16="http://schemas.microsoft.com/office/drawing/2014/main" id="{64E938A4-BD57-BF46-82A4-5DEB8AAF02A7}"/>
                </a:ext>
              </a:extLst>
            </p:cNvPr>
            <p:cNvGrpSpPr/>
            <p:nvPr/>
          </p:nvGrpSpPr>
          <p:grpSpPr>
            <a:xfrm>
              <a:off x="3303582" y="3032341"/>
              <a:ext cx="1128726" cy="1005624"/>
              <a:chOff x="7051326" y="4447546"/>
              <a:chExt cx="1128726" cy="1005624"/>
            </a:xfrm>
          </p:grpSpPr>
          <p:sp>
            <p:nvSpPr>
              <p:cNvPr id="41" name="AutoShape 41">
                <a:extLst>
                  <a:ext uri="{FF2B5EF4-FFF2-40B4-BE49-F238E27FC236}">
                    <a16:creationId xmlns:a16="http://schemas.microsoft.com/office/drawing/2014/main" id="{98E0452A-2977-1A40-B4D6-33481DA6FB99}"/>
                  </a:ext>
                </a:extLst>
              </p:cNvPr>
              <p:cNvSpPr>
                <a:spLocks noChangeArrowheads="1"/>
              </p:cNvSpPr>
              <p:nvPr/>
            </p:nvSpPr>
            <p:spPr bwMode="auto">
              <a:xfrm>
                <a:off x="7396006" y="4447546"/>
                <a:ext cx="542925" cy="514350"/>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l"/>
                <a:r>
                  <a:rPr lang="en-GB" sz="1400">
                    <a:solidFill>
                      <a:schemeClr val="tx1"/>
                    </a:solidFill>
                    <a:cs typeface="Arial" charset="0"/>
                  </a:rPr>
                  <a:t>DW</a:t>
                </a:r>
              </a:p>
            </p:txBody>
          </p:sp>
          <p:sp>
            <p:nvSpPr>
              <p:cNvPr id="42" name="TextBox 41">
                <a:extLst>
                  <a:ext uri="{FF2B5EF4-FFF2-40B4-BE49-F238E27FC236}">
                    <a16:creationId xmlns:a16="http://schemas.microsoft.com/office/drawing/2014/main" id="{543349D6-7C4D-F844-96FF-DDC04429A2D4}"/>
                  </a:ext>
                </a:extLst>
              </p:cNvPr>
              <p:cNvSpPr txBox="1"/>
              <p:nvPr/>
            </p:nvSpPr>
            <p:spPr>
              <a:xfrm>
                <a:off x="7051326" y="4964289"/>
                <a:ext cx="1128726" cy="488881"/>
              </a:xfrm>
              <a:prstGeom prst="rect">
                <a:avLst/>
              </a:prstGeom>
              <a:noFill/>
            </p:spPr>
            <p:txBody>
              <a:bodyPr wrap="square" rtlCol="0">
                <a:spAutoFit/>
              </a:bodyPr>
              <a:lstStyle/>
              <a:p>
                <a:pPr algn="ctr"/>
                <a:r>
                  <a:rPr lang="en-GB" sz="1100">
                    <a:solidFill>
                      <a:schemeClr val="tx1"/>
                    </a:solidFill>
                  </a:rPr>
                  <a:t>Sales &amp; mktng DW</a:t>
                </a:r>
              </a:p>
            </p:txBody>
          </p:sp>
        </p:grpSp>
        <p:sp>
          <p:nvSpPr>
            <p:cNvPr id="43" name="AutoShape 41">
              <a:extLst>
                <a:ext uri="{FF2B5EF4-FFF2-40B4-BE49-F238E27FC236}">
                  <a16:creationId xmlns:a16="http://schemas.microsoft.com/office/drawing/2014/main" id="{DB88AF8A-47A3-354F-A9B6-29DC71BE52F5}"/>
                </a:ext>
              </a:extLst>
            </p:cNvPr>
            <p:cNvSpPr>
              <a:spLocks noChangeArrowheads="1"/>
            </p:cNvSpPr>
            <p:nvPr/>
          </p:nvSpPr>
          <p:spPr bwMode="auto">
            <a:xfrm>
              <a:off x="2728473" y="3579405"/>
              <a:ext cx="280537" cy="164847"/>
            </a:xfrm>
            <a:prstGeom prst="can">
              <a:avLst>
                <a:gd name="adj" fmla="val 41194"/>
              </a:avLst>
            </a:prstGeom>
            <a:solidFill>
              <a:srgbClr val="DDDDDD"/>
            </a:solid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grpSp>
          <p:nvGrpSpPr>
            <p:cNvPr id="44" name="Group 166">
              <a:extLst>
                <a:ext uri="{FF2B5EF4-FFF2-40B4-BE49-F238E27FC236}">
                  <a16:creationId xmlns:a16="http://schemas.microsoft.com/office/drawing/2014/main" id="{708E351A-A80D-6C4B-B302-F4D5751FAA60}"/>
                </a:ext>
              </a:extLst>
            </p:cNvPr>
            <p:cNvGrpSpPr/>
            <p:nvPr/>
          </p:nvGrpSpPr>
          <p:grpSpPr>
            <a:xfrm>
              <a:off x="3129343" y="5025430"/>
              <a:ext cx="626876" cy="169645"/>
              <a:chOff x="201243" y="5318954"/>
              <a:chExt cx="850537" cy="322825"/>
            </a:xfrm>
          </p:grpSpPr>
          <p:sp>
            <p:nvSpPr>
              <p:cNvPr id="45" name="AutoShape 41">
                <a:extLst>
                  <a:ext uri="{FF2B5EF4-FFF2-40B4-BE49-F238E27FC236}">
                    <a16:creationId xmlns:a16="http://schemas.microsoft.com/office/drawing/2014/main" id="{927E5390-6992-4C46-A929-ADE8567B1D2D}"/>
                  </a:ext>
                </a:extLst>
              </p:cNvPr>
              <p:cNvSpPr>
                <a:spLocks noChangeArrowheads="1"/>
              </p:cNvSpPr>
              <p:nvPr/>
            </p:nvSpPr>
            <p:spPr bwMode="auto">
              <a:xfrm>
                <a:off x="201243" y="5318954"/>
                <a:ext cx="380629" cy="313695"/>
              </a:xfrm>
              <a:prstGeom prst="can">
                <a:avLst>
                  <a:gd name="adj" fmla="val 41194"/>
                </a:avLst>
              </a:prstGeom>
              <a:solidFill>
                <a:srgbClr val="DDDDDD"/>
              </a:solid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46" name="AutoShape 41">
                <a:extLst>
                  <a:ext uri="{FF2B5EF4-FFF2-40B4-BE49-F238E27FC236}">
                    <a16:creationId xmlns:a16="http://schemas.microsoft.com/office/drawing/2014/main" id="{FA366EA6-EC7F-8941-9049-8CF0B4D05CB4}"/>
                  </a:ext>
                </a:extLst>
              </p:cNvPr>
              <p:cNvSpPr>
                <a:spLocks noChangeArrowheads="1"/>
              </p:cNvSpPr>
              <p:nvPr/>
            </p:nvSpPr>
            <p:spPr bwMode="auto">
              <a:xfrm>
                <a:off x="671151" y="5328082"/>
                <a:ext cx="380629" cy="313697"/>
              </a:xfrm>
              <a:prstGeom prst="can">
                <a:avLst>
                  <a:gd name="adj" fmla="val 41194"/>
                </a:avLst>
              </a:prstGeom>
              <a:solidFill>
                <a:srgbClr val="DDDDDD"/>
              </a:solid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grpSp>
        <p:grpSp>
          <p:nvGrpSpPr>
            <p:cNvPr id="47" name="Group 166">
              <a:extLst>
                <a:ext uri="{FF2B5EF4-FFF2-40B4-BE49-F238E27FC236}">
                  <a16:creationId xmlns:a16="http://schemas.microsoft.com/office/drawing/2014/main" id="{9EEB968A-72A2-D849-AD8F-9EF5E080F622}"/>
                </a:ext>
              </a:extLst>
            </p:cNvPr>
            <p:cNvGrpSpPr/>
            <p:nvPr/>
          </p:nvGrpSpPr>
          <p:grpSpPr>
            <a:xfrm>
              <a:off x="3782750" y="3453142"/>
              <a:ext cx="626876" cy="169645"/>
              <a:chOff x="201243" y="5318954"/>
              <a:chExt cx="850537" cy="322825"/>
            </a:xfrm>
          </p:grpSpPr>
          <p:sp>
            <p:nvSpPr>
              <p:cNvPr id="48" name="AutoShape 41">
                <a:extLst>
                  <a:ext uri="{FF2B5EF4-FFF2-40B4-BE49-F238E27FC236}">
                    <a16:creationId xmlns:a16="http://schemas.microsoft.com/office/drawing/2014/main" id="{516FB7AA-337B-C74D-89C4-E67F45A7830C}"/>
                  </a:ext>
                </a:extLst>
              </p:cNvPr>
              <p:cNvSpPr>
                <a:spLocks noChangeArrowheads="1"/>
              </p:cNvSpPr>
              <p:nvPr/>
            </p:nvSpPr>
            <p:spPr bwMode="auto">
              <a:xfrm>
                <a:off x="201243" y="5318954"/>
                <a:ext cx="380629" cy="313695"/>
              </a:xfrm>
              <a:prstGeom prst="can">
                <a:avLst>
                  <a:gd name="adj" fmla="val 41194"/>
                </a:avLst>
              </a:prstGeom>
              <a:solidFill>
                <a:srgbClr val="DDDDDD"/>
              </a:solid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49" name="AutoShape 41">
                <a:extLst>
                  <a:ext uri="{FF2B5EF4-FFF2-40B4-BE49-F238E27FC236}">
                    <a16:creationId xmlns:a16="http://schemas.microsoft.com/office/drawing/2014/main" id="{5BE0B480-4524-1C49-9543-58D5278F3E38}"/>
                  </a:ext>
                </a:extLst>
              </p:cNvPr>
              <p:cNvSpPr>
                <a:spLocks noChangeArrowheads="1"/>
              </p:cNvSpPr>
              <p:nvPr/>
            </p:nvSpPr>
            <p:spPr bwMode="auto">
              <a:xfrm>
                <a:off x="671151" y="5328082"/>
                <a:ext cx="380629" cy="313697"/>
              </a:xfrm>
              <a:prstGeom prst="can">
                <a:avLst>
                  <a:gd name="adj" fmla="val 41194"/>
                </a:avLst>
              </a:prstGeom>
              <a:solidFill>
                <a:srgbClr val="DDDDDD"/>
              </a:solid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grpSp>
        <p:grpSp>
          <p:nvGrpSpPr>
            <p:cNvPr id="50" name="Group 37">
              <a:extLst>
                <a:ext uri="{FF2B5EF4-FFF2-40B4-BE49-F238E27FC236}">
                  <a16:creationId xmlns:a16="http://schemas.microsoft.com/office/drawing/2014/main" id="{334F6DF3-9E02-754E-9244-5842FAB6704A}"/>
                </a:ext>
              </a:extLst>
            </p:cNvPr>
            <p:cNvGrpSpPr>
              <a:grpSpLocks/>
            </p:cNvGrpSpPr>
            <p:nvPr/>
          </p:nvGrpSpPr>
          <p:grpSpPr bwMode="auto">
            <a:xfrm>
              <a:off x="2508761" y="3560910"/>
              <a:ext cx="201098" cy="183326"/>
              <a:chOff x="1304" y="2942"/>
              <a:chExt cx="480" cy="432"/>
            </a:xfrm>
          </p:grpSpPr>
          <p:grpSp>
            <p:nvGrpSpPr>
              <p:cNvPr id="51" name="Group 38">
                <a:extLst>
                  <a:ext uri="{FF2B5EF4-FFF2-40B4-BE49-F238E27FC236}">
                    <a16:creationId xmlns:a16="http://schemas.microsoft.com/office/drawing/2014/main" id="{54D3A52E-19CA-E541-B777-74DD2D59D9C5}"/>
                  </a:ext>
                </a:extLst>
              </p:cNvPr>
              <p:cNvGrpSpPr>
                <a:grpSpLocks/>
              </p:cNvGrpSpPr>
              <p:nvPr/>
            </p:nvGrpSpPr>
            <p:grpSpPr bwMode="auto">
              <a:xfrm>
                <a:off x="1304" y="2942"/>
                <a:ext cx="480" cy="432"/>
                <a:chOff x="1304" y="2942"/>
                <a:chExt cx="480" cy="432"/>
              </a:xfrm>
            </p:grpSpPr>
            <p:sp>
              <p:nvSpPr>
                <p:cNvPr id="54" name="AutoShape 39">
                  <a:extLst>
                    <a:ext uri="{FF2B5EF4-FFF2-40B4-BE49-F238E27FC236}">
                      <a16:creationId xmlns:a16="http://schemas.microsoft.com/office/drawing/2014/main" id="{61E1A493-9E4A-634F-82D6-B1C79F6439D0}"/>
                    </a:ext>
                  </a:extLst>
                </p:cNvPr>
                <p:cNvSpPr>
                  <a:spLocks noChangeArrowheads="1"/>
                </p:cNvSpPr>
                <p:nvPr/>
              </p:nvSpPr>
              <p:spPr bwMode="invGray">
                <a:xfrm>
                  <a:off x="1308" y="2946"/>
                  <a:ext cx="472" cy="424"/>
                </a:xfrm>
                <a:prstGeom prst="cube">
                  <a:avLst>
                    <a:gd name="adj" fmla="val 24995"/>
                  </a:avLst>
                </a:prstGeom>
                <a:solidFill>
                  <a:srgbClr val="D60093"/>
                </a:solidFill>
                <a:ln w="12700">
                  <a:solidFill>
                    <a:schemeClr val="tx1"/>
                  </a:solidFill>
                  <a:miter lim="800000"/>
                  <a:headEnd/>
                  <a:tailEnd/>
                </a:ln>
                <a:effectLst/>
              </p:spPr>
              <p:txBody>
                <a:bodyPr wrap="none" anchor="ctr"/>
                <a:lstStyle/>
                <a:p>
                  <a:pPr algn="l"/>
                  <a:endParaRPr lang="en-GB" sz="1600">
                    <a:solidFill>
                      <a:srgbClr val="FFFFFF"/>
                    </a:solidFill>
                    <a:cs typeface="Arial" charset="0"/>
                  </a:endParaRPr>
                </a:p>
              </p:txBody>
            </p:sp>
            <p:sp>
              <p:nvSpPr>
                <p:cNvPr id="55" name="Line 40">
                  <a:extLst>
                    <a:ext uri="{FF2B5EF4-FFF2-40B4-BE49-F238E27FC236}">
                      <a16:creationId xmlns:a16="http://schemas.microsoft.com/office/drawing/2014/main" id="{7E283EF1-434A-E545-BF36-46D29BC7B8E1}"/>
                    </a:ext>
                  </a:extLst>
                </p:cNvPr>
                <p:cNvSpPr>
                  <a:spLocks noChangeShapeType="1"/>
                </p:cNvSpPr>
                <p:nvPr/>
              </p:nvSpPr>
              <p:spPr bwMode="invGray">
                <a:xfrm>
                  <a:off x="1400" y="3038"/>
                  <a:ext cx="0" cy="33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56" name="Line 41">
                  <a:extLst>
                    <a:ext uri="{FF2B5EF4-FFF2-40B4-BE49-F238E27FC236}">
                      <a16:creationId xmlns:a16="http://schemas.microsoft.com/office/drawing/2014/main" id="{2F85E6B0-1C4A-284E-AA4F-8211582DCF9D}"/>
                    </a:ext>
                  </a:extLst>
                </p:cNvPr>
                <p:cNvSpPr>
                  <a:spLocks noChangeShapeType="1"/>
                </p:cNvSpPr>
                <p:nvPr/>
              </p:nvSpPr>
              <p:spPr bwMode="invGray">
                <a:xfrm>
                  <a:off x="1496" y="3038"/>
                  <a:ext cx="0" cy="33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57" name="Line 42">
                  <a:extLst>
                    <a:ext uri="{FF2B5EF4-FFF2-40B4-BE49-F238E27FC236}">
                      <a16:creationId xmlns:a16="http://schemas.microsoft.com/office/drawing/2014/main" id="{7D0A567D-EBDC-FC42-9CC3-A3276C41A587}"/>
                    </a:ext>
                  </a:extLst>
                </p:cNvPr>
                <p:cNvSpPr>
                  <a:spLocks noChangeShapeType="1"/>
                </p:cNvSpPr>
                <p:nvPr/>
              </p:nvSpPr>
              <p:spPr bwMode="invGray">
                <a:xfrm>
                  <a:off x="1592" y="3038"/>
                  <a:ext cx="0" cy="33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58" name="Line 43">
                  <a:extLst>
                    <a:ext uri="{FF2B5EF4-FFF2-40B4-BE49-F238E27FC236}">
                      <a16:creationId xmlns:a16="http://schemas.microsoft.com/office/drawing/2014/main" id="{EFC03DC6-C952-554B-B65C-7E7532F39960}"/>
                    </a:ext>
                  </a:extLst>
                </p:cNvPr>
                <p:cNvSpPr>
                  <a:spLocks noChangeShapeType="1"/>
                </p:cNvSpPr>
                <p:nvPr/>
              </p:nvSpPr>
              <p:spPr bwMode="invGray">
                <a:xfrm flipV="1">
                  <a:off x="1400" y="2942"/>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59" name="Line 44">
                  <a:extLst>
                    <a:ext uri="{FF2B5EF4-FFF2-40B4-BE49-F238E27FC236}">
                      <a16:creationId xmlns:a16="http://schemas.microsoft.com/office/drawing/2014/main" id="{C653E216-D006-A04D-BA9A-D507DCC91984}"/>
                    </a:ext>
                  </a:extLst>
                </p:cNvPr>
                <p:cNvSpPr>
                  <a:spLocks noChangeShapeType="1"/>
                </p:cNvSpPr>
                <p:nvPr/>
              </p:nvSpPr>
              <p:spPr bwMode="invGray">
                <a:xfrm flipV="1">
                  <a:off x="1496" y="2942"/>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0" name="Line 45">
                  <a:extLst>
                    <a:ext uri="{FF2B5EF4-FFF2-40B4-BE49-F238E27FC236}">
                      <a16:creationId xmlns:a16="http://schemas.microsoft.com/office/drawing/2014/main" id="{8B2646B0-E8F6-AB42-BCB9-A79C083BEE9C}"/>
                    </a:ext>
                  </a:extLst>
                </p:cNvPr>
                <p:cNvSpPr>
                  <a:spLocks noChangeShapeType="1"/>
                </p:cNvSpPr>
                <p:nvPr/>
              </p:nvSpPr>
              <p:spPr bwMode="invGray">
                <a:xfrm flipV="1">
                  <a:off x="1592" y="2942"/>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1" name="Line 46">
                  <a:extLst>
                    <a:ext uri="{FF2B5EF4-FFF2-40B4-BE49-F238E27FC236}">
                      <a16:creationId xmlns:a16="http://schemas.microsoft.com/office/drawing/2014/main" id="{8C8D3077-62BB-DE41-9B4A-F955BB119E72}"/>
                    </a:ext>
                  </a:extLst>
                </p:cNvPr>
                <p:cNvSpPr>
                  <a:spLocks noChangeShapeType="1"/>
                </p:cNvSpPr>
                <p:nvPr/>
              </p:nvSpPr>
              <p:spPr bwMode="invGray">
                <a:xfrm>
                  <a:off x="1304" y="3134"/>
                  <a:ext cx="384" cy="0"/>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2" name="Line 47">
                  <a:extLst>
                    <a:ext uri="{FF2B5EF4-FFF2-40B4-BE49-F238E27FC236}">
                      <a16:creationId xmlns:a16="http://schemas.microsoft.com/office/drawing/2014/main" id="{AC67BC7E-2AF1-634A-A49C-E84F28B4BE59}"/>
                    </a:ext>
                  </a:extLst>
                </p:cNvPr>
                <p:cNvSpPr>
                  <a:spLocks noChangeShapeType="1"/>
                </p:cNvSpPr>
                <p:nvPr/>
              </p:nvSpPr>
              <p:spPr bwMode="invGray">
                <a:xfrm>
                  <a:off x="1304" y="3230"/>
                  <a:ext cx="384" cy="0"/>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3" name="Line 48">
                  <a:extLst>
                    <a:ext uri="{FF2B5EF4-FFF2-40B4-BE49-F238E27FC236}">
                      <a16:creationId xmlns:a16="http://schemas.microsoft.com/office/drawing/2014/main" id="{985403F2-08B1-B74B-9E45-9FC6249AE244}"/>
                    </a:ext>
                  </a:extLst>
                </p:cNvPr>
                <p:cNvSpPr>
                  <a:spLocks noChangeShapeType="1"/>
                </p:cNvSpPr>
                <p:nvPr/>
              </p:nvSpPr>
              <p:spPr bwMode="invGray">
                <a:xfrm>
                  <a:off x="1304" y="3326"/>
                  <a:ext cx="384" cy="0"/>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4" name="Line 49">
                  <a:extLst>
                    <a:ext uri="{FF2B5EF4-FFF2-40B4-BE49-F238E27FC236}">
                      <a16:creationId xmlns:a16="http://schemas.microsoft.com/office/drawing/2014/main" id="{8EC29B26-EF7F-874B-AACC-39BB410305F4}"/>
                    </a:ext>
                  </a:extLst>
                </p:cNvPr>
                <p:cNvSpPr>
                  <a:spLocks noChangeShapeType="1"/>
                </p:cNvSpPr>
                <p:nvPr/>
              </p:nvSpPr>
              <p:spPr bwMode="invGray">
                <a:xfrm flipV="1">
                  <a:off x="1688" y="3038"/>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5" name="Line 50">
                  <a:extLst>
                    <a:ext uri="{FF2B5EF4-FFF2-40B4-BE49-F238E27FC236}">
                      <a16:creationId xmlns:a16="http://schemas.microsoft.com/office/drawing/2014/main" id="{4ABE112C-1E8B-3545-966C-980AEBF97E8F}"/>
                    </a:ext>
                  </a:extLst>
                </p:cNvPr>
                <p:cNvSpPr>
                  <a:spLocks noChangeShapeType="1"/>
                </p:cNvSpPr>
                <p:nvPr/>
              </p:nvSpPr>
              <p:spPr bwMode="invGray">
                <a:xfrm flipV="1">
                  <a:off x="1688" y="3134"/>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66" name="Line 51">
                  <a:extLst>
                    <a:ext uri="{FF2B5EF4-FFF2-40B4-BE49-F238E27FC236}">
                      <a16:creationId xmlns:a16="http://schemas.microsoft.com/office/drawing/2014/main" id="{12D9D214-FA56-3C44-A559-C0E49589D662}"/>
                    </a:ext>
                  </a:extLst>
                </p:cNvPr>
                <p:cNvSpPr>
                  <a:spLocks noChangeShapeType="1"/>
                </p:cNvSpPr>
                <p:nvPr/>
              </p:nvSpPr>
              <p:spPr bwMode="invGray">
                <a:xfrm flipV="1">
                  <a:off x="1688" y="3230"/>
                  <a:ext cx="96" cy="9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grpSp>
          <p:sp>
            <p:nvSpPr>
              <p:cNvPr id="52" name="Line 52">
                <a:extLst>
                  <a:ext uri="{FF2B5EF4-FFF2-40B4-BE49-F238E27FC236}">
                    <a16:creationId xmlns:a16="http://schemas.microsoft.com/office/drawing/2014/main" id="{785F9EA0-F241-1D44-8099-5615E444D39E}"/>
                  </a:ext>
                </a:extLst>
              </p:cNvPr>
              <p:cNvSpPr>
                <a:spLocks noChangeShapeType="1"/>
              </p:cNvSpPr>
              <p:nvPr/>
            </p:nvSpPr>
            <p:spPr bwMode="invGray">
              <a:xfrm>
                <a:off x="1352" y="2990"/>
                <a:ext cx="384" cy="0"/>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sp>
            <p:nvSpPr>
              <p:cNvPr id="53" name="Line 53">
                <a:extLst>
                  <a:ext uri="{FF2B5EF4-FFF2-40B4-BE49-F238E27FC236}">
                    <a16:creationId xmlns:a16="http://schemas.microsoft.com/office/drawing/2014/main" id="{26032A53-8148-1F4B-97DF-6CD6ECC544DE}"/>
                  </a:ext>
                </a:extLst>
              </p:cNvPr>
              <p:cNvSpPr>
                <a:spLocks noChangeShapeType="1"/>
              </p:cNvSpPr>
              <p:nvPr/>
            </p:nvSpPr>
            <p:spPr bwMode="invGray">
              <a:xfrm>
                <a:off x="1722" y="2990"/>
                <a:ext cx="0" cy="336"/>
              </a:xfrm>
              <a:prstGeom prst="line">
                <a:avLst/>
              </a:prstGeom>
              <a:noFill/>
              <a:ln w="12700">
                <a:solidFill>
                  <a:schemeClr val="tx1"/>
                </a:solidFill>
                <a:round/>
                <a:headEnd type="none" w="sm" len="sm"/>
                <a:tailEnd type="none" w="sm" len="sm"/>
              </a:ln>
              <a:effectLst/>
            </p:spPr>
            <p:txBody>
              <a:bodyPr wrap="none" anchor="ctr"/>
              <a:lstStyle/>
              <a:p>
                <a:pPr algn="l"/>
                <a:endParaRPr lang="en-GB" sz="1600">
                  <a:solidFill>
                    <a:srgbClr val="FFFFFF"/>
                  </a:solidFill>
                  <a:cs typeface="Arial" charset="0"/>
                </a:endParaRPr>
              </a:p>
            </p:txBody>
          </p:sp>
        </p:grpSp>
        <p:cxnSp>
          <p:nvCxnSpPr>
            <p:cNvPr id="67" name="Straight Arrow Connector 66">
              <a:extLst>
                <a:ext uri="{FF2B5EF4-FFF2-40B4-BE49-F238E27FC236}">
                  <a16:creationId xmlns:a16="http://schemas.microsoft.com/office/drawing/2014/main" id="{754CB5FA-F8B7-4149-BC5F-CE78615023D5}"/>
                </a:ext>
              </a:extLst>
            </p:cNvPr>
            <p:cNvCxnSpPr>
              <a:cxnSpLocks/>
              <a:stCxn id="43" idx="4"/>
              <a:endCxn id="14" idx="1"/>
            </p:cNvCxnSpPr>
            <p:nvPr/>
          </p:nvCxnSpPr>
          <p:spPr bwMode="auto">
            <a:xfrm>
              <a:off x="3009010" y="3661829"/>
              <a:ext cx="1755122" cy="10114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8" name="Picture 2" descr="Excel Logo | Blue Novation">
              <a:extLst>
                <a:ext uri="{FF2B5EF4-FFF2-40B4-BE49-F238E27FC236}">
                  <a16:creationId xmlns:a16="http://schemas.microsoft.com/office/drawing/2014/main" id="{D731EAEF-28F5-8847-8520-5A081ACA73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3" t="11656" r="17940" b="14803"/>
            <a:stretch/>
          </p:blipFill>
          <p:spPr bwMode="auto">
            <a:xfrm>
              <a:off x="1011948" y="3530482"/>
              <a:ext cx="451148" cy="39238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a:extLst>
                <a:ext uri="{FF2B5EF4-FFF2-40B4-BE49-F238E27FC236}">
                  <a16:creationId xmlns:a16="http://schemas.microsoft.com/office/drawing/2014/main" id="{0AAE3BC9-380A-FB4C-8B69-89AD697FC5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4046" y="4872606"/>
              <a:ext cx="1009210" cy="4810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0" name="Picture 12" descr="How to change Qlik logo in the app loading screen - Qlik Community - 1634468">
              <a:extLst>
                <a:ext uri="{FF2B5EF4-FFF2-40B4-BE49-F238E27FC236}">
                  <a16:creationId xmlns:a16="http://schemas.microsoft.com/office/drawing/2014/main" id="{5B5BDB46-3368-D441-BF0F-52F223245F4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810" t="20525" r="23198" b="44318"/>
            <a:stretch/>
          </p:blipFill>
          <p:spPr bwMode="auto">
            <a:xfrm>
              <a:off x="3919724" y="5921492"/>
              <a:ext cx="1058811" cy="35000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Media download centre">
              <a:extLst>
                <a:ext uri="{FF2B5EF4-FFF2-40B4-BE49-F238E27FC236}">
                  <a16:creationId xmlns:a16="http://schemas.microsoft.com/office/drawing/2014/main" id="{1C0D91E8-7193-D247-B91C-65A2C34BB3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9061" y="1647979"/>
              <a:ext cx="1548327" cy="350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 name="Picture 2" descr="Excel Logo | Blue Novation">
              <a:extLst>
                <a:ext uri="{FF2B5EF4-FFF2-40B4-BE49-F238E27FC236}">
                  <a16:creationId xmlns:a16="http://schemas.microsoft.com/office/drawing/2014/main" id="{57B5673C-A259-244E-89DD-A3DE4C56C8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3" t="11656" r="17940" b="14803"/>
            <a:stretch/>
          </p:blipFill>
          <p:spPr bwMode="auto">
            <a:xfrm>
              <a:off x="1340698" y="2520171"/>
              <a:ext cx="451148" cy="3923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Excel Logo | Blue Novation">
              <a:extLst>
                <a:ext uri="{FF2B5EF4-FFF2-40B4-BE49-F238E27FC236}">
                  <a16:creationId xmlns:a16="http://schemas.microsoft.com/office/drawing/2014/main" id="{60683107-8A88-FD4B-9C16-907708E2DFA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3" t="11656" r="17940" b="14803"/>
            <a:stretch/>
          </p:blipFill>
          <p:spPr bwMode="auto">
            <a:xfrm>
              <a:off x="1138851" y="4994087"/>
              <a:ext cx="451148" cy="3923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a:extLst>
                <a:ext uri="{FF2B5EF4-FFF2-40B4-BE49-F238E27FC236}">
                  <a16:creationId xmlns:a16="http://schemas.microsoft.com/office/drawing/2014/main" id="{39813541-08C4-7B4E-9568-908B2CB622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234" y="4374118"/>
              <a:ext cx="1009210" cy="4810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5" name="Picture 14" descr="Media download centre">
              <a:extLst>
                <a:ext uri="{FF2B5EF4-FFF2-40B4-BE49-F238E27FC236}">
                  <a16:creationId xmlns:a16="http://schemas.microsoft.com/office/drawing/2014/main" id="{833C0A48-F99B-944C-B009-69BCEA4EBC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6712" y="2661098"/>
              <a:ext cx="1474452" cy="3337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6" name="Picture 2" descr="Excel Logo | Blue Novation">
              <a:extLst>
                <a:ext uri="{FF2B5EF4-FFF2-40B4-BE49-F238E27FC236}">
                  <a16:creationId xmlns:a16="http://schemas.microsoft.com/office/drawing/2014/main" id="{B70229BC-EAB8-9042-BF2A-455F35F8463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3" t="11656" r="17940" b="14803"/>
            <a:stretch/>
          </p:blipFill>
          <p:spPr bwMode="auto">
            <a:xfrm>
              <a:off x="5371892" y="3452603"/>
              <a:ext cx="451148" cy="39238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8" descr="Business Objects Tutorial Videos | Business Intelligence Webinars">
              <a:extLst>
                <a:ext uri="{FF2B5EF4-FFF2-40B4-BE49-F238E27FC236}">
                  <a16:creationId xmlns:a16="http://schemas.microsoft.com/office/drawing/2014/main" id="{4B653566-7796-9045-9BCD-DA62B9EC8F9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599" t="18323" r="7027" b="18677"/>
            <a:stretch/>
          </p:blipFill>
          <p:spPr bwMode="auto">
            <a:xfrm>
              <a:off x="387895" y="2824328"/>
              <a:ext cx="853106" cy="6151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ECF31597-9FEC-114D-AC98-A049F02310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5960116" y="2627769"/>
              <a:ext cx="217034" cy="332239"/>
            </a:xfrm>
            <a:prstGeom prst="rect">
              <a:avLst/>
            </a:prstGeom>
          </p:spPr>
        </p:pic>
        <p:pic>
          <p:nvPicPr>
            <p:cNvPr id="79" name="Picture 67" descr="MCj04316400000[1]">
              <a:extLst>
                <a:ext uri="{FF2B5EF4-FFF2-40B4-BE49-F238E27FC236}">
                  <a16:creationId xmlns:a16="http://schemas.microsoft.com/office/drawing/2014/main" id="{09022043-D02E-DB48-B0D1-F08EFEBCFDD5}"/>
                </a:ext>
              </a:extLst>
            </p:cNvPr>
            <p:cNvPicPr>
              <a:picLocks noChangeAspect="1" noChangeArrowheads="1"/>
            </p:cNvPicPr>
            <p:nvPr/>
          </p:nvPicPr>
          <p:blipFill>
            <a:blip r:embed="rId4"/>
            <a:srcRect/>
            <a:stretch>
              <a:fillRect/>
            </a:stretch>
          </p:blipFill>
          <p:spPr bwMode="auto">
            <a:xfrm>
              <a:off x="115500" y="2934351"/>
              <a:ext cx="298946" cy="297839"/>
            </a:xfrm>
            <a:prstGeom prst="rect">
              <a:avLst/>
            </a:prstGeom>
            <a:noFill/>
          </p:spPr>
        </p:pic>
        <p:pic>
          <p:nvPicPr>
            <p:cNvPr id="80" name="Picture 18" descr="Business Objects Tutorial Videos | Business Intelligence Webinars">
              <a:extLst>
                <a:ext uri="{FF2B5EF4-FFF2-40B4-BE49-F238E27FC236}">
                  <a16:creationId xmlns:a16="http://schemas.microsoft.com/office/drawing/2014/main" id="{78707FA8-547A-EC41-861D-85559E4DE3C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599" t="18323" r="7027" b="18677"/>
            <a:stretch/>
          </p:blipFill>
          <p:spPr bwMode="auto">
            <a:xfrm>
              <a:off x="1812441" y="1442758"/>
              <a:ext cx="853106" cy="6151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 name="Picture 12" descr="How to change Qlik logo in the app loading screen - Qlik Community - 1634468">
              <a:extLst>
                <a:ext uri="{FF2B5EF4-FFF2-40B4-BE49-F238E27FC236}">
                  <a16:creationId xmlns:a16="http://schemas.microsoft.com/office/drawing/2014/main" id="{6B176478-C752-1C4F-83EE-41807044920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810" t="20525" r="23198" b="44318"/>
            <a:stretch/>
          </p:blipFill>
          <p:spPr bwMode="auto">
            <a:xfrm>
              <a:off x="1831212" y="5883810"/>
              <a:ext cx="1058811" cy="35000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Excel Logo | Blue Novation">
              <a:extLst>
                <a:ext uri="{FF2B5EF4-FFF2-40B4-BE49-F238E27FC236}">
                  <a16:creationId xmlns:a16="http://schemas.microsoft.com/office/drawing/2014/main" id="{DA77F493-440F-A94D-A5CD-71517D553A5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33" t="11656" r="17940" b="14803"/>
            <a:stretch/>
          </p:blipFill>
          <p:spPr bwMode="auto">
            <a:xfrm>
              <a:off x="1974323" y="2002003"/>
              <a:ext cx="451148" cy="39238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5F4D262-2619-7648-9B17-AB2595B60B4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1565805" y="5908533"/>
              <a:ext cx="217034" cy="332239"/>
            </a:xfrm>
            <a:prstGeom prst="rect">
              <a:avLst/>
            </a:prstGeom>
          </p:spPr>
        </p:pic>
      </p:grpSp>
      <p:sp>
        <p:nvSpPr>
          <p:cNvPr id="2" name="TextBox 1">
            <a:extLst>
              <a:ext uri="{FF2B5EF4-FFF2-40B4-BE49-F238E27FC236}">
                <a16:creationId xmlns:a16="http://schemas.microsoft.com/office/drawing/2014/main" id="{E7220994-427E-4445-9C77-5548858604D0}"/>
              </a:ext>
            </a:extLst>
          </p:cNvPr>
          <p:cNvSpPr txBox="1"/>
          <p:nvPr/>
        </p:nvSpPr>
        <p:spPr>
          <a:xfrm>
            <a:off x="2595252" y="1238473"/>
            <a:ext cx="2351926" cy="369332"/>
          </a:xfrm>
          <a:prstGeom prst="rect">
            <a:avLst/>
          </a:prstGeom>
          <a:noFill/>
        </p:spPr>
        <p:txBody>
          <a:bodyPr wrap="none" rtlCol="0">
            <a:spAutoFit/>
          </a:bodyPr>
          <a:lstStyle/>
          <a:p>
            <a:r>
              <a:rPr lang="en-GB" u="sng">
                <a:solidFill>
                  <a:schemeClr val="tx1"/>
                </a:solidFill>
              </a:rPr>
              <a:t>Business Intelligence</a:t>
            </a:r>
          </a:p>
        </p:txBody>
      </p:sp>
      <p:sp>
        <p:nvSpPr>
          <p:cNvPr id="197" name="TextBox 196">
            <a:extLst>
              <a:ext uri="{FF2B5EF4-FFF2-40B4-BE49-F238E27FC236}">
                <a16:creationId xmlns:a16="http://schemas.microsoft.com/office/drawing/2014/main" id="{B45CABB7-EA43-2A44-B756-9E15B3D167B4}"/>
              </a:ext>
            </a:extLst>
          </p:cNvPr>
          <p:cNvSpPr txBox="1"/>
          <p:nvPr/>
        </p:nvSpPr>
        <p:spPr>
          <a:xfrm>
            <a:off x="8048261" y="1238473"/>
            <a:ext cx="1556836" cy="369332"/>
          </a:xfrm>
          <a:prstGeom prst="rect">
            <a:avLst/>
          </a:prstGeom>
          <a:noFill/>
        </p:spPr>
        <p:txBody>
          <a:bodyPr wrap="none" rtlCol="0">
            <a:spAutoFit/>
          </a:bodyPr>
          <a:lstStyle/>
          <a:p>
            <a:r>
              <a:rPr lang="en-GB" u="sng">
                <a:solidFill>
                  <a:schemeClr val="tx1"/>
                </a:solidFill>
              </a:rPr>
              <a:t>Data Science</a:t>
            </a:r>
          </a:p>
        </p:txBody>
      </p:sp>
      <p:grpSp>
        <p:nvGrpSpPr>
          <p:cNvPr id="231" name="Group 230">
            <a:extLst>
              <a:ext uri="{FF2B5EF4-FFF2-40B4-BE49-F238E27FC236}">
                <a16:creationId xmlns:a16="http://schemas.microsoft.com/office/drawing/2014/main" id="{21C056F8-6F11-C1D4-1B25-A26E2FE740BA}"/>
              </a:ext>
            </a:extLst>
          </p:cNvPr>
          <p:cNvGrpSpPr/>
          <p:nvPr/>
        </p:nvGrpSpPr>
        <p:grpSpPr>
          <a:xfrm>
            <a:off x="6547098" y="1541517"/>
            <a:ext cx="5365739" cy="4923296"/>
            <a:chOff x="6595866" y="1858509"/>
            <a:chExt cx="5365739" cy="4923296"/>
          </a:xfrm>
        </p:grpSpPr>
        <p:sp>
          <p:nvSpPr>
            <p:cNvPr id="86" name="Oval 85">
              <a:extLst>
                <a:ext uri="{FF2B5EF4-FFF2-40B4-BE49-F238E27FC236}">
                  <a16:creationId xmlns:a16="http://schemas.microsoft.com/office/drawing/2014/main" id="{B65F9CF0-B512-DF46-876B-35F307A4FE61}"/>
                </a:ext>
              </a:extLst>
            </p:cNvPr>
            <p:cNvSpPr/>
            <p:nvPr/>
          </p:nvSpPr>
          <p:spPr bwMode="auto">
            <a:xfrm>
              <a:off x="6702255" y="2086724"/>
              <a:ext cx="4342597" cy="4342597"/>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charset="0"/>
                <a:ea typeface="+mn-ea"/>
                <a:cs typeface="+mn-cs"/>
              </a:endParaRPr>
            </a:p>
          </p:txBody>
        </p:sp>
        <p:cxnSp>
          <p:nvCxnSpPr>
            <p:cNvPr id="87" name="Straight Connector 86">
              <a:extLst>
                <a:ext uri="{FF2B5EF4-FFF2-40B4-BE49-F238E27FC236}">
                  <a16:creationId xmlns:a16="http://schemas.microsoft.com/office/drawing/2014/main" id="{1A1B741D-0A0D-024E-8E73-A31F582A353F}"/>
                </a:ext>
              </a:extLst>
            </p:cNvPr>
            <p:cNvCxnSpPr>
              <a:cxnSpLocks/>
              <a:endCxn id="86" idx="6"/>
            </p:cNvCxnSpPr>
            <p:nvPr/>
          </p:nvCxnSpPr>
          <p:spPr bwMode="auto">
            <a:xfrm>
              <a:off x="6702255" y="4258022"/>
              <a:ext cx="434259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E60BD1EF-C19C-CB4A-9543-EDB5D8122AD7}"/>
                </a:ext>
              </a:extLst>
            </p:cNvPr>
            <p:cNvCxnSpPr>
              <a:stCxn id="86" idx="0"/>
            </p:cNvCxnSpPr>
            <p:nvPr/>
          </p:nvCxnSpPr>
          <p:spPr bwMode="auto">
            <a:xfrm>
              <a:off x="8873554" y="2086724"/>
              <a:ext cx="0" cy="4342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2B470AE9-5386-9546-9108-D90482D515D9}"/>
                </a:ext>
              </a:extLst>
            </p:cNvPr>
            <p:cNvCxnSpPr>
              <a:stCxn id="86" idx="7"/>
              <a:endCxn id="86" idx="3"/>
            </p:cNvCxnSpPr>
            <p:nvPr/>
          </p:nvCxnSpPr>
          <p:spPr bwMode="auto">
            <a:xfrm flipH="1">
              <a:off x="7338214" y="2722682"/>
              <a:ext cx="3070680" cy="30706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0" name="Straight Connector 89">
              <a:extLst>
                <a:ext uri="{FF2B5EF4-FFF2-40B4-BE49-F238E27FC236}">
                  <a16:creationId xmlns:a16="http://schemas.microsoft.com/office/drawing/2014/main" id="{44FD17E2-35BA-DB4B-AB29-A02713E7029E}"/>
                </a:ext>
              </a:extLst>
            </p:cNvPr>
            <p:cNvCxnSpPr>
              <a:stCxn id="86" idx="1"/>
              <a:endCxn id="86" idx="5"/>
            </p:cNvCxnSpPr>
            <p:nvPr/>
          </p:nvCxnSpPr>
          <p:spPr bwMode="auto">
            <a:xfrm>
              <a:off x="7338214" y="2722682"/>
              <a:ext cx="3070680" cy="30706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1" name="Oval 90">
              <a:extLst>
                <a:ext uri="{FF2B5EF4-FFF2-40B4-BE49-F238E27FC236}">
                  <a16:creationId xmlns:a16="http://schemas.microsoft.com/office/drawing/2014/main" id="{3CE64E6E-0312-8C4D-972D-8654C658AE94}"/>
                </a:ext>
              </a:extLst>
            </p:cNvPr>
            <p:cNvSpPr/>
            <p:nvPr/>
          </p:nvSpPr>
          <p:spPr bwMode="auto">
            <a:xfrm>
              <a:off x="7735323" y="3119791"/>
              <a:ext cx="2276462" cy="227646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 name="TextBox 91">
              <a:extLst>
                <a:ext uri="{FF2B5EF4-FFF2-40B4-BE49-F238E27FC236}">
                  <a16:creationId xmlns:a16="http://schemas.microsoft.com/office/drawing/2014/main" id="{F478C2E6-8546-0944-BB61-17D32EC5E4C8}"/>
                </a:ext>
              </a:extLst>
            </p:cNvPr>
            <p:cNvSpPr txBox="1"/>
            <p:nvPr/>
          </p:nvSpPr>
          <p:spPr>
            <a:xfrm>
              <a:off x="7952773" y="2601619"/>
              <a:ext cx="469182"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HR</a:t>
              </a:r>
            </a:p>
          </p:txBody>
        </p:sp>
        <p:sp>
          <p:nvSpPr>
            <p:cNvPr id="93" name="TextBox 92">
              <a:extLst>
                <a:ext uri="{FF2B5EF4-FFF2-40B4-BE49-F238E27FC236}">
                  <a16:creationId xmlns:a16="http://schemas.microsoft.com/office/drawing/2014/main" id="{0A94293D-ABD8-FC46-81E6-471E80ABEB99}"/>
                </a:ext>
              </a:extLst>
            </p:cNvPr>
            <p:cNvSpPr txBox="1"/>
            <p:nvPr/>
          </p:nvSpPr>
          <p:spPr>
            <a:xfrm>
              <a:off x="10123400" y="3503546"/>
              <a:ext cx="680877"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Sales</a:t>
              </a:r>
            </a:p>
          </p:txBody>
        </p:sp>
        <p:sp>
          <p:nvSpPr>
            <p:cNvPr id="94" name="TextBox 93">
              <a:extLst>
                <a:ext uri="{FF2B5EF4-FFF2-40B4-BE49-F238E27FC236}">
                  <a16:creationId xmlns:a16="http://schemas.microsoft.com/office/drawing/2014/main" id="{71370D5C-E20C-5541-8589-F9D0D14B3F90}"/>
                </a:ext>
              </a:extLst>
            </p:cNvPr>
            <p:cNvSpPr txBox="1"/>
            <p:nvPr/>
          </p:nvSpPr>
          <p:spPr>
            <a:xfrm>
              <a:off x="8897253" y="2569240"/>
              <a:ext cx="1061930"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Marketing</a:t>
              </a:r>
            </a:p>
          </p:txBody>
        </p:sp>
        <p:sp>
          <p:nvSpPr>
            <p:cNvPr id="95" name="TextBox 94">
              <a:extLst>
                <a:ext uri="{FF2B5EF4-FFF2-40B4-BE49-F238E27FC236}">
                  <a16:creationId xmlns:a16="http://schemas.microsoft.com/office/drawing/2014/main" id="{59825AC5-6FD8-8A42-B7A1-459B426EF154}"/>
                </a:ext>
              </a:extLst>
            </p:cNvPr>
            <p:cNvSpPr txBox="1"/>
            <p:nvPr/>
          </p:nvSpPr>
          <p:spPr>
            <a:xfrm>
              <a:off x="10050892" y="4732964"/>
              <a:ext cx="848665"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Service</a:t>
              </a:r>
            </a:p>
          </p:txBody>
        </p:sp>
        <p:sp>
          <p:nvSpPr>
            <p:cNvPr id="96" name="TextBox 95">
              <a:extLst>
                <a:ext uri="{FF2B5EF4-FFF2-40B4-BE49-F238E27FC236}">
                  <a16:creationId xmlns:a16="http://schemas.microsoft.com/office/drawing/2014/main" id="{3030C089-400A-A948-A305-F51BD4E270F4}"/>
                </a:ext>
              </a:extLst>
            </p:cNvPr>
            <p:cNvSpPr txBox="1"/>
            <p:nvPr/>
          </p:nvSpPr>
          <p:spPr>
            <a:xfrm>
              <a:off x="6931489" y="3503546"/>
              <a:ext cx="892572"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Finance</a:t>
              </a:r>
            </a:p>
          </p:txBody>
        </p:sp>
        <p:sp>
          <p:nvSpPr>
            <p:cNvPr id="97" name="TextBox 96">
              <a:extLst>
                <a:ext uri="{FF2B5EF4-FFF2-40B4-BE49-F238E27FC236}">
                  <a16:creationId xmlns:a16="http://schemas.microsoft.com/office/drawing/2014/main" id="{8523B19E-68ED-7441-9BC7-40EDAB0A5D79}"/>
                </a:ext>
              </a:extLst>
            </p:cNvPr>
            <p:cNvSpPr txBox="1"/>
            <p:nvPr/>
          </p:nvSpPr>
          <p:spPr>
            <a:xfrm>
              <a:off x="6800382" y="4542926"/>
              <a:ext cx="894558" cy="56842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Procure-ment</a:t>
              </a:r>
            </a:p>
          </p:txBody>
        </p:sp>
        <p:sp>
          <p:nvSpPr>
            <p:cNvPr id="98" name="TextBox 97">
              <a:extLst>
                <a:ext uri="{FF2B5EF4-FFF2-40B4-BE49-F238E27FC236}">
                  <a16:creationId xmlns:a16="http://schemas.microsoft.com/office/drawing/2014/main" id="{131AC7BF-3B00-EC44-9AB2-A62B1D31A4FD}"/>
                </a:ext>
              </a:extLst>
            </p:cNvPr>
            <p:cNvSpPr txBox="1"/>
            <p:nvPr/>
          </p:nvSpPr>
          <p:spPr>
            <a:xfrm>
              <a:off x="7626549" y="5577846"/>
              <a:ext cx="1162289"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Operations</a:t>
              </a:r>
            </a:p>
          </p:txBody>
        </p:sp>
        <p:sp>
          <p:nvSpPr>
            <p:cNvPr id="99" name="TextBox 98">
              <a:extLst>
                <a:ext uri="{FF2B5EF4-FFF2-40B4-BE49-F238E27FC236}">
                  <a16:creationId xmlns:a16="http://schemas.microsoft.com/office/drawing/2014/main" id="{18CE1D16-2A81-6344-B750-ABA0C3890362}"/>
                </a:ext>
              </a:extLst>
            </p:cNvPr>
            <p:cNvSpPr txBox="1"/>
            <p:nvPr/>
          </p:nvSpPr>
          <p:spPr>
            <a:xfrm>
              <a:off x="8971767" y="5577846"/>
              <a:ext cx="1182675" cy="3311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Distribution</a:t>
              </a:r>
            </a:p>
          </p:txBody>
        </p:sp>
        <p:cxnSp>
          <p:nvCxnSpPr>
            <p:cNvPr id="101" name="Straight Arrow Connector 100">
              <a:extLst>
                <a:ext uri="{FF2B5EF4-FFF2-40B4-BE49-F238E27FC236}">
                  <a16:creationId xmlns:a16="http://schemas.microsoft.com/office/drawing/2014/main" id="{9F2612BB-544C-974F-AD7B-D5A572FFADB1}"/>
                </a:ext>
              </a:extLst>
            </p:cNvPr>
            <p:cNvCxnSpPr>
              <a:cxnSpLocks/>
            </p:cNvCxnSpPr>
            <p:nvPr/>
          </p:nvCxnSpPr>
          <p:spPr bwMode="auto">
            <a:xfrm flipV="1">
              <a:off x="8851701" y="2987885"/>
              <a:ext cx="533314" cy="9770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2" name="Straight Arrow Connector 101">
              <a:extLst>
                <a:ext uri="{FF2B5EF4-FFF2-40B4-BE49-F238E27FC236}">
                  <a16:creationId xmlns:a16="http://schemas.microsoft.com/office/drawing/2014/main" id="{6FC8DC77-EEB0-E241-B2D9-1FE4123E52DD}"/>
                </a:ext>
              </a:extLst>
            </p:cNvPr>
            <p:cNvCxnSpPr>
              <a:cxnSpLocks/>
            </p:cNvCxnSpPr>
            <p:nvPr/>
          </p:nvCxnSpPr>
          <p:spPr bwMode="auto">
            <a:xfrm flipV="1">
              <a:off x="9443698" y="3756134"/>
              <a:ext cx="686673" cy="22359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3" name="Straight Arrow Connector 102">
              <a:extLst>
                <a:ext uri="{FF2B5EF4-FFF2-40B4-BE49-F238E27FC236}">
                  <a16:creationId xmlns:a16="http://schemas.microsoft.com/office/drawing/2014/main" id="{F60FE510-BAE9-314B-A4D5-0F2CA3E0841E}"/>
                </a:ext>
              </a:extLst>
            </p:cNvPr>
            <p:cNvCxnSpPr>
              <a:cxnSpLocks/>
            </p:cNvCxnSpPr>
            <p:nvPr/>
          </p:nvCxnSpPr>
          <p:spPr bwMode="auto">
            <a:xfrm>
              <a:off x="8979944" y="4392490"/>
              <a:ext cx="1145705" cy="3835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4" name="Straight Arrow Connector 103">
              <a:extLst>
                <a:ext uri="{FF2B5EF4-FFF2-40B4-BE49-F238E27FC236}">
                  <a16:creationId xmlns:a16="http://schemas.microsoft.com/office/drawing/2014/main" id="{E5A7A9AB-C2EA-394D-A880-CD938B1EE9D6}"/>
                </a:ext>
              </a:extLst>
            </p:cNvPr>
            <p:cNvCxnSpPr>
              <a:cxnSpLocks/>
            </p:cNvCxnSpPr>
            <p:nvPr/>
          </p:nvCxnSpPr>
          <p:spPr bwMode="auto">
            <a:xfrm>
              <a:off x="8632774" y="4374070"/>
              <a:ext cx="752242" cy="112621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5" name="Straight Arrow Connector 104">
              <a:extLst>
                <a:ext uri="{FF2B5EF4-FFF2-40B4-BE49-F238E27FC236}">
                  <a16:creationId xmlns:a16="http://schemas.microsoft.com/office/drawing/2014/main" id="{AD990CE3-9231-DC4E-8079-99113B0D26D6}"/>
                </a:ext>
              </a:extLst>
            </p:cNvPr>
            <p:cNvCxnSpPr>
              <a:cxnSpLocks/>
              <a:stCxn id="225" idx="1"/>
            </p:cNvCxnSpPr>
            <p:nvPr/>
          </p:nvCxnSpPr>
          <p:spPr bwMode="auto">
            <a:xfrm>
              <a:off x="8156211" y="4483312"/>
              <a:ext cx="134257" cy="9938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7" name="Straight Arrow Connector 106">
              <a:extLst>
                <a:ext uri="{FF2B5EF4-FFF2-40B4-BE49-F238E27FC236}">
                  <a16:creationId xmlns:a16="http://schemas.microsoft.com/office/drawing/2014/main" id="{C5076242-E066-1A46-ADC4-EA694C088CB8}"/>
                </a:ext>
              </a:extLst>
            </p:cNvPr>
            <p:cNvCxnSpPr>
              <a:cxnSpLocks/>
              <a:endCxn id="96" idx="3"/>
            </p:cNvCxnSpPr>
            <p:nvPr/>
          </p:nvCxnSpPr>
          <p:spPr bwMode="auto">
            <a:xfrm flipH="1" flipV="1">
              <a:off x="7824062" y="3669139"/>
              <a:ext cx="485968" cy="2522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08" name="Picture 24" descr="user business user woman">
              <a:extLst>
                <a:ext uri="{FF2B5EF4-FFF2-40B4-BE49-F238E27FC236}">
                  <a16:creationId xmlns:a16="http://schemas.microsoft.com/office/drawing/2014/main" id="{B1980956-5658-4443-91B4-871FACCEC748}"/>
                </a:ext>
              </a:extLst>
            </p:cNvPr>
            <p:cNvPicPr>
              <a:picLocks noChangeAspect="1" noChangeArrowheads="1"/>
            </p:cNvPicPr>
            <p:nvPr/>
          </p:nvPicPr>
          <p:blipFill>
            <a:blip r:embed="rId3" cstate="print"/>
            <a:srcRect/>
            <a:stretch>
              <a:fillRect/>
            </a:stretch>
          </p:blipFill>
          <p:spPr bwMode="auto">
            <a:xfrm>
              <a:off x="10416094" y="1901438"/>
              <a:ext cx="182332" cy="284903"/>
            </a:xfrm>
            <a:prstGeom prst="rect">
              <a:avLst/>
            </a:prstGeom>
            <a:noFill/>
          </p:spPr>
        </p:pic>
        <p:pic>
          <p:nvPicPr>
            <p:cNvPr id="109" name="Picture 67" descr="MCj04316400000[1]">
              <a:extLst>
                <a:ext uri="{FF2B5EF4-FFF2-40B4-BE49-F238E27FC236}">
                  <a16:creationId xmlns:a16="http://schemas.microsoft.com/office/drawing/2014/main" id="{57481C86-02DE-EE4B-B88E-98F433CCB17A}"/>
                </a:ext>
              </a:extLst>
            </p:cNvPr>
            <p:cNvPicPr>
              <a:picLocks noChangeAspect="1" noChangeArrowheads="1"/>
            </p:cNvPicPr>
            <p:nvPr/>
          </p:nvPicPr>
          <p:blipFill>
            <a:blip r:embed="rId4"/>
            <a:srcRect/>
            <a:stretch>
              <a:fillRect/>
            </a:stretch>
          </p:blipFill>
          <p:spPr bwMode="auto">
            <a:xfrm>
              <a:off x="6656298" y="5478314"/>
              <a:ext cx="262913" cy="261940"/>
            </a:xfrm>
            <a:prstGeom prst="rect">
              <a:avLst/>
            </a:prstGeom>
            <a:noFill/>
          </p:spPr>
        </p:pic>
        <p:pic>
          <p:nvPicPr>
            <p:cNvPr id="110" name="Picture 109">
              <a:extLst>
                <a:ext uri="{FF2B5EF4-FFF2-40B4-BE49-F238E27FC236}">
                  <a16:creationId xmlns:a16="http://schemas.microsoft.com/office/drawing/2014/main" id="{71731085-02BA-8946-BFBC-9778168E957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6595866" y="3002258"/>
              <a:ext cx="190874" cy="292193"/>
            </a:xfrm>
            <a:prstGeom prst="rect">
              <a:avLst/>
            </a:prstGeom>
          </p:spPr>
        </p:pic>
        <p:pic>
          <p:nvPicPr>
            <p:cNvPr id="111" name="Picture 24" descr="user business user woman">
              <a:extLst>
                <a:ext uri="{FF2B5EF4-FFF2-40B4-BE49-F238E27FC236}">
                  <a16:creationId xmlns:a16="http://schemas.microsoft.com/office/drawing/2014/main" id="{1CD3D841-C370-A84C-BA38-49C39DBE0B2C}"/>
                </a:ext>
              </a:extLst>
            </p:cNvPr>
            <p:cNvPicPr>
              <a:picLocks noChangeAspect="1" noChangeArrowheads="1"/>
            </p:cNvPicPr>
            <p:nvPr/>
          </p:nvPicPr>
          <p:blipFill>
            <a:blip r:embed="rId3" cstate="print"/>
            <a:srcRect/>
            <a:stretch>
              <a:fillRect/>
            </a:stretch>
          </p:blipFill>
          <p:spPr bwMode="auto">
            <a:xfrm>
              <a:off x="10008701" y="6164503"/>
              <a:ext cx="182332" cy="284903"/>
            </a:xfrm>
            <a:prstGeom prst="rect">
              <a:avLst/>
            </a:prstGeom>
            <a:noFill/>
          </p:spPr>
        </p:pic>
        <p:pic>
          <p:nvPicPr>
            <p:cNvPr id="112" name="Picture 111">
              <a:extLst>
                <a:ext uri="{FF2B5EF4-FFF2-40B4-BE49-F238E27FC236}">
                  <a16:creationId xmlns:a16="http://schemas.microsoft.com/office/drawing/2014/main" id="{24F521D7-A759-4F4E-B856-6CC2F9C9F73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11300436" y="3088727"/>
              <a:ext cx="190874" cy="292193"/>
            </a:xfrm>
            <a:prstGeom prst="rect">
              <a:avLst/>
            </a:prstGeom>
          </p:spPr>
        </p:pic>
        <p:pic>
          <p:nvPicPr>
            <p:cNvPr id="113" name="Picture 112">
              <a:extLst>
                <a:ext uri="{FF2B5EF4-FFF2-40B4-BE49-F238E27FC236}">
                  <a16:creationId xmlns:a16="http://schemas.microsoft.com/office/drawing/2014/main" id="{FBA53182-6F7E-6040-B207-AE189F614B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50" b="93000" l="4967" r="93046"/>
                      </a14:imgEffect>
                    </a14:imgLayer>
                  </a14:imgProps>
                </a:ext>
              </a:extLst>
            </a:blip>
            <a:stretch>
              <a:fillRect/>
            </a:stretch>
          </p:blipFill>
          <p:spPr>
            <a:xfrm>
              <a:off x="7448406" y="6101292"/>
              <a:ext cx="190874" cy="292193"/>
            </a:xfrm>
            <a:prstGeom prst="rect">
              <a:avLst/>
            </a:prstGeom>
          </p:spPr>
        </p:pic>
        <p:grpSp>
          <p:nvGrpSpPr>
            <p:cNvPr id="114" name="Group 113">
              <a:extLst>
                <a:ext uri="{FF2B5EF4-FFF2-40B4-BE49-F238E27FC236}">
                  <a16:creationId xmlns:a16="http://schemas.microsoft.com/office/drawing/2014/main" id="{EE4F5844-CB78-2645-9D56-7D350F4A742A}"/>
                </a:ext>
              </a:extLst>
            </p:cNvPr>
            <p:cNvGrpSpPr/>
            <p:nvPr/>
          </p:nvGrpSpPr>
          <p:grpSpPr>
            <a:xfrm>
              <a:off x="6800384" y="1858509"/>
              <a:ext cx="5161221" cy="4923296"/>
              <a:chOff x="472640" y="-219459"/>
              <a:chExt cx="5868576" cy="5598039"/>
            </a:xfrm>
          </p:grpSpPr>
          <p:pic>
            <p:nvPicPr>
              <p:cNvPr id="180" name="Picture 179">
                <a:extLst>
                  <a:ext uri="{FF2B5EF4-FFF2-40B4-BE49-F238E27FC236}">
                    <a16:creationId xmlns:a16="http://schemas.microsoft.com/office/drawing/2014/main" id="{EA306736-6335-7E45-8AD2-8E60AED42FBF}"/>
                  </a:ext>
                </a:extLst>
              </p:cNvPr>
              <p:cNvPicPr>
                <a:picLocks noChangeAspect="1"/>
              </p:cNvPicPr>
              <p:nvPr/>
            </p:nvPicPr>
            <p:blipFill>
              <a:blip r:embed="rId15"/>
              <a:stretch>
                <a:fillRect/>
              </a:stretch>
            </p:blipFill>
            <p:spPr>
              <a:xfrm>
                <a:off x="5167668" y="3401085"/>
                <a:ext cx="910236" cy="509732"/>
              </a:xfrm>
              <a:prstGeom prst="rect">
                <a:avLst/>
              </a:prstGeom>
            </p:spPr>
          </p:pic>
          <p:pic>
            <p:nvPicPr>
              <p:cNvPr id="181" name="Picture 180">
                <a:extLst>
                  <a:ext uri="{FF2B5EF4-FFF2-40B4-BE49-F238E27FC236}">
                    <a16:creationId xmlns:a16="http://schemas.microsoft.com/office/drawing/2014/main" id="{1E4A9BCA-E5C6-6146-A5F2-1B4ACEE3F7F9}"/>
                  </a:ext>
                </a:extLst>
              </p:cNvPr>
              <p:cNvPicPr>
                <a:picLocks noChangeAspect="1"/>
              </p:cNvPicPr>
              <p:nvPr/>
            </p:nvPicPr>
            <p:blipFill>
              <a:blip r:embed="rId16"/>
              <a:stretch>
                <a:fillRect/>
              </a:stretch>
            </p:blipFill>
            <p:spPr>
              <a:xfrm>
                <a:off x="968106" y="1173746"/>
                <a:ext cx="497250" cy="497250"/>
              </a:xfrm>
              <a:prstGeom prst="rect">
                <a:avLst/>
              </a:prstGeom>
            </p:spPr>
          </p:pic>
          <p:pic>
            <p:nvPicPr>
              <p:cNvPr id="182" name="Picture 181">
                <a:extLst>
                  <a:ext uri="{FF2B5EF4-FFF2-40B4-BE49-F238E27FC236}">
                    <a16:creationId xmlns:a16="http://schemas.microsoft.com/office/drawing/2014/main" id="{943D7AED-A945-7541-BF8E-434540BD6F60}"/>
                  </a:ext>
                </a:extLst>
              </p:cNvPr>
              <p:cNvPicPr>
                <a:picLocks noChangeAspect="1"/>
              </p:cNvPicPr>
              <p:nvPr/>
            </p:nvPicPr>
            <p:blipFill>
              <a:blip r:embed="rId17"/>
              <a:stretch>
                <a:fillRect/>
              </a:stretch>
            </p:blipFill>
            <p:spPr>
              <a:xfrm>
                <a:off x="472640" y="1222126"/>
                <a:ext cx="405119" cy="306194"/>
              </a:xfrm>
              <a:prstGeom prst="rect">
                <a:avLst/>
              </a:prstGeom>
            </p:spPr>
          </p:pic>
          <p:pic>
            <p:nvPicPr>
              <p:cNvPr id="183" name="Picture 182">
                <a:extLst>
                  <a:ext uri="{FF2B5EF4-FFF2-40B4-BE49-F238E27FC236}">
                    <a16:creationId xmlns:a16="http://schemas.microsoft.com/office/drawing/2014/main" id="{F1104435-4D75-7642-9949-1035167BBDAC}"/>
                  </a:ext>
                </a:extLst>
              </p:cNvPr>
              <p:cNvPicPr>
                <a:picLocks noChangeAspect="1"/>
              </p:cNvPicPr>
              <p:nvPr/>
            </p:nvPicPr>
            <p:blipFill>
              <a:blip r:embed="rId18"/>
              <a:stretch>
                <a:fillRect/>
              </a:stretch>
            </p:blipFill>
            <p:spPr>
              <a:xfrm>
                <a:off x="3336835" y="-66849"/>
                <a:ext cx="703138" cy="703139"/>
              </a:xfrm>
              <a:prstGeom prst="rect">
                <a:avLst/>
              </a:prstGeom>
            </p:spPr>
          </p:pic>
          <p:pic>
            <p:nvPicPr>
              <p:cNvPr id="184" name="Picture 183">
                <a:extLst>
                  <a:ext uri="{FF2B5EF4-FFF2-40B4-BE49-F238E27FC236}">
                    <a16:creationId xmlns:a16="http://schemas.microsoft.com/office/drawing/2014/main" id="{92830C7A-24BA-2E45-985E-B1134BE06A2C}"/>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4167" b="96875" l="6250" r="93750">
                            <a14:foregroundMark x1="57292" y1="7292" x2="57292" y2="7292"/>
                            <a14:foregroundMark x1="59375" y1="5208" x2="59375" y2="5208"/>
                            <a14:foregroundMark x1="6250" y1="91667" x2="6250" y2="91667"/>
                            <a14:foregroundMark x1="16667" y1="96875" x2="16667" y2="96875"/>
                            <a14:foregroundMark x1="90625" y1="87500" x2="90625" y2="87500"/>
                            <a14:foregroundMark x1="93750" y1="89583" x2="93750" y2="89583"/>
                            <a14:foregroundMark x1="27083" y1="90625" x2="27083" y2="90625"/>
                            <a14:foregroundMark x1="28125" y1="90625" x2="28125" y2="90625"/>
                            <a14:foregroundMark x1="29167" y1="88542" x2="29167" y2="88542"/>
                            <a14:foregroundMark x1="32292" y1="95833" x2="32292" y2="95833"/>
                            <a14:foregroundMark x1="38542" y1="90625" x2="38542" y2="90625"/>
                            <a14:foregroundMark x1="45833" y1="91667" x2="45833" y2="91667"/>
                            <a14:foregroundMark x1="47917" y1="92708" x2="47917" y2="92708"/>
                            <a14:foregroundMark x1="40625" y1="95833" x2="40625" y2="95833"/>
                            <a14:foregroundMark x1="39583" y1="93750" x2="39583" y2="93750"/>
                            <a14:foregroundMark x1="40625" y1="90625" x2="40625" y2="90625"/>
                            <a14:foregroundMark x1="39583" y1="90625" x2="39583" y2="90625"/>
                            <a14:foregroundMark x1="43750" y1="96875" x2="43750" y2="96875"/>
                            <a14:foregroundMark x1="41667" y1="95833" x2="41667" y2="95833"/>
                            <a14:foregroundMark x1="54167" y1="89583" x2="54167" y2="89583"/>
                            <a14:foregroundMark x1="60417" y1="90625" x2="60417" y2="90625"/>
                            <a14:foregroundMark x1="79167" y1="89583" x2="79167" y2="89583"/>
                            <a14:foregroundMark x1="80208" y1="87500" x2="80208" y2="87500"/>
                            <a14:foregroundMark x1="80208" y1="87500" x2="80208" y2="87500"/>
                            <a14:foregroundMark x1="80208" y1="87500" x2="80208" y2="87500"/>
                            <a14:foregroundMark x1="70833" y1="88542" x2="70833" y2="88542"/>
                            <a14:foregroundMark x1="71875" y1="89583" x2="71875" y2="89583"/>
                            <a14:foregroundMark x1="80208" y1="87500" x2="80208" y2="87500"/>
                            <a14:foregroundMark x1="81250" y1="93750" x2="81250" y2="93750"/>
                            <a14:foregroundMark x1="85417" y1="92708" x2="85417" y2="92708"/>
                          </a14:backgroundRemoval>
                        </a14:imgEffect>
                      </a14:imgLayer>
                    </a14:imgProps>
                  </a:ext>
                </a:extLst>
              </a:blip>
              <a:stretch>
                <a:fillRect/>
              </a:stretch>
            </p:blipFill>
            <p:spPr>
              <a:xfrm>
                <a:off x="568282" y="3524180"/>
                <a:ext cx="562585" cy="562585"/>
              </a:xfrm>
              <a:prstGeom prst="rect">
                <a:avLst/>
              </a:prstGeom>
            </p:spPr>
          </p:pic>
          <p:pic>
            <p:nvPicPr>
              <p:cNvPr id="185" name="Picture 184">
                <a:extLst>
                  <a:ext uri="{FF2B5EF4-FFF2-40B4-BE49-F238E27FC236}">
                    <a16:creationId xmlns:a16="http://schemas.microsoft.com/office/drawing/2014/main" id="{0C24308E-1BC4-7641-9EB4-C91E0BA566C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4310" b="95690" l="9483" r="88793">
                            <a14:foregroundMark x1="25000" y1="62931" x2="25000" y2="62931"/>
                            <a14:foregroundMark x1="28448" y1="62931" x2="28448" y2="62931"/>
                            <a14:foregroundMark x1="32759" y1="62931" x2="32759" y2="62931"/>
                            <a14:foregroundMark x1="45690" y1="66379" x2="45690" y2="66379"/>
                            <a14:foregroundMark x1="65517" y1="62069" x2="65517" y2="62069"/>
                            <a14:foregroundMark x1="39655" y1="63793" x2="39655" y2="63793"/>
                            <a14:foregroundMark x1="38793" y1="68103" x2="38793" y2="68103"/>
                            <a14:foregroundMark x1="43103" y1="68966" x2="43103" y2="68966"/>
                            <a14:foregroundMark x1="43103" y1="56897" x2="43103" y2="56897"/>
                            <a14:foregroundMark x1="43966" y1="51724" x2="43966" y2="51724"/>
                            <a14:foregroundMark x1="45690" y1="42241" x2="45690" y2="42241"/>
                            <a14:foregroundMark x1="45690" y1="21552" x2="45690" y2="21552"/>
                            <a14:foregroundMark x1="53448" y1="5172" x2="53448" y2="5172"/>
                            <a14:foregroundMark x1="56034" y1="6034" x2="56034" y2="6034"/>
                            <a14:foregroundMark x1="56897" y1="20690" x2="56897" y2="20690"/>
                            <a14:foregroundMark x1="70690" y1="42241" x2="70690" y2="42241"/>
                            <a14:foregroundMark x1="68103" y1="61207" x2="68103" y2="61207"/>
                            <a14:foregroundMark x1="69828" y1="60345" x2="69828" y2="60345"/>
                            <a14:foregroundMark x1="35345" y1="66379" x2="35345" y2="66379"/>
                            <a14:foregroundMark x1="29310" y1="65517" x2="29310" y2="65517"/>
                            <a14:foregroundMark x1="31034" y1="67241" x2="31034" y2="67241"/>
                            <a14:foregroundMark x1="68103" y1="81897" x2="68103" y2="81897"/>
                            <a14:foregroundMark x1="54310" y1="81897" x2="54310" y2="81897"/>
                            <a14:foregroundMark x1="41379" y1="81034" x2="41379" y2="81034"/>
                            <a14:foregroundMark x1="25862" y1="77586" x2="25862" y2="77586"/>
                            <a14:foregroundMark x1="26724" y1="75000" x2="26724" y2="75000"/>
                            <a14:foregroundMark x1="28448" y1="75000" x2="28448" y2="75000"/>
                            <a14:foregroundMark x1="25862" y1="95690" x2="25862" y2="95690"/>
                          </a14:backgroundRemoval>
                        </a14:imgEffect>
                      </a14:imgLayer>
                    </a14:imgProps>
                  </a:ext>
                </a:extLst>
              </a:blip>
              <a:stretch>
                <a:fillRect/>
              </a:stretch>
            </p:blipFill>
            <p:spPr>
              <a:xfrm>
                <a:off x="1896536" y="4770927"/>
                <a:ext cx="642517" cy="607653"/>
              </a:xfrm>
              <a:prstGeom prst="rect">
                <a:avLst/>
              </a:prstGeom>
            </p:spPr>
          </p:pic>
          <p:pic>
            <p:nvPicPr>
              <p:cNvPr id="186" name="Picture 185">
                <a:extLst>
                  <a:ext uri="{FF2B5EF4-FFF2-40B4-BE49-F238E27FC236}">
                    <a16:creationId xmlns:a16="http://schemas.microsoft.com/office/drawing/2014/main" id="{647B8F58-4818-3142-939A-DDC28F226E05}"/>
                  </a:ext>
                </a:extLst>
              </p:cNvPr>
              <p:cNvPicPr>
                <a:picLocks noChangeAspect="1"/>
              </p:cNvPicPr>
              <p:nvPr/>
            </p:nvPicPr>
            <p:blipFill>
              <a:blip r:embed="rId23"/>
              <a:stretch>
                <a:fillRect/>
              </a:stretch>
            </p:blipFill>
            <p:spPr>
              <a:xfrm>
                <a:off x="1435233" y="4580128"/>
                <a:ext cx="1106651" cy="382010"/>
              </a:xfrm>
              <a:prstGeom prst="rect">
                <a:avLst/>
              </a:prstGeom>
            </p:spPr>
          </p:pic>
          <p:pic>
            <p:nvPicPr>
              <p:cNvPr id="187" name="Picture 186">
                <a:extLst>
                  <a:ext uri="{FF2B5EF4-FFF2-40B4-BE49-F238E27FC236}">
                    <a16:creationId xmlns:a16="http://schemas.microsoft.com/office/drawing/2014/main" id="{0D753E2B-CA85-8B40-8A4B-1AF43CB47C0A}"/>
                  </a:ext>
                </a:extLst>
              </p:cNvPr>
              <p:cNvPicPr>
                <a:picLocks noChangeAspect="1"/>
              </p:cNvPicPr>
              <p:nvPr/>
            </p:nvPicPr>
            <p:blipFill rotWithShape="1">
              <a:blip r:embed="rId24"/>
              <a:srcRect b="7224"/>
              <a:stretch/>
            </p:blipFill>
            <p:spPr>
              <a:xfrm>
                <a:off x="4641394" y="3594946"/>
                <a:ext cx="639771" cy="350566"/>
              </a:xfrm>
              <a:prstGeom prst="rect">
                <a:avLst/>
              </a:prstGeom>
              <a:ln>
                <a:solidFill>
                  <a:srgbClr val="000000"/>
                </a:solidFill>
              </a:ln>
            </p:spPr>
          </p:pic>
          <p:sp>
            <p:nvSpPr>
              <p:cNvPr id="188" name="TextBox 187">
                <a:extLst>
                  <a:ext uri="{FF2B5EF4-FFF2-40B4-BE49-F238E27FC236}">
                    <a16:creationId xmlns:a16="http://schemas.microsoft.com/office/drawing/2014/main" id="{1E3E85FC-FE49-D041-AB93-01186D6026B4}"/>
                  </a:ext>
                </a:extLst>
              </p:cNvPr>
              <p:cNvSpPr txBox="1"/>
              <p:nvPr/>
            </p:nvSpPr>
            <p:spPr>
              <a:xfrm>
                <a:off x="4502798" y="3938685"/>
                <a:ext cx="1838418" cy="667567"/>
              </a:xfrm>
              <a:prstGeom prst="rect">
                <a:avLst/>
              </a:prstGeom>
              <a:noFill/>
            </p:spPr>
            <p:txBody>
              <a:bodyPr wrap="square" rtlCol="0">
                <a:spAutoFit/>
              </a:bodyPr>
              <a:lstStyle/>
              <a:p>
                <a:pPr algn="ctr"/>
                <a:r>
                  <a:rPr lang="en-GB" sz="1100">
                    <a:solidFill>
                      <a:schemeClr val="tx1"/>
                    </a:solidFill>
                  </a:rPr>
                  <a:t>Data Science workbench with TensorFlow</a:t>
                </a:r>
              </a:p>
            </p:txBody>
          </p:sp>
          <p:pic>
            <p:nvPicPr>
              <p:cNvPr id="189" name="Picture 188">
                <a:extLst>
                  <a:ext uri="{FF2B5EF4-FFF2-40B4-BE49-F238E27FC236}">
                    <a16:creationId xmlns:a16="http://schemas.microsoft.com/office/drawing/2014/main" id="{C5A4A605-336F-E44A-82EF-7D0AB52F561C}"/>
                  </a:ext>
                </a:extLst>
              </p:cNvPr>
              <p:cNvPicPr>
                <a:picLocks noChangeAspect="1"/>
              </p:cNvPicPr>
              <p:nvPr/>
            </p:nvPicPr>
            <p:blipFill rotWithShape="1">
              <a:blip r:embed="rId24"/>
              <a:srcRect b="7224"/>
              <a:stretch/>
            </p:blipFill>
            <p:spPr>
              <a:xfrm>
                <a:off x="4590557" y="1273320"/>
                <a:ext cx="944838" cy="489637"/>
              </a:xfrm>
              <a:prstGeom prst="rect">
                <a:avLst/>
              </a:prstGeom>
              <a:ln>
                <a:solidFill>
                  <a:srgbClr val="000000"/>
                </a:solidFill>
              </a:ln>
            </p:spPr>
          </p:pic>
          <p:sp>
            <p:nvSpPr>
              <p:cNvPr id="190" name="TextBox 189">
                <a:extLst>
                  <a:ext uri="{FF2B5EF4-FFF2-40B4-BE49-F238E27FC236}">
                    <a16:creationId xmlns:a16="http://schemas.microsoft.com/office/drawing/2014/main" id="{DDE3615F-CDCD-0345-A09B-97CEA44C69C7}"/>
                  </a:ext>
                </a:extLst>
              </p:cNvPr>
              <p:cNvSpPr txBox="1"/>
              <p:nvPr/>
            </p:nvSpPr>
            <p:spPr>
              <a:xfrm>
                <a:off x="4721627" y="851729"/>
                <a:ext cx="1016227" cy="479279"/>
              </a:xfrm>
              <a:prstGeom prst="rect">
                <a:avLst/>
              </a:prstGeom>
              <a:noFill/>
            </p:spPr>
            <p:txBody>
              <a:bodyPr wrap="square" rtlCol="0">
                <a:spAutoFit/>
              </a:bodyPr>
              <a:lstStyle/>
              <a:p>
                <a:pPr algn="ctr"/>
                <a:r>
                  <a:rPr lang="en-GB" sz="1100">
                    <a:solidFill>
                      <a:schemeClr val="tx1"/>
                    </a:solidFill>
                  </a:rPr>
                  <a:t>Data mining tool </a:t>
                </a:r>
              </a:p>
            </p:txBody>
          </p:sp>
          <p:pic>
            <p:nvPicPr>
              <p:cNvPr id="191" name="Picture 2" descr="Dataiku | Your Path to Enterprise AI">
                <a:extLst>
                  <a:ext uri="{FF2B5EF4-FFF2-40B4-BE49-F238E27FC236}">
                    <a16:creationId xmlns:a16="http://schemas.microsoft.com/office/drawing/2014/main" id="{9C6E074B-9FBA-4E49-B9D6-E99D26FB4B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97426" y="1309991"/>
                <a:ext cx="666328" cy="290411"/>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a:extLst>
                  <a:ext uri="{FF2B5EF4-FFF2-40B4-BE49-F238E27FC236}">
                    <a16:creationId xmlns:a16="http://schemas.microsoft.com/office/drawing/2014/main" id="{696EE25E-3BF8-8C49-BA65-AEA04235FCEA}"/>
                  </a:ext>
                </a:extLst>
              </p:cNvPr>
              <p:cNvPicPr>
                <a:picLocks noChangeAspect="1"/>
              </p:cNvPicPr>
              <p:nvPr/>
            </p:nvPicPr>
            <p:blipFill>
              <a:blip r:embed="rId26"/>
              <a:stretch>
                <a:fillRect/>
              </a:stretch>
            </p:blipFill>
            <p:spPr>
              <a:xfrm>
                <a:off x="3345137" y="4728503"/>
                <a:ext cx="750935" cy="387275"/>
              </a:xfrm>
              <a:prstGeom prst="rect">
                <a:avLst/>
              </a:prstGeom>
            </p:spPr>
          </p:pic>
          <p:pic>
            <p:nvPicPr>
              <p:cNvPr id="193" name="Picture 192">
                <a:extLst>
                  <a:ext uri="{FF2B5EF4-FFF2-40B4-BE49-F238E27FC236}">
                    <a16:creationId xmlns:a16="http://schemas.microsoft.com/office/drawing/2014/main" id="{14999A08-E1E2-5F41-B27B-597126C4335F}"/>
                  </a:ext>
                </a:extLst>
              </p:cNvPr>
              <p:cNvPicPr>
                <a:picLocks noChangeAspect="1"/>
              </p:cNvPicPr>
              <p:nvPr/>
            </p:nvPicPr>
            <p:blipFill>
              <a:blip r:embed="rId27"/>
              <a:stretch>
                <a:fillRect/>
              </a:stretch>
            </p:blipFill>
            <p:spPr>
              <a:xfrm>
                <a:off x="3634552" y="4443483"/>
                <a:ext cx="509823" cy="509823"/>
              </a:xfrm>
              <a:prstGeom prst="rect">
                <a:avLst/>
              </a:prstGeom>
            </p:spPr>
          </p:pic>
          <p:pic>
            <p:nvPicPr>
              <p:cNvPr id="194" name="Picture 4" descr="The Python Logo | Python Software Foundation">
                <a:extLst>
                  <a:ext uri="{FF2B5EF4-FFF2-40B4-BE49-F238E27FC236}">
                    <a16:creationId xmlns:a16="http://schemas.microsoft.com/office/drawing/2014/main" id="{9BD110D2-3CE1-C348-8C25-65846DDAC40D}"/>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5738" b="72951" l="2174" r="83333">
                            <a14:foregroundMark x1="2174" y1="42623" x2="2174" y2="42623"/>
                            <a14:foregroundMark x1="28261" y1="31967" x2="28261" y2="31967"/>
                            <a14:foregroundMark x1="28744" y1="30328" x2="28744" y2="30328"/>
                            <a14:foregroundMark x1="39372" y1="27049" x2="39372" y2="27049"/>
                            <a14:foregroundMark x1="51208" y1="18033" x2="51208" y2="18033"/>
                            <a14:foregroundMark x1="56522" y1="7377" x2="56522" y2="7377"/>
                            <a14:foregroundMark x1="71739" y1="26230" x2="71739" y2="26230"/>
                            <a14:foregroundMark x1="81401" y1="27049" x2="81401" y2="27049"/>
                            <a14:foregroundMark x1="83333" y1="27869" x2="83333" y2="27869"/>
                          </a14:backgroundRemoval>
                        </a14:imgEffect>
                      </a14:imgLayer>
                    </a14:imgProps>
                  </a:ext>
                  <a:ext uri="{28A0092B-C50C-407E-A947-70E740481C1C}">
                    <a14:useLocalDpi xmlns:a14="http://schemas.microsoft.com/office/drawing/2010/main" val="0"/>
                  </a:ext>
                </a:extLst>
              </a:blip>
              <a:srcRect r="12315" b="18904"/>
              <a:stretch/>
            </p:blipFill>
            <p:spPr bwMode="auto">
              <a:xfrm>
                <a:off x="3499198" y="-219459"/>
                <a:ext cx="807277" cy="22182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94">
                <a:extLst>
                  <a:ext uri="{FF2B5EF4-FFF2-40B4-BE49-F238E27FC236}">
                    <a16:creationId xmlns:a16="http://schemas.microsoft.com/office/drawing/2014/main" id="{6A6C2E6F-C10C-B54A-9C65-F0178E7BBBF3}"/>
                  </a:ext>
                </a:extLst>
              </p:cNvPr>
              <p:cNvPicPr>
                <a:picLocks noChangeAspect="1"/>
              </p:cNvPicPr>
              <p:nvPr/>
            </p:nvPicPr>
            <p:blipFill>
              <a:blip r:embed="rId27"/>
              <a:stretch>
                <a:fillRect/>
              </a:stretch>
            </p:blipFill>
            <p:spPr>
              <a:xfrm>
                <a:off x="4030270" y="31758"/>
                <a:ext cx="509823" cy="509823"/>
              </a:xfrm>
              <a:prstGeom prst="rect">
                <a:avLst/>
              </a:prstGeom>
            </p:spPr>
          </p:pic>
        </p:grpSp>
        <p:pic>
          <p:nvPicPr>
            <p:cNvPr id="115" name="Picture 68" descr="MCj04316410000[1]">
              <a:extLst>
                <a:ext uri="{FF2B5EF4-FFF2-40B4-BE49-F238E27FC236}">
                  <a16:creationId xmlns:a16="http://schemas.microsoft.com/office/drawing/2014/main" id="{10F2D223-1040-E44E-87D0-246FD9E8C87E}"/>
                </a:ext>
              </a:extLst>
            </p:cNvPr>
            <p:cNvPicPr>
              <a:picLocks noChangeAspect="1" noChangeArrowheads="1"/>
            </p:cNvPicPr>
            <p:nvPr/>
          </p:nvPicPr>
          <p:blipFill>
            <a:blip r:embed="rId5" cstate="print"/>
            <a:srcRect/>
            <a:stretch>
              <a:fillRect/>
            </a:stretch>
          </p:blipFill>
          <p:spPr bwMode="auto">
            <a:xfrm>
              <a:off x="11448921" y="4938015"/>
              <a:ext cx="240897" cy="260005"/>
            </a:xfrm>
            <a:prstGeom prst="rect">
              <a:avLst/>
            </a:prstGeom>
            <a:noFill/>
          </p:spPr>
        </p:pic>
        <p:grpSp>
          <p:nvGrpSpPr>
            <p:cNvPr id="3" name="Group 2">
              <a:extLst>
                <a:ext uri="{FF2B5EF4-FFF2-40B4-BE49-F238E27FC236}">
                  <a16:creationId xmlns:a16="http://schemas.microsoft.com/office/drawing/2014/main" id="{DFF8679F-B2A5-49FC-521F-1E58A7D84641}"/>
                </a:ext>
              </a:extLst>
            </p:cNvPr>
            <p:cNvGrpSpPr/>
            <p:nvPr/>
          </p:nvGrpSpPr>
          <p:grpSpPr>
            <a:xfrm>
              <a:off x="7463043" y="3792708"/>
              <a:ext cx="2887413" cy="803022"/>
              <a:chOff x="1184640" y="2001017"/>
              <a:chExt cx="10937093" cy="3637783"/>
            </a:xfrm>
          </p:grpSpPr>
          <p:sp>
            <p:nvSpPr>
              <p:cNvPr id="100" name="Rectangle 99">
                <a:extLst>
                  <a:ext uri="{FF2B5EF4-FFF2-40B4-BE49-F238E27FC236}">
                    <a16:creationId xmlns:a16="http://schemas.microsoft.com/office/drawing/2014/main" id="{5FEE6106-FC67-6B14-9C63-E3971709A461}"/>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96" name="Picture 195">
                <a:extLst>
                  <a:ext uri="{FF2B5EF4-FFF2-40B4-BE49-F238E27FC236}">
                    <a16:creationId xmlns:a16="http://schemas.microsoft.com/office/drawing/2014/main" id="{56E1A6EA-31EA-F322-F520-2FF093566DB0}"/>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98" name="Picture 197">
                <a:extLst>
                  <a:ext uri="{FF2B5EF4-FFF2-40B4-BE49-F238E27FC236}">
                    <a16:creationId xmlns:a16="http://schemas.microsoft.com/office/drawing/2014/main" id="{477653DA-670D-F0A4-1977-363C07A90063}"/>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99" name="Picture 198">
                <a:extLst>
                  <a:ext uri="{FF2B5EF4-FFF2-40B4-BE49-F238E27FC236}">
                    <a16:creationId xmlns:a16="http://schemas.microsoft.com/office/drawing/2014/main" id="{990BE265-A1BA-F1F1-BD3E-D0866ACEE3FC}"/>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200" name="Picture 199">
                <a:extLst>
                  <a:ext uri="{FF2B5EF4-FFF2-40B4-BE49-F238E27FC236}">
                    <a16:creationId xmlns:a16="http://schemas.microsoft.com/office/drawing/2014/main" id="{F9966A56-60EB-FB2C-D9E7-24E568299BDF}"/>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201" name="Picture 200">
                <a:extLst>
                  <a:ext uri="{FF2B5EF4-FFF2-40B4-BE49-F238E27FC236}">
                    <a16:creationId xmlns:a16="http://schemas.microsoft.com/office/drawing/2014/main" id="{32F7B0FE-BB53-5F2A-AE24-6B21B7F2E087}"/>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202" name="TextBox 201">
                <a:extLst>
                  <a:ext uri="{FF2B5EF4-FFF2-40B4-BE49-F238E27FC236}">
                    <a16:creationId xmlns:a16="http://schemas.microsoft.com/office/drawing/2014/main" id="{71695960-3962-393A-7F9F-7FA3CEA46EA5}"/>
                  </a:ext>
                </a:extLst>
              </p:cNvPr>
              <p:cNvSpPr txBox="1"/>
              <p:nvPr/>
            </p:nvSpPr>
            <p:spPr>
              <a:xfrm>
                <a:off x="3594619" y="3451211"/>
                <a:ext cx="1288063" cy="104569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203" name="TextBox 202">
                <a:extLst>
                  <a:ext uri="{FF2B5EF4-FFF2-40B4-BE49-F238E27FC236}">
                    <a16:creationId xmlns:a16="http://schemas.microsoft.com/office/drawing/2014/main" id="{8D01C577-B24B-118D-E197-071305F29ECF}"/>
                  </a:ext>
                </a:extLst>
              </p:cNvPr>
              <p:cNvSpPr txBox="1"/>
              <p:nvPr/>
            </p:nvSpPr>
            <p:spPr>
              <a:xfrm>
                <a:off x="3807258" y="2967640"/>
                <a:ext cx="178379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204" name="TextBox 203">
                <a:extLst>
                  <a:ext uri="{FF2B5EF4-FFF2-40B4-BE49-F238E27FC236}">
                    <a16:creationId xmlns:a16="http://schemas.microsoft.com/office/drawing/2014/main" id="{C6F6D84C-E28A-6DB4-FDBC-026FA9612F25}"/>
                  </a:ext>
                </a:extLst>
              </p:cNvPr>
              <p:cNvSpPr txBox="1"/>
              <p:nvPr/>
            </p:nvSpPr>
            <p:spPr>
              <a:xfrm>
                <a:off x="7342706" y="2943625"/>
                <a:ext cx="2143932"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205" name="TextBox 204">
                <a:extLst>
                  <a:ext uri="{FF2B5EF4-FFF2-40B4-BE49-F238E27FC236}">
                    <a16:creationId xmlns:a16="http://schemas.microsoft.com/office/drawing/2014/main" id="{9B6400CF-3C49-CCBE-661C-B145BFE1F7E4}"/>
                  </a:ext>
                </a:extLst>
              </p:cNvPr>
              <p:cNvSpPr txBox="1"/>
              <p:nvPr/>
            </p:nvSpPr>
            <p:spPr>
              <a:xfrm>
                <a:off x="7473497" y="3772832"/>
                <a:ext cx="100308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206" name="TextBox 205">
                <a:extLst>
                  <a:ext uri="{FF2B5EF4-FFF2-40B4-BE49-F238E27FC236}">
                    <a16:creationId xmlns:a16="http://schemas.microsoft.com/office/drawing/2014/main" id="{C337090F-E980-DA63-8FA2-54393D5E2A68}"/>
                  </a:ext>
                </a:extLst>
              </p:cNvPr>
              <p:cNvSpPr txBox="1"/>
              <p:nvPr/>
            </p:nvSpPr>
            <p:spPr>
              <a:xfrm>
                <a:off x="7574163" y="3365742"/>
                <a:ext cx="1719367"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207" name="Rectangle 206">
                <a:extLst>
                  <a:ext uri="{FF2B5EF4-FFF2-40B4-BE49-F238E27FC236}">
                    <a16:creationId xmlns:a16="http://schemas.microsoft.com/office/drawing/2014/main" id="{6A741932-11D7-D9EE-EC7D-3C4DC2380220}"/>
                  </a:ext>
                </a:extLst>
              </p:cNvPr>
              <p:cNvSpPr/>
              <p:nvPr/>
            </p:nvSpPr>
            <p:spPr>
              <a:xfrm>
                <a:off x="3981594" y="2077898"/>
                <a:ext cx="2332839"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208" name="Rectangle 207">
                <a:extLst>
                  <a:ext uri="{FF2B5EF4-FFF2-40B4-BE49-F238E27FC236}">
                    <a16:creationId xmlns:a16="http://schemas.microsoft.com/office/drawing/2014/main" id="{561D1472-7AEA-50EC-FDAC-2FD86653B992}"/>
                  </a:ext>
                </a:extLst>
              </p:cNvPr>
              <p:cNvSpPr/>
              <p:nvPr/>
            </p:nvSpPr>
            <p:spPr>
              <a:xfrm>
                <a:off x="7436160" y="2053938"/>
                <a:ext cx="2144610"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209" name="Picture 14" descr="Leading from the Edge: How Edge computing is revolutionizing micro data  construction - DCD">
                <a:extLst>
                  <a:ext uri="{FF2B5EF4-FFF2-40B4-BE49-F238E27FC236}">
                    <a16:creationId xmlns:a16="http://schemas.microsoft.com/office/drawing/2014/main" id="{BA49E49A-2D63-1687-594B-AD0C6949444D}"/>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210" name="Rectangle 209">
                <a:extLst>
                  <a:ext uri="{FF2B5EF4-FFF2-40B4-BE49-F238E27FC236}">
                    <a16:creationId xmlns:a16="http://schemas.microsoft.com/office/drawing/2014/main" id="{B8B54761-186C-4540-B477-2A2D8B47D9B5}"/>
                  </a:ext>
                </a:extLst>
              </p:cNvPr>
              <p:cNvSpPr/>
              <p:nvPr/>
            </p:nvSpPr>
            <p:spPr>
              <a:xfrm>
                <a:off x="10243788" y="2053938"/>
                <a:ext cx="1585989"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211" name="Group 210">
                <a:extLst>
                  <a:ext uri="{FF2B5EF4-FFF2-40B4-BE49-F238E27FC236}">
                    <a16:creationId xmlns:a16="http://schemas.microsoft.com/office/drawing/2014/main" id="{61535DDC-4C45-C8A6-29A6-73C89434CF00}"/>
                  </a:ext>
                </a:extLst>
              </p:cNvPr>
              <p:cNvGrpSpPr/>
              <p:nvPr/>
            </p:nvGrpSpPr>
            <p:grpSpPr>
              <a:xfrm>
                <a:off x="3197371" y="2001017"/>
                <a:ext cx="6512863" cy="3637783"/>
                <a:chOff x="3197371" y="2001017"/>
                <a:chExt cx="6512863" cy="3153359"/>
              </a:xfrm>
            </p:grpSpPr>
            <p:cxnSp>
              <p:nvCxnSpPr>
                <p:cNvPr id="226" name="Straight Connector 225">
                  <a:extLst>
                    <a:ext uri="{FF2B5EF4-FFF2-40B4-BE49-F238E27FC236}">
                      <a16:creationId xmlns:a16="http://schemas.microsoft.com/office/drawing/2014/main" id="{4D242E02-BC0F-670E-772C-3BBEDC517EF9}"/>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27" name="Straight Connector 226">
                  <a:extLst>
                    <a:ext uri="{FF2B5EF4-FFF2-40B4-BE49-F238E27FC236}">
                      <a16:creationId xmlns:a16="http://schemas.microsoft.com/office/drawing/2014/main" id="{7BEDA7ED-ACDA-C0A0-A10A-B4B3708B48F4}"/>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28" name="Straight Connector 227">
                  <a:extLst>
                    <a:ext uri="{FF2B5EF4-FFF2-40B4-BE49-F238E27FC236}">
                      <a16:creationId xmlns:a16="http://schemas.microsoft.com/office/drawing/2014/main" id="{6766267F-C4CA-5802-1E66-79CD4E679831}"/>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212" name="Rectangle 211">
                <a:extLst>
                  <a:ext uri="{FF2B5EF4-FFF2-40B4-BE49-F238E27FC236}">
                    <a16:creationId xmlns:a16="http://schemas.microsoft.com/office/drawing/2014/main" id="{C256E7D6-ACC9-6297-E68B-4B70D3017913}"/>
                  </a:ext>
                </a:extLst>
              </p:cNvPr>
              <p:cNvSpPr/>
              <p:nvPr/>
            </p:nvSpPr>
            <p:spPr>
              <a:xfrm>
                <a:off x="1266735" y="2076797"/>
                <a:ext cx="1865301"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213" name="Picture 212">
                <a:extLst>
                  <a:ext uri="{FF2B5EF4-FFF2-40B4-BE49-F238E27FC236}">
                    <a16:creationId xmlns:a16="http://schemas.microsoft.com/office/drawing/2014/main" id="{FF5E4811-A510-6A31-4422-68826AA04718}"/>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214" name="Picture 213">
                <a:extLst>
                  <a:ext uri="{FF2B5EF4-FFF2-40B4-BE49-F238E27FC236}">
                    <a16:creationId xmlns:a16="http://schemas.microsoft.com/office/drawing/2014/main" id="{C5EABCD7-B295-550B-5D43-602123190B41}"/>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215" name="Picture 2" descr="Integrate Oracle Netsuite | CyTrack Customer Experience Technology">
                <a:extLst>
                  <a:ext uri="{FF2B5EF4-FFF2-40B4-BE49-F238E27FC236}">
                    <a16:creationId xmlns:a16="http://schemas.microsoft.com/office/drawing/2014/main" id="{A77FF780-790F-E6F3-412A-27A63D653CC3}"/>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6" name="Picture 2">
                <a:extLst>
                  <a:ext uri="{FF2B5EF4-FFF2-40B4-BE49-F238E27FC236}">
                    <a16:creationId xmlns:a16="http://schemas.microsoft.com/office/drawing/2014/main" id="{A6218AD9-E302-6766-E049-A818F7709D99}"/>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7" name="Picture 4" descr="monday.com logo">
                <a:extLst>
                  <a:ext uri="{FF2B5EF4-FFF2-40B4-BE49-F238E27FC236}">
                    <a16:creationId xmlns:a16="http://schemas.microsoft.com/office/drawing/2014/main" id="{5FC961EE-3ECE-8712-7550-843EDABF822E}"/>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a:extLst>
                  <a:ext uri="{FF2B5EF4-FFF2-40B4-BE49-F238E27FC236}">
                    <a16:creationId xmlns:a16="http://schemas.microsoft.com/office/drawing/2014/main" id="{1240C44D-1073-7884-3A98-9C4E7DA9C2D5}"/>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18">
                <a:extLst>
                  <a:ext uri="{FF2B5EF4-FFF2-40B4-BE49-F238E27FC236}">
                    <a16:creationId xmlns:a16="http://schemas.microsoft.com/office/drawing/2014/main" id="{D62A4B3E-8EEA-6D9C-3280-9CB08AE2154A}"/>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220" name="Picture 219">
                <a:extLst>
                  <a:ext uri="{FF2B5EF4-FFF2-40B4-BE49-F238E27FC236}">
                    <a16:creationId xmlns:a16="http://schemas.microsoft.com/office/drawing/2014/main" id="{7470F328-8FAC-F5DE-4412-520364321059}"/>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221" name="TextBox 220">
                <a:extLst>
                  <a:ext uri="{FF2B5EF4-FFF2-40B4-BE49-F238E27FC236}">
                    <a16:creationId xmlns:a16="http://schemas.microsoft.com/office/drawing/2014/main" id="{29D9B4B2-A1ED-1285-9796-B8C97B7E8802}"/>
                  </a:ext>
                </a:extLst>
              </p:cNvPr>
              <p:cNvSpPr txBox="1"/>
              <p:nvPr/>
            </p:nvSpPr>
            <p:spPr>
              <a:xfrm>
                <a:off x="8414672" y="3764573"/>
                <a:ext cx="1203461"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222" name="TextBox 221">
                <a:extLst>
                  <a:ext uri="{FF2B5EF4-FFF2-40B4-BE49-F238E27FC236}">
                    <a16:creationId xmlns:a16="http://schemas.microsoft.com/office/drawing/2014/main" id="{6BC45B35-0EAA-C908-CBA8-DCC0EE24DDF4}"/>
                  </a:ext>
                </a:extLst>
              </p:cNvPr>
              <p:cNvSpPr txBox="1"/>
              <p:nvPr/>
            </p:nvSpPr>
            <p:spPr>
              <a:xfrm>
                <a:off x="5013030" y="3455692"/>
                <a:ext cx="100308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223" name="TextBox 222">
                <a:extLst>
                  <a:ext uri="{FF2B5EF4-FFF2-40B4-BE49-F238E27FC236}">
                    <a16:creationId xmlns:a16="http://schemas.microsoft.com/office/drawing/2014/main" id="{44E8C0C9-F53E-6EE6-B2C4-E5B9935F17E5}"/>
                  </a:ext>
                </a:extLst>
              </p:cNvPr>
              <p:cNvSpPr txBox="1"/>
              <p:nvPr/>
            </p:nvSpPr>
            <p:spPr>
              <a:xfrm>
                <a:off x="5058783" y="3855973"/>
                <a:ext cx="1203461"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224" name="TextBox 223">
                <a:extLst>
                  <a:ext uri="{FF2B5EF4-FFF2-40B4-BE49-F238E27FC236}">
                    <a16:creationId xmlns:a16="http://schemas.microsoft.com/office/drawing/2014/main" id="{58AC46E8-245E-1BF4-D1E0-4B5E7D70D42C}"/>
                  </a:ext>
                </a:extLst>
              </p:cNvPr>
              <p:cNvSpPr txBox="1"/>
              <p:nvPr/>
            </p:nvSpPr>
            <p:spPr>
              <a:xfrm>
                <a:off x="10384033" y="4815823"/>
                <a:ext cx="1233817" cy="62741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225" name="TextBox 224">
                <a:extLst>
                  <a:ext uri="{FF2B5EF4-FFF2-40B4-BE49-F238E27FC236}">
                    <a16:creationId xmlns:a16="http://schemas.microsoft.com/office/drawing/2014/main" id="{67D01772-948C-75EF-8187-F067B45F191E}"/>
                  </a:ext>
                </a:extLst>
              </p:cNvPr>
              <p:cNvSpPr txBox="1"/>
              <p:nvPr/>
            </p:nvSpPr>
            <p:spPr>
              <a:xfrm>
                <a:off x="3810258" y="4815823"/>
                <a:ext cx="2525285" cy="6274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cxnSp>
          <p:nvCxnSpPr>
            <p:cNvPr id="106" name="Straight Arrow Connector 105">
              <a:extLst>
                <a:ext uri="{FF2B5EF4-FFF2-40B4-BE49-F238E27FC236}">
                  <a16:creationId xmlns:a16="http://schemas.microsoft.com/office/drawing/2014/main" id="{92C61B69-F86F-D948-8935-6F728B99286E}"/>
                </a:ext>
              </a:extLst>
            </p:cNvPr>
            <p:cNvCxnSpPr>
              <a:cxnSpLocks/>
              <a:stCxn id="219" idx="0"/>
            </p:cNvCxnSpPr>
            <p:nvPr/>
          </p:nvCxnSpPr>
          <p:spPr bwMode="auto">
            <a:xfrm flipH="1">
              <a:off x="7616738" y="4374632"/>
              <a:ext cx="192547" cy="3592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948579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7BF8DE8-F1FF-864E-82A7-ECAA950F18A8}"/>
              </a:ext>
            </a:extLst>
          </p:cNvPr>
          <p:cNvSpPr/>
          <p:nvPr/>
        </p:nvSpPr>
        <p:spPr bwMode="auto">
          <a:xfrm>
            <a:off x="3802966" y="1364566"/>
            <a:ext cx="4937760" cy="493776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endParaRPr lang="en-GB"/>
          </a:p>
        </p:txBody>
      </p:sp>
      <p:sp>
        <p:nvSpPr>
          <p:cNvPr id="2" name="Title 1">
            <a:extLst>
              <a:ext uri="{FF2B5EF4-FFF2-40B4-BE49-F238E27FC236}">
                <a16:creationId xmlns:a16="http://schemas.microsoft.com/office/drawing/2014/main" id="{57029896-6651-5741-A643-E9900F763537}"/>
              </a:ext>
            </a:extLst>
          </p:cNvPr>
          <p:cNvSpPr>
            <a:spLocks noGrp="1"/>
          </p:cNvSpPr>
          <p:nvPr>
            <p:ph type="title"/>
          </p:nvPr>
        </p:nvSpPr>
        <p:spPr/>
        <p:txBody>
          <a:bodyPr/>
          <a:lstStyle/>
          <a:p>
            <a:r>
              <a:rPr lang="en-GB"/>
              <a:t>Challenges – History Has Told Us That Decentralised Citizen Data Engineering With Best Of Breed Self-Service Data Prep Tools Runs A Risk Of Leading To Chaos</a:t>
            </a:r>
          </a:p>
        </p:txBody>
      </p:sp>
      <p:cxnSp>
        <p:nvCxnSpPr>
          <p:cNvPr id="8" name="Straight Connector 7">
            <a:extLst>
              <a:ext uri="{FF2B5EF4-FFF2-40B4-BE49-F238E27FC236}">
                <a16:creationId xmlns:a16="http://schemas.microsoft.com/office/drawing/2014/main" id="{B76CADBE-D671-B544-8130-813A48CD196D}"/>
              </a:ext>
            </a:extLst>
          </p:cNvPr>
          <p:cNvCxnSpPr>
            <a:endCxn id="6" idx="6"/>
          </p:cNvCxnSpPr>
          <p:nvPr/>
        </p:nvCxnSpPr>
        <p:spPr bwMode="auto">
          <a:xfrm>
            <a:off x="3802966" y="3833446"/>
            <a:ext cx="49377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2F355A0C-93D3-864A-810B-05586C3D11E4}"/>
              </a:ext>
            </a:extLst>
          </p:cNvPr>
          <p:cNvCxnSpPr>
            <a:stCxn id="6" idx="0"/>
          </p:cNvCxnSpPr>
          <p:nvPr/>
        </p:nvCxnSpPr>
        <p:spPr bwMode="auto">
          <a:xfrm>
            <a:off x="6271846" y="1364566"/>
            <a:ext cx="0" cy="49377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09EF1DB0-A8F0-9A48-9828-7DEA22CB8BF8}"/>
              </a:ext>
            </a:extLst>
          </p:cNvPr>
          <p:cNvCxnSpPr>
            <a:stCxn id="6" idx="7"/>
            <a:endCxn id="6" idx="3"/>
          </p:cNvCxnSpPr>
          <p:nvPr/>
        </p:nvCxnSpPr>
        <p:spPr bwMode="auto">
          <a:xfrm flipH="1">
            <a:off x="4526084" y="2087684"/>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1ABC3CE9-EF6F-CD45-908D-C4EC7A602F8E}"/>
              </a:ext>
            </a:extLst>
          </p:cNvPr>
          <p:cNvCxnSpPr>
            <a:stCxn id="6" idx="1"/>
            <a:endCxn id="6" idx="5"/>
          </p:cNvCxnSpPr>
          <p:nvPr/>
        </p:nvCxnSpPr>
        <p:spPr bwMode="auto">
          <a:xfrm>
            <a:off x="4526084" y="2087684"/>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Oval 4">
            <a:extLst>
              <a:ext uri="{FF2B5EF4-FFF2-40B4-BE49-F238E27FC236}">
                <a16:creationId xmlns:a16="http://schemas.microsoft.com/office/drawing/2014/main" id="{13FAFF8F-FA77-744F-BEF1-A88200F6F514}"/>
              </a:ext>
            </a:extLst>
          </p:cNvPr>
          <p:cNvSpPr/>
          <p:nvPr/>
        </p:nvSpPr>
        <p:spPr bwMode="auto">
          <a:xfrm>
            <a:off x="4977618" y="2539218"/>
            <a:ext cx="2588456" cy="258845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2800">
              <a:solidFill>
                <a:schemeClr val="tx1"/>
              </a:solidFill>
            </a:endParaRPr>
          </a:p>
        </p:txBody>
      </p:sp>
      <p:grpSp>
        <p:nvGrpSpPr>
          <p:cNvPr id="11" name="Group 10">
            <a:extLst>
              <a:ext uri="{FF2B5EF4-FFF2-40B4-BE49-F238E27FC236}">
                <a16:creationId xmlns:a16="http://schemas.microsoft.com/office/drawing/2014/main" id="{E7F93F7E-0B77-603E-03F6-D6AAC6D65945}"/>
              </a:ext>
            </a:extLst>
          </p:cNvPr>
          <p:cNvGrpSpPr/>
          <p:nvPr/>
        </p:nvGrpSpPr>
        <p:grpSpPr>
          <a:xfrm>
            <a:off x="4801980" y="3376996"/>
            <a:ext cx="2887413" cy="803022"/>
            <a:chOff x="1184640" y="2001017"/>
            <a:chExt cx="10937093" cy="3637783"/>
          </a:xfrm>
        </p:grpSpPr>
        <p:sp>
          <p:nvSpPr>
            <p:cNvPr id="13" name="Rectangle 12">
              <a:extLst>
                <a:ext uri="{FF2B5EF4-FFF2-40B4-BE49-F238E27FC236}">
                  <a16:creationId xmlns:a16="http://schemas.microsoft.com/office/drawing/2014/main" id="{A925B2F6-5106-2366-97FD-6EB8C52DC0DD}"/>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27" name="Picture 26">
              <a:extLst>
                <a:ext uri="{FF2B5EF4-FFF2-40B4-BE49-F238E27FC236}">
                  <a16:creationId xmlns:a16="http://schemas.microsoft.com/office/drawing/2014/main" id="{71DED3D9-E75F-2CEF-0418-0A3209655A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28" name="Picture 27">
              <a:extLst>
                <a:ext uri="{FF2B5EF4-FFF2-40B4-BE49-F238E27FC236}">
                  <a16:creationId xmlns:a16="http://schemas.microsoft.com/office/drawing/2014/main" id="{8805256E-6E7A-83A3-A32C-BB49335AFB1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44" name="Picture 43">
              <a:extLst>
                <a:ext uri="{FF2B5EF4-FFF2-40B4-BE49-F238E27FC236}">
                  <a16:creationId xmlns:a16="http://schemas.microsoft.com/office/drawing/2014/main" id="{659263B7-53E7-0029-B5AF-746F46C44E2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45" name="Picture 44">
              <a:extLst>
                <a:ext uri="{FF2B5EF4-FFF2-40B4-BE49-F238E27FC236}">
                  <a16:creationId xmlns:a16="http://schemas.microsoft.com/office/drawing/2014/main" id="{F8CC3F96-78D6-14E8-B38D-59F877E348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46" name="Picture 45">
              <a:extLst>
                <a:ext uri="{FF2B5EF4-FFF2-40B4-BE49-F238E27FC236}">
                  <a16:creationId xmlns:a16="http://schemas.microsoft.com/office/drawing/2014/main" id="{4F8A37C6-1D0F-6C0C-4A39-F811EFAF398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47" name="TextBox 46">
              <a:extLst>
                <a:ext uri="{FF2B5EF4-FFF2-40B4-BE49-F238E27FC236}">
                  <a16:creationId xmlns:a16="http://schemas.microsoft.com/office/drawing/2014/main" id="{C39EB74E-74F5-A051-6CCE-BDC150FA60EF}"/>
                </a:ext>
              </a:extLst>
            </p:cNvPr>
            <p:cNvSpPr txBox="1"/>
            <p:nvPr/>
          </p:nvSpPr>
          <p:spPr>
            <a:xfrm>
              <a:off x="3594619" y="3451211"/>
              <a:ext cx="1288063" cy="104569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48" name="TextBox 47">
              <a:extLst>
                <a:ext uri="{FF2B5EF4-FFF2-40B4-BE49-F238E27FC236}">
                  <a16:creationId xmlns:a16="http://schemas.microsoft.com/office/drawing/2014/main" id="{93A75ED6-E01E-F111-B016-0556ADB6746A}"/>
                </a:ext>
              </a:extLst>
            </p:cNvPr>
            <p:cNvSpPr txBox="1"/>
            <p:nvPr/>
          </p:nvSpPr>
          <p:spPr>
            <a:xfrm>
              <a:off x="3807258" y="2967640"/>
              <a:ext cx="178379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49" name="TextBox 48">
              <a:extLst>
                <a:ext uri="{FF2B5EF4-FFF2-40B4-BE49-F238E27FC236}">
                  <a16:creationId xmlns:a16="http://schemas.microsoft.com/office/drawing/2014/main" id="{AD02AC2C-9DB3-5B88-CD60-929BE0DBEE38}"/>
                </a:ext>
              </a:extLst>
            </p:cNvPr>
            <p:cNvSpPr txBox="1"/>
            <p:nvPr/>
          </p:nvSpPr>
          <p:spPr>
            <a:xfrm>
              <a:off x="7342706" y="2943625"/>
              <a:ext cx="2143932"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50" name="TextBox 49">
              <a:extLst>
                <a:ext uri="{FF2B5EF4-FFF2-40B4-BE49-F238E27FC236}">
                  <a16:creationId xmlns:a16="http://schemas.microsoft.com/office/drawing/2014/main" id="{7F250D41-DAFA-5989-A59F-3F1802E89BED}"/>
                </a:ext>
              </a:extLst>
            </p:cNvPr>
            <p:cNvSpPr txBox="1"/>
            <p:nvPr/>
          </p:nvSpPr>
          <p:spPr>
            <a:xfrm>
              <a:off x="7473497" y="3772832"/>
              <a:ext cx="100308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51" name="TextBox 50">
              <a:extLst>
                <a:ext uri="{FF2B5EF4-FFF2-40B4-BE49-F238E27FC236}">
                  <a16:creationId xmlns:a16="http://schemas.microsoft.com/office/drawing/2014/main" id="{51DC1562-4698-47A8-F147-B2A19F6EB2E3}"/>
                </a:ext>
              </a:extLst>
            </p:cNvPr>
            <p:cNvSpPr txBox="1"/>
            <p:nvPr/>
          </p:nvSpPr>
          <p:spPr>
            <a:xfrm>
              <a:off x="7574163" y="3365742"/>
              <a:ext cx="1719367"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52" name="Rectangle 51">
              <a:extLst>
                <a:ext uri="{FF2B5EF4-FFF2-40B4-BE49-F238E27FC236}">
                  <a16:creationId xmlns:a16="http://schemas.microsoft.com/office/drawing/2014/main" id="{A7AB2A24-3277-285A-C7EE-D8AC36EA2739}"/>
                </a:ext>
              </a:extLst>
            </p:cNvPr>
            <p:cNvSpPr/>
            <p:nvPr/>
          </p:nvSpPr>
          <p:spPr>
            <a:xfrm>
              <a:off x="3981594" y="2077898"/>
              <a:ext cx="2332839"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53" name="Rectangle 52">
              <a:extLst>
                <a:ext uri="{FF2B5EF4-FFF2-40B4-BE49-F238E27FC236}">
                  <a16:creationId xmlns:a16="http://schemas.microsoft.com/office/drawing/2014/main" id="{76B088FC-6B60-9BA4-7DD5-CEBF94072B49}"/>
                </a:ext>
              </a:extLst>
            </p:cNvPr>
            <p:cNvSpPr/>
            <p:nvPr/>
          </p:nvSpPr>
          <p:spPr>
            <a:xfrm>
              <a:off x="7436160" y="2053938"/>
              <a:ext cx="2144610"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54" name="Picture 14" descr="Leading from the Edge: How Edge computing is revolutionizing micro data  construction - DCD">
              <a:extLst>
                <a:ext uri="{FF2B5EF4-FFF2-40B4-BE49-F238E27FC236}">
                  <a16:creationId xmlns:a16="http://schemas.microsoft.com/office/drawing/2014/main" id="{8AC540C0-B2AC-D4C6-7E7B-27766BFFD7F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47C88100-8FFA-8903-2DC2-4071573E4F8C}"/>
                </a:ext>
              </a:extLst>
            </p:cNvPr>
            <p:cNvSpPr/>
            <p:nvPr/>
          </p:nvSpPr>
          <p:spPr>
            <a:xfrm>
              <a:off x="10243788" y="2053938"/>
              <a:ext cx="1585989"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56" name="Group 55">
              <a:extLst>
                <a:ext uri="{FF2B5EF4-FFF2-40B4-BE49-F238E27FC236}">
                  <a16:creationId xmlns:a16="http://schemas.microsoft.com/office/drawing/2014/main" id="{B26FAB3A-9D8C-F8EB-C6A0-C051AC9C870D}"/>
                </a:ext>
              </a:extLst>
            </p:cNvPr>
            <p:cNvGrpSpPr/>
            <p:nvPr/>
          </p:nvGrpSpPr>
          <p:grpSpPr>
            <a:xfrm>
              <a:off x="3197371" y="2001017"/>
              <a:ext cx="6512863" cy="3637783"/>
              <a:chOff x="3197371" y="2001017"/>
              <a:chExt cx="6512863" cy="3153359"/>
            </a:xfrm>
          </p:grpSpPr>
          <p:cxnSp>
            <p:nvCxnSpPr>
              <p:cNvPr id="71" name="Straight Connector 70">
                <a:extLst>
                  <a:ext uri="{FF2B5EF4-FFF2-40B4-BE49-F238E27FC236}">
                    <a16:creationId xmlns:a16="http://schemas.microsoft.com/office/drawing/2014/main" id="{A93C5A52-DAE3-564D-F3A1-43550886BF3C}"/>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2" name="Straight Connector 71">
                <a:extLst>
                  <a:ext uri="{FF2B5EF4-FFF2-40B4-BE49-F238E27FC236}">
                    <a16:creationId xmlns:a16="http://schemas.microsoft.com/office/drawing/2014/main" id="{92492DF9-5711-5E0B-B16F-36693068502F}"/>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3" name="Straight Connector 72">
                <a:extLst>
                  <a:ext uri="{FF2B5EF4-FFF2-40B4-BE49-F238E27FC236}">
                    <a16:creationId xmlns:a16="http://schemas.microsoft.com/office/drawing/2014/main" id="{D27F784C-26F0-153C-3B54-C97B36F13D0F}"/>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57" name="Rectangle 56">
              <a:extLst>
                <a:ext uri="{FF2B5EF4-FFF2-40B4-BE49-F238E27FC236}">
                  <a16:creationId xmlns:a16="http://schemas.microsoft.com/office/drawing/2014/main" id="{B7D208F4-DB26-5873-E8C4-BB320404FAE2}"/>
                </a:ext>
              </a:extLst>
            </p:cNvPr>
            <p:cNvSpPr/>
            <p:nvPr/>
          </p:nvSpPr>
          <p:spPr>
            <a:xfrm>
              <a:off x="1266735" y="2076797"/>
              <a:ext cx="1865301" cy="6274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58" name="Picture 57">
              <a:extLst>
                <a:ext uri="{FF2B5EF4-FFF2-40B4-BE49-F238E27FC236}">
                  <a16:creationId xmlns:a16="http://schemas.microsoft.com/office/drawing/2014/main" id="{3E64C1EB-0669-86D6-F57A-BECEA159D85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59" name="Picture 58">
              <a:extLst>
                <a:ext uri="{FF2B5EF4-FFF2-40B4-BE49-F238E27FC236}">
                  <a16:creationId xmlns:a16="http://schemas.microsoft.com/office/drawing/2014/main" id="{2CB5AD21-EFEB-FFD2-6DA1-36C5D300B79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60" name="Picture 2" descr="Integrate Oracle Netsuite | CyTrack Customer Experience Technology">
              <a:extLst>
                <a:ext uri="{FF2B5EF4-FFF2-40B4-BE49-F238E27FC236}">
                  <a16:creationId xmlns:a16="http://schemas.microsoft.com/office/drawing/2014/main" id="{BD953502-E223-B10E-FD70-233B4D1F715F}"/>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978BF941-2257-64D2-FF71-DA57AF7D5BDC}"/>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2" name="Picture 4" descr="monday.com logo">
              <a:extLst>
                <a:ext uri="{FF2B5EF4-FFF2-40B4-BE49-F238E27FC236}">
                  <a16:creationId xmlns:a16="http://schemas.microsoft.com/office/drawing/2014/main" id="{63440618-6832-5195-9AB5-0CD91F48E31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id="{4499AA9C-D476-1A5E-1F54-CCFD8B445D17}"/>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0E4863C-D00C-77A6-0748-2554091C578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65" name="Picture 64">
              <a:extLst>
                <a:ext uri="{FF2B5EF4-FFF2-40B4-BE49-F238E27FC236}">
                  <a16:creationId xmlns:a16="http://schemas.microsoft.com/office/drawing/2014/main" id="{CA76B513-2527-32DD-0F61-F1877550C6C5}"/>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66" name="TextBox 65">
              <a:extLst>
                <a:ext uri="{FF2B5EF4-FFF2-40B4-BE49-F238E27FC236}">
                  <a16:creationId xmlns:a16="http://schemas.microsoft.com/office/drawing/2014/main" id="{9732F3A6-033F-5A37-8121-5C8965BEB9DE}"/>
                </a:ext>
              </a:extLst>
            </p:cNvPr>
            <p:cNvSpPr txBox="1"/>
            <p:nvPr/>
          </p:nvSpPr>
          <p:spPr>
            <a:xfrm>
              <a:off x="8414672" y="3764573"/>
              <a:ext cx="1203461"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67" name="TextBox 66">
              <a:extLst>
                <a:ext uri="{FF2B5EF4-FFF2-40B4-BE49-F238E27FC236}">
                  <a16:creationId xmlns:a16="http://schemas.microsoft.com/office/drawing/2014/main" id="{6480BE1B-9F12-B97B-1F91-912859B6B942}"/>
                </a:ext>
              </a:extLst>
            </p:cNvPr>
            <p:cNvSpPr txBox="1"/>
            <p:nvPr/>
          </p:nvSpPr>
          <p:spPr>
            <a:xfrm>
              <a:off x="5013030" y="3455692"/>
              <a:ext cx="1003084"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68" name="TextBox 67">
              <a:extLst>
                <a:ext uri="{FF2B5EF4-FFF2-40B4-BE49-F238E27FC236}">
                  <a16:creationId xmlns:a16="http://schemas.microsoft.com/office/drawing/2014/main" id="{241B5682-1F14-EF65-BDB1-1CCCB4FA0897}"/>
                </a:ext>
              </a:extLst>
            </p:cNvPr>
            <p:cNvSpPr txBox="1"/>
            <p:nvPr/>
          </p:nvSpPr>
          <p:spPr>
            <a:xfrm>
              <a:off x="5058783" y="3855973"/>
              <a:ext cx="1203461" cy="62741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69" name="TextBox 68">
              <a:extLst>
                <a:ext uri="{FF2B5EF4-FFF2-40B4-BE49-F238E27FC236}">
                  <a16:creationId xmlns:a16="http://schemas.microsoft.com/office/drawing/2014/main" id="{01EB6C11-C8D6-FCD7-FB5F-7CA71FBA5A64}"/>
                </a:ext>
              </a:extLst>
            </p:cNvPr>
            <p:cNvSpPr txBox="1"/>
            <p:nvPr/>
          </p:nvSpPr>
          <p:spPr>
            <a:xfrm>
              <a:off x="10384033" y="4815823"/>
              <a:ext cx="1233817" cy="62741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70" name="TextBox 69">
              <a:extLst>
                <a:ext uri="{FF2B5EF4-FFF2-40B4-BE49-F238E27FC236}">
                  <a16:creationId xmlns:a16="http://schemas.microsoft.com/office/drawing/2014/main" id="{801E9892-0EA9-B924-B910-953E284C7300}"/>
                </a:ext>
              </a:extLst>
            </p:cNvPr>
            <p:cNvSpPr txBox="1"/>
            <p:nvPr/>
          </p:nvSpPr>
          <p:spPr>
            <a:xfrm>
              <a:off x="3810258" y="4815823"/>
              <a:ext cx="2525285" cy="6274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sp>
        <p:nvSpPr>
          <p:cNvPr id="15" name="TextBox 14">
            <a:extLst>
              <a:ext uri="{FF2B5EF4-FFF2-40B4-BE49-F238E27FC236}">
                <a16:creationId xmlns:a16="http://schemas.microsoft.com/office/drawing/2014/main" id="{7C1CCCAE-53F5-B940-9A94-7CCBCBB89767}"/>
              </a:ext>
            </a:extLst>
          </p:cNvPr>
          <p:cNvSpPr txBox="1"/>
          <p:nvPr/>
        </p:nvSpPr>
        <p:spPr>
          <a:xfrm>
            <a:off x="5159117" y="1629738"/>
            <a:ext cx="518092" cy="369332"/>
          </a:xfrm>
          <a:prstGeom prst="rect">
            <a:avLst/>
          </a:prstGeom>
          <a:noFill/>
        </p:spPr>
        <p:txBody>
          <a:bodyPr wrap="none" rtlCol="0">
            <a:spAutoFit/>
          </a:bodyPr>
          <a:lstStyle/>
          <a:p>
            <a:r>
              <a:rPr lang="en-GB">
                <a:solidFill>
                  <a:schemeClr val="tx1"/>
                </a:solidFill>
              </a:rPr>
              <a:t>HR</a:t>
            </a:r>
          </a:p>
        </p:txBody>
      </p:sp>
      <p:sp>
        <p:nvSpPr>
          <p:cNvPr id="16" name="TextBox 15">
            <a:extLst>
              <a:ext uri="{FF2B5EF4-FFF2-40B4-BE49-F238E27FC236}">
                <a16:creationId xmlns:a16="http://schemas.microsoft.com/office/drawing/2014/main" id="{BB8E78A9-C97F-3140-A778-0832FC139227}"/>
              </a:ext>
            </a:extLst>
          </p:cNvPr>
          <p:cNvSpPr txBox="1"/>
          <p:nvPr/>
        </p:nvSpPr>
        <p:spPr>
          <a:xfrm>
            <a:off x="7748256" y="2703489"/>
            <a:ext cx="761747" cy="369332"/>
          </a:xfrm>
          <a:prstGeom prst="rect">
            <a:avLst/>
          </a:prstGeom>
          <a:noFill/>
        </p:spPr>
        <p:txBody>
          <a:bodyPr wrap="none" rtlCol="0">
            <a:spAutoFit/>
          </a:bodyPr>
          <a:lstStyle/>
          <a:p>
            <a:r>
              <a:rPr lang="en-GB">
                <a:solidFill>
                  <a:schemeClr val="tx1"/>
                </a:solidFill>
              </a:rPr>
              <a:t>Sales</a:t>
            </a:r>
          </a:p>
        </p:txBody>
      </p:sp>
      <p:sp>
        <p:nvSpPr>
          <p:cNvPr id="17" name="TextBox 16">
            <a:extLst>
              <a:ext uri="{FF2B5EF4-FFF2-40B4-BE49-F238E27FC236}">
                <a16:creationId xmlns:a16="http://schemas.microsoft.com/office/drawing/2014/main" id="{6FE64FA6-C422-CF4F-B8D2-5FC9051CA843}"/>
              </a:ext>
            </a:extLst>
          </p:cNvPr>
          <p:cNvSpPr txBox="1"/>
          <p:nvPr/>
        </p:nvSpPr>
        <p:spPr>
          <a:xfrm>
            <a:off x="6414446" y="1579442"/>
            <a:ext cx="1197765" cy="369332"/>
          </a:xfrm>
          <a:prstGeom prst="rect">
            <a:avLst/>
          </a:prstGeom>
          <a:noFill/>
        </p:spPr>
        <p:txBody>
          <a:bodyPr wrap="none" rtlCol="0">
            <a:spAutoFit/>
          </a:bodyPr>
          <a:lstStyle/>
          <a:p>
            <a:r>
              <a:rPr lang="en-GB">
                <a:solidFill>
                  <a:schemeClr val="tx1"/>
                </a:solidFill>
              </a:rPr>
              <a:t>Marketing</a:t>
            </a:r>
          </a:p>
        </p:txBody>
      </p:sp>
      <p:sp>
        <p:nvSpPr>
          <p:cNvPr id="18" name="TextBox 17">
            <a:extLst>
              <a:ext uri="{FF2B5EF4-FFF2-40B4-BE49-F238E27FC236}">
                <a16:creationId xmlns:a16="http://schemas.microsoft.com/office/drawing/2014/main" id="{B7A138C7-56AD-3741-8E7A-EDA8A51D25D9}"/>
              </a:ext>
            </a:extLst>
          </p:cNvPr>
          <p:cNvSpPr txBox="1"/>
          <p:nvPr/>
        </p:nvSpPr>
        <p:spPr>
          <a:xfrm>
            <a:off x="7540554" y="4607607"/>
            <a:ext cx="954108" cy="369332"/>
          </a:xfrm>
          <a:prstGeom prst="rect">
            <a:avLst/>
          </a:prstGeom>
          <a:noFill/>
        </p:spPr>
        <p:txBody>
          <a:bodyPr wrap="none" rtlCol="0">
            <a:spAutoFit/>
          </a:bodyPr>
          <a:lstStyle/>
          <a:p>
            <a:r>
              <a:rPr lang="en-GB">
                <a:solidFill>
                  <a:schemeClr val="tx1"/>
                </a:solidFill>
              </a:rPr>
              <a:t>Service</a:t>
            </a:r>
          </a:p>
        </p:txBody>
      </p:sp>
      <p:sp>
        <p:nvSpPr>
          <p:cNvPr id="19" name="TextBox 18">
            <a:extLst>
              <a:ext uri="{FF2B5EF4-FFF2-40B4-BE49-F238E27FC236}">
                <a16:creationId xmlns:a16="http://schemas.microsoft.com/office/drawing/2014/main" id="{608C1D55-DC2B-B049-A328-E3660FB2BE6D}"/>
              </a:ext>
            </a:extLst>
          </p:cNvPr>
          <p:cNvSpPr txBox="1"/>
          <p:nvPr/>
        </p:nvSpPr>
        <p:spPr>
          <a:xfrm>
            <a:off x="4068366" y="2792766"/>
            <a:ext cx="1005404" cy="369332"/>
          </a:xfrm>
          <a:prstGeom prst="rect">
            <a:avLst/>
          </a:prstGeom>
          <a:noFill/>
        </p:spPr>
        <p:txBody>
          <a:bodyPr wrap="none" rtlCol="0">
            <a:spAutoFit/>
          </a:bodyPr>
          <a:lstStyle/>
          <a:p>
            <a:r>
              <a:rPr lang="en-GB">
                <a:solidFill>
                  <a:schemeClr val="tx1"/>
                </a:solidFill>
              </a:rPr>
              <a:t>Finance</a:t>
            </a:r>
          </a:p>
        </p:txBody>
      </p:sp>
      <p:sp>
        <p:nvSpPr>
          <p:cNvPr id="20" name="TextBox 19">
            <a:extLst>
              <a:ext uri="{FF2B5EF4-FFF2-40B4-BE49-F238E27FC236}">
                <a16:creationId xmlns:a16="http://schemas.microsoft.com/office/drawing/2014/main" id="{F51381C3-4D49-DC45-BAAF-D43B9DA6CC6A}"/>
              </a:ext>
            </a:extLst>
          </p:cNvPr>
          <p:cNvSpPr txBox="1"/>
          <p:nvPr/>
        </p:nvSpPr>
        <p:spPr>
          <a:xfrm>
            <a:off x="3914541" y="4157396"/>
            <a:ext cx="1017159" cy="646331"/>
          </a:xfrm>
          <a:prstGeom prst="rect">
            <a:avLst/>
          </a:prstGeom>
          <a:noFill/>
        </p:spPr>
        <p:txBody>
          <a:bodyPr wrap="square" rtlCol="0">
            <a:spAutoFit/>
          </a:bodyPr>
          <a:lstStyle/>
          <a:p>
            <a:r>
              <a:rPr lang="en-GB">
                <a:solidFill>
                  <a:schemeClr val="tx1"/>
                </a:solidFill>
              </a:rPr>
              <a:t>Procure-ment</a:t>
            </a:r>
          </a:p>
        </p:txBody>
      </p:sp>
      <p:sp>
        <p:nvSpPr>
          <p:cNvPr id="21" name="TextBox 20">
            <a:extLst>
              <a:ext uri="{FF2B5EF4-FFF2-40B4-BE49-F238E27FC236}">
                <a16:creationId xmlns:a16="http://schemas.microsoft.com/office/drawing/2014/main" id="{E84A7D95-369D-D04F-B6E8-CDBDB0948643}"/>
              </a:ext>
            </a:extLst>
          </p:cNvPr>
          <p:cNvSpPr txBox="1"/>
          <p:nvPr/>
        </p:nvSpPr>
        <p:spPr>
          <a:xfrm>
            <a:off x="4820936" y="5617842"/>
            <a:ext cx="1313180" cy="369332"/>
          </a:xfrm>
          <a:prstGeom prst="rect">
            <a:avLst/>
          </a:prstGeom>
          <a:noFill/>
        </p:spPr>
        <p:txBody>
          <a:bodyPr wrap="none" rtlCol="0">
            <a:spAutoFit/>
          </a:bodyPr>
          <a:lstStyle/>
          <a:p>
            <a:r>
              <a:rPr lang="en-GB">
                <a:solidFill>
                  <a:schemeClr val="tx1"/>
                </a:solidFill>
              </a:rPr>
              <a:t>Operations</a:t>
            </a:r>
          </a:p>
        </p:txBody>
      </p:sp>
      <p:sp>
        <p:nvSpPr>
          <p:cNvPr id="22" name="TextBox 21">
            <a:extLst>
              <a:ext uri="{FF2B5EF4-FFF2-40B4-BE49-F238E27FC236}">
                <a16:creationId xmlns:a16="http://schemas.microsoft.com/office/drawing/2014/main" id="{94DF326D-A1A2-444A-9C31-47CE0A8AE4F3}"/>
              </a:ext>
            </a:extLst>
          </p:cNvPr>
          <p:cNvSpPr txBox="1"/>
          <p:nvPr/>
        </p:nvSpPr>
        <p:spPr>
          <a:xfrm>
            <a:off x="6350565" y="5640882"/>
            <a:ext cx="1338828" cy="369332"/>
          </a:xfrm>
          <a:prstGeom prst="rect">
            <a:avLst/>
          </a:prstGeom>
          <a:noFill/>
        </p:spPr>
        <p:txBody>
          <a:bodyPr wrap="none" rtlCol="0">
            <a:spAutoFit/>
          </a:bodyPr>
          <a:lstStyle/>
          <a:p>
            <a:r>
              <a:rPr lang="en-GB">
                <a:solidFill>
                  <a:schemeClr val="tx1"/>
                </a:solidFill>
              </a:rPr>
              <a:t>Distribution</a:t>
            </a:r>
          </a:p>
        </p:txBody>
      </p:sp>
      <p:cxnSp>
        <p:nvCxnSpPr>
          <p:cNvPr id="29" name="Straight Arrow Connector 28">
            <a:extLst>
              <a:ext uri="{FF2B5EF4-FFF2-40B4-BE49-F238E27FC236}">
                <a16:creationId xmlns:a16="http://schemas.microsoft.com/office/drawing/2014/main" id="{53186801-E975-514E-AB70-53FDF8D559F6}"/>
              </a:ext>
            </a:extLst>
          </p:cNvPr>
          <p:cNvCxnSpPr/>
          <p:nvPr/>
        </p:nvCxnSpPr>
        <p:spPr bwMode="auto">
          <a:xfrm flipH="1" flipV="1">
            <a:off x="5608844" y="2405576"/>
            <a:ext cx="123732" cy="239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04A4F002-7C32-BE4C-8153-1E0466DF1552}"/>
              </a:ext>
            </a:extLst>
          </p:cNvPr>
          <p:cNvCxnSpPr>
            <a:cxnSpLocks/>
          </p:cNvCxnSpPr>
          <p:nvPr/>
        </p:nvCxnSpPr>
        <p:spPr bwMode="auto">
          <a:xfrm flipV="1">
            <a:off x="6729672" y="2389232"/>
            <a:ext cx="123732" cy="239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E6BB74E1-1E23-2140-B501-FE9F63D6FD56}"/>
              </a:ext>
            </a:extLst>
          </p:cNvPr>
          <p:cNvCxnSpPr>
            <a:cxnSpLocks/>
          </p:cNvCxnSpPr>
          <p:nvPr/>
        </p:nvCxnSpPr>
        <p:spPr bwMode="auto">
          <a:xfrm flipV="1">
            <a:off x="7482798" y="3262772"/>
            <a:ext cx="218115" cy="1163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C4695F64-FB54-6942-92DD-A9FDAE282C12}"/>
              </a:ext>
            </a:extLst>
          </p:cNvPr>
          <p:cNvCxnSpPr>
            <a:cxnSpLocks/>
          </p:cNvCxnSpPr>
          <p:nvPr/>
        </p:nvCxnSpPr>
        <p:spPr bwMode="auto">
          <a:xfrm>
            <a:off x="7478945" y="4311188"/>
            <a:ext cx="216599" cy="11121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6E87E177-3738-2148-A6B6-F0DCC22CF9E0}"/>
              </a:ext>
            </a:extLst>
          </p:cNvPr>
          <p:cNvCxnSpPr>
            <a:cxnSpLocks/>
          </p:cNvCxnSpPr>
          <p:nvPr/>
        </p:nvCxnSpPr>
        <p:spPr bwMode="auto">
          <a:xfrm>
            <a:off x="6774550" y="5033808"/>
            <a:ext cx="78855" cy="212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3B9AA34F-55D6-A64E-A212-BF6576221EBC}"/>
              </a:ext>
            </a:extLst>
          </p:cNvPr>
          <p:cNvCxnSpPr>
            <a:cxnSpLocks/>
          </p:cNvCxnSpPr>
          <p:nvPr/>
        </p:nvCxnSpPr>
        <p:spPr bwMode="auto">
          <a:xfrm flipH="1">
            <a:off x="5608845" y="5007531"/>
            <a:ext cx="116923" cy="212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5852AA87-B0A9-4D47-8019-E3570F1446EA}"/>
              </a:ext>
            </a:extLst>
          </p:cNvPr>
          <p:cNvCxnSpPr>
            <a:cxnSpLocks/>
          </p:cNvCxnSpPr>
          <p:nvPr/>
        </p:nvCxnSpPr>
        <p:spPr bwMode="auto">
          <a:xfrm flipH="1">
            <a:off x="4842780" y="4241413"/>
            <a:ext cx="208528" cy="1330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1C160B15-B902-B446-B65F-EDE3D05E0EDC}"/>
              </a:ext>
            </a:extLst>
          </p:cNvPr>
          <p:cNvCxnSpPr>
            <a:cxnSpLocks/>
          </p:cNvCxnSpPr>
          <p:nvPr/>
        </p:nvCxnSpPr>
        <p:spPr bwMode="auto">
          <a:xfrm flipH="1" flipV="1">
            <a:off x="4828571" y="3274902"/>
            <a:ext cx="238104" cy="8025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F93DBEBD-C1D4-4F45-BCAE-A8457909DA76}"/>
              </a:ext>
            </a:extLst>
          </p:cNvPr>
          <p:cNvSpPr txBox="1"/>
          <p:nvPr/>
        </p:nvSpPr>
        <p:spPr>
          <a:xfrm>
            <a:off x="3899706" y="3147448"/>
            <a:ext cx="937312" cy="430887"/>
          </a:xfrm>
          <a:prstGeom prst="rect">
            <a:avLst/>
          </a:prstGeom>
          <a:solidFill>
            <a:srgbClr val="7030A0"/>
          </a:solidFill>
        </p:spPr>
        <p:txBody>
          <a:bodyPr wrap="square" rtlCol="0">
            <a:spAutoFit/>
          </a:bodyPr>
          <a:lstStyle/>
          <a:p>
            <a:pPr algn="ctr"/>
            <a:r>
              <a:rPr lang="en-GB" sz="1100">
                <a:solidFill>
                  <a:schemeClr val="bg1"/>
                </a:solidFill>
              </a:rPr>
              <a:t>Self-service data prep</a:t>
            </a:r>
          </a:p>
        </p:txBody>
      </p:sp>
      <p:sp>
        <p:nvSpPr>
          <p:cNvPr id="32" name="TextBox 31">
            <a:extLst>
              <a:ext uri="{FF2B5EF4-FFF2-40B4-BE49-F238E27FC236}">
                <a16:creationId xmlns:a16="http://schemas.microsoft.com/office/drawing/2014/main" id="{A90F0A9B-3570-894F-BD66-D05912DCE77E}"/>
              </a:ext>
            </a:extLst>
          </p:cNvPr>
          <p:cNvSpPr txBox="1"/>
          <p:nvPr/>
        </p:nvSpPr>
        <p:spPr>
          <a:xfrm>
            <a:off x="4143435" y="4749978"/>
            <a:ext cx="937312" cy="430887"/>
          </a:xfrm>
          <a:prstGeom prst="rect">
            <a:avLst/>
          </a:prstGeom>
          <a:solidFill>
            <a:srgbClr val="C00000"/>
          </a:solidFill>
        </p:spPr>
        <p:txBody>
          <a:bodyPr wrap="square" rtlCol="0">
            <a:spAutoFit/>
          </a:bodyPr>
          <a:lstStyle/>
          <a:p>
            <a:pPr algn="ctr"/>
            <a:r>
              <a:rPr lang="en-GB" sz="1100">
                <a:solidFill>
                  <a:schemeClr val="bg1"/>
                </a:solidFill>
              </a:rPr>
              <a:t>Self-service data prep</a:t>
            </a:r>
          </a:p>
        </p:txBody>
      </p:sp>
      <p:sp>
        <p:nvSpPr>
          <p:cNvPr id="34" name="TextBox 33">
            <a:extLst>
              <a:ext uri="{FF2B5EF4-FFF2-40B4-BE49-F238E27FC236}">
                <a16:creationId xmlns:a16="http://schemas.microsoft.com/office/drawing/2014/main" id="{278616BD-83A0-C04D-BAF8-85F9572C8BBB}"/>
              </a:ext>
            </a:extLst>
          </p:cNvPr>
          <p:cNvSpPr txBox="1"/>
          <p:nvPr/>
        </p:nvSpPr>
        <p:spPr>
          <a:xfrm>
            <a:off x="5122845" y="5277990"/>
            <a:ext cx="937312" cy="430887"/>
          </a:xfrm>
          <a:prstGeom prst="rect">
            <a:avLst/>
          </a:prstGeom>
          <a:solidFill>
            <a:srgbClr val="FF0000"/>
          </a:solidFill>
        </p:spPr>
        <p:txBody>
          <a:bodyPr wrap="square" rtlCol="0">
            <a:spAutoFit/>
          </a:bodyPr>
          <a:lstStyle/>
          <a:p>
            <a:pPr algn="ctr"/>
            <a:r>
              <a:rPr lang="en-GB" sz="1100">
                <a:solidFill>
                  <a:schemeClr val="bg1"/>
                </a:solidFill>
              </a:rPr>
              <a:t>Self-service data prep</a:t>
            </a:r>
          </a:p>
        </p:txBody>
      </p:sp>
      <p:sp>
        <p:nvSpPr>
          <p:cNvPr id="36" name="TextBox 35">
            <a:extLst>
              <a:ext uri="{FF2B5EF4-FFF2-40B4-BE49-F238E27FC236}">
                <a16:creationId xmlns:a16="http://schemas.microsoft.com/office/drawing/2014/main" id="{0E9E54F4-919F-DC49-A46F-0A5F479BF8FA}"/>
              </a:ext>
            </a:extLst>
          </p:cNvPr>
          <p:cNvSpPr txBox="1"/>
          <p:nvPr/>
        </p:nvSpPr>
        <p:spPr>
          <a:xfrm>
            <a:off x="6466192" y="5271694"/>
            <a:ext cx="937312" cy="430887"/>
          </a:xfrm>
          <a:prstGeom prst="rect">
            <a:avLst/>
          </a:prstGeom>
          <a:solidFill>
            <a:srgbClr val="FFFF00"/>
          </a:solidFill>
        </p:spPr>
        <p:txBody>
          <a:bodyPr wrap="square" rtlCol="0">
            <a:spAutoFit/>
          </a:bodyPr>
          <a:lstStyle/>
          <a:p>
            <a:pPr algn="ctr"/>
            <a:r>
              <a:rPr lang="en-GB" sz="1100"/>
              <a:t>Self-service data prep</a:t>
            </a:r>
          </a:p>
        </p:txBody>
      </p:sp>
      <p:sp>
        <p:nvSpPr>
          <p:cNvPr id="38" name="TextBox 37">
            <a:extLst>
              <a:ext uri="{FF2B5EF4-FFF2-40B4-BE49-F238E27FC236}">
                <a16:creationId xmlns:a16="http://schemas.microsoft.com/office/drawing/2014/main" id="{FD6ED608-3950-3847-94B1-E6D86E0440B1}"/>
              </a:ext>
            </a:extLst>
          </p:cNvPr>
          <p:cNvSpPr txBox="1"/>
          <p:nvPr/>
        </p:nvSpPr>
        <p:spPr>
          <a:xfrm>
            <a:off x="7708967" y="4265117"/>
            <a:ext cx="937312" cy="430887"/>
          </a:xfrm>
          <a:prstGeom prst="rect">
            <a:avLst/>
          </a:prstGeom>
          <a:solidFill>
            <a:schemeClr val="accent1"/>
          </a:solidFill>
        </p:spPr>
        <p:txBody>
          <a:bodyPr wrap="square" rtlCol="0">
            <a:spAutoFit/>
          </a:bodyPr>
          <a:lstStyle/>
          <a:p>
            <a:pPr algn="ctr"/>
            <a:r>
              <a:rPr lang="en-GB" sz="1100">
                <a:solidFill>
                  <a:schemeClr val="bg1"/>
                </a:solidFill>
              </a:rPr>
              <a:t>Self-service data prep</a:t>
            </a:r>
          </a:p>
        </p:txBody>
      </p:sp>
      <p:sp>
        <p:nvSpPr>
          <p:cNvPr id="40" name="TextBox 39">
            <a:extLst>
              <a:ext uri="{FF2B5EF4-FFF2-40B4-BE49-F238E27FC236}">
                <a16:creationId xmlns:a16="http://schemas.microsoft.com/office/drawing/2014/main" id="{8289CCC3-673C-3045-B582-A14745425281}"/>
              </a:ext>
            </a:extLst>
          </p:cNvPr>
          <p:cNvSpPr txBox="1"/>
          <p:nvPr/>
        </p:nvSpPr>
        <p:spPr>
          <a:xfrm>
            <a:off x="7727409" y="3091636"/>
            <a:ext cx="937312" cy="430887"/>
          </a:xfrm>
          <a:prstGeom prst="rect">
            <a:avLst/>
          </a:prstGeom>
          <a:solidFill>
            <a:srgbClr val="00B0F0"/>
          </a:solidFill>
        </p:spPr>
        <p:txBody>
          <a:bodyPr wrap="square" rtlCol="0">
            <a:spAutoFit/>
          </a:bodyPr>
          <a:lstStyle/>
          <a:p>
            <a:pPr algn="ctr"/>
            <a:r>
              <a:rPr lang="en-GB" sz="1100">
                <a:solidFill>
                  <a:schemeClr val="bg1"/>
                </a:solidFill>
              </a:rPr>
              <a:t>Self-service data prep</a:t>
            </a:r>
          </a:p>
        </p:txBody>
      </p:sp>
      <p:sp>
        <p:nvSpPr>
          <p:cNvPr id="42" name="TextBox 41">
            <a:extLst>
              <a:ext uri="{FF2B5EF4-FFF2-40B4-BE49-F238E27FC236}">
                <a16:creationId xmlns:a16="http://schemas.microsoft.com/office/drawing/2014/main" id="{F3499928-55C9-1B42-AF64-36D9796D8986}"/>
              </a:ext>
            </a:extLst>
          </p:cNvPr>
          <p:cNvSpPr txBox="1"/>
          <p:nvPr/>
        </p:nvSpPr>
        <p:spPr>
          <a:xfrm>
            <a:off x="6466192" y="1952869"/>
            <a:ext cx="937312" cy="430887"/>
          </a:xfrm>
          <a:prstGeom prst="rect">
            <a:avLst/>
          </a:prstGeom>
          <a:solidFill>
            <a:srgbClr val="FF7C00"/>
          </a:solidFill>
        </p:spPr>
        <p:txBody>
          <a:bodyPr wrap="square" rtlCol="0">
            <a:spAutoFit/>
          </a:bodyPr>
          <a:lstStyle/>
          <a:p>
            <a:pPr algn="ctr"/>
            <a:r>
              <a:rPr lang="en-GB" sz="1100">
                <a:solidFill>
                  <a:schemeClr val="bg1"/>
                </a:solidFill>
              </a:rPr>
              <a:t>Self-service data prep</a:t>
            </a:r>
          </a:p>
        </p:txBody>
      </p:sp>
      <p:sp>
        <p:nvSpPr>
          <p:cNvPr id="43" name="TextBox 42">
            <a:extLst>
              <a:ext uri="{FF2B5EF4-FFF2-40B4-BE49-F238E27FC236}">
                <a16:creationId xmlns:a16="http://schemas.microsoft.com/office/drawing/2014/main" id="{9C35901C-1109-D54D-BA0E-58978362CD20}"/>
              </a:ext>
            </a:extLst>
          </p:cNvPr>
          <p:cNvSpPr txBox="1"/>
          <p:nvPr/>
        </p:nvSpPr>
        <p:spPr>
          <a:xfrm>
            <a:off x="5104406" y="1958015"/>
            <a:ext cx="937312" cy="430887"/>
          </a:xfrm>
          <a:prstGeom prst="rect">
            <a:avLst/>
          </a:prstGeom>
          <a:solidFill>
            <a:schemeClr val="accent2"/>
          </a:solidFill>
        </p:spPr>
        <p:txBody>
          <a:bodyPr wrap="square" rtlCol="0">
            <a:spAutoFit/>
          </a:bodyPr>
          <a:lstStyle/>
          <a:p>
            <a:pPr algn="ctr"/>
            <a:r>
              <a:rPr lang="en-GB" sz="1100">
                <a:solidFill>
                  <a:schemeClr val="bg1"/>
                </a:solidFill>
              </a:rPr>
              <a:t>Self-service data prep</a:t>
            </a:r>
          </a:p>
        </p:txBody>
      </p:sp>
      <p:pic>
        <p:nvPicPr>
          <p:cNvPr id="4" name="Picture 24" descr="user business user woman">
            <a:extLst>
              <a:ext uri="{FF2B5EF4-FFF2-40B4-BE49-F238E27FC236}">
                <a16:creationId xmlns:a16="http://schemas.microsoft.com/office/drawing/2014/main" id="{69A7B7F1-B7E4-8134-4E69-57C130B7D3C5}"/>
              </a:ext>
            </a:extLst>
          </p:cNvPr>
          <p:cNvPicPr>
            <a:picLocks noChangeAspect="1" noChangeArrowheads="1"/>
          </p:cNvPicPr>
          <p:nvPr/>
        </p:nvPicPr>
        <p:blipFill>
          <a:blip r:embed="rId21" cstate="print"/>
          <a:srcRect/>
          <a:stretch>
            <a:fillRect/>
          </a:stretch>
        </p:blipFill>
        <p:spPr bwMode="auto">
          <a:xfrm>
            <a:off x="7573072" y="1879087"/>
            <a:ext cx="178376" cy="285521"/>
          </a:xfrm>
          <a:prstGeom prst="rect">
            <a:avLst/>
          </a:prstGeom>
          <a:noFill/>
        </p:spPr>
      </p:pic>
      <p:pic>
        <p:nvPicPr>
          <p:cNvPr id="7" name="Picture 67" descr="MCj04316400000[1]">
            <a:extLst>
              <a:ext uri="{FF2B5EF4-FFF2-40B4-BE49-F238E27FC236}">
                <a16:creationId xmlns:a16="http://schemas.microsoft.com/office/drawing/2014/main" id="{ABDB9798-5418-44A1-112A-6BED35113696}"/>
              </a:ext>
            </a:extLst>
          </p:cNvPr>
          <p:cNvPicPr>
            <a:picLocks noChangeAspect="1" noChangeArrowheads="1"/>
          </p:cNvPicPr>
          <p:nvPr/>
        </p:nvPicPr>
        <p:blipFill>
          <a:blip r:embed="rId22"/>
          <a:srcRect/>
          <a:stretch>
            <a:fillRect/>
          </a:stretch>
        </p:blipFill>
        <p:spPr bwMode="auto">
          <a:xfrm>
            <a:off x="3842005" y="4952389"/>
            <a:ext cx="257208" cy="262508"/>
          </a:xfrm>
          <a:prstGeom prst="rect">
            <a:avLst/>
          </a:prstGeom>
          <a:noFill/>
        </p:spPr>
      </p:pic>
      <p:pic>
        <p:nvPicPr>
          <p:cNvPr id="9" name="Picture 68" descr="MCj04316410000[1]">
            <a:extLst>
              <a:ext uri="{FF2B5EF4-FFF2-40B4-BE49-F238E27FC236}">
                <a16:creationId xmlns:a16="http://schemas.microsoft.com/office/drawing/2014/main" id="{F67BC17E-FC06-73D2-6DD0-4A888C30CC02}"/>
              </a:ext>
            </a:extLst>
          </p:cNvPr>
          <p:cNvPicPr>
            <a:picLocks noChangeAspect="1" noChangeArrowheads="1"/>
          </p:cNvPicPr>
          <p:nvPr/>
        </p:nvPicPr>
        <p:blipFill>
          <a:blip r:embed="rId23" cstate="print"/>
          <a:srcRect/>
          <a:stretch>
            <a:fillRect/>
          </a:stretch>
        </p:blipFill>
        <p:spPr bwMode="auto">
          <a:xfrm>
            <a:off x="8679580" y="4447323"/>
            <a:ext cx="235669" cy="260569"/>
          </a:xfrm>
          <a:prstGeom prst="rect">
            <a:avLst/>
          </a:prstGeom>
          <a:noFill/>
        </p:spPr>
      </p:pic>
      <p:pic>
        <p:nvPicPr>
          <p:cNvPr id="74" name="Picture 73">
            <a:extLst>
              <a:ext uri="{FF2B5EF4-FFF2-40B4-BE49-F238E27FC236}">
                <a16:creationId xmlns:a16="http://schemas.microsoft.com/office/drawing/2014/main" id="{6414EC85-D74A-CCA5-3904-5CD27BC3ACC1}"/>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2250" b="93000" l="4967" r="93046"/>
                    </a14:imgEffect>
                  </a14:imgLayer>
                </a14:imgProps>
              </a:ext>
            </a:extLst>
          </a:blip>
          <a:stretch>
            <a:fillRect/>
          </a:stretch>
        </p:blipFill>
        <p:spPr>
          <a:xfrm>
            <a:off x="4880813" y="1731983"/>
            <a:ext cx="186733" cy="292827"/>
          </a:xfrm>
          <a:prstGeom prst="rect">
            <a:avLst/>
          </a:prstGeom>
        </p:spPr>
      </p:pic>
      <p:pic>
        <p:nvPicPr>
          <p:cNvPr id="76" name="Picture 24" descr="user business user woman">
            <a:extLst>
              <a:ext uri="{FF2B5EF4-FFF2-40B4-BE49-F238E27FC236}">
                <a16:creationId xmlns:a16="http://schemas.microsoft.com/office/drawing/2014/main" id="{F8F3168B-0648-E7E3-383B-E19079FC7A98}"/>
              </a:ext>
            </a:extLst>
          </p:cNvPr>
          <p:cNvPicPr>
            <a:picLocks noChangeAspect="1" noChangeArrowheads="1"/>
          </p:cNvPicPr>
          <p:nvPr/>
        </p:nvPicPr>
        <p:blipFill>
          <a:blip r:embed="rId21" cstate="print"/>
          <a:srcRect/>
          <a:stretch>
            <a:fillRect/>
          </a:stretch>
        </p:blipFill>
        <p:spPr bwMode="auto">
          <a:xfrm>
            <a:off x="7498714" y="5373040"/>
            <a:ext cx="178376" cy="285521"/>
          </a:xfrm>
          <a:prstGeom prst="rect">
            <a:avLst/>
          </a:prstGeom>
          <a:noFill/>
        </p:spPr>
      </p:pic>
      <p:pic>
        <p:nvPicPr>
          <p:cNvPr id="77" name="Picture 76">
            <a:extLst>
              <a:ext uri="{FF2B5EF4-FFF2-40B4-BE49-F238E27FC236}">
                <a16:creationId xmlns:a16="http://schemas.microsoft.com/office/drawing/2014/main" id="{4AEB0A83-C9AA-97C2-1366-70E310112B24}"/>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2250" b="93000" l="4967" r="93046"/>
                    </a14:imgEffect>
                  </a14:imgLayer>
                </a14:imgProps>
              </a:ext>
            </a:extLst>
          </a:blip>
          <a:stretch>
            <a:fillRect/>
          </a:stretch>
        </p:blipFill>
        <p:spPr>
          <a:xfrm>
            <a:off x="8685375" y="3047757"/>
            <a:ext cx="186733" cy="292827"/>
          </a:xfrm>
          <a:prstGeom prst="rect">
            <a:avLst/>
          </a:prstGeom>
        </p:spPr>
      </p:pic>
      <p:pic>
        <p:nvPicPr>
          <p:cNvPr id="78" name="Picture 67" descr="MCj04316400000[1]">
            <a:extLst>
              <a:ext uri="{FF2B5EF4-FFF2-40B4-BE49-F238E27FC236}">
                <a16:creationId xmlns:a16="http://schemas.microsoft.com/office/drawing/2014/main" id="{AA3FBE3F-0201-F324-8945-EA7771783142}"/>
              </a:ext>
            </a:extLst>
          </p:cNvPr>
          <p:cNvPicPr>
            <a:picLocks noChangeAspect="1" noChangeArrowheads="1"/>
          </p:cNvPicPr>
          <p:nvPr/>
        </p:nvPicPr>
        <p:blipFill>
          <a:blip r:embed="rId22"/>
          <a:srcRect/>
          <a:stretch>
            <a:fillRect/>
          </a:stretch>
        </p:blipFill>
        <p:spPr bwMode="auto">
          <a:xfrm>
            <a:off x="3595161" y="3077775"/>
            <a:ext cx="257208" cy="262508"/>
          </a:xfrm>
          <a:prstGeom prst="rect">
            <a:avLst/>
          </a:prstGeom>
          <a:noFill/>
        </p:spPr>
      </p:pic>
      <p:pic>
        <p:nvPicPr>
          <p:cNvPr id="79" name="Picture 78">
            <a:extLst>
              <a:ext uri="{FF2B5EF4-FFF2-40B4-BE49-F238E27FC236}">
                <a16:creationId xmlns:a16="http://schemas.microsoft.com/office/drawing/2014/main" id="{423F24B3-CA6A-6676-F113-09728E915F28}"/>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2250" b="93000" l="4967" r="93046"/>
                    </a14:imgEffect>
                  </a14:imgLayer>
                </a14:imgProps>
              </a:ext>
            </a:extLst>
          </a:blip>
          <a:stretch>
            <a:fillRect/>
          </a:stretch>
        </p:blipFill>
        <p:spPr>
          <a:xfrm>
            <a:off x="4894371" y="5286381"/>
            <a:ext cx="186733" cy="292827"/>
          </a:xfrm>
          <a:prstGeom prst="rect">
            <a:avLst/>
          </a:prstGeom>
        </p:spPr>
      </p:pic>
      <p:grpSp>
        <p:nvGrpSpPr>
          <p:cNvPr id="89" name="Group 88">
            <a:extLst>
              <a:ext uri="{FF2B5EF4-FFF2-40B4-BE49-F238E27FC236}">
                <a16:creationId xmlns:a16="http://schemas.microsoft.com/office/drawing/2014/main" id="{5665A71E-C9F3-E507-3E65-D9BCD03714FA}"/>
              </a:ext>
            </a:extLst>
          </p:cNvPr>
          <p:cNvGrpSpPr/>
          <p:nvPr/>
        </p:nvGrpSpPr>
        <p:grpSpPr>
          <a:xfrm>
            <a:off x="1334087" y="5579208"/>
            <a:ext cx="2434420" cy="962991"/>
            <a:chOff x="1513635" y="5555170"/>
            <a:chExt cx="2434420" cy="962991"/>
          </a:xfrm>
        </p:grpSpPr>
        <p:sp>
          <p:nvSpPr>
            <p:cNvPr id="80" name="TextBox 79">
              <a:extLst>
                <a:ext uri="{FF2B5EF4-FFF2-40B4-BE49-F238E27FC236}">
                  <a16:creationId xmlns:a16="http://schemas.microsoft.com/office/drawing/2014/main" id="{972EEDE7-0F8E-CA09-DD70-ED2EF80A54B6}"/>
                </a:ext>
              </a:extLst>
            </p:cNvPr>
            <p:cNvSpPr txBox="1"/>
            <p:nvPr/>
          </p:nvSpPr>
          <p:spPr>
            <a:xfrm>
              <a:off x="1513635" y="5779497"/>
              <a:ext cx="2434420" cy="738664"/>
            </a:xfrm>
            <a:prstGeom prst="rect">
              <a:avLst/>
            </a:prstGeom>
            <a:noFill/>
          </p:spPr>
          <p:txBody>
            <a:bodyPr wrap="square" rtlCol="0">
              <a:spAutoFit/>
            </a:bodyPr>
            <a:lstStyle/>
            <a:p>
              <a:r>
                <a:rPr lang="en-GB" sz="1400">
                  <a:solidFill>
                    <a:schemeClr val="tx1"/>
                  </a:solidFill>
                </a:rPr>
                <a:t>Different colours indicate different best of breed self-service data prep tools</a:t>
              </a:r>
            </a:p>
          </p:txBody>
        </p:sp>
        <p:sp>
          <p:nvSpPr>
            <p:cNvPr id="81" name="Rectangle 80">
              <a:extLst>
                <a:ext uri="{FF2B5EF4-FFF2-40B4-BE49-F238E27FC236}">
                  <a16:creationId xmlns:a16="http://schemas.microsoft.com/office/drawing/2014/main" id="{8B1D9AC2-214A-E5AB-FE6D-3F92876E2AED}"/>
                </a:ext>
              </a:extLst>
            </p:cNvPr>
            <p:cNvSpPr/>
            <p:nvPr/>
          </p:nvSpPr>
          <p:spPr bwMode="auto">
            <a:xfrm>
              <a:off x="1597340" y="5555170"/>
              <a:ext cx="194585" cy="17142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2" name="Rectangle 81">
              <a:extLst>
                <a:ext uri="{FF2B5EF4-FFF2-40B4-BE49-F238E27FC236}">
                  <a16:creationId xmlns:a16="http://schemas.microsoft.com/office/drawing/2014/main" id="{969590E7-3DE6-A489-EEAC-E72EE15FEDEE}"/>
                </a:ext>
              </a:extLst>
            </p:cNvPr>
            <p:cNvSpPr/>
            <p:nvPr/>
          </p:nvSpPr>
          <p:spPr bwMode="auto">
            <a:xfrm>
              <a:off x="1854256" y="5555170"/>
              <a:ext cx="194585" cy="171424"/>
            </a:xfrm>
            <a:prstGeom prst="rect">
              <a:avLst/>
            </a:prstGeom>
            <a:solidFill>
              <a:srgbClr val="FF7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3" name="Rectangle 82">
              <a:extLst>
                <a:ext uri="{FF2B5EF4-FFF2-40B4-BE49-F238E27FC236}">
                  <a16:creationId xmlns:a16="http://schemas.microsoft.com/office/drawing/2014/main" id="{066939A6-7061-C4B8-1176-8EFA4412F0A1}"/>
                </a:ext>
              </a:extLst>
            </p:cNvPr>
            <p:cNvSpPr/>
            <p:nvPr/>
          </p:nvSpPr>
          <p:spPr bwMode="auto">
            <a:xfrm>
              <a:off x="2111172" y="5555170"/>
              <a:ext cx="194585" cy="17142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4" name="Rectangle 83">
              <a:extLst>
                <a:ext uri="{FF2B5EF4-FFF2-40B4-BE49-F238E27FC236}">
                  <a16:creationId xmlns:a16="http://schemas.microsoft.com/office/drawing/2014/main" id="{212A19A6-722D-A4F6-4D40-003CEC91A53E}"/>
                </a:ext>
              </a:extLst>
            </p:cNvPr>
            <p:cNvSpPr/>
            <p:nvPr/>
          </p:nvSpPr>
          <p:spPr bwMode="auto">
            <a:xfrm>
              <a:off x="2368088" y="5555170"/>
              <a:ext cx="194585" cy="1714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5" name="Rectangle 84">
              <a:extLst>
                <a:ext uri="{FF2B5EF4-FFF2-40B4-BE49-F238E27FC236}">
                  <a16:creationId xmlns:a16="http://schemas.microsoft.com/office/drawing/2014/main" id="{5548647C-6D7A-F2A3-6D4F-B4D44B61CA5E}"/>
                </a:ext>
              </a:extLst>
            </p:cNvPr>
            <p:cNvSpPr/>
            <p:nvPr/>
          </p:nvSpPr>
          <p:spPr bwMode="auto">
            <a:xfrm>
              <a:off x="2625004" y="5555170"/>
              <a:ext cx="194585" cy="17142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6" name="Rectangle 85">
              <a:extLst>
                <a:ext uri="{FF2B5EF4-FFF2-40B4-BE49-F238E27FC236}">
                  <a16:creationId xmlns:a16="http://schemas.microsoft.com/office/drawing/2014/main" id="{03F5DE78-616D-9F88-29C0-B6C93CC79BB5}"/>
                </a:ext>
              </a:extLst>
            </p:cNvPr>
            <p:cNvSpPr/>
            <p:nvPr/>
          </p:nvSpPr>
          <p:spPr bwMode="auto">
            <a:xfrm>
              <a:off x="2881920" y="5555170"/>
              <a:ext cx="194585" cy="1714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7" name="Rectangle 86">
              <a:extLst>
                <a:ext uri="{FF2B5EF4-FFF2-40B4-BE49-F238E27FC236}">
                  <a16:creationId xmlns:a16="http://schemas.microsoft.com/office/drawing/2014/main" id="{D08C74E6-06A0-19DC-4AC1-2EBAEB769ACE}"/>
                </a:ext>
              </a:extLst>
            </p:cNvPr>
            <p:cNvSpPr/>
            <p:nvPr/>
          </p:nvSpPr>
          <p:spPr bwMode="auto">
            <a:xfrm>
              <a:off x="3138836" y="5555170"/>
              <a:ext cx="194585" cy="171424"/>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8" name="Rectangle 87">
              <a:extLst>
                <a:ext uri="{FF2B5EF4-FFF2-40B4-BE49-F238E27FC236}">
                  <a16:creationId xmlns:a16="http://schemas.microsoft.com/office/drawing/2014/main" id="{60107FBF-2F16-A0EF-8B37-102F73426E09}"/>
                </a:ext>
              </a:extLst>
            </p:cNvPr>
            <p:cNvSpPr/>
            <p:nvPr/>
          </p:nvSpPr>
          <p:spPr bwMode="auto">
            <a:xfrm>
              <a:off x="3395751" y="5555170"/>
              <a:ext cx="194585" cy="171424"/>
            </a:xfrm>
            <a:prstGeom prst="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grpSp>
    </p:spTree>
    <p:extLst>
      <p:ext uri="{BB962C8B-B14F-4D97-AF65-F5344CB8AC3E}">
        <p14:creationId xmlns:p14="http://schemas.microsoft.com/office/powerpoint/2010/main" val="33634177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99FE-FDA4-6608-4822-DB5E811407EE}"/>
              </a:ext>
            </a:extLst>
          </p:cNvPr>
          <p:cNvSpPr>
            <a:spLocks noGrp="1"/>
          </p:cNvSpPr>
          <p:nvPr>
            <p:ph type="title"/>
          </p:nvPr>
        </p:nvSpPr>
        <p:spPr/>
        <p:txBody>
          <a:bodyPr/>
          <a:lstStyle/>
          <a:p>
            <a:r>
              <a:rPr lang="en-GB"/>
              <a:t>We Are Now In A New Era - Companies Are Beginning To Put Data And AI First </a:t>
            </a:r>
          </a:p>
        </p:txBody>
      </p:sp>
      <p:grpSp>
        <p:nvGrpSpPr>
          <p:cNvPr id="22" name="Group 21">
            <a:extLst>
              <a:ext uri="{FF2B5EF4-FFF2-40B4-BE49-F238E27FC236}">
                <a16:creationId xmlns:a16="http://schemas.microsoft.com/office/drawing/2014/main" id="{3272B267-B653-68D1-4EDD-918260D7BAB8}"/>
              </a:ext>
            </a:extLst>
          </p:cNvPr>
          <p:cNvGrpSpPr/>
          <p:nvPr/>
        </p:nvGrpSpPr>
        <p:grpSpPr>
          <a:xfrm>
            <a:off x="1190020" y="936702"/>
            <a:ext cx="10691729" cy="5734881"/>
            <a:chOff x="1217773" y="938529"/>
            <a:chExt cx="10946473" cy="5934522"/>
          </a:xfrm>
        </p:grpSpPr>
        <p:sp>
          <p:nvSpPr>
            <p:cNvPr id="21" name="Rectangle 20">
              <a:extLst>
                <a:ext uri="{FF2B5EF4-FFF2-40B4-BE49-F238E27FC236}">
                  <a16:creationId xmlns:a16="http://schemas.microsoft.com/office/drawing/2014/main" id="{00F1058F-772A-8E91-43F8-66C12A9CE037}"/>
                </a:ext>
              </a:extLst>
            </p:cNvPr>
            <p:cNvSpPr/>
            <p:nvPr/>
          </p:nvSpPr>
          <p:spPr bwMode="auto">
            <a:xfrm>
              <a:off x="1217773" y="6469380"/>
              <a:ext cx="10946473" cy="3353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pic>
          <p:nvPicPr>
            <p:cNvPr id="3" name="Picture 2">
              <a:extLst>
                <a:ext uri="{FF2B5EF4-FFF2-40B4-BE49-F238E27FC236}">
                  <a16:creationId xmlns:a16="http://schemas.microsoft.com/office/drawing/2014/main" id="{F7EC4E33-E787-2925-ED87-F2FDEDC426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7773" y="938529"/>
              <a:ext cx="10946473" cy="5530851"/>
            </a:xfrm>
            <a:prstGeom prst="rect">
              <a:avLst/>
            </a:prstGeom>
          </p:spPr>
        </p:pic>
        <p:sp>
          <p:nvSpPr>
            <p:cNvPr id="4" name="TextBox 3">
              <a:extLst>
                <a:ext uri="{FF2B5EF4-FFF2-40B4-BE49-F238E27FC236}">
                  <a16:creationId xmlns:a16="http://schemas.microsoft.com/office/drawing/2014/main" id="{B8AA8990-F4A2-765A-D715-D7F834764C98}"/>
                </a:ext>
              </a:extLst>
            </p:cNvPr>
            <p:cNvSpPr txBox="1"/>
            <p:nvPr/>
          </p:nvSpPr>
          <p:spPr>
            <a:xfrm>
              <a:off x="2443285" y="3150916"/>
              <a:ext cx="887967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FFFFFF"/>
                  </a:solidFill>
                  <a:effectLst/>
                  <a:uLnTx/>
                  <a:uFillTx/>
                  <a:latin typeface="Arial"/>
                  <a:ea typeface="+mn-ea"/>
                  <a:cs typeface="+mn-cs"/>
                </a:rPr>
                <a:t>Data + AI Foundation</a:t>
              </a:r>
            </a:p>
          </p:txBody>
        </p:sp>
        <p:sp>
          <p:nvSpPr>
            <p:cNvPr id="5" name="TextBox 4">
              <a:extLst>
                <a:ext uri="{FF2B5EF4-FFF2-40B4-BE49-F238E27FC236}">
                  <a16:creationId xmlns:a16="http://schemas.microsoft.com/office/drawing/2014/main" id="{9BCFE447-4C7E-E8AE-1C51-54EB66039D85}"/>
                </a:ext>
              </a:extLst>
            </p:cNvPr>
            <p:cNvSpPr txBox="1"/>
            <p:nvPr/>
          </p:nvSpPr>
          <p:spPr>
            <a:xfrm rot="20889468">
              <a:off x="2678211" y="2606832"/>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Co-Pilot</a:t>
              </a:r>
            </a:p>
          </p:txBody>
        </p:sp>
        <p:sp>
          <p:nvSpPr>
            <p:cNvPr id="6" name="TextBox 5">
              <a:extLst>
                <a:ext uri="{FF2B5EF4-FFF2-40B4-BE49-F238E27FC236}">
                  <a16:creationId xmlns:a16="http://schemas.microsoft.com/office/drawing/2014/main" id="{686EACF4-C701-0BAA-2181-09346F9A35F1}"/>
                </a:ext>
              </a:extLst>
            </p:cNvPr>
            <p:cNvSpPr txBox="1"/>
            <p:nvPr/>
          </p:nvSpPr>
          <p:spPr>
            <a:xfrm>
              <a:off x="5701983" y="1347603"/>
              <a:ext cx="21355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AI-Automation</a:t>
              </a:r>
            </a:p>
          </p:txBody>
        </p:sp>
        <p:sp>
          <p:nvSpPr>
            <p:cNvPr id="8" name="TextBox 7">
              <a:extLst>
                <a:ext uri="{FF2B5EF4-FFF2-40B4-BE49-F238E27FC236}">
                  <a16:creationId xmlns:a16="http://schemas.microsoft.com/office/drawing/2014/main" id="{C2BDE298-D743-C3C4-D85A-15099910DA52}"/>
                </a:ext>
              </a:extLst>
            </p:cNvPr>
            <p:cNvSpPr txBox="1"/>
            <p:nvPr/>
          </p:nvSpPr>
          <p:spPr>
            <a:xfrm>
              <a:off x="4589878" y="6395315"/>
              <a:ext cx="4586488" cy="4777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Active Data and AI Governance</a:t>
              </a:r>
            </a:p>
          </p:txBody>
        </p:sp>
        <p:sp>
          <p:nvSpPr>
            <p:cNvPr id="11" name="TextBox 10">
              <a:extLst>
                <a:ext uri="{FF2B5EF4-FFF2-40B4-BE49-F238E27FC236}">
                  <a16:creationId xmlns:a16="http://schemas.microsoft.com/office/drawing/2014/main" id="{E5FD088B-1E60-9700-9375-69F9AC13ECC4}"/>
                </a:ext>
              </a:extLst>
            </p:cNvPr>
            <p:cNvSpPr txBox="1"/>
            <p:nvPr/>
          </p:nvSpPr>
          <p:spPr>
            <a:xfrm rot="1105307">
              <a:off x="9863127" y="1578436"/>
              <a:ext cx="14173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Chatbots</a:t>
              </a:r>
            </a:p>
          </p:txBody>
        </p:sp>
        <p:sp>
          <p:nvSpPr>
            <p:cNvPr id="12" name="TextBox 11">
              <a:extLst>
                <a:ext uri="{FF2B5EF4-FFF2-40B4-BE49-F238E27FC236}">
                  <a16:creationId xmlns:a16="http://schemas.microsoft.com/office/drawing/2014/main" id="{BC67B163-AE0E-0377-EA89-700B010C2B09}"/>
                </a:ext>
              </a:extLst>
            </p:cNvPr>
            <p:cNvSpPr txBox="1"/>
            <p:nvPr/>
          </p:nvSpPr>
          <p:spPr>
            <a:xfrm rot="20737635">
              <a:off x="1517316" y="4775782"/>
              <a:ext cx="3147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Customer Experience</a:t>
              </a:r>
            </a:p>
          </p:txBody>
        </p:sp>
        <p:sp>
          <p:nvSpPr>
            <p:cNvPr id="13" name="TextBox 12">
              <a:extLst>
                <a:ext uri="{FF2B5EF4-FFF2-40B4-BE49-F238E27FC236}">
                  <a16:creationId xmlns:a16="http://schemas.microsoft.com/office/drawing/2014/main" id="{A99B0DEA-D37D-7960-F2A5-0D3FC066648B}"/>
                </a:ext>
              </a:extLst>
            </p:cNvPr>
            <p:cNvSpPr txBox="1"/>
            <p:nvPr/>
          </p:nvSpPr>
          <p:spPr>
            <a:xfrm>
              <a:off x="5429655" y="4587166"/>
              <a:ext cx="31822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Employee Experience</a:t>
              </a:r>
            </a:p>
          </p:txBody>
        </p:sp>
        <p:sp>
          <p:nvSpPr>
            <p:cNvPr id="9" name="TextBox 8">
              <a:extLst>
                <a:ext uri="{FF2B5EF4-FFF2-40B4-BE49-F238E27FC236}">
                  <a16:creationId xmlns:a16="http://schemas.microsoft.com/office/drawing/2014/main" id="{F5C51ADA-DBF1-0303-A6A8-620134E18023}"/>
                </a:ext>
              </a:extLst>
            </p:cNvPr>
            <p:cNvSpPr txBox="1"/>
            <p:nvPr/>
          </p:nvSpPr>
          <p:spPr>
            <a:xfrm rot="20293329">
              <a:off x="1590012" y="1666898"/>
              <a:ext cx="22740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Intelligent Apps</a:t>
              </a:r>
            </a:p>
          </p:txBody>
        </p:sp>
        <p:sp>
          <p:nvSpPr>
            <p:cNvPr id="10" name="TextBox 9">
              <a:extLst>
                <a:ext uri="{FF2B5EF4-FFF2-40B4-BE49-F238E27FC236}">
                  <a16:creationId xmlns:a16="http://schemas.microsoft.com/office/drawing/2014/main" id="{9A605F4D-EB27-A3F0-1718-B98FAE802534}"/>
                </a:ext>
              </a:extLst>
            </p:cNvPr>
            <p:cNvSpPr txBox="1"/>
            <p:nvPr/>
          </p:nvSpPr>
          <p:spPr>
            <a:xfrm>
              <a:off x="4928020" y="5467850"/>
              <a:ext cx="4310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Marketing Content Generation</a:t>
              </a:r>
            </a:p>
          </p:txBody>
        </p:sp>
        <p:sp>
          <p:nvSpPr>
            <p:cNvPr id="14" name="TextBox 13">
              <a:extLst>
                <a:ext uri="{FF2B5EF4-FFF2-40B4-BE49-F238E27FC236}">
                  <a16:creationId xmlns:a16="http://schemas.microsoft.com/office/drawing/2014/main" id="{6AB3D9AC-6DA0-FD4C-C3E5-09CD55D65D4E}"/>
                </a:ext>
              </a:extLst>
            </p:cNvPr>
            <p:cNvSpPr txBox="1"/>
            <p:nvPr/>
          </p:nvSpPr>
          <p:spPr>
            <a:xfrm rot="21398566">
              <a:off x="2022037" y="5693671"/>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Personalisation</a:t>
              </a:r>
            </a:p>
          </p:txBody>
        </p:sp>
        <p:sp>
          <p:nvSpPr>
            <p:cNvPr id="15" name="TextBox 14">
              <a:extLst>
                <a:ext uri="{FF2B5EF4-FFF2-40B4-BE49-F238E27FC236}">
                  <a16:creationId xmlns:a16="http://schemas.microsoft.com/office/drawing/2014/main" id="{6EC4CDA7-D1BF-31FA-2040-063755469A0F}"/>
                </a:ext>
              </a:extLst>
            </p:cNvPr>
            <p:cNvSpPr txBox="1"/>
            <p:nvPr/>
          </p:nvSpPr>
          <p:spPr>
            <a:xfrm rot="799314">
              <a:off x="8849784" y="4701825"/>
              <a:ext cx="30941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Process Optimisation</a:t>
              </a:r>
            </a:p>
          </p:txBody>
        </p:sp>
        <p:sp>
          <p:nvSpPr>
            <p:cNvPr id="16" name="TextBox 15">
              <a:extLst>
                <a:ext uri="{FF2B5EF4-FFF2-40B4-BE49-F238E27FC236}">
                  <a16:creationId xmlns:a16="http://schemas.microsoft.com/office/drawing/2014/main" id="{7B13DEC6-041A-605A-C384-4752A9733E8D}"/>
                </a:ext>
              </a:extLst>
            </p:cNvPr>
            <p:cNvSpPr txBox="1"/>
            <p:nvPr/>
          </p:nvSpPr>
          <p:spPr>
            <a:xfrm rot="542710">
              <a:off x="9331406" y="5579366"/>
              <a:ext cx="25314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Code Generation</a:t>
              </a:r>
            </a:p>
          </p:txBody>
        </p:sp>
        <p:sp>
          <p:nvSpPr>
            <p:cNvPr id="17" name="TextBox 16">
              <a:extLst>
                <a:ext uri="{FF2B5EF4-FFF2-40B4-BE49-F238E27FC236}">
                  <a16:creationId xmlns:a16="http://schemas.microsoft.com/office/drawing/2014/main" id="{77D6F250-F299-196F-7703-8A07F20CEC3B}"/>
                </a:ext>
              </a:extLst>
            </p:cNvPr>
            <p:cNvSpPr txBox="1"/>
            <p:nvPr/>
          </p:nvSpPr>
          <p:spPr>
            <a:xfrm>
              <a:off x="5305579" y="2345590"/>
              <a:ext cx="21355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Data Products</a:t>
              </a:r>
            </a:p>
          </p:txBody>
        </p:sp>
        <p:sp>
          <p:nvSpPr>
            <p:cNvPr id="18" name="TextBox 17">
              <a:extLst>
                <a:ext uri="{FF2B5EF4-FFF2-40B4-BE49-F238E27FC236}">
                  <a16:creationId xmlns:a16="http://schemas.microsoft.com/office/drawing/2014/main" id="{4F8790EC-ADEA-7317-2B4B-091CBBE63D62}"/>
                </a:ext>
              </a:extLst>
            </p:cNvPr>
            <p:cNvSpPr txBox="1"/>
            <p:nvPr/>
          </p:nvSpPr>
          <p:spPr>
            <a:xfrm rot="662576">
              <a:off x="7975382" y="2490725"/>
              <a:ext cx="2888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Analytical Products</a:t>
              </a:r>
            </a:p>
          </p:txBody>
        </p:sp>
      </p:grpSp>
    </p:spTree>
    <p:extLst>
      <p:ext uri="{BB962C8B-B14F-4D97-AF65-F5344CB8AC3E}">
        <p14:creationId xmlns:p14="http://schemas.microsoft.com/office/powerpoint/2010/main" val="41923196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C322-7181-7A44-A8D8-926A90068932}"/>
              </a:ext>
            </a:extLst>
          </p:cNvPr>
          <p:cNvSpPr>
            <a:spLocks noGrp="1"/>
          </p:cNvSpPr>
          <p:nvPr>
            <p:ph type="title"/>
          </p:nvPr>
        </p:nvSpPr>
        <p:spPr/>
        <p:txBody>
          <a:bodyPr/>
          <a:lstStyle/>
          <a:p>
            <a:r>
              <a:rPr lang="en-GB"/>
              <a:t>About Intelligent Business Strategies</a:t>
            </a:r>
          </a:p>
        </p:txBody>
      </p:sp>
      <p:sp>
        <p:nvSpPr>
          <p:cNvPr id="3" name="Content Placeholder 2">
            <a:extLst>
              <a:ext uri="{FF2B5EF4-FFF2-40B4-BE49-F238E27FC236}">
                <a16:creationId xmlns:a16="http://schemas.microsoft.com/office/drawing/2014/main" id="{F43EE4FC-7486-3142-A29A-6119FD2FE98B}"/>
              </a:ext>
            </a:extLst>
          </p:cNvPr>
          <p:cNvSpPr>
            <a:spLocks noGrp="1"/>
          </p:cNvSpPr>
          <p:nvPr>
            <p:ph idx="1"/>
          </p:nvPr>
        </p:nvSpPr>
        <p:spPr>
          <a:xfrm>
            <a:off x="1112715" y="970458"/>
            <a:ext cx="10691359" cy="5458051"/>
          </a:xfrm>
        </p:spPr>
        <p:txBody>
          <a:bodyPr/>
          <a:lstStyle/>
          <a:p>
            <a:r>
              <a:rPr lang="en-GB" sz="1600"/>
              <a:t>A UK-based independent IT analyst and consulting firm founded 1992 specialising in data management and analytics</a:t>
            </a:r>
          </a:p>
          <a:p>
            <a:r>
              <a:rPr lang="en-GB" sz="1600"/>
              <a:t>Mike Ferguson is an independent IT Industry Analyst and consultant, Conference Chairman of Big Data LDN and a member of the EDM Council CDMC Executive Advisory Board</a:t>
            </a:r>
          </a:p>
          <a:p>
            <a:r>
              <a:rPr lang="en-GB" sz="1600"/>
              <a:t>Three main lines of business in the areas of </a:t>
            </a:r>
            <a:r>
              <a:rPr kumimoji="0" lang="en-US" sz="1600" b="1" i="0" u="sng" strike="noStrike" kern="1200" cap="none" spc="0" normalizeH="0" baseline="0" noProof="0">
                <a:ln>
                  <a:noFill/>
                </a:ln>
                <a:solidFill>
                  <a:srgbClr val="C00000"/>
                </a:solidFill>
                <a:effectLst/>
                <a:uLnTx/>
                <a:uFillTx/>
                <a:latin typeface="Arial" charset="0"/>
                <a:ea typeface="+mn-ea"/>
                <a:cs typeface="+mn-cs"/>
              </a:rPr>
              <a:t>Data Management, BI / ML / AI Analytics and Intelligent Business</a:t>
            </a:r>
          </a:p>
          <a:p>
            <a:endParaRPr lang="en-GB" sz="1600"/>
          </a:p>
        </p:txBody>
      </p:sp>
      <p:sp>
        <p:nvSpPr>
          <p:cNvPr id="4" name="Rectangle 3">
            <a:extLst>
              <a:ext uri="{FF2B5EF4-FFF2-40B4-BE49-F238E27FC236}">
                <a16:creationId xmlns:a16="http://schemas.microsoft.com/office/drawing/2014/main" id="{7A3D057A-BC7D-E34E-B9B9-435AE72E6309}"/>
              </a:ext>
            </a:extLst>
          </p:cNvPr>
          <p:cNvSpPr/>
          <p:nvPr/>
        </p:nvSpPr>
        <p:spPr>
          <a:xfrm>
            <a:off x="3445484" y="2580666"/>
            <a:ext cx="4719340" cy="3483284"/>
          </a:xfrm>
          <a:prstGeom prst="rect">
            <a:avLst/>
          </a:prstGeom>
          <a:solidFill>
            <a:schemeClr val="bg1">
              <a:lumMod val="95000"/>
            </a:schemeClr>
          </a:solidFill>
          <a:ln w="12700">
            <a:solidFill>
              <a:srgbClr val="C00000"/>
            </a:solidFill>
          </a:ln>
        </p:spPr>
        <p:txBody>
          <a:bodyPr wrap="square" anchor="t" anchorCtr="0">
            <a:noAutofit/>
          </a:bodyPr>
          <a:lstStyle/>
          <a:p>
            <a:pPr marL="0" marR="0" lvl="0" indent="0" algn="ctr" defTabSz="914400" rtl="0" eaLnBrk="1" fontAlgn="auto" latinLnBrk="0" hangingPunct="1">
              <a:lnSpc>
                <a:spcPct val="100000"/>
              </a:lnSpc>
              <a:spcBef>
                <a:spcPts val="600"/>
              </a:spcBef>
              <a:spcAft>
                <a:spcPct val="25000"/>
              </a:spcAft>
              <a:buClr>
                <a:srgbClr val="000099"/>
              </a:buClr>
              <a:buSzPct val="110000"/>
              <a:buFontTx/>
              <a:buNone/>
              <a:tabLst/>
              <a:defRPr/>
            </a:pPr>
            <a:r>
              <a:rPr kumimoji="0" lang="en-GB" sz="1800" b="0" i="0" u="sng" strike="noStrike" kern="1200" cap="none" spc="0" normalizeH="0" baseline="0" noProof="0" dirty="0">
                <a:ln>
                  <a:noFill/>
                </a:ln>
                <a:solidFill>
                  <a:srgbClr val="C00000"/>
                </a:solidFill>
                <a:effectLst/>
                <a:uLnTx/>
                <a:uFillTx/>
                <a:latin typeface="Arial"/>
                <a:ea typeface="+mn-ea"/>
                <a:cs typeface="+mn-cs"/>
              </a:rPr>
              <a:t>Education</a:t>
            </a:r>
            <a:endParaRPr kumimoji="0" lang="en-GB" sz="1600" b="0" i="0" u="sng" strike="noStrike" kern="1200" cap="none" spc="0" normalizeH="0" baseline="0" noProof="0" dirty="0">
              <a:ln>
                <a:noFill/>
              </a:ln>
              <a:solidFill>
                <a:srgbClr val="C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Modern Data Architecture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How to Govern Data Across a Distributed Data Estate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Practical Guidelines for Implementing a Data Mesh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Building a Competitive Data Strategy for a Data Driven Enterprise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Data </a:t>
            </a:r>
            <a:r>
              <a:rPr kumimoji="0" lang="en-GB" sz="1400" b="0" i="0" u="none" strike="noStrike" kern="1200" cap="none" spc="0" normalizeH="0" baseline="0" noProof="0" dirty="0" err="1">
                <a:ln>
                  <a:noFill/>
                </a:ln>
                <a:solidFill>
                  <a:prstClr val="black"/>
                </a:solidFill>
                <a:effectLst/>
                <a:uLnTx/>
                <a:uFillTx/>
                <a:latin typeface="Arial"/>
                <a:ea typeface="+mn-ea"/>
                <a:cs typeface="+mn-cs"/>
              </a:rPr>
              <a:t>Catalogs</a:t>
            </a: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Data Warehouse Modernisation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Data Warehouse Migration to the Cloud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Embedded Analytics, Intelligent Apps &amp; AI 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Public classes (anyone)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On-site classes (single client)</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Customers, vendors, systems integrators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On-line (public &amp; on-site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A31EACB1-8562-E342-851F-3A4AC118CAD5}"/>
              </a:ext>
            </a:extLst>
          </p:cNvPr>
          <p:cNvSpPr/>
          <p:nvPr/>
        </p:nvSpPr>
        <p:spPr>
          <a:xfrm>
            <a:off x="8214928" y="2580666"/>
            <a:ext cx="3729301" cy="3454792"/>
          </a:xfrm>
          <a:prstGeom prst="rect">
            <a:avLst/>
          </a:prstGeom>
          <a:solidFill>
            <a:schemeClr val="bg1">
              <a:lumMod val="95000"/>
            </a:schemeClr>
          </a:solidFill>
          <a:ln w="12700">
            <a:solidFill>
              <a:srgbClr val="C00000"/>
            </a:solidFill>
          </a:ln>
        </p:spPr>
        <p:txBody>
          <a:bodyPr wrap="square" lIns="90000" anchor="t" anchorCtr="0">
            <a:spAutoFit/>
          </a:bodyPr>
          <a:lstStyle/>
          <a:p>
            <a:pPr marL="0" marR="0" lvl="0" indent="0" algn="ctr" defTabSz="914400" rtl="0" eaLnBrk="1" fontAlgn="auto" latinLnBrk="0" hangingPunct="1">
              <a:lnSpc>
                <a:spcPct val="100000"/>
              </a:lnSpc>
              <a:spcBef>
                <a:spcPts val="0"/>
              </a:spcBef>
              <a:spcAft>
                <a:spcPct val="25000"/>
              </a:spcAft>
              <a:buClr>
                <a:srgbClr val="000099"/>
              </a:buClr>
              <a:buSzPct val="110000"/>
              <a:buFontTx/>
              <a:buNone/>
              <a:tabLst/>
              <a:defRPr/>
            </a:pPr>
            <a:r>
              <a:rPr kumimoji="0" lang="en-GB" sz="1800" b="0" i="0" u="sng" strike="noStrike" kern="1200" cap="none" spc="0" normalizeH="0" baseline="0" noProof="0">
                <a:ln>
                  <a:noFill/>
                </a:ln>
                <a:solidFill>
                  <a:srgbClr val="C00000"/>
                </a:solidFill>
                <a:effectLst/>
                <a:uLnTx/>
                <a:uFillTx/>
                <a:latin typeface="Arial"/>
                <a:ea typeface="+mn-ea"/>
                <a:cs typeface="+mn-cs"/>
              </a:rPr>
              <a:t>Consulting</a:t>
            </a:r>
            <a:endParaRPr kumimoji="0" lang="en-GB" sz="1600" b="0" i="0" u="sng" strike="noStrike" kern="1200" cap="none" spc="0" normalizeH="0" baseline="0" noProof="0">
              <a:ln>
                <a:noFill/>
              </a:ln>
              <a:solidFill>
                <a:srgbClr val="C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Customer consulting services</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Strategy, Data Architecture</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Technology selection</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Reviews, Data Governance</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Project implementation advisory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Vendor advisory services </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Product strategy </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Product positioning &amp; go to market</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Marketing support</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Speaking at vendor events</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White papers</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Webinars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Venture Capitalists</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Due-diligence, Asset advisory</a:t>
            </a:r>
          </a:p>
        </p:txBody>
      </p:sp>
      <p:sp>
        <p:nvSpPr>
          <p:cNvPr id="6" name="Rectangle 5">
            <a:extLst>
              <a:ext uri="{FF2B5EF4-FFF2-40B4-BE49-F238E27FC236}">
                <a16:creationId xmlns:a16="http://schemas.microsoft.com/office/drawing/2014/main" id="{784BA647-549D-9C41-BE57-7C60B40E4D62}"/>
              </a:ext>
            </a:extLst>
          </p:cNvPr>
          <p:cNvSpPr/>
          <p:nvPr/>
        </p:nvSpPr>
        <p:spPr>
          <a:xfrm>
            <a:off x="1163594" y="2587716"/>
            <a:ext cx="2218433" cy="3483284"/>
          </a:xfrm>
          <a:prstGeom prst="rect">
            <a:avLst/>
          </a:prstGeom>
          <a:solidFill>
            <a:schemeClr val="bg1">
              <a:lumMod val="95000"/>
            </a:schemeClr>
          </a:solidFill>
          <a:ln w="12700">
            <a:solidFill>
              <a:srgbClr val="C00000"/>
            </a:solidFill>
          </a:ln>
        </p:spPr>
        <p:txBody>
          <a:bodyPr wrap="square" anchor="t" anchorCtr="0">
            <a:noAutofit/>
          </a:bodyPr>
          <a:lstStyle/>
          <a:p>
            <a:pPr marL="0" marR="0" lvl="0" indent="-114297" algn="ctr" defTabSz="914400" rtl="0" eaLnBrk="1" fontAlgn="auto" latinLnBrk="0" hangingPunct="1">
              <a:lnSpc>
                <a:spcPct val="100000"/>
              </a:lnSpc>
              <a:spcBef>
                <a:spcPts val="600"/>
              </a:spcBef>
              <a:spcAft>
                <a:spcPct val="25000"/>
              </a:spcAft>
              <a:buClr>
                <a:srgbClr val="000099"/>
              </a:buClr>
              <a:buSzPct val="110000"/>
              <a:buFontTx/>
              <a:buNone/>
              <a:tabLst/>
              <a:defRPr/>
            </a:pPr>
            <a:r>
              <a:rPr kumimoji="0" lang="en-GB" sz="1800" b="0" i="0" u="sng" strike="noStrike" kern="1200" cap="none" spc="0" normalizeH="0" baseline="0" noProof="0" dirty="0">
                <a:ln>
                  <a:noFill/>
                </a:ln>
                <a:solidFill>
                  <a:srgbClr val="C00000"/>
                </a:solidFill>
                <a:effectLst/>
                <a:uLnTx/>
                <a:uFillTx/>
                <a:latin typeface="Arial"/>
                <a:ea typeface="+mn-ea"/>
                <a:cs typeface="+mn-cs"/>
              </a:rPr>
              <a:t>Research</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Market research</a:t>
            </a:r>
          </a:p>
          <a:p>
            <a:pPr marL="5842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4</a:t>
            </a:r>
            <a:r>
              <a:rPr kumimoji="0" lang="en-GB" sz="1400" b="0" i="0" u="none" strike="noStrike" kern="1200" cap="none" spc="0" normalizeH="0" baseline="30000" noProof="0" dirty="0">
                <a:ln>
                  <a:noFill/>
                </a:ln>
                <a:solidFill>
                  <a:prstClr val="black"/>
                </a:solidFill>
                <a:effectLst/>
                <a:uLnTx/>
                <a:uFillTx/>
                <a:latin typeface="Arial"/>
                <a:ea typeface="+mn-ea"/>
                <a:cs typeface="+mn-cs"/>
              </a:rPr>
              <a:t>th</a:t>
            </a:r>
            <a:r>
              <a:rPr kumimoji="0" lang="en-GB" sz="1400" b="0" i="0" u="none" strike="noStrike" kern="1200" cap="none" spc="0" normalizeH="0" baseline="0" noProof="0" dirty="0">
                <a:ln>
                  <a:noFill/>
                </a:ln>
                <a:solidFill>
                  <a:prstClr val="black"/>
                </a:solidFill>
                <a:effectLst/>
                <a:uLnTx/>
                <a:uFillTx/>
                <a:latin typeface="Arial"/>
                <a:ea typeface="+mn-ea"/>
                <a:cs typeface="+mn-cs"/>
              </a:rPr>
              <a:t> Industrial Revolution Survey</a:t>
            </a:r>
          </a:p>
          <a:p>
            <a:pPr marL="457188" marR="0" lvl="2"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D&amp;A product research</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a:t>
            </a:r>
            <a:r>
              <a:rPr kumimoji="0" lang="en-GB" sz="1400" b="0" i="0" u="none" strike="noStrike" kern="1200" cap="none" spc="0" normalizeH="0" baseline="0" noProof="0" dirty="0" err="1">
                <a:ln>
                  <a:noFill/>
                </a:ln>
                <a:solidFill>
                  <a:srgbClr val="000000"/>
                </a:solidFill>
                <a:effectLst/>
                <a:uLnTx/>
                <a:uFillTx/>
                <a:latin typeface="Arial" charset="0"/>
                <a:ea typeface="+mn-ea"/>
                <a:cs typeface="+mn-cs"/>
              </a:rPr>
              <a:t>Catalogs</a:t>
            </a:r>
            <a:endParaRPr kumimoji="0" lang="en-GB" sz="1400" b="0" i="0" u="none" strike="noStrike" kern="1200" cap="none" spc="0" normalizeH="0" baseline="0" noProof="0" dirty="0">
              <a:ln>
                <a:noFill/>
              </a:ln>
              <a:solidFill>
                <a:srgbClr val="000000"/>
              </a:solidFill>
              <a:effectLst/>
              <a:uLnTx/>
              <a:uFillTx/>
              <a:latin typeface="Arial" charset="0"/>
              <a:ea typeface="+mn-ea"/>
              <a:cs typeface="+mn-cs"/>
            </a:endParaRP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Fabric</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Science Workbenches</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Marketplaces</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Analytical Databases</a:t>
            </a: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L="742938"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a:hlinkClick r:id="rId2"/>
            <a:extLst>
              <a:ext uri="{FF2B5EF4-FFF2-40B4-BE49-F238E27FC236}">
                <a16:creationId xmlns:a16="http://schemas.microsoft.com/office/drawing/2014/main" id="{715DD11E-8C2C-2048-94DB-B0F940ADAB22}"/>
              </a:ext>
            </a:extLst>
          </p:cNvPr>
          <p:cNvSpPr txBox="1"/>
          <p:nvPr/>
        </p:nvSpPr>
        <p:spPr>
          <a:xfrm>
            <a:off x="4605816" y="6196208"/>
            <a:ext cx="29803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www.intelligentbusiness.biz</a:t>
            </a:r>
          </a:p>
        </p:txBody>
      </p:sp>
    </p:spTree>
    <p:extLst>
      <p:ext uri="{BB962C8B-B14F-4D97-AF65-F5344CB8AC3E}">
        <p14:creationId xmlns:p14="http://schemas.microsoft.com/office/powerpoint/2010/main" val="39761212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Challenge Of Data Complexity – How Do You Build A Data Foundation Providing Timely, High Quality, Compliant Data Products On A Highly Distributed Data Estate?</a:t>
            </a:r>
          </a:p>
        </p:txBody>
      </p:sp>
      <p:sp>
        <p:nvSpPr>
          <p:cNvPr id="49" name="TextBox 48"/>
          <p:cNvSpPr txBox="1"/>
          <p:nvPr/>
        </p:nvSpPr>
        <p:spPr>
          <a:xfrm>
            <a:off x="1113057" y="6075758"/>
            <a:ext cx="1081223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Data is spread across a hybrid distributed data landscape and stored in files, Relational DBMSs, NoSQL DBMSs, Cloud storage, Hadoop systems, SaaS applications and Content stores</a:t>
            </a:r>
          </a:p>
        </p:txBody>
      </p:sp>
      <p:grpSp>
        <p:nvGrpSpPr>
          <p:cNvPr id="7" name="Group 6">
            <a:extLst>
              <a:ext uri="{FF2B5EF4-FFF2-40B4-BE49-F238E27FC236}">
                <a16:creationId xmlns:a16="http://schemas.microsoft.com/office/drawing/2014/main" id="{AD47D3A4-C8C3-6912-13F8-B568121594E6}"/>
              </a:ext>
            </a:extLst>
          </p:cNvPr>
          <p:cNvGrpSpPr/>
          <p:nvPr/>
        </p:nvGrpSpPr>
        <p:grpSpPr>
          <a:xfrm>
            <a:off x="1595620" y="3544197"/>
            <a:ext cx="9000760" cy="2503213"/>
            <a:chOff x="1184640" y="2001017"/>
            <a:chExt cx="10937093" cy="3637783"/>
          </a:xfrm>
        </p:grpSpPr>
        <p:sp>
          <p:nvSpPr>
            <p:cNvPr id="127" name="Rectangle 126">
              <a:extLst>
                <a:ext uri="{FF2B5EF4-FFF2-40B4-BE49-F238E27FC236}">
                  <a16:creationId xmlns:a16="http://schemas.microsoft.com/office/drawing/2014/main" id="{F4B97AC0-4627-3C4A-99F4-863A7CC9C263}"/>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28" name="Picture 127">
              <a:extLst>
                <a:ext uri="{FF2B5EF4-FFF2-40B4-BE49-F238E27FC236}">
                  <a16:creationId xmlns:a16="http://schemas.microsoft.com/office/drawing/2014/main" id="{0E3A312A-4FC1-D343-90D9-BEE2C031D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29" name="Picture 128">
              <a:extLst>
                <a:ext uri="{FF2B5EF4-FFF2-40B4-BE49-F238E27FC236}">
                  <a16:creationId xmlns:a16="http://schemas.microsoft.com/office/drawing/2014/main" id="{50414FF8-FB12-FE43-AAA8-BF1C03B5881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30" name="Picture 129">
              <a:extLst>
                <a:ext uri="{FF2B5EF4-FFF2-40B4-BE49-F238E27FC236}">
                  <a16:creationId xmlns:a16="http://schemas.microsoft.com/office/drawing/2014/main" id="{8B5B4554-AE9E-864D-B52D-D558A16357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131" name="Picture 130">
              <a:extLst>
                <a:ext uri="{FF2B5EF4-FFF2-40B4-BE49-F238E27FC236}">
                  <a16:creationId xmlns:a16="http://schemas.microsoft.com/office/drawing/2014/main" id="{62461340-A399-BA47-8164-33BC93D72E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132" name="Picture 131">
              <a:extLst>
                <a:ext uri="{FF2B5EF4-FFF2-40B4-BE49-F238E27FC236}">
                  <a16:creationId xmlns:a16="http://schemas.microsoft.com/office/drawing/2014/main" id="{46EF4D4E-1D7E-8445-AB74-40211DC4BE6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35" name="TextBox 134">
              <a:extLst>
                <a:ext uri="{FF2B5EF4-FFF2-40B4-BE49-F238E27FC236}">
                  <a16:creationId xmlns:a16="http://schemas.microsoft.com/office/drawing/2014/main" id="{05127550-8A88-5E49-B7DD-64E05831EF1C}"/>
                </a:ext>
              </a:extLst>
            </p:cNvPr>
            <p:cNvSpPr txBox="1"/>
            <p:nvPr/>
          </p:nvSpPr>
          <p:spPr>
            <a:xfrm>
              <a:off x="3594618" y="3451211"/>
              <a:ext cx="1288064" cy="670913"/>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36" name="TextBox 135">
              <a:extLst>
                <a:ext uri="{FF2B5EF4-FFF2-40B4-BE49-F238E27FC236}">
                  <a16:creationId xmlns:a16="http://schemas.microsoft.com/office/drawing/2014/main" id="{0A57FAAA-BFF0-3647-BFC7-97398A8DE0A1}"/>
                </a:ext>
              </a:extLst>
            </p:cNvPr>
            <p:cNvSpPr txBox="1"/>
            <p:nvPr/>
          </p:nvSpPr>
          <p:spPr>
            <a:xfrm>
              <a:off x="3807259" y="2967640"/>
              <a:ext cx="178379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37" name="TextBox 136">
              <a:extLst>
                <a:ext uri="{FF2B5EF4-FFF2-40B4-BE49-F238E27FC236}">
                  <a16:creationId xmlns:a16="http://schemas.microsoft.com/office/drawing/2014/main" id="{58BB9878-D39E-5D4B-B83F-256BBFBB32E2}"/>
                </a:ext>
              </a:extLst>
            </p:cNvPr>
            <p:cNvSpPr txBox="1"/>
            <p:nvPr/>
          </p:nvSpPr>
          <p:spPr>
            <a:xfrm>
              <a:off x="7342708" y="2943624"/>
              <a:ext cx="2143932"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41" name="TextBox 140">
              <a:extLst>
                <a:ext uri="{FF2B5EF4-FFF2-40B4-BE49-F238E27FC236}">
                  <a16:creationId xmlns:a16="http://schemas.microsoft.com/office/drawing/2014/main" id="{84434712-357E-834B-85B4-427A21DCA6CB}"/>
                </a:ext>
              </a:extLst>
            </p:cNvPr>
            <p:cNvSpPr txBox="1"/>
            <p:nvPr/>
          </p:nvSpPr>
          <p:spPr>
            <a:xfrm>
              <a:off x="7473496" y="3772831"/>
              <a:ext cx="617861"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2" name="TextBox 141">
              <a:extLst>
                <a:ext uri="{FF2B5EF4-FFF2-40B4-BE49-F238E27FC236}">
                  <a16:creationId xmlns:a16="http://schemas.microsoft.com/office/drawing/2014/main" id="{6A6FE639-9E5B-6047-A48F-2F547ABE5665}"/>
                </a:ext>
              </a:extLst>
            </p:cNvPr>
            <p:cNvSpPr txBox="1"/>
            <p:nvPr/>
          </p:nvSpPr>
          <p:spPr>
            <a:xfrm>
              <a:off x="7574163" y="3365742"/>
              <a:ext cx="171936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43" name="Rectangle 142">
              <a:extLst>
                <a:ext uri="{FF2B5EF4-FFF2-40B4-BE49-F238E27FC236}">
                  <a16:creationId xmlns:a16="http://schemas.microsoft.com/office/drawing/2014/main" id="{ACB10FDA-F1FA-924B-9B8F-248692E73781}"/>
                </a:ext>
              </a:extLst>
            </p:cNvPr>
            <p:cNvSpPr/>
            <p:nvPr/>
          </p:nvSpPr>
          <p:spPr>
            <a:xfrm>
              <a:off x="3980360" y="2077897"/>
              <a:ext cx="2335325"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44" name="Rectangle 143">
              <a:extLst>
                <a:ext uri="{FF2B5EF4-FFF2-40B4-BE49-F238E27FC236}">
                  <a16:creationId xmlns:a16="http://schemas.microsoft.com/office/drawing/2014/main" id="{F8A500C7-BCA5-614E-94BF-1E887DB1B06E}"/>
                </a:ext>
              </a:extLst>
            </p:cNvPr>
            <p:cNvSpPr/>
            <p:nvPr/>
          </p:nvSpPr>
          <p:spPr>
            <a:xfrm>
              <a:off x="7467145" y="2053938"/>
              <a:ext cx="2082650"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45" name="Picture 14" descr="Leading from the Edge: How Edge computing is revolutionizing micro data  construction - DCD">
              <a:extLst>
                <a:ext uri="{FF2B5EF4-FFF2-40B4-BE49-F238E27FC236}">
                  <a16:creationId xmlns:a16="http://schemas.microsoft.com/office/drawing/2014/main" id="{9E995A79-4BAA-2D46-8A6C-34DCB83B25D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extLst>
                <a:ext uri="{FF2B5EF4-FFF2-40B4-BE49-F238E27FC236}">
                  <a16:creationId xmlns:a16="http://schemas.microsoft.com/office/drawing/2014/main" id="{FBD1D01A-9AA6-0C4E-8C96-70F45FC28763}"/>
                </a:ext>
              </a:extLst>
            </p:cNvPr>
            <p:cNvSpPr/>
            <p:nvPr/>
          </p:nvSpPr>
          <p:spPr>
            <a:xfrm>
              <a:off x="10349969" y="2053938"/>
              <a:ext cx="1373629"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4" name="Group 3">
              <a:extLst>
                <a:ext uri="{FF2B5EF4-FFF2-40B4-BE49-F238E27FC236}">
                  <a16:creationId xmlns:a16="http://schemas.microsoft.com/office/drawing/2014/main" id="{5A3FE1A2-3785-D509-3F61-E4B695728F0C}"/>
                </a:ext>
              </a:extLst>
            </p:cNvPr>
            <p:cNvGrpSpPr/>
            <p:nvPr/>
          </p:nvGrpSpPr>
          <p:grpSpPr>
            <a:xfrm>
              <a:off x="3197371" y="2001017"/>
              <a:ext cx="6512863" cy="3637783"/>
              <a:chOff x="3197371" y="2001017"/>
              <a:chExt cx="6512863" cy="3153359"/>
            </a:xfrm>
          </p:grpSpPr>
          <p:cxnSp>
            <p:nvCxnSpPr>
              <p:cNvPr id="138" name="Straight Connector 137">
                <a:extLst>
                  <a:ext uri="{FF2B5EF4-FFF2-40B4-BE49-F238E27FC236}">
                    <a16:creationId xmlns:a16="http://schemas.microsoft.com/office/drawing/2014/main" id="{44E5F5D4-342A-7C4C-884F-AEB88D5CB138}"/>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0" name="Straight Connector 139">
                <a:extLst>
                  <a:ext uri="{FF2B5EF4-FFF2-40B4-BE49-F238E27FC236}">
                    <a16:creationId xmlns:a16="http://schemas.microsoft.com/office/drawing/2014/main" id="{44DD7C6D-9BF6-EC41-9FF2-4039B38540DA}"/>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7" name="Straight Connector 146">
                <a:extLst>
                  <a:ext uri="{FF2B5EF4-FFF2-40B4-BE49-F238E27FC236}">
                    <a16:creationId xmlns:a16="http://schemas.microsoft.com/office/drawing/2014/main" id="{119E2356-A3EC-C048-90B6-E77FAEE5CEC4}"/>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48" name="Rectangle 147">
              <a:extLst>
                <a:ext uri="{FF2B5EF4-FFF2-40B4-BE49-F238E27FC236}">
                  <a16:creationId xmlns:a16="http://schemas.microsoft.com/office/drawing/2014/main" id="{15092046-B2BC-E443-9686-1CD1F241B04A}"/>
                </a:ext>
              </a:extLst>
            </p:cNvPr>
            <p:cNvSpPr/>
            <p:nvPr/>
          </p:nvSpPr>
          <p:spPr>
            <a:xfrm>
              <a:off x="1336554" y="2076799"/>
              <a:ext cx="1725646"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149" name="Picture 148">
              <a:extLst>
                <a:ext uri="{FF2B5EF4-FFF2-40B4-BE49-F238E27FC236}">
                  <a16:creationId xmlns:a16="http://schemas.microsoft.com/office/drawing/2014/main" id="{A5C321BA-DBEB-0440-AA4E-732DF7E37E3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150" name="Picture 149">
              <a:extLst>
                <a:ext uri="{FF2B5EF4-FFF2-40B4-BE49-F238E27FC236}">
                  <a16:creationId xmlns:a16="http://schemas.microsoft.com/office/drawing/2014/main" id="{AF8211D3-5A93-7148-8C6B-838B9E3F4EFD}"/>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151" name="Picture 2" descr="Integrate Oracle Netsuite | CyTrack Customer Experience Technology">
              <a:extLst>
                <a:ext uri="{FF2B5EF4-FFF2-40B4-BE49-F238E27FC236}">
                  <a16:creationId xmlns:a16="http://schemas.microsoft.com/office/drawing/2014/main" id="{446F8753-DC45-E141-8FCA-D9F1F996265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2" name="Picture 2">
              <a:extLst>
                <a:ext uri="{FF2B5EF4-FFF2-40B4-BE49-F238E27FC236}">
                  <a16:creationId xmlns:a16="http://schemas.microsoft.com/office/drawing/2014/main" id="{FDEF2F43-65BA-994F-9AE8-797218D1CA8C}"/>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3" name="Picture 4" descr="monday.com logo">
              <a:extLst>
                <a:ext uri="{FF2B5EF4-FFF2-40B4-BE49-F238E27FC236}">
                  <a16:creationId xmlns:a16="http://schemas.microsoft.com/office/drawing/2014/main" id="{86B9A0A5-BE63-F546-9CE5-B1454EB205A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a:extLst>
                <a:ext uri="{FF2B5EF4-FFF2-40B4-BE49-F238E27FC236}">
                  <a16:creationId xmlns:a16="http://schemas.microsoft.com/office/drawing/2014/main" id="{F20131F3-525E-F14A-89AB-FDCCB20D91C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extLst>
                <a:ext uri="{FF2B5EF4-FFF2-40B4-BE49-F238E27FC236}">
                  <a16:creationId xmlns:a16="http://schemas.microsoft.com/office/drawing/2014/main" id="{FA5515B5-5E42-F144-97D4-E3ECEB61717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156" name="Picture 155">
              <a:extLst>
                <a:ext uri="{FF2B5EF4-FFF2-40B4-BE49-F238E27FC236}">
                  <a16:creationId xmlns:a16="http://schemas.microsoft.com/office/drawing/2014/main" id="{D3CC1477-0ECD-7446-AF68-ADD6CD67AA8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158" name="TextBox 157">
              <a:extLst>
                <a:ext uri="{FF2B5EF4-FFF2-40B4-BE49-F238E27FC236}">
                  <a16:creationId xmlns:a16="http://schemas.microsoft.com/office/drawing/2014/main" id="{932E3D3A-1F1A-484D-9F34-A6241C79881E}"/>
                </a:ext>
              </a:extLst>
            </p:cNvPr>
            <p:cNvSpPr txBox="1"/>
            <p:nvPr/>
          </p:nvSpPr>
          <p:spPr>
            <a:xfrm>
              <a:off x="8414674" y="3764575"/>
              <a:ext cx="87692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59" name="TextBox 158">
              <a:extLst>
                <a:ext uri="{FF2B5EF4-FFF2-40B4-BE49-F238E27FC236}">
                  <a16:creationId xmlns:a16="http://schemas.microsoft.com/office/drawing/2014/main" id="{A5F61C80-F4D0-F745-A0DC-A8B3E43A33A9}"/>
                </a:ext>
              </a:extLst>
            </p:cNvPr>
            <p:cNvSpPr txBox="1"/>
            <p:nvPr/>
          </p:nvSpPr>
          <p:spPr>
            <a:xfrm>
              <a:off x="5013031" y="3455692"/>
              <a:ext cx="617861"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60" name="TextBox 159">
              <a:extLst>
                <a:ext uri="{FF2B5EF4-FFF2-40B4-BE49-F238E27FC236}">
                  <a16:creationId xmlns:a16="http://schemas.microsoft.com/office/drawing/2014/main" id="{147A3FB4-0180-9A47-8264-A0CA858B5879}"/>
                </a:ext>
              </a:extLst>
            </p:cNvPr>
            <p:cNvSpPr txBox="1"/>
            <p:nvPr/>
          </p:nvSpPr>
          <p:spPr>
            <a:xfrm>
              <a:off x="5058785" y="3855974"/>
              <a:ext cx="87692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 name="TextBox 2">
              <a:extLst>
                <a:ext uri="{FF2B5EF4-FFF2-40B4-BE49-F238E27FC236}">
                  <a16:creationId xmlns:a16="http://schemas.microsoft.com/office/drawing/2014/main" id="{C812FA3B-4A39-364B-9A37-8519BDA1BAC9}"/>
                </a:ext>
              </a:extLst>
            </p:cNvPr>
            <p:cNvSpPr txBox="1"/>
            <p:nvPr/>
          </p:nvSpPr>
          <p:spPr>
            <a:xfrm>
              <a:off x="10547598" y="4815823"/>
              <a:ext cx="906689" cy="40254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6" name="TextBox 5">
              <a:extLst>
                <a:ext uri="{FF2B5EF4-FFF2-40B4-BE49-F238E27FC236}">
                  <a16:creationId xmlns:a16="http://schemas.microsoft.com/office/drawing/2014/main" id="{28500E9C-554E-2497-821E-355B2F4477F1}"/>
                </a:ext>
              </a:extLst>
            </p:cNvPr>
            <p:cNvSpPr txBox="1"/>
            <p:nvPr/>
          </p:nvSpPr>
          <p:spPr>
            <a:xfrm>
              <a:off x="3810259" y="4815823"/>
              <a:ext cx="2525285" cy="4025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45" name="Group 44">
            <a:extLst>
              <a:ext uri="{FF2B5EF4-FFF2-40B4-BE49-F238E27FC236}">
                <a16:creationId xmlns:a16="http://schemas.microsoft.com/office/drawing/2014/main" id="{5BB284F9-BD88-A62B-1FB2-3C0DD1B63957}"/>
              </a:ext>
            </a:extLst>
          </p:cNvPr>
          <p:cNvGrpSpPr/>
          <p:nvPr/>
        </p:nvGrpSpPr>
        <p:grpSpPr>
          <a:xfrm>
            <a:off x="2209479" y="974009"/>
            <a:ext cx="7882899" cy="2331378"/>
            <a:chOff x="2127973" y="1367228"/>
            <a:chExt cx="7882899" cy="2331378"/>
          </a:xfrm>
        </p:grpSpPr>
        <p:sp>
          <p:nvSpPr>
            <p:cNvPr id="5" name="Can 2">
              <a:extLst>
                <a:ext uri="{FF2B5EF4-FFF2-40B4-BE49-F238E27FC236}">
                  <a16:creationId xmlns:a16="http://schemas.microsoft.com/office/drawing/2014/main" id="{93456552-7F68-9264-E20E-8CF7A6C7AB15}"/>
                </a:ext>
              </a:extLst>
            </p:cNvPr>
            <p:cNvSpPr/>
            <p:nvPr/>
          </p:nvSpPr>
          <p:spPr bwMode="auto">
            <a:xfrm>
              <a:off x="2240520" y="1827365"/>
              <a:ext cx="7542486" cy="1871241"/>
            </a:xfrm>
            <a:custGeom>
              <a:avLst/>
              <a:gdLst>
                <a:gd name="connsiteX0" fmla="*/ 0 w 7483734"/>
                <a:gd name="connsiteY0" fmla="*/ 337638 h 1350551"/>
                <a:gd name="connsiteX1" fmla="*/ 3741867 w 7483734"/>
                <a:gd name="connsiteY1" fmla="*/ 675276 h 1350551"/>
                <a:gd name="connsiteX2" fmla="*/ 7483734 w 7483734"/>
                <a:gd name="connsiteY2" fmla="*/ 337638 h 1350551"/>
                <a:gd name="connsiteX3" fmla="*/ 7483734 w 7483734"/>
                <a:gd name="connsiteY3" fmla="*/ 1012913 h 1350551"/>
                <a:gd name="connsiteX4" fmla="*/ 3741867 w 7483734"/>
                <a:gd name="connsiteY4" fmla="*/ 1350551 h 1350551"/>
                <a:gd name="connsiteX5" fmla="*/ 0 w 7483734"/>
                <a:gd name="connsiteY5" fmla="*/ 1012913 h 1350551"/>
                <a:gd name="connsiteX6" fmla="*/ 0 w 7483734"/>
                <a:gd name="connsiteY6" fmla="*/ 337638 h 1350551"/>
                <a:gd name="connsiteX0" fmla="*/ 0 w 7483734"/>
                <a:gd name="connsiteY0" fmla="*/ 337638 h 1350551"/>
                <a:gd name="connsiteX1" fmla="*/ 3741867 w 7483734"/>
                <a:gd name="connsiteY1" fmla="*/ 0 h 1350551"/>
                <a:gd name="connsiteX2" fmla="*/ 7483734 w 7483734"/>
                <a:gd name="connsiteY2" fmla="*/ 337638 h 1350551"/>
                <a:gd name="connsiteX3" fmla="*/ 3741867 w 7483734"/>
                <a:gd name="connsiteY3" fmla="*/ 675276 h 1350551"/>
                <a:gd name="connsiteX4" fmla="*/ 0 w 7483734"/>
                <a:gd name="connsiteY4" fmla="*/ 337638 h 1350551"/>
                <a:gd name="connsiteX0" fmla="*/ 7483734 w 7483734"/>
                <a:gd name="connsiteY0" fmla="*/ 337638 h 1350551"/>
                <a:gd name="connsiteX1" fmla="*/ 3741867 w 7483734"/>
                <a:gd name="connsiteY1" fmla="*/ 675276 h 1350551"/>
                <a:gd name="connsiteX2" fmla="*/ 0 w 7483734"/>
                <a:gd name="connsiteY2" fmla="*/ 337638 h 1350551"/>
                <a:gd name="connsiteX3" fmla="*/ 3741867 w 7483734"/>
                <a:gd name="connsiteY3" fmla="*/ 0 h 1350551"/>
                <a:gd name="connsiteX4" fmla="*/ 7483734 w 7483734"/>
                <a:gd name="connsiteY4" fmla="*/ 337638 h 1350551"/>
                <a:gd name="connsiteX5" fmla="*/ 7483734 w 7483734"/>
                <a:gd name="connsiteY5" fmla="*/ 1012913 h 1350551"/>
                <a:gd name="connsiteX6" fmla="*/ 3741867 w 7483734"/>
                <a:gd name="connsiteY6" fmla="*/ 1350551 h 1350551"/>
                <a:gd name="connsiteX7" fmla="*/ 0 w 7483734"/>
                <a:gd name="connsiteY7" fmla="*/ 1012913 h 1350551"/>
                <a:gd name="connsiteX8" fmla="*/ 0 w 7483734"/>
                <a:gd name="connsiteY8" fmla="*/ 337638 h 1350551"/>
                <a:gd name="connsiteX0" fmla="*/ 5 w 7483739"/>
                <a:gd name="connsiteY0" fmla="*/ 337638 h 1350551"/>
                <a:gd name="connsiteX1" fmla="*/ 3741872 w 7483739"/>
                <a:gd name="connsiteY1" fmla="*/ 675276 h 1350551"/>
                <a:gd name="connsiteX2" fmla="*/ 7483739 w 7483739"/>
                <a:gd name="connsiteY2" fmla="*/ 337638 h 1350551"/>
                <a:gd name="connsiteX3" fmla="*/ 7483739 w 7483739"/>
                <a:gd name="connsiteY3" fmla="*/ 1012913 h 1350551"/>
                <a:gd name="connsiteX4" fmla="*/ 3741872 w 7483739"/>
                <a:gd name="connsiteY4" fmla="*/ 1350551 h 1350551"/>
                <a:gd name="connsiteX5" fmla="*/ 5 w 7483739"/>
                <a:gd name="connsiteY5" fmla="*/ 1012913 h 1350551"/>
                <a:gd name="connsiteX6" fmla="*/ 5 w 7483739"/>
                <a:gd name="connsiteY6" fmla="*/ 337638 h 1350551"/>
                <a:gd name="connsiteX0" fmla="*/ 5 w 7483739"/>
                <a:gd name="connsiteY0" fmla="*/ 337638 h 1350551"/>
                <a:gd name="connsiteX1" fmla="*/ 3741872 w 7483739"/>
                <a:gd name="connsiteY1" fmla="*/ 0 h 1350551"/>
                <a:gd name="connsiteX2" fmla="*/ 7483739 w 7483739"/>
                <a:gd name="connsiteY2" fmla="*/ 337638 h 1350551"/>
                <a:gd name="connsiteX3" fmla="*/ 3741872 w 7483739"/>
                <a:gd name="connsiteY3" fmla="*/ 675276 h 1350551"/>
                <a:gd name="connsiteX4" fmla="*/ 5 w 7483739"/>
                <a:gd name="connsiteY4" fmla="*/ 337638 h 1350551"/>
                <a:gd name="connsiteX0" fmla="*/ 7483739 w 7483739"/>
                <a:gd name="connsiteY0" fmla="*/ 337638 h 1350551"/>
                <a:gd name="connsiteX1" fmla="*/ 3720851 w 7483739"/>
                <a:gd name="connsiteY1" fmla="*/ 980076 h 1350551"/>
                <a:gd name="connsiteX2" fmla="*/ 5 w 7483739"/>
                <a:gd name="connsiteY2" fmla="*/ 337638 h 1350551"/>
                <a:gd name="connsiteX3" fmla="*/ 3741872 w 7483739"/>
                <a:gd name="connsiteY3" fmla="*/ 0 h 1350551"/>
                <a:gd name="connsiteX4" fmla="*/ 7483739 w 7483739"/>
                <a:gd name="connsiteY4" fmla="*/ 337638 h 1350551"/>
                <a:gd name="connsiteX5" fmla="*/ 7483739 w 7483739"/>
                <a:gd name="connsiteY5" fmla="*/ 1012913 h 1350551"/>
                <a:gd name="connsiteX6" fmla="*/ 3741872 w 7483739"/>
                <a:gd name="connsiteY6" fmla="*/ 1350551 h 1350551"/>
                <a:gd name="connsiteX7" fmla="*/ 5 w 7483739"/>
                <a:gd name="connsiteY7" fmla="*/ 1012913 h 1350551"/>
                <a:gd name="connsiteX8" fmla="*/ 5 w 7483739"/>
                <a:gd name="connsiteY8" fmla="*/ 337638 h 1350551"/>
                <a:gd name="connsiteX0" fmla="*/ 22 w 7483756"/>
                <a:gd name="connsiteY0" fmla="*/ 337638 h 1350551"/>
                <a:gd name="connsiteX1" fmla="*/ 3741889 w 7483756"/>
                <a:gd name="connsiteY1" fmla="*/ 67527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350551"/>
                <a:gd name="connsiteX1" fmla="*/ 3710358 w 7483756"/>
                <a:gd name="connsiteY1" fmla="*/ 96956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41889 w 7483756"/>
                <a:gd name="connsiteY4" fmla="*/ 1350551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45283 w 7483756"/>
                <a:gd name="connsiteY1" fmla="*/ 91241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1 w 7483735"/>
                <a:gd name="connsiteY0" fmla="*/ 337638 h 1518717"/>
                <a:gd name="connsiteX1" fmla="*/ 3745262 w 7483735"/>
                <a:gd name="connsiteY1" fmla="*/ 912416 h 1518717"/>
                <a:gd name="connsiteX2" fmla="*/ 7483735 w 7483735"/>
                <a:gd name="connsiteY2" fmla="*/ 337638 h 1518717"/>
                <a:gd name="connsiteX3" fmla="*/ 7483735 w 7483735"/>
                <a:gd name="connsiteY3" fmla="*/ 1012913 h 1518717"/>
                <a:gd name="connsiteX4" fmla="*/ 3710337 w 7483735"/>
                <a:gd name="connsiteY4" fmla="*/ 1508206 h 1518717"/>
                <a:gd name="connsiteX5" fmla="*/ 1 w 7483735"/>
                <a:gd name="connsiteY5" fmla="*/ 1012913 h 1518717"/>
                <a:gd name="connsiteX6" fmla="*/ 1 w 7483735"/>
                <a:gd name="connsiteY6" fmla="*/ 337638 h 1518717"/>
                <a:gd name="connsiteX0" fmla="*/ 1 w 7483735"/>
                <a:gd name="connsiteY0" fmla="*/ 337638 h 1518717"/>
                <a:gd name="connsiteX1" fmla="*/ 3741868 w 7483735"/>
                <a:gd name="connsiteY1" fmla="*/ 0 h 1518717"/>
                <a:gd name="connsiteX2" fmla="*/ 7483735 w 7483735"/>
                <a:gd name="connsiteY2" fmla="*/ 337638 h 1518717"/>
                <a:gd name="connsiteX3" fmla="*/ 3750627 w 7483735"/>
                <a:gd name="connsiteY3" fmla="*/ 916576 h 1518717"/>
                <a:gd name="connsiteX4" fmla="*/ 1 w 7483735"/>
                <a:gd name="connsiteY4" fmla="*/ 337638 h 1518717"/>
                <a:gd name="connsiteX0" fmla="*/ 7483735 w 7483735"/>
                <a:gd name="connsiteY0" fmla="*/ 337638 h 1518717"/>
                <a:gd name="connsiteX1" fmla="*/ 3749422 w 7483735"/>
                <a:gd name="connsiteY1" fmla="*/ 910226 h 1518717"/>
                <a:gd name="connsiteX2" fmla="*/ 1 w 7483735"/>
                <a:gd name="connsiteY2" fmla="*/ 337638 h 1518717"/>
                <a:gd name="connsiteX3" fmla="*/ 3741868 w 7483735"/>
                <a:gd name="connsiteY3" fmla="*/ 0 h 1518717"/>
                <a:gd name="connsiteX4" fmla="*/ 7483735 w 7483735"/>
                <a:gd name="connsiteY4" fmla="*/ 337638 h 1518717"/>
                <a:gd name="connsiteX5" fmla="*/ 7483735 w 7483735"/>
                <a:gd name="connsiteY5" fmla="*/ 1012913 h 1518717"/>
                <a:gd name="connsiteX6" fmla="*/ 3720848 w 7483735"/>
                <a:gd name="connsiteY6" fmla="*/ 1518717 h 1518717"/>
                <a:gd name="connsiteX7" fmla="*/ 1 w 7483735"/>
                <a:gd name="connsiteY7" fmla="*/ 1012913 h 1518717"/>
                <a:gd name="connsiteX8" fmla="*/ 1 w 7483735"/>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570815 h 1518717"/>
                <a:gd name="connsiteX0" fmla="*/ 4542 w 7488276"/>
                <a:gd name="connsiteY0" fmla="*/ 337638 h 1518717"/>
                <a:gd name="connsiteX1" fmla="*/ 3749803 w 7488276"/>
                <a:gd name="connsiteY1" fmla="*/ 912416 h 1518717"/>
                <a:gd name="connsiteX2" fmla="*/ 7488276 w 7488276"/>
                <a:gd name="connsiteY2" fmla="*/ 337638 h 1518717"/>
                <a:gd name="connsiteX3" fmla="*/ 7488276 w 7488276"/>
                <a:gd name="connsiteY3" fmla="*/ 1012913 h 1518717"/>
                <a:gd name="connsiteX4" fmla="*/ 3714878 w 7488276"/>
                <a:gd name="connsiteY4" fmla="*/ 1508206 h 1518717"/>
                <a:gd name="connsiteX5" fmla="*/ 4542 w 7488276"/>
                <a:gd name="connsiteY5" fmla="*/ 1012913 h 1518717"/>
                <a:gd name="connsiteX6" fmla="*/ 4542 w 7488276"/>
                <a:gd name="connsiteY6" fmla="*/ 337638 h 1518717"/>
                <a:gd name="connsiteX0" fmla="*/ 4542 w 7488276"/>
                <a:gd name="connsiteY0" fmla="*/ 337638 h 1518717"/>
                <a:gd name="connsiteX1" fmla="*/ 3746409 w 7488276"/>
                <a:gd name="connsiteY1" fmla="*/ 0 h 1518717"/>
                <a:gd name="connsiteX2" fmla="*/ 7488276 w 7488276"/>
                <a:gd name="connsiteY2" fmla="*/ 337638 h 1518717"/>
                <a:gd name="connsiteX3" fmla="*/ 3755168 w 7488276"/>
                <a:gd name="connsiteY3" fmla="*/ 916576 h 1518717"/>
                <a:gd name="connsiteX4" fmla="*/ 4542 w 7488276"/>
                <a:gd name="connsiteY4" fmla="*/ 337638 h 1518717"/>
                <a:gd name="connsiteX0" fmla="*/ 7488276 w 7488276"/>
                <a:gd name="connsiteY0" fmla="*/ 337638 h 1518717"/>
                <a:gd name="connsiteX1" fmla="*/ 3733521 w 7488276"/>
                <a:gd name="connsiteY1" fmla="*/ 1152040 h 1518717"/>
                <a:gd name="connsiteX2" fmla="*/ 4542 w 7488276"/>
                <a:gd name="connsiteY2" fmla="*/ 337638 h 1518717"/>
                <a:gd name="connsiteX3" fmla="*/ 3746409 w 7488276"/>
                <a:gd name="connsiteY3" fmla="*/ 0 h 1518717"/>
                <a:gd name="connsiteX4" fmla="*/ 7488276 w 7488276"/>
                <a:gd name="connsiteY4" fmla="*/ 337638 h 1518717"/>
                <a:gd name="connsiteX5" fmla="*/ 7488276 w 7488276"/>
                <a:gd name="connsiteY5" fmla="*/ 1012913 h 1518717"/>
                <a:gd name="connsiteX6" fmla="*/ 3725389 w 7488276"/>
                <a:gd name="connsiteY6" fmla="*/ 1518717 h 1518717"/>
                <a:gd name="connsiteX7" fmla="*/ 4542 w 7488276"/>
                <a:gd name="connsiteY7" fmla="*/ 1012913 h 1518717"/>
                <a:gd name="connsiteX8" fmla="*/ 4542 w 7488276"/>
                <a:gd name="connsiteY8" fmla="*/ 570815 h 1518717"/>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96291 w 7498497"/>
                <a:gd name="connsiteY2" fmla="*/ 587314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500299"/>
                <a:gd name="connsiteY0" fmla="*/ 343523 h 1524602"/>
                <a:gd name="connsiteX1" fmla="*/ 3749803 w 7500299"/>
                <a:gd name="connsiteY1" fmla="*/ 1162093 h 1524602"/>
                <a:gd name="connsiteX2" fmla="*/ 7500299 w 7500299"/>
                <a:gd name="connsiteY2" fmla="*/ 597474 h 1524602"/>
                <a:gd name="connsiteX3" fmla="*/ 7488276 w 7500299"/>
                <a:gd name="connsiteY3" fmla="*/ 1018798 h 1524602"/>
                <a:gd name="connsiteX4" fmla="*/ 3714878 w 7500299"/>
                <a:gd name="connsiteY4" fmla="*/ 1514091 h 1524602"/>
                <a:gd name="connsiteX5" fmla="*/ 4542 w 7500299"/>
                <a:gd name="connsiteY5" fmla="*/ 1018798 h 1524602"/>
                <a:gd name="connsiteX6" fmla="*/ 4542 w 7500299"/>
                <a:gd name="connsiteY6" fmla="*/ 343523 h 1524602"/>
                <a:gd name="connsiteX0" fmla="*/ 4542 w 7500299"/>
                <a:gd name="connsiteY0" fmla="*/ 343523 h 1524602"/>
                <a:gd name="connsiteX1" fmla="*/ 3746409 w 7500299"/>
                <a:gd name="connsiteY1" fmla="*/ 5885 h 1524602"/>
                <a:gd name="connsiteX2" fmla="*/ 7496291 w 7500299"/>
                <a:gd name="connsiteY2" fmla="*/ 587314 h 1524602"/>
                <a:gd name="connsiteX3" fmla="*/ 3735130 w 7500299"/>
                <a:gd name="connsiteY3" fmla="*/ 1156095 h 1524602"/>
                <a:gd name="connsiteX4" fmla="*/ 4542 w 7500299"/>
                <a:gd name="connsiteY4" fmla="*/ 343523 h 1524602"/>
                <a:gd name="connsiteX0" fmla="*/ 7492284 w 7500299"/>
                <a:gd name="connsiteY0" fmla="*/ 570385 h 1524602"/>
                <a:gd name="connsiteX1" fmla="*/ 3733521 w 7500299"/>
                <a:gd name="connsiteY1" fmla="*/ 1157925 h 1524602"/>
                <a:gd name="connsiteX2" fmla="*/ 4542 w 7500299"/>
                <a:gd name="connsiteY2" fmla="*/ 343523 h 1524602"/>
                <a:gd name="connsiteX3" fmla="*/ 3746409 w 7500299"/>
                <a:gd name="connsiteY3" fmla="*/ 5885 h 1524602"/>
                <a:gd name="connsiteX4" fmla="*/ 7498497 w 7500299"/>
                <a:gd name="connsiteY4" fmla="*/ 593973 h 1524602"/>
                <a:gd name="connsiteX5" fmla="*/ 7488276 w 7500299"/>
                <a:gd name="connsiteY5" fmla="*/ 1018798 h 1524602"/>
                <a:gd name="connsiteX6" fmla="*/ 3725389 w 7500299"/>
                <a:gd name="connsiteY6" fmla="*/ 1524602 h 1524602"/>
                <a:gd name="connsiteX7" fmla="*/ 4542 w 7500299"/>
                <a:gd name="connsiteY7" fmla="*/ 1018798 h 1524602"/>
                <a:gd name="connsiteX8" fmla="*/ 4542 w 7500299"/>
                <a:gd name="connsiteY8" fmla="*/ 576700 h 1524602"/>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46409 w 7500299"/>
                <a:gd name="connsiteY1" fmla="*/ 59084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54425 w 7500299"/>
                <a:gd name="connsiteY1" fmla="*/ 4908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495 h 1577574"/>
                <a:gd name="connsiteX1" fmla="*/ 3749803 w 7500299"/>
                <a:gd name="connsiteY1" fmla="*/ 1215065 h 1577574"/>
                <a:gd name="connsiteX2" fmla="*/ 7500299 w 7500299"/>
                <a:gd name="connsiteY2" fmla="*/ 650446 h 1577574"/>
                <a:gd name="connsiteX3" fmla="*/ 7488276 w 7500299"/>
                <a:gd name="connsiteY3" fmla="*/ 1071770 h 1577574"/>
                <a:gd name="connsiteX4" fmla="*/ 3714878 w 7500299"/>
                <a:gd name="connsiteY4" fmla="*/ 1567063 h 1577574"/>
                <a:gd name="connsiteX5" fmla="*/ 4542 w 7500299"/>
                <a:gd name="connsiteY5" fmla="*/ 1071770 h 1577574"/>
                <a:gd name="connsiteX6" fmla="*/ 4542 w 7500299"/>
                <a:gd name="connsiteY6" fmla="*/ 396495 h 1577574"/>
                <a:gd name="connsiteX0" fmla="*/ 4542 w 7500299"/>
                <a:gd name="connsiteY0" fmla="*/ 396495 h 1577574"/>
                <a:gd name="connsiteX1" fmla="*/ 3754425 w 7500299"/>
                <a:gd name="connsiteY1" fmla="*/ 4681 h 1577574"/>
                <a:gd name="connsiteX2" fmla="*/ 7496291 w 7500299"/>
                <a:gd name="connsiteY2" fmla="*/ 640286 h 1577574"/>
                <a:gd name="connsiteX3" fmla="*/ 3735130 w 7500299"/>
                <a:gd name="connsiteY3" fmla="*/ 1209067 h 1577574"/>
                <a:gd name="connsiteX4" fmla="*/ 4542 w 7500299"/>
                <a:gd name="connsiteY4" fmla="*/ 396495 h 1577574"/>
                <a:gd name="connsiteX0" fmla="*/ 7492284 w 7500299"/>
                <a:gd name="connsiteY0" fmla="*/ 623357 h 1577574"/>
                <a:gd name="connsiteX1" fmla="*/ 3733521 w 7500299"/>
                <a:gd name="connsiteY1" fmla="*/ 1210897 h 1577574"/>
                <a:gd name="connsiteX2" fmla="*/ 8549 w 7500299"/>
                <a:gd name="connsiteY2" fmla="*/ 623357 h 1577574"/>
                <a:gd name="connsiteX3" fmla="*/ 3754424 w 7500299"/>
                <a:gd name="connsiteY3" fmla="*/ 4681 h 1577574"/>
                <a:gd name="connsiteX4" fmla="*/ 7498497 w 7500299"/>
                <a:gd name="connsiteY4" fmla="*/ 646945 h 1577574"/>
                <a:gd name="connsiteX5" fmla="*/ 7488276 w 7500299"/>
                <a:gd name="connsiteY5" fmla="*/ 1071770 h 1577574"/>
                <a:gd name="connsiteX6" fmla="*/ 3725389 w 7500299"/>
                <a:gd name="connsiteY6" fmla="*/ 1577574 h 1577574"/>
                <a:gd name="connsiteX7" fmla="*/ 4542 w 7500299"/>
                <a:gd name="connsiteY7" fmla="*/ 1071770 h 1577574"/>
                <a:gd name="connsiteX8" fmla="*/ 4542 w 7500299"/>
                <a:gd name="connsiteY8" fmla="*/ 629672 h 1577574"/>
                <a:gd name="connsiteX0" fmla="*/ 4542 w 7500299"/>
                <a:gd name="connsiteY0" fmla="*/ 391842 h 1572921"/>
                <a:gd name="connsiteX1" fmla="*/ 3749803 w 7500299"/>
                <a:gd name="connsiteY1" fmla="*/ 1210412 h 1572921"/>
                <a:gd name="connsiteX2" fmla="*/ 7500299 w 7500299"/>
                <a:gd name="connsiteY2" fmla="*/ 645793 h 1572921"/>
                <a:gd name="connsiteX3" fmla="*/ 7488276 w 7500299"/>
                <a:gd name="connsiteY3" fmla="*/ 1067117 h 1572921"/>
                <a:gd name="connsiteX4" fmla="*/ 3714878 w 7500299"/>
                <a:gd name="connsiteY4" fmla="*/ 1562410 h 1572921"/>
                <a:gd name="connsiteX5" fmla="*/ 4542 w 7500299"/>
                <a:gd name="connsiteY5" fmla="*/ 1067117 h 1572921"/>
                <a:gd name="connsiteX6" fmla="*/ 4542 w 7500299"/>
                <a:gd name="connsiteY6" fmla="*/ 391842 h 1572921"/>
                <a:gd name="connsiteX0" fmla="*/ 8549 w 7500299"/>
                <a:gd name="connsiteY0" fmla="*/ 615318 h 1572921"/>
                <a:gd name="connsiteX1" fmla="*/ 3754425 w 7500299"/>
                <a:gd name="connsiteY1" fmla="*/ 28 h 1572921"/>
                <a:gd name="connsiteX2" fmla="*/ 7496291 w 7500299"/>
                <a:gd name="connsiteY2" fmla="*/ 635633 h 1572921"/>
                <a:gd name="connsiteX3" fmla="*/ 3735130 w 7500299"/>
                <a:gd name="connsiteY3" fmla="*/ 1204414 h 1572921"/>
                <a:gd name="connsiteX4" fmla="*/ 8549 w 7500299"/>
                <a:gd name="connsiteY4" fmla="*/ 615318 h 1572921"/>
                <a:gd name="connsiteX0" fmla="*/ 7492284 w 7500299"/>
                <a:gd name="connsiteY0" fmla="*/ 618704 h 1572921"/>
                <a:gd name="connsiteX1" fmla="*/ 3733521 w 7500299"/>
                <a:gd name="connsiteY1" fmla="*/ 1206244 h 1572921"/>
                <a:gd name="connsiteX2" fmla="*/ 8549 w 7500299"/>
                <a:gd name="connsiteY2" fmla="*/ 618704 h 1572921"/>
                <a:gd name="connsiteX3" fmla="*/ 3754424 w 7500299"/>
                <a:gd name="connsiteY3" fmla="*/ 28 h 1572921"/>
                <a:gd name="connsiteX4" fmla="*/ 7498497 w 7500299"/>
                <a:gd name="connsiteY4" fmla="*/ 642292 h 1572921"/>
                <a:gd name="connsiteX5" fmla="*/ 7488276 w 7500299"/>
                <a:gd name="connsiteY5" fmla="*/ 1067117 h 1572921"/>
                <a:gd name="connsiteX6" fmla="*/ 3725389 w 7500299"/>
                <a:gd name="connsiteY6" fmla="*/ 1572921 h 1572921"/>
                <a:gd name="connsiteX7" fmla="*/ 4542 w 7500299"/>
                <a:gd name="connsiteY7" fmla="*/ 1067117 h 1572921"/>
                <a:gd name="connsiteX8" fmla="*/ 4542 w 7500299"/>
                <a:gd name="connsiteY8" fmla="*/ 625019 h 1572921"/>
                <a:gd name="connsiteX0" fmla="*/ 0 w 7503772"/>
                <a:gd name="connsiteY0" fmla="*/ 605160 h 1572921"/>
                <a:gd name="connsiteX1" fmla="*/ 3753276 w 7503772"/>
                <a:gd name="connsiteY1" fmla="*/ 1210412 h 1572921"/>
                <a:gd name="connsiteX2" fmla="*/ 7503772 w 7503772"/>
                <a:gd name="connsiteY2" fmla="*/ 645793 h 1572921"/>
                <a:gd name="connsiteX3" fmla="*/ 7491749 w 7503772"/>
                <a:gd name="connsiteY3" fmla="*/ 1067117 h 1572921"/>
                <a:gd name="connsiteX4" fmla="*/ 3718351 w 7503772"/>
                <a:gd name="connsiteY4" fmla="*/ 1562410 h 1572921"/>
                <a:gd name="connsiteX5" fmla="*/ 8015 w 7503772"/>
                <a:gd name="connsiteY5" fmla="*/ 1067117 h 1572921"/>
                <a:gd name="connsiteX6" fmla="*/ 0 w 7503772"/>
                <a:gd name="connsiteY6" fmla="*/ 605160 h 1572921"/>
                <a:gd name="connsiteX0" fmla="*/ 12022 w 7503772"/>
                <a:gd name="connsiteY0" fmla="*/ 615318 h 1572921"/>
                <a:gd name="connsiteX1" fmla="*/ 3757898 w 7503772"/>
                <a:gd name="connsiteY1" fmla="*/ 28 h 1572921"/>
                <a:gd name="connsiteX2" fmla="*/ 7499764 w 7503772"/>
                <a:gd name="connsiteY2" fmla="*/ 635633 h 1572921"/>
                <a:gd name="connsiteX3" fmla="*/ 3738603 w 7503772"/>
                <a:gd name="connsiteY3" fmla="*/ 1204414 h 1572921"/>
                <a:gd name="connsiteX4" fmla="*/ 12022 w 7503772"/>
                <a:gd name="connsiteY4" fmla="*/ 615318 h 1572921"/>
                <a:gd name="connsiteX0" fmla="*/ 7495757 w 7503772"/>
                <a:gd name="connsiteY0" fmla="*/ 618704 h 1572921"/>
                <a:gd name="connsiteX1" fmla="*/ 3736994 w 7503772"/>
                <a:gd name="connsiteY1" fmla="*/ 1206244 h 1572921"/>
                <a:gd name="connsiteX2" fmla="*/ 12022 w 7503772"/>
                <a:gd name="connsiteY2" fmla="*/ 618704 h 1572921"/>
                <a:gd name="connsiteX3" fmla="*/ 3757897 w 7503772"/>
                <a:gd name="connsiteY3" fmla="*/ 28 h 1572921"/>
                <a:gd name="connsiteX4" fmla="*/ 7501970 w 7503772"/>
                <a:gd name="connsiteY4" fmla="*/ 642292 h 1572921"/>
                <a:gd name="connsiteX5" fmla="*/ 7491749 w 7503772"/>
                <a:gd name="connsiteY5" fmla="*/ 1067117 h 1572921"/>
                <a:gd name="connsiteX6" fmla="*/ 3728862 w 7503772"/>
                <a:gd name="connsiteY6" fmla="*/ 1572921 h 1572921"/>
                <a:gd name="connsiteX7" fmla="*/ 8015 w 7503772"/>
                <a:gd name="connsiteY7" fmla="*/ 1067117 h 1572921"/>
                <a:gd name="connsiteX8" fmla="*/ 8015 w 7503772"/>
                <a:gd name="connsiteY8" fmla="*/ 625019 h 15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3772" h="1572921" stroke="0" extrusionOk="0">
                  <a:moveTo>
                    <a:pt x="0" y="605160"/>
                  </a:moveTo>
                  <a:cubicBezTo>
                    <a:pt x="0" y="791632"/>
                    <a:pt x="2502647" y="1203640"/>
                    <a:pt x="3753276" y="1210412"/>
                  </a:cubicBezTo>
                  <a:cubicBezTo>
                    <a:pt x="5003905" y="1217184"/>
                    <a:pt x="7503772" y="832265"/>
                    <a:pt x="7503772" y="645793"/>
                  </a:cubicBezTo>
                  <a:lnTo>
                    <a:pt x="7491749" y="1067117"/>
                  </a:lnTo>
                  <a:cubicBezTo>
                    <a:pt x="7491749" y="1253589"/>
                    <a:pt x="5784927" y="1562410"/>
                    <a:pt x="3718351" y="1562410"/>
                  </a:cubicBezTo>
                  <a:cubicBezTo>
                    <a:pt x="1651775" y="1562410"/>
                    <a:pt x="8015" y="1253589"/>
                    <a:pt x="8015" y="1067117"/>
                  </a:cubicBezTo>
                  <a:lnTo>
                    <a:pt x="0" y="605160"/>
                  </a:lnTo>
                  <a:close/>
                </a:path>
                <a:path w="7503772" h="1572921" fill="lighten" stroke="0" extrusionOk="0">
                  <a:moveTo>
                    <a:pt x="12022" y="615318"/>
                  </a:moveTo>
                  <a:cubicBezTo>
                    <a:pt x="15238" y="414587"/>
                    <a:pt x="2509941" y="-3358"/>
                    <a:pt x="3757898" y="28"/>
                  </a:cubicBezTo>
                  <a:cubicBezTo>
                    <a:pt x="5005855" y="3414"/>
                    <a:pt x="7499764" y="449161"/>
                    <a:pt x="7499764" y="635633"/>
                  </a:cubicBezTo>
                  <a:cubicBezTo>
                    <a:pt x="7499764" y="822105"/>
                    <a:pt x="4986560" y="1207800"/>
                    <a:pt x="3738603" y="1204414"/>
                  </a:cubicBezTo>
                  <a:cubicBezTo>
                    <a:pt x="2490646" y="1201028"/>
                    <a:pt x="8806" y="816049"/>
                    <a:pt x="12022" y="615318"/>
                  </a:cubicBezTo>
                  <a:close/>
                </a:path>
                <a:path w="7503772" h="1572921" fill="none" extrusionOk="0">
                  <a:moveTo>
                    <a:pt x="7495757" y="618704"/>
                  </a:moveTo>
                  <a:cubicBezTo>
                    <a:pt x="7495757" y="805176"/>
                    <a:pt x="4984283" y="1206244"/>
                    <a:pt x="3736994" y="1206244"/>
                  </a:cubicBezTo>
                  <a:cubicBezTo>
                    <a:pt x="2489705" y="1206244"/>
                    <a:pt x="8538" y="819740"/>
                    <a:pt x="12022" y="618704"/>
                  </a:cubicBezTo>
                  <a:cubicBezTo>
                    <a:pt x="15506" y="417668"/>
                    <a:pt x="2509572" y="-3903"/>
                    <a:pt x="3757897" y="28"/>
                  </a:cubicBezTo>
                  <a:cubicBezTo>
                    <a:pt x="5006222" y="3959"/>
                    <a:pt x="7501970" y="455820"/>
                    <a:pt x="7501970" y="642292"/>
                  </a:cubicBezTo>
                  <a:cubicBezTo>
                    <a:pt x="7498564" y="628448"/>
                    <a:pt x="7495156" y="925509"/>
                    <a:pt x="7491749" y="1067117"/>
                  </a:cubicBezTo>
                  <a:cubicBezTo>
                    <a:pt x="7491749" y="1253589"/>
                    <a:pt x="5795438" y="1572921"/>
                    <a:pt x="3728862" y="1572921"/>
                  </a:cubicBezTo>
                  <a:cubicBezTo>
                    <a:pt x="1662286" y="1572921"/>
                    <a:pt x="8015" y="1253589"/>
                    <a:pt x="8015" y="1067117"/>
                  </a:cubicBezTo>
                  <a:cubicBezTo>
                    <a:pt x="8015" y="919751"/>
                    <a:pt x="-2206" y="634206"/>
                    <a:pt x="8015" y="625019"/>
                  </a:cubicBezTo>
                </a:path>
              </a:pathLst>
            </a:custGeom>
            <a:solidFill>
              <a:schemeClr val="accent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Arial" charset="0"/>
              </a:endParaRPr>
            </a:p>
          </p:txBody>
        </p:sp>
        <p:sp>
          <p:nvSpPr>
            <p:cNvPr id="8" name="Can 2">
              <a:extLst>
                <a:ext uri="{FF2B5EF4-FFF2-40B4-BE49-F238E27FC236}">
                  <a16:creationId xmlns:a16="http://schemas.microsoft.com/office/drawing/2014/main" id="{5652E812-AEE0-379C-B246-64117CE7F574}"/>
                </a:ext>
              </a:extLst>
            </p:cNvPr>
            <p:cNvSpPr/>
            <p:nvPr/>
          </p:nvSpPr>
          <p:spPr bwMode="auto">
            <a:xfrm>
              <a:off x="2240520" y="1435557"/>
              <a:ext cx="7542486" cy="1811973"/>
            </a:xfrm>
            <a:custGeom>
              <a:avLst/>
              <a:gdLst>
                <a:gd name="connsiteX0" fmla="*/ 0 w 7483734"/>
                <a:gd name="connsiteY0" fmla="*/ 337638 h 1350551"/>
                <a:gd name="connsiteX1" fmla="*/ 3741867 w 7483734"/>
                <a:gd name="connsiteY1" fmla="*/ 675276 h 1350551"/>
                <a:gd name="connsiteX2" fmla="*/ 7483734 w 7483734"/>
                <a:gd name="connsiteY2" fmla="*/ 337638 h 1350551"/>
                <a:gd name="connsiteX3" fmla="*/ 7483734 w 7483734"/>
                <a:gd name="connsiteY3" fmla="*/ 1012913 h 1350551"/>
                <a:gd name="connsiteX4" fmla="*/ 3741867 w 7483734"/>
                <a:gd name="connsiteY4" fmla="*/ 1350551 h 1350551"/>
                <a:gd name="connsiteX5" fmla="*/ 0 w 7483734"/>
                <a:gd name="connsiteY5" fmla="*/ 1012913 h 1350551"/>
                <a:gd name="connsiteX6" fmla="*/ 0 w 7483734"/>
                <a:gd name="connsiteY6" fmla="*/ 337638 h 1350551"/>
                <a:gd name="connsiteX0" fmla="*/ 0 w 7483734"/>
                <a:gd name="connsiteY0" fmla="*/ 337638 h 1350551"/>
                <a:gd name="connsiteX1" fmla="*/ 3741867 w 7483734"/>
                <a:gd name="connsiteY1" fmla="*/ 0 h 1350551"/>
                <a:gd name="connsiteX2" fmla="*/ 7483734 w 7483734"/>
                <a:gd name="connsiteY2" fmla="*/ 337638 h 1350551"/>
                <a:gd name="connsiteX3" fmla="*/ 3741867 w 7483734"/>
                <a:gd name="connsiteY3" fmla="*/ 675276 h 1350551"/>
                <a:gd name="connsiteX4" fmla="*/ 0 w 7483734"/>
                <a:gd name="connsiteY4" fmla="*/ 337638 h 1350551"/>
                <a:gd name="connsiteX0" fmla="*/ 7483734 w 7483734"/>
                <a:gd name="connsiteY0" fmla="*/ 337638 h 1350551"/>
                <a:gd name="connsiteX1" fmla="*/ 3741867 w 7483734"/>
                <a:gd name="connsiteY1" fmla="*/ 675276 h 1350551"/>
                <a:gd name="connsiteX2" fmla="*/ 0 w 7483734"/>
                <a:gd name="connsiteY2" fmla="*/ 337638 h 1350551"/>
                <a:gd name="connsiteX3" fmla="*/ 3741867 w 7483734"/>
                <a:gd name="connsiteY3" fmla="*/ 0 h 1350551"/>
                <a:gd name="connsiteX4" fmla="*/ 7483734 w 7483734"/>
                <a:gd name="connsiteY4" fmla="*/ 337638 h 1350551"/>
                <a:gd name="connsiteX5" fmla="*/ 7483734 w 7483734"/>
                <a:gd name="connsiteY5" fmla="*/ 1012913 h 1350551"/>
                <a:gd name="connsiteX6" fmla="*/ 3741867 w 7483734"/>
                <a:gd name="connsiteY6" fmla="*/ 1350551 h 1350551"/>
                <a:gd name="connsiteX7" fmla="*/ 0 w 7483734"/>
                <a:gd name="connsiteY7" fmla="*/ 1012913 h 1350551"/>
                <a:gd name="connsiteX8" fmla="*/ 0 w 7483734"/>
                <a:gd name="connsiteY8" fmla="*/ 337638 h 1350551"/>
                <a:gd name="connsiteX0" fmla="*/ 5 w 7483739"/>
                <a:gd name="connsiteY0" fmla="*/ 337638 h 1350551"/>
                <a:gd name="connsiteX1" fmla="*/ 3741872 w 7483739"/>
                <a:gd name="connsiteY1" fmla="*/ 675276 h 1350551"/>
                <a:gd name="connsiteX2" fmla="*/ 7483739 w 7483739"/>
                <a:gd name="connsiteY2" fmla="*/ 337638 h 1350551"/>
                <a:gd name="connsiteX3" fmla="*/ 7483739 w 7483739"/>
                <a:gd name="connsiteY3" fmla="*/ 1012913 h 1350551"/>
                <a:gd name="connsiteX4" fmla="*/ 3741872 w 7483739"/>
                <a:gd name="connsiteY4" fmla="*/ 1350551 h 1350551"/>
                <a:gd name="connsiteX5" fmla="*/ 5 w 7483739"/>
                <a:gd name="connsiteY5" fmla="*/ 1012913 h 1350551"/>
                <a:gd name="connsiteX6" fmla="*/ 5 w 7483739"/>
                <a:gd name="connsiteY6" fmla="*/ 337638 h 1350551"/>
                <a:gd name="connsiteX0" fmla="*/ 5 w 7483739"/>
                <a:gd name="connsiteY0" fmla="*/ 337638 h 1350551"/>
                <a:gd name="connsiteX1" fmla="*/ 3741872 w 7483739"/>
                <a:gd name="connsiteY1" fmla="*/ 0 h 1350551"/>
                <a:gd name="connsiteX2" fmla="*/ 7483739 w 7483739"/>
                <a:gd name="connsiteY2" fmla="*/ 337638 h 1350551"/>
                <a:gd name="connsiteX3" fmla="*/ 3741872 w 7483739"/>
                <a:gd name="connsiteY3" fmla="*/ 675276 h 1350551"/>
                <a:gd name="connsiteX4" fmla="*/ 5 w 7483739"/>
                <a:gd name="connsiteY4" fmla="*/ 337638 h 1350551"/>
                <a:gd name="connsiteX0" fmla="*/ 7483739 w 7483739"/>
                <a:gd name="connsiteY0" fmla="*/ 337638 h 1350551"/>
                <a:gd name="connsiteX1" fmla="*/ 3720851 w 7483739"/>
                <a:gd name="connsiteY1" fmla="*/ 980076 h 1350551"/>
                <a:gd name="connsiteX2" fmla="*/ 5 w 7483739"/>
                <a:gd name="connsiteY2" fmla="*/ 337638 h 1350551"/>
                <a:gd name="connsiteX3" fmla="*/ 3741872 w 7483739"/>
                <a:gd name="connsiteY3" fmla="*/ 0 h 1350551"/>
                <a:gd name="connsiteX4" fmla="*/ 7483739 w 7483739"/>
                <a:gd name="connsiteY4" fmla="*/ 337638 h 1350551"/>
                <a:gd name="connsiteX5" fmla="*/ 7483739 w 7483739"/>
                <a:gd name="connsiteY5" fmla="*/ 1012913 h 1350551"/>
                <a:gd name="connsiteX6" fmla="*/ 3741872 w 7483739"/>
                <a:gd name="connsiteY6" fmla="*/ 1350551 h 1350551"/>
                <a:gd name="connsiteX7" fmla="*/ 5 w 7483739"/>
                <a:gd name="connsiteY7" fmla="*/ 1012913 h 1350551"/>
                <a:gd name="connsiteX8" fmla="*/ 5 w 7483739"/>
                <a:gd name="connsiteY8" fmla="*/ 337638 h 1350551"/>
                <a:gd name="connsiteX0" fmla="*/ 22 w 7483756"/>
                <a:gd name="connsiteY0" fmla="*/ 337638 h 1350551"/>
                <a:gd name="connsiteX1" fmla="*/ 3741889 w 7483756"/>
                <a:gd name="connsiteY1" fmla="*/ 67527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350551"/>
                <a:gd name="connsiteX1" fmla="*/ 3710358 w 7483756"/>
                <a:gd name="connsiteY1" fmla="*/ 96956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41889 w 7483756"/>
                <a:gd name="connsiteY4" fmla="*/ 1350551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45283 w 7483756"/>
                <a:gd name="connsiteY1" fmla="*/ 91241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1 w 7483735"/>
                <a:gd name="connsiteY0" fmla="*/ 337638 h 1518717"/>
                <a:gd name="connsiteX1" fmla="*/ 3745262 w 7483735"/>
                <a:gd name="connsiteY1" fmla="*/ 912416 h 1518717"/>
                <a:gd name="connsiteX2" fmla="*/ 7483735 w 7483735"/>
                <a:gd name="connsiteY2" fmla="*/ 337638 h 1518717"/>
                <a:gd name="connsiteX3" fmla="*/ 7483735 w 7483735"/>
                <a:gd name="connsiteY3" fmla="*/ 1012913 h 1518717"/>
                <a:gd name="connsiteX4" fmla="*/ 3710337 w 7483735"/>
                <a:gd name="connsiteY4" fmla="*/ 1508206 h 1518717"/>
                <a:gd name="connsiteX5" fmla="*/ 1 w 7483735"/>
                <a:gd name="connsiteY5" fmla="*/ 1012913 h 1518717"/>
                <a:gd name="connsiteX6" fmla="*/ 1 w 7483735"/>
                <a:gd name="connsiteY6" fmla="*/ 337638 h 1518717"/>
                <a:gd name="connsiteX0" fmla="*/ 1 w 7483735"/>
                <a:gd name="connsiteY0" fmla="*/ 337638 h 1518717"/>
                <a:gd name="connsiteX1" fmla="*/ 3741868 w 7483735"/>
                <a:gd name="connsiteY1" fmla="*/ 0 h 1518717"/>
                <a:gd name="connsiteX2" fmla="*/ 7483735 w 7483735"/>
                <a:gd name="connsiteY2" fmla="*/ 337638 h 1518717"/>
                <a:gd name="connsiteX3" fmla="*/ 3750627 w 7483735"/>
                <a:gd name="connsiteY3" fmla="*/ 916576 h 1518717"/>
                <a:gd name="connsiteX4" fmla="*/ 1 w 7483735"/>
                <a:gd name="connsiteY4" fmla="*/ 337638 h 1518717"/>
                <a:gd name="connsiteX0" fmla="*/ 7483735 w 7483735"/>
                <a:gd name="connsiteY0" fmla="*/ 337638 h 1518717"/>
                <a:gd name="connsiteX1" fmla="*/ 3749422 w 7483735"/>
                <a:gd name="connsiteY1" fmla="*/ 910226 h 1518717"/>
                <a:gd name="connsiteX2" fmla="*/ 1 w 7483735"/>
                <a:gd name="connsiteY2" fmla="*/ 337638 h 1518717"/>
                <a:gd name="connsiteX3" fmla="*/ 3741868 w 7483735"/>
                <a:gd name="connsiteY3" fmla="*/ 0 h 1518717"/>
                <a:gd name="connsiteX4" fmla="*/ 7483735 w 7483735"/>
                <a:gd name="connsiteY4" fmla="*/ 337638 h 1518717"/>
                <a:gd name="connsiteX5" fmla="*/ 7483735 w 7483735"/>
                <a:gd name="connsiteY5" fmla="*/ 1012913 h 1518717"/>
                <a:gd name="connsiteX6" fmla="*/ 3720848 w 7483735"/>
                <a:gd name="connsiteY6" fmla="*/ 1518717 h 1518717"/>
                <a:gd name="connsiteX7" fmla="*/ 1 w 7483735"/>
                <a:gd name="connsiteY7" fmla="*/ 1012913 h 1518717"/>
                <a:gd name="connsiteX8" fmla="*/ 1 w 7483735"/>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570815 h 1518717"/>
                <a:gd name="connsiteX0" fmla="*/ 4542 w 7488276"/>
                <a:gd name="connsiteY0" fmla="*/ 337638 h 1518717"/>
                <a:gd name="connsiteX1" fmla="*/ 3749803 w 7488276"/>
                <a:gd name="connsiteY1" fmla="*/ 912416 h 1518717"/>
                <a:gd name="connsiteX2" fmla="*/ 7488276 w 7488276"/>
                <a:gd name="connsiteY2" fmla="*/ 337638 h 1518717"/>
                <a:gd name="connsiteX3" fmla="*/ 7488276 w 7488276"/>
                <a:gd name="connsiteY3" fmla="*/ 1012913 h 1518717"/>
                <a:gd name="connsiteX4" fmla="*/ 3714878 w 7488276"/>
                <a:gd name="connsiteY4" fmla="*/ 1508206 h 1518717"/>
                <a:gd name="connsiteX5" fmla="*/ 4542 w 7488276"/>
                <a:gd name="connsiteY5" fmla="*/ 1012913 h 1518717"/>
                <a:gd name="connsiteX6" fmla="*/ 4542 w 7488276"/>
                <a:gd name="connsiteY6" fmla="*/ 337638 h 1518717"/>
                <a:gd name="connsiteX0" fmla="*/ 4542 w 7488276"/>
                <a:gd name="connsiteY0" fmla="*/ 337638 h 1518717"/>
                <a:gd name="connsiteX1" fmla="*/ 3746409 w 7488276"/>
                <a:gd name="connsiteY1" fmla="*/ 0 h 1518717"/>
                <a:gd name="connsiteX2" fmla="*/ 7488276 w 7488276"/>
                <a:gd name="connsiteY2" fmla="*/ 337638 h 1518717"/>
                <a:gd name="connsiteX3" fmla="*/ 3755168 w 7488276"/>
                <a:gd name="connsiteY3" fmla="*/ 916576 h 1518717"/>
                <a:gd name="connsiteX4" fmla="*/ 4542 w 7488276"/>
                <a:gd name="connsiteY4" fmla="*/ 337638 h 1518717"/>
                <a:gd name="connsiteX0" fmla="*/ 7488276 w 7488276"/>
                <a:gd name="connsiteY0" fmla="*/ 337638 h 1518717"/>
                <a:gd name="connsiteX1" fmla="*/ 3733521 w 7488276"/>
                <a:gd name="connsiteY1" fmla="*/ 1152040 h 1518717"/>
                <a:gd name="connsiteX2" fmla="*/ 4542 w 7488276"/>
                <a:gd name="connsiteY2" fmla="*/ 337638 h 1518717"/>
                <a:gd name="connsiteX3" fmla="*/ 3746409 w 7488276"/>
                <a:gd name="connsiteY3" fmla="*/ 0 h 1518717"/>
                <a:gd name="connsiteX4" fmla="*/ 7488276 w 7488276"/>
                <a:gd name="connsiteY4" fmla="*/ 337638 h 1518717"/>
                <a:gd name="connsiteX5" fmla="*/ 7488276 w 7488276"/>
                <a:gd name="connsiteY5" fmla="*/ 1012913 h 1518717"/>
                <a:gd name="connsiteX6" fmla="*/ 3725389 w 7488276"/>
                <a:gd name="connsiteY6" fmla="*/ 1518717 h 1518717"/>
                <a:gd name="connsiteX7" fmla="*/ 4542 w 7488276"/>
                <a:gd name="connsiteY7" fmla="*/ 1012913 h 1518717"/>
                <a:gd name="connsiteX8" fmla="*/ 4542 w 7488276"/>
                <a:gd name="connsiteY8" fmla="*/ 570815 h 1518717"/>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96291 w 7498497"/>
                <a:gd name="connsiteY2" fmla="*/ 587314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500299"/>
                <a:gd name="connsiteY0" fmla="*/ 343523 h 1524602"/>
                <a:gd name="connsiteX1" fmla="*/ 3749803 w 7500299"/>
                <a:gd name="connsiteY1" fmla="*/ 1162093 h 1524602"/>
                <a:gd name="connsiteX2" fmla="*/ 7500299 w 7500299"/>
                <a:gd name="connsiteY2" fmla="*/ 597474 h 1524602"/>
                <a:gd name="connsiteX3" fmla="*/ 7488276 w 7500299"/>
                <a:gd name="connsiteY3" fmla="*/ 1018798 h 1524602"/>
                <a:gd name="connsiteX4" fmla="*/ 3714878 w 7500299"/>
                <a:gd name="connsiteY4" fmla="*/ 1514091 h 1524602"/>
                <a:gd name="connsiteX5" fmla="*/ 4542 w 7500299"/>
                <a:gd name="connsiteY5" fmla="*/ 1018798 h 1524602"/>
                <a:gd name="connsiteX6" fmla="*/ 4542 w 7500299"/>
                <a:gd name="connsiteY6" fmla="*/ 343523 h 1524602"/>
                <a:gd name="connsiteX0" fmla="*/ 4542 w 7500299"/>
                <a:gd name="connsiteY0" fmla="*/ 343523 h 1524602"/>
                <a:gd name="connsiteX1" fmla="*/ 3746409 w 7500299"/>
                <a:gd name="connsiteY1" fmla="*/ 5885 h 1524602"/>
                <a:gd name="connsiteX2" fmla="*/ 7496291 w 7500299"/>
                <a:gd name="connsiteY2" fmla="*/ 587314 h 1524602"/>
                <a:gd name="connsiteX3" fmla="*/ 3735130 w 7500299"/>
                <a:gd name="connsiteY3" fmla="*/ 1156095 h 1524602"/>
                <a:gd name="connsiteX4" fmla="*/ 4542 w 7500299"/>
                <a:gd name="connsiteY4" fmla="*/ 343523 h 1524602"/>
                <a:gd name="connsiteX0" fmla="*/ 7492284 w 7500299"/>
                <a:gd name="connsiteY0" fmla="*/ 570385 h 1524602"/>
                <a:gd name="connsiteX1" fmla="*/ 3733521 w 7500299"/>
                <a:gd name="connsiteY1" fmla="*/ 1157925 h 1524602"/>
                <a:gd name="connsiteX2" fmla="*/ 4542 w 7500299"/>
                <a:gd name="connsiteY2" fmla="*/ 343523 h 1524602"/>
                <a:gd name="connsiteX3" fmla="*/ 3746409 w 7500299"/>
                <a:gd name="connsiteY3" fmla="*/ 5885 h 1524602"/>
                <a:gd name="connsiteX4" fmla="*/ 7498497 w 7500299"/>
                <a:gd name="connsiteY4" fmla="*/ 593973 h 1524602"/>
                <a:gd name="connsiteX5" fmla="*/ 7488276 w 7500299"/>
                <a:gd name="connsiteY5" fmla="*/ 1018798 h 1524602"/>
                <a:gd name="connsiteX6" fmla="*/ 3725389 w 7500299"/>
                <a:gd name="connsiteY6" fmla="*/ 1524602 h 1524602"/>
                <a:gd name="connsiteX7" fmla="*/ 4542 w 7500299"/>
                <a:gd name="connsiteY7" fmla="*/ 1018798 h 1524602"/>
                <a:gd name="connsiteX8" fmla="*/ 4542 w 7500299"/>
                <a:gd name="connsiteY8" fmla="*/ 576700 h 1524602"/>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46409 w 7500299"/>
                <a:gd name="connsiteY1" fmla="*/ 59084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54425 w 7500299"/>
                <a:gd name="connsiteY1" fmla="*/ 4908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495 h 1577574"/>
                <a:gd name="connsiteX1" fmla="*/ 3749803 w 7500299"/>
                <a:gd name="connsiteY1" fmla="*/ 1215065 h 1577574"/>
                <a:gd name="connsiteX2" fmla="*/ 7500299 w 7500299"/>
                <a:gd name="connsiteY2" fmla="*/ 650446 h 1577574"/>
                <a:gd name="connsiteX3" fmla="*/ 7488276 w 7500299"/>
                <a:gd name="connsiteY3" fmla="*/ 1071770 h 1577574"/>
                <a:gd name="connsiteX4" fmla="*/ 3714878 w 7500299"/>
                <a:gd name="connsiteY4" fmla="*/ 1567063 h 1577574"/>
                <a:gd name="connsiteX5" fmla="*/ 4542 w 7500299"/>
                <a:gd name="connsiteY5" fmla="*/ 1071770 h 1577574"/>
                <a:gd name="connsiteX6" fmla="*/ 4542 w 7500299"/>
                <a:gd name="connsiteY6" fmla="*/ 396495 h 1577574"/>
                <a:gd name="connsiteX0" fmla="*/ 4542 w 7500299"/>
                <a:gd name="connsiteY0" fmla="*/ 396495 h 1577574"/>
                <a:gd name="connsiteX1" fmla="*/ 3754425 w 7500299"/>
                <a:gd name="connsiteY1" fmla="*/ 4681 h 1577574"/>
                <a:gd name="connsiteX2" fmla="*/ 7496291 w 7500299"/>
                <a:gd name="connsiteY2" fmla="*/ 640286 h 1577574"/>
                <a:gd name="connsiteX3" fmla="*/ 3735130 w 7500299"/>
                <a:gd name="connsiteY3" fmla="*/ 1209067 h 1577574"/>
                <a:gd name="connsiteX4" fmla="*/ 4542 w 7500299"/>
                <a:gd name="connsiteY4" fmla="*/ 396495 h 1577574"/>
                <a:gd name="connsiteX0" fmla="*/ 7492284 w 7500299"/>
                <a:gd name="connsiteY0" fmla="*/ 623357 h 1577574"/>
                <a:gd name="connsiteX1" fmla="*/ 3733521 w 7500299"/>
                <a:gd name="connsiteY1" fmla="*/ 1210897 h 1577574"/>
                <a:gd name="connsiteX2" fmla="*/ 8549 w 7500299"/>
                <a:gd name="connsiteY2" fmla="*/ 623357 h 1577574"/>
                <a:gd name="connsiteX3" fmla="*/ 3754424 w 7500299"/>
                <a:gd name="connsiteY3" fmla="*/ 4681 h 1577574"/>
                <a:gd name="connsiteX4" fmla="*/ 7498497 w 7500299"/>
                <a:gd name="connsiteY4" fmla="*/ 646945 h 1577574"/>
                <a:gd name="connsiteX5" fmla="*/ 7488276 w 7500299"/>
                <a:gd name="connsiteY5" fmla="*/ 1071770 h 1577574"/>
                <a:gd name="connsiteX6" fmla="*/ 3725389 w 7500299"/>
                <a:gd name="connsiteY6" fmla="*/ 1577574 h 1577574"/>
                <a:gd name="connsiteX7" fmla="*/ 4542 w 7500299"/>
                <a:gd name="connsiteY7" fmla="*/ 1071770 h 1577574"/>
                <a:gd name="connsiteX8" fmla="*/ 4542 w 7500299"/>
                <a:gd name="connsiteY8" fmla="*/ 629672 h 1577574"/>
                <a:gd name="connsiteX0" fmla="*/ 4542 w 7500299"/>
                <a:gd name="connsiteY0" fmla="*/ 391842 h 1572921"/>
                <a:gd name="connsiteX1" fmla="*/ 3749803 w 7500299"/>
                <a:gd name="connsiteY1" fmla="*/ 1210412 h 1572921"/>
                <a:gd name="connsiteX2" fmla="*/ 7500299 w 7500299"/>
                <a:gd name="connsiteY2" fmla="*/ 645793 h 1572921"/>
                <a:gd name="connsiteX3" fmla="*/ 7488276 w 7500299"/>
                <a:gd name="connsiteY3" fmla="*/ 1067117 h 1572921"/>
                <a:gd name="connsiteX4" fmla="*/ 3714878 w 7500299"/>
                <a:gd name="connsiteY4" fmla="*/ 1562410 h 1572921"/>
                <a:gd name="connsiteX5" fmla="*/ 4542 w 7500299"/>
                <a:gd name="connsiteY5" fmla="*/ 1067117 h 1572921"/>
                <a:gd name="connsiteX6" fmla="*/ 4542 w 7500299"/>
                <a:gd name="connsiteY6" fmla="*/ 391842 h 1572921"/>
                <a:gd name="connsiteX0" fmla="*/ 8549 w 7500299"/>
                <a:gd name="connsiteY0" fmla="*/ 615318 h 1572921"/>
                <a:gd name="connsiteX1" fmla="*/ 3754425 w 7500299"/>
                <a:gd name="connsiteY1" fmla="*/ 28 h 1572921"/>
                <a:gd name="connsiteX2" fmla="*/ 7496291 w 7500299"/>
                <a:gd name="connsiteY2" fmla="*/ 635633 h 1572921"/>
                <a:gd name="connsiteX3" fmla="*/ 3735130 w 7500299"/>
                <a:gd name="connsiteY3" fmla="*/ 1204414 h 1572921"/>
                <a:gd name="connsiteX4" fmla="*/ 8549 w 7500299"/>
                <a:gd name="connsiteY4" fmla="*/ 615318 h 1572921"/>
                <a:gd name="connsiteX0" fmla="*/ 7492284 w 7500299"/>
                <a:gd name="connsiteY0" fmla="*/ 618704 h 1572921"/>
                <a:gd name="connsiteX1" fmla="*/ 3733521 w 7500299"/>
                <a:gd name="connsiteY1" fmla="*/ 1206244 h 1572921"/>
                <a:gd name="connsiteX2" fmla="*/ 8549 w 7500299"/>
                <a:gd name="connsiteY2" fmla="*/ 618704 h 1572921"/>
                <a:gd name="connsiteX3" fmla="*/ 3754424 w 7500299"/>
                <a:gd name="connsiteY3" fmla="*/ 28 h 1572921"/>
                <a:gd name="connsiteX4" fmla="*/ 7498497 w 7500299"/>
                <a:gd name="connsiteY4" fmla="*/ 642292 h 1572921"/>
                <a:gd name="connsiteX5" fmla="*/ 7488276 w 7500299"/>
                <a:gd name="connsiteY5" fmla="*/ 1067117 h 1572921"/>
                <a:gd name="connsiteX6" fmla="*/ 3725389 w 7500299"/>
                <a:gd name="connsiteY6" fmla="*/ 1572921 h 1572921"/>
                <a:gd name="connsiteX7" fmla="*/ 4542 w 7500299"/>
                <a:gd name="connsiteY7" fmla="*/ 1067117 h 1572921"/>
                <a:gd name="connsiteX8" fmla="*/ 4542 w 7500299"/>
                <a:gd name="connsiteY8" fmla="*/ 625019 h 1572921"/>
                <a:gd name="connsiteX0" fmla="*/ 0 w 7503772"/>
                <a:gd name="connsiteY0" fmla="*/ 605160 h 1572921"/>
                <a:gd name="connsiteX1" fmla="*/ 3753276 w 7503772"/>
                <a:gd name="connsiteY1" fmla="*/ 1210412 h 1572921"/>
                <a:gd name="connsiteX2" fmla="*/ 7503772 w 7503772"/>
                <a:gd name="connsiteY2" fmla="*/ 645793 h 1572921"/>
                <a:gd name="connsiteX3" fmla="*/ 7491749 w 7503772"/>
                <a:gd name="connsiteY3" fmla="*/ 1067117 h 1572921"/>
                <a:gd name="connsiteX4" fmla="*/ 3718351 w 7503772"/>
                <a:gd name="connsiteY4" fmla="*/ 1562410 h 1572921"/>
                <a:gd name="connsiteX5" fmla="*/ 8015 w 7503772"/>
                <a:gd name="connsiteY5" fmla="*/ 1067117 h 1572921"/>
                <a:gd name="connsiteX6" fmla="*/ 0 w 7503772"/>
                <a:gd name="connsiteY6" fmla="*/ 605160 h 1572921"/>
                <a:gd name="connsiteX0" fmla="*/ 12022 w 7503772"/>
                <a:gd name="connsiteY0" fmla="*/ 615318 h 1572921"/>
                <a:gd name="connsiteX1" fmla="*/ 3757898 w 7503772"/>
                <a:gd name="connsiteY1" fmla="*/ 28 h 1572921"/>
                <a:gd name="connsiteX2" fmla="*/ 7499764 w 7503772"/>
                <a:gd name="connsiteY2" fmla="*/ 635633 h 1572921"/>
                <a:gd name="connsiteX3" fmla="*/ 3738603 w 7503772"/>
                <a:gd name="connsiteY3" fmla="*/ 1204414 h 1572921"/>
                <a:gd name="connsiteX4" fmla="*/ 12022 w 7503772"/>
                <a:gd name="connsiteY4" fmla="*/ 615318 h 1572921"/>
                <a:gd name="connsiteX0" fmla="*/ 7495757 w 7503772"/>
                <a:gd name="connsiteY0" fmla="*/ 618704 h 1572921"/>
                <a:gd name="connsiteX1" fmla="*/ 3736994 w 7503772"/>
                <a:gd name="connsiteY1" fmla="*/ 1206244 h 1572921"/>
                <a:gd name="connsiteX2" fmla="*/ 12022 w 7503772"/>
                <a:gd name="connsiteY2" fmla="*/ 618704 h 1572921"/>
                <a:gd name="connsiteX3" fmla="*/ 3757897 w 7503772"/>
                <a:gd name="connsiteY3" fmla="*/ 28 h 1572921"/>
                <a:gd name="connsiteX4" fmla="*/ 7501970 w 7503772"/>
                <a:gd name="connsiteY4" fmla="*/ 642292 h 1572921"/>
                <a:gd name="connsiteX5" fmla="*/ 7491749 w 7503772"/>
                <a:gd name="connsiteY5" fmla="*/ 1067117 h 1572921"/>
                <a:gd name="connsiteX6" fmla="*/ 3728862 w 7503772"/>
                <a:gd name="connsiteY6" fmla="*/ 1572921 h 1572921"/>
                <a:gd name="connsiteX7" fmla="*/ 8015 w 7503772"/>
                <a:gd name="connsiteY7" fmla="*/ 1067117 h 1572921"/>
                <a:gd name="connsiteX8" fmla="*/ 8015 w 7503772"/>
                <a:gd name="connsiteY8" fmla="*/ 625019 h 15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3772" h="1572921" stroke="0" extrusionOk="0">
                  <a:moveTo>
                    <a:pt x="0" y="605160"/>
                  </a:moveTo>
                  <a:cubicBezTo>
                    <a:pt x="0" y="791632"/>
                    <a:pt x="2502647" y="1203640"/>
                    <a:pt x="3753276" y="1210412"/>
                  </a:cubicBezTo>
                  <a:cubicBezTo>
                    <a:pt x="5003905" y="1217184"/>
                    <a:pt x="7503772" y="832265"/>
                    <a:pt x="7503772" y="645793"/>
                  </a:cubicBezTo>
                  <a:lnTo>
                    <a:pt x="7491749" y="1067117"/>
                  </a:lnTo>
                  <a:cubicBezTo>
                    <a:pt x="7491749" y="1253589"/>
                    <a:pt x="5784927" y="1562410"/>
                    <a:pt x="3718351" y="1562410"/>
                  </a:cubicBezTo>
                  <a:cubicBezTo>
                    <a:pt x="1651775" y="1562410"/>
                    <a:pt x="8015" y="1253589"/>
                    <a:pt x="8015" y="1067117"/>
                  </a:cubicBezTo>
                  <a:lnTo>
                    <a:pt x="0" y="605160"/>
                  </a:lnTo>
                  <a:close/>
                </a:path>
                <a:path w="7503772" h="1572921" fill="lighten" stroke="0" extrusionOk="0">
                  <a:moveTo>
                    <a:pt x="12022" y="615318"/>
                  </a:moveTo>
                  <a:cubicBezTo>
                    <a:pt x="15238" y="414587"/>
                    <a:pt x="2509941" y="-3358"/>
                    <a:pt x="3757898" y="28"/>
                  </a:cubicBezTo>
                  <a:cubicBezTo>
                    <a:pt x="5005855" y="3414"/>
                    <a:pt x="7499764" y="449161"/>
                    <a:pt x="7499764" y="635633"/>
                  </a:cubicBezTo>
                  <a:cubicBezTo>
                    <a:pt x="7499764" y="822105"/>
                    <a:pt x="4986560" y="1207800"/>
                    <a:pt x="3738603" y="1204414"/>
                  </a:cubicBezTo>
                  <a:cubicBezTo>
                    <a:pt x="2490646" y="1201028"/>
                    <a:pt x="8806" y="816049"/>
                    <a:pt x="12022" y="615318"/>
                  </a:cubicBezTo>
                  <a:close/>
                </a:path>
                <a:path w="7503772" h="1572921" fill="none" extrusionOk="0">
                  <a:moveTo>
                    <a:pt x="7495757" y="618704"/>
                  </a:moveTo>
                  <a:cubicBezTo>
                    <a:pt x="7495757" y="805176"/>
                    <a:pt x="4984283" y="1206244"/>
                    <a:pt x="3736994" y="1206244"/>
                  </a:cubicBezTo>
                  <a:cubicBezTo>
                    <a:pt x="2489705" y="1206244"/>
                    <a:pt x="8538" y="819740"/>
                    <a:pt x="12022" y="618704"/>
                  </a:cubicBezTo>
                  <a:cubicBezTo>
                    <a:pt x="15506" y="417668"/>
                    <a:pt x="2509572" y="-3903"/>
                    <a:pt x="3757897" y="28"/>
                  </a:cubicBezTo>
                  <a:cubicBezTo>
                    <a:pt x="5006222" y="3959"/>
                    <a:pt x="7501970" y="455820"/>
                    <a:pt x="7501970" y="642292"/>
                  </a:cubicBezTo>
                  <a:cubicBezTo>
                    <a:pt x="7498564" y="628448"/>
                    <a:pt x="7495156" y="925509"/>
                    <a:pt x="7491749" y="1067117"/>
                  </a:cubicBezTo>
                  <a:cubicBezTo>
                    <a:pt x="7491749" y="1253589"/>
                    <a:pt x="5795438" y="1572921"/>
                    <a:pt x="3728862" y="1572921"/>
                  </a:cubicBezTo>
                  <a:cubicBezTo>
                    <a:pt x="1662286" y="1572921"/>
                    <a:pt x="8015" y="1253589"/>
                    <a:pt x="8015" y="1067117"/>
                  </a:cubicBezTo>
                  <a:cubicBezTo>
                    <a:pt x="8015" y="919751"/>
                    <a:pt x="-2206" y="634206"/>
                    <a:pt x="8015" y="625019"/>
                  </a:cubicBezTo>
                </a:path>
              </a:pathLst>
            </a:custGeom>
            <a:solidFill>
              <a:srgbClr val="FF99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Arial" charset="0"/>
              </a:endParaRPr>
            </a:p>
          </p:txBody>
        </p:sp>
        <p:sp>
          <p:nvSpPr>
            <p:cNvPr id="9" name="Oval 8">
              <a:extLst>
                <a:ext uri="{FF2B5EF4-FFF2-40B4-BE49-F238E27FC236}">
                  <a16:creationId xmlns:a16="http://schemas.microsoft.com/office/drawing/2014/main" id="{26161028-99C8-4A90-B341-EFAC1B0A19B1}"/>
                </a:ext>
              </a:extLst>
            </p:cNvPr>
            <p:cNvSpPr/>
            <p:nvPr/>
          </p:nvSpPr>
          <p:spPr bwMode="auto">
            <a:xfrm>
              <a:off x="3953996" y="1737265"/>
              <a:ext cx="4000580" cy="707852"/>
            </a:xfrm>
            <a:prstGeom prst="ellipse">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charset="0"/>
                </a:rPr>
                <a:t>Data-Driven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charset="0"/>
                </a:rPr>
                <a:t>Intelligent Business</a:t>
              </a:r>
            </a:p>
          </p:txBody>
        </p:sp>
        <p:sp>
          <p:nvSpPr>
            <p:cNvPr id="10" name="Freeform 9">
              <a:extLst>
                <a:ext uri="{FF2B5EF4-FFF2-40B4-BE49-F238E27FC236}">
                  <a16:creationId xmlns:a16="http://schemas.microsoft.com/office/drawing/2014/main" id="{41389CDE-376F-09BD-F012-8DD6A9E8D729}"/>
                </a:ext>
              </a:extLst>
            </p:cNvPr>
            <p:cNvSpPr/>
            <p:nvPr/>
          </p:nvSpPr>
          <p:spPr bwMode="auto">
            <a:xfrm>
              <a:off x="2248576" y="1435557"/>
              <a:ext cx="7522346" cy="1395708"/>
            </a:xfrm>
            <a:custGeom>
              <a:avLst/>
              <a:gdLst>
                <a:gd name="connsiteX0" fmla="*/ 3677089 w 7522346"/>
                <a:gd name="connsiteY0" fmla="*/ 290399 h 1395708"/>
                <a:gd name="connsiteX1" fmla="*/ 1705420 w 7522346"/>
                <a:gd name="connsiteY1" fmla="*/ 656226 h 1395708"/>
                <a:gd name="connsiteX2" fmla="*/ 3677089 w 7522346"/>
                <a:gd name="connsiteY2" fmla="*/ 1022053 h 1395708"/>
                <a:gd name="connsiteX3" fmla="*/ 5648758 w 7522346"/>
                <a:gd name="connsiteY3" fmla="*/ 656226 h 1395708"/>
                <a:gd name="connsiteX4" fmla="*/ 3677089 w 7522346"/>
                <a:gd name="connsiteY4" fmla="*/ 290399 h 1395708"/>
                <a:gd name="connsiteX5" fmla="*/ 3761173 w 7522346"/>
                <a:gd name="connsiteY5" fmla="*/ 0 h 1395708"/>
                <a:gd name="connsiteX6" fmla="*/ 7522346 w 7522346"/>
                <a:gd name="connsiteY6" fmla="*/ 697854 h 1395708"/>
                <a:gd name="connsiteX7" fmla="*/ 3761173 w 7522346"/>
                <a:gd name="connsiteY7" fmla="*/ 1395708 h 1395708"/>
                <a:gd name="connsiteX8" fmla="*/ 0 w 7522346"/>
                <a:gd name="connsiteY8" fmla="*/ 697854 h 1395708"/>
                <a:gd name="connsiteX9" fmla="*/ 3761173 w 7522346"/>
                <a:gd name="connsiteY9" fmla="*/ 0 h 13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2346" h="1395708">
                  <a:moveTo>
                    <a:pt x="3677089" y="290399"/>
                  </a:moveTo>
                  <a:cubicBezTo>
                    <a:pt x="2588166" y="290399"/>
                    <a:pt x="1705420" y="454185"/>
                    <a:pt x="1705420" y="656226"/>
                  </a:cubicBezTo>
                  <a:cubicBezTo>
                    <a:pt x="1705420" y="858267"/>
                    <a:pt x="2588166" y="1022053"/>
                    <a:pt x="3677089" y="1022053"/>
                  </a:cubicBezTo>
                  <a:cubicBezTo>
                    <a:pt x="4766012" y="1022053"/>
                    <a:pt x="5648758" y="858267"/>
                    <a:pt x="5648758" y="656226"/>
                  </a:cubicBezTo>
                  <a:cubicBezTo>
                    <a:pt x="5648758" y="454185"/>
                    <a:pt x="4766012" y="290399"/>
                    <a:pt x="3677089" y="290399"/>
                  </a:cubicBezTo>
                  <a:close/>
                  <a:moveTo>
                    <a:pt x="3761173" y="0"/>
                  </a:moveTo>
                  <a:cubicBezTo>
                    <a:pt x="5838411" y="0"/>
                    <a:pt x="7522346" y="312440"/>
                    <a:pt x="7522346" y="697854"/>
                  </a:cubicBezTo>
                  <a:cubicBezTo>
                    <a:pt x="7522346" y="1083268"/>
                    <a:pt x="5838411" y="1395708"/>
                    <a:pt x="3761173" y="1395708"/>
                  </a:cubicBezTo>
                  <a:cubicBezTo>
                    <a:pt x="1683935" y="1395708"/>
                    <a:pt x="0" y="1083268"/>
                    <a:pt x="0" y="697854"/>
                  </a:cubicBezTo>
                  <a:cubicBezTo>
                    <a:pt x="0" y="312440"/>
                    <a:pt x="1683935" y="0"/>
                    <a:pt x="3761173" y="0"/>
                  </a:cubicBezTo>
                  <a:close/>
                </a:path>
              </a:pathLst>
            </a:cu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charset="0"/>
                <a:ea typeface="+mn-ea"/>
                <a:cs typeface="+mn-cs"/>
              </a:endParaRPr>
            </a:p>
          </p:txBody>
        </p:sp>
        <p:cxnSp>
          <p:nvCxnSpPr>
            <p:cNvPr id="11" name="Straight Connector 10">
              <a:extLst>
                <a:ext uri="{FF2B5EF4-FFF2-40B4-BE49-F238E27FC236}">
                  <a16:creationId xmlns:a16="http://schemas.microsoft.com/office/drawing/2014/main" id="{1C7F3845-A7E8-2CED-95D3-75D0B3102F07}"/>
                </a:ext>
              </a:extLst>
            </p:cNvPr>
            <p:cNvCxnSpPr>
              <a:cxnSpLocks/>
            </p:cNvCxnSpPr>
            <p:nvPr/>
          </p:nvCxnSpPr>
          <p:spPr bwMode="auto">
            <a:xfrm>
              <a:off x="7906517" y="2100528"/>
              <a:ext cx="1864405" cy="328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3063ECC4-ED44-6DFB-D305-BDD4A91845E9}"/>
                </a:ext>
              </a:extLst>
            </p:cNvPr>
            <p:cNvCxnSpPr>
              <a:cxnSpLocks/>
              <a:stCxn id="10" idx="2"/>
              <a:endCxn id="10" idx="7"/>
            </p:cNvCxnSpPr>
            <p:nvPr/>
          </p:nvCxnSpPr>
          <p:spPr bwMode="auto">
            <a:xfrm>
              <a:off x="5925665" y="2457610"/>
              <a:ext cx="84084" cy="3736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2F41DB5E-FA39-2B8F-18DB-239157E61330}"/>
                </a:ext>
              </a:extLst>
            </p:cNvPr>
            <p:cNvCxnSpPr>
              <a:cxnSpLocks/>
            </p:cNvCxnSpPr>
            <p:nvPr/>
          </p:nvCxnSpPr>
          <p:spPr bwMode="auto">
            <a:xfrm flipH="1">
              <a:off x="7675270" y="1600387"/>
              <a:ext cx="758575" cy="3264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00439819-1B3E-DA59-3C6A-DEA2F4503242}"/>
                </a:ext>
              </a:extLst>
            </p:cNvPr>
            <p:cNvCxnSpPr>
              <a:cxnSpLocks/>
            </p:cNvCxnSpPr>
            <p:nvPr/>
          </p:nvCxnSpPr>
          <p:spPr bwMode="auto">
            <a:xfrm>
              <a:off x="3350199" y="1639955"/>
              <a:ext cx="931271" cy="2382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29405D80-8AD9-09DC-ED0F-D5513434E752}"/>
                </a:ext>
              </a:extLst>
            </p:cNvPr>
            <p:cNvSpPr txBox="1"/>
            <p:nvPr/>
          </p:nvSpPr>
          <p:spPr>
            <a:xfrm>
              <a:off x="4291167" y="1444923"/>
              <a:ext cx="518092"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HR</a:t>
              </a:r>
            </a:p>
          </p:txBody>
        </p:sp>
        <p:sp>
          <p:nvSpPr>
            <p:cNvPr id="16" name="TextBox 15">
              <a:extLst>
                <a:ext uri="{FF2B5EF4-FFF2-40B4-BE49-F238E27FC236}">
                  <a16:creationId xmlns:a16="http://schemas.microsoft.com/office/drawing/2014/main" id="{D1B5F163-5979-1E85-1721-9A25EE640C07}"/>
                </a:ext>
              </a:extLst>
            </p:cNvPr>
            <p:cNvSpPr txBox="1"/>
            <p:nvPr/>
          </p:nvSpPr>
          <p:spPr>
            <a:xfrm>
              <a:off x="8168492" y="1701791"/>
              <a:ext cx="1160470"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Sales</a:t>
              </a:r>
            </a:p>
          </p:txBody>
        </p:sp>
        <p:sp>
          <p:nvSpPr>
            <p:cNvPr id="17" name="TextBox 16">
              <a:extLst>
                <a:ext uri="{FF2B5EF4-FFF2-40B4-BE49-F238E27FC236}">
                  <a16:creationId xmlns:a16="http://schemas.microsoft.com/office/drawing/2014/main" id="{04A08F93-9994-F6CC-FC3B-04907773F4C4}"/>
                </a:ext>
              </a:extLst>
            </p:cNvPr>
            <p:cNvSpPr txBox="1"/>
            <p:nvPr/>
          </p:nvSpPr>
          <p:spPr>
            <a:xfrm>
              <a:off x="6488241" y="1454558"/>
              <a:ext cx="1824714"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Marketing</a:t>
              </a:r>
            </a:p>
          </p:txBody>
        </p:sp>
        <p:sp>
          <p:nvSpPr>
            <p:cNvPr id="18" name="TextBox 17">
              <a:extLst>
                <a:ext uri="{FF2B5EF4-FFF2-40B4-BE49-F238E27FC236}">
                  <a16:creationId xmlns:a16="http://schemas.microsoft.com/office/drawing/2014/main" id="{B624BDA8-6972-FB79-4FAA-0EE4A44604CA}"/>
                </a:ext>
              </a:extLst>
            </p:cNvPr>
            <p:cNvSpPr txBox="1"/>
            <p:nvPr/>
          </p:nvSpPr>
          <p:spPr>
            <a:xfrm>
              <a:off x="7858458" y="2084976"/>
              <a:ext cx="145351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Service</a:t>
              </a:r>
            </a:p>
          </p:txBody>
        </p:sp>
        <p:sp>
          <p:nvSpPr>
            <p:cNvPr id="19" name="TextBox 18">
              <a:extLst>
                <a:ext uri="{FF2B5EF4-FFF2-40B4-BE49-F238E27FC236}">
                  <a16:creationId xmlns:a16="http://schemas.microsoft.com/office/drawing/2014/main" id="{7B4B2918-7F97-E3BD-715E-DB504F2A8885}"/>
                </a:ext>
              </a:extLst>
            </p:cNvPr>
            <p:cNvSpPr txBox="1"/>
            <p:nvPr/>
          </p:nvSpPr>
          <p:spPr>
            <a:xfrm>
              <a:off x="2568813" y="1666999"/>
              <a:ext cx="1531665"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Finance</a:t>
              </a:r>
            </a:p>
          </p:txBody>
        </p:sp>
        <p:sp>
          <p:nvSpPr>
            <p:cNvPr id="20" name="TextBox 19">
              <a:extLst>
                <a:ext uri="{FF2B5EF4-FFF2-40B4-BE49-F238E27FC236}">
                  <a16:creationId xmlns:a16="http://schemas.microsoft.com/office/drawing/2014/main" id="{73283C3D-04D4-F5A6-2A72-4F5DE655919F}"/>
                </a:ext>
              </a:extLst>
            </p:cNvPr>
            <p:cNvSpPr txBox="1"/>
            <p:nvPr/>
          </p:nvSpPr>
          <p:spPr>
            <a:xfrm>
              <a:off x="2334471" y="2052721"/>
              <a:ext cx="154957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Procurement</a:t>
              </a:r>
            </a:p>
          </p:txBody>
        </p:sp>
        <p:sp>
          <p:nvSpPr>
            <p:cNvPr id="21" name="TextBox 20">
              <a:extLst>
                <a:ext uri="{FF2B5EF4-FFF2-40B4-BE49-F238E27FC236}">
                  <a16:creationId xmlns:a16="http://schemas.microsoft.com/office/drawing/2014/main" id="{3D263A8B-B085-ABB3-4DD2-56AC822CCDDB}"/>
                </a:ext>
              </a:extLst>
            </p:cNvPr>
            <p:cNvSpPr txBox="1"/>
            <p:nvPr/>
          </p:nvSpPr>
          <p:spPr>
            <a:xfrm>
              <a:off x="3715303" y="2370530"/>
              <a:ext cx="2000541"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Operations</a:t>
              </a:r>
            </a:p>
          </p:txBody>
        </p:sp>
        <p:sp>
          <p:nvSpPr>
            <p:cNvPr id="22" name="TextBox 21">
              <a:extLst>
                <a:ext uri="{FF2B5EF4-FFF2-40B4-BE49-F238E27FC236}">
                  <a16:creationId xmlns:a16="http://schemas.microsoft.com/office/drawing/2014/main" id="{8A8BEB15-945D-FA46-B45B-5D264162E052}"/>
                </a:ext>
              </a:extLst>
            </p:cNvPr>
            <p:cNvSpPr txBox="1"/>
            <p:nvPr/>
          </p:nvSpPr>
          <p:spPr>
            <a:xfrm>
              <a:off x="5914962" y="2365168"/>
              <a:ext cx="2039614"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Distribution</a:t>
              </a:r>
            </a:p>
          </p:txBody>
        </p:sp>
        <p:cxnSp>
          <p:nvCxnSpPr>
            <p:cNvPr id="24" name="Straight Connector 23">
              <a:extLst>
                <a:ext uri="{FF2B5EF4-FFF2-40B4-BE49-F238E27FC236}">
                  <a16:creationId xmlns:a16="http://schemas.microsoft.com/office/drawing/2014/main" id="{269C596D-560D-8903-AD9B-98A862EC906D}"/>
                </a:ext>
              </a:extLst>
            </p:cNvPr>
            <p:cNvCxnSpPr>
              <a:cxnSpLocks/>
              <a:stCxn id="10" idx="8"/>
              <a:endCxn id="10" idx="1"/>
            </p:cNvCxnSpPr>
            <p:nvPr/>
          </p:nvCxnSpPr>
          <p:spPr bwMode="auto">
            <a:xfrm flipV="1">
              <a:off x="2248576" y="2091783"/>
              <a:ext cx="1705420" cy="416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103C4840-7AD1-6E98-D004-361D44D0FBAD}"/>
                </a:ext>
              </a:extLst>
            </p:cNvPr>
            <p:cNvCxnSpPr>
              <a:cxnSpLocks/>
              <a:stCxn id="21" idx="0"/>
            </p:cNvCxnSpPr>
            <p:nvPr/>
          </p:nvCxnSpPr>
          <p:spPr bwMode="auto">
            <a:xfrm flipH="1">
              <a:off x="3472024" y="2370530"/>
              <a:ext cx="1243550" cy="2652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90E93E99-9A52-D1DF-D71C-95F652EEBE06}"/>
                </a:ext>
              </a:extLst>
            </p:cNvPr>
            <p:cNvCxnSpPr>
              <a:cxnSpLocks/>
            </p:cNvCxnSpPr>
            <p:nvPr/>
          </p:nvCxnSpPr>
          <p:spPr bwMode="auto">
            <a:xfrm>
              <a:off x="7314813" y="2366156"/>
              <a:ext cx="1365189" cy="2691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A7836DC2-4FE5-6B42-E3F4-31627B33F96E}"/>
                </a:ext>
              </a:extLst>
            </p:cNvPr>
            <p:cNvSpPr/>
            <p:nvPr/>
          </p:nvSpPr>
          <p:spPr>
            <a:xfrm>
              <a:off x="2127973" y="1486357"/>
              <a:ext cx="7882899" cy="1593259"/>
            </a:xfrm>
            <a:prstGeom prst="rect">
              <a:avLst/>
            </a:prstGeom>
            <a:noFill/>
          </p:spPr>
          <p:txBody>
            <a:bodyPr wrap="none" lIns="91440" tIns="45720" rIns="91440" bIns="45720">
              <a:prstTxWarp prst="textArchDown">
                <a:avLst>
                  <a:gd name="adj" fmla="val 2156123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BI, ML, AI &amp; Decision Services </a:t>
              </a:r>
              <a:r>
                <a:rPr kumimoji="0" lang="en-GB" sz="1400" b="1" i="0" u="none" strike="noStrike" kern="1200" cap="none" spc="0" normalizeH="0" baseline="0" noProof="0">
                  <a:ln>
                    <a:noFill/>
                  </a:ln>
                  <a:solidFill>
                    <a:srgbClr val="FFFFFF"/>
                  </a:solidFill>
                  <a:effectLst/>
                  <a:uLnTx/>
                  <a:uFillTx/>
                  <a:latin typeface="Arial"/>
                  <a:ea typeface="+mn-ea"/>
                  <a:cs typeface="+mn-cs"/>
                </a:rPr>
                <a:t>(Alerts, Recommendations &amp; Auto Actions)</a:t>
              </a:r>
              <a:endParaRPr kumimoji="0" lang="en-GB" sz="1800" b="1"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EAFE6A84-C57A-2A0F-D458-FCD42C190B54}"/>
                </a:ext>
              </a:extLst>
            </p:cNvPr>
            <p:cNvSpPr txBox="1"/>
            <p:nvPr/>
          </p:nvSpPr>
          <p:spPr>
            <a:xfrm>
              <a:off x="5536944" y="1367228"/>
              <a:ext cx="633507"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Risk</a:t>
              </a:r>
            </a:p>
          </p:txBody>
        </p:sp>
        <p:cxnSp>
          <p:nvCxnSpPr>
            <p:cNvPr id="38" name="Straight Connector 37">
              <a:extLst>
                <a:ext uri="{FF2B5EF4-FFF2-40B4-BE49-F238E27FC236}">
                  <a16:creationId xmlns:a16="http://schemas.microsoft.com/office/drawing/2014/main" id="{159ACCBA-E8CE-7180-EEA1-2D92C4741AF3}"/>
                </a:ext>
              </a:extLst>
            </p:cNvPr>
            <p:cNvCxnSpPr>
              <a:cxnSpLocks/>
            </p:cNvCxnSpPr>
            <p:nvPr/>
          </p:nvCxnSpPr>
          <p:spPr bwMode="auto">
            <a:xfrm flipH="1">
              <a:off x="6554705" y="1449827"/>
              <a:ext cx="155820" cy="2754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22AEEBE8-EB49-AC14-33D7-62CF514170FB}"/>
                </a:ext>
              </a:extLst>
            </p:cNvPr>
            <p:cNvCxnSpPr>
              <a:cxnSpLocks/>
            </p:cNvCxnSpPr>
            <p:nvPr/>
          </p:nvCxnSpPr>
          <p:spPr bwMode="auto">
            <a:xfrm>
              <a:off x="5095627" y="1449827"/>
              <a:ext cx="150588" cy="3126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47" name="Straight Connector 46">
            <a:extLst>
              <a:ext uri="{FF2B5EF4-FFF2-40B4-BE49-F238E27FC236}">
                <a16:creationId xmlns:a16="http://schemas.microsoft.com/office/drawing/2014/main" id="{067E0251-BADC-9C43-7FDD-1CF1F751F97B}"/>
              </a:ext>
            </a:extLst>
          </p:cNvPr>
          <p:cNvCxnSpPr>
            <a:cxnSpLocks/>
          </p:cNvCxnSpPr>
          <p:nvPr/>
        </p:nvCxnSpPr>
        <p:spPr bwMode="auto">
          <a:xfrm flipH="1">
            <a:off x="1595620" y="2703652"/>
            <a:ext cx="734462" cy="86434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8" name="Straight Connector 47">
            <a:extLst>
              <a:ext uri="{FF2B5EF4-FFF2-40B4-BE49-F238E27FC236}">
                <a16:creationId xmlns:a16="http://schemas.microsoft.com/office/drawing/2014/main" id="{8E950DBE-90D6-9ED8-332C-597FFBA1881A}"/>
              </a:ext>
            </a:extLst>
          </p:cNvPr>
          <p:cNvCxnSpPr>
            <a:cxnSpLocks/>
          </p:cNvCxnSpPr>
          <p:nvPr/>
        </p:nvCxnSpPr>
        <p:spPr bwMode="auto">
          <a:xfrm>
            <a:off x="9864512" y="2707576"/>
            <a:ext cx="739924" cy="822525"/>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53" name="Picture 52">
            <a:extLst>
              <a:ext uri="{FF2B5EF4-FFF2-40B4-BE49-F238E27FC236}">
                <a16:creationId xmlns:a16="http://schemas.microsoft.com/office/drawing/2014/main" id="{95C763B2-6650-F310-3096-F6862C309BE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650487" y="942740"/>
            <a:ext cx="1398873" cy="1838519"/>
          </a:xfrm>
          <a:prstGeom prst="rect">
            <a:avLst/>
          </a:prstGeom>
        </p:spPr>
      </p:pic>
      <p:sp>
        <p:nvSpPr>
          <p:cNvPr id="28" name="Rectangle 27">
            <a:extLst>
              <a:ext uri="{FF2B5EF4-FFF2-40B4-BE49-F238E27FC236}">
                <a16:creationId xmlns:a16="http://schemas.microsoft.com/office/drawing/2014/main" id="{906BEE7E-BD6F-07B3-8F98-BBEC7600BED0}"/>
              </a:ext>
            </a:extLst>
          </p:cNvPr>
          <p:cNvSpPr/>
          <p:nvPr/>
        </p:nvSpPr>
        <p:spPr>
          <a:xfrm>
            <a:off x="2128549" y="1509436"/>
            <a:ext cx="7882899" cy="1593259"/>
          </a:xfrm>
          <a:prstGeom prst="rect">
            <a:avLst/>
          </a:prstGeom>
          <a:noFill/>
        </p:spPr>
        <p:txBody>
          <a:bodyPr wrap="none" lIns="91440" tIns="45720" rIns="91440" bIns="45720">
            <a:prstTxWarp prst="textArchDown">
              <a:avLst>
                <a:gd name="adj" fmla="val 2156123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Timely, High Quality, Compliant Data Foundation (data products)</a:t>
            </a:r>
          </a:p>
        </p:txBody>
      </p:sp>
    </p:spTree>
    <p:extLst>
      <p:ext uri="{BB962C8B-B14F-4D97-AF65-F5344CB8AC3E}">
        <p14:creationId xmlns:p14="http://schemas.microsoft.com/office/powerpoint/2010/main" val="97605299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7D3A4-C8C3-6912-13F8-B568121594E6}"/>
              </a:ext>
            </a:extLst>
          </p:cNvPr>
          <p:cNvGrpSpPr/>
          <p:nvPr/>
        </p:nvGrpSpPr>
        <p:grpSpPr>
          <a:xfrm>
            <a:off x="1595620" y="3544197"/>
            <a:ext cx="9000760" cy="2503213"/>
            <a:chOff x="1184640" y="2001017"/>
            <a:chExt cx="10937093" cy="3637783"/>
          </a:xfrm>
        </p:grpSpPr>
        <p:sp>
          <p:nvSpPr>
            <p:cNvPr id="127" name="Rectangle 126">
              <a:extLst>
                <a:ext uri="{FF2B5EF4-FFF2-40B4-BE49-F238E27FC236}">
                  <a16:creationId xmlns:a16="http://schemas.microsoft.com/office/drawing/2014/main" id="{F4B97AC0-4627-3C4A-99F4-863A7CC9C263}"/>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28" name="Picture 127">
              <a:extLst>
                <a:ext uri="{FF2B5EF4-FFF2-40B4-BE49-F238E27FC236}">
                  <a16:creationId xmlns:a16="http://schemas.microsoft.com/office/drawing/2014/main" id="{0E3A312A-4FC1-D343-90D9-BEE2C031D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29" name="Picture 128">
              <a:extLst>
                <a:ext uri="{FF2B5EF4-FFF2-40B4-BE49-F238E27FC236}">
                  <a16:creationId xmlns:a16="http://schemas.microsoft.com/office/drawing/2014/main" id="{50414FF8-FB12-FE43-AAA8-BF1C03B5881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30" name="Picture 129">
              <a:extLst>
                <a:ext uri="{FF2B5EF4-FFF2-40B4-BE49-F238E27FC236}">
                  <a16:creationId xmlns:a16="http://schemas.microsoft.com/office/drawing/2014/main" id="{8B5B4554-AE9E-864D-B52D-D558A16357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131" name="Picture 130">
              <a:extLst>
                <a:ext uri="{FF2B5EF4-FFF2-40B4-BE49-F238E27FC236}">
                  <a16:creationId xmlns:a16="http://schemas.microsoft.com/office/drawing/2014/main" id="{62461340-A399-BA47-8164-33BC93D72E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132" name="Picture 131">
              <a:extLst>
                <a:ext uri="{FF2B5EF4-FFF2-40B4-BE49-F238E27FC236}">
                  <a16:creationId xmlns:a16="http://schemas.microsoft.com/office/drawing/2014/main" id="{46EF4D4E-1D7E-8445-AB74-40211DC4BE6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35" name="TextBox 134">
              <a:extLst>
                <a:ext uri="{FF2B5EF4-FFF2-40B4-BE49-F238E27FC236}">
                  <a16:creationId xmlns:a16="http://schemas.microsoft.com/office/drawing/2014/main" id="{05127550-8A88-5E49-B7DD-64E05831EF1C}"/>
                </a:ext>
              </a:extLst>
            </p:cNvPr>
            <p:cNvSpPr txBox="1"/>
            <p:nvPr/>
          </p:nvSpPr>
          <p:spPr>
            <a:xfrm>
              <a:off x="3594618" y="3451211"/>
              <a:ext cx="1288064" cy="670913"/>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36" name="TextBox 135">
              <a:extLst>
                <a:ext uri="{FF2B5EF4-FFF2-40B4-BE49-F238E27FC236}">
                  <a16:creationId xmlns:a16="http://schemas.microsoft.com/office/drawing/2014/main" id="{0A57FAAA-BFF0-3647-BFC7-97398A8DE0A1}"/>
                </a:ext>
              </a:extLst>
            </p:cNvPr>
            <p:cNvSpPr txBox="1"/>
            <p:nvPr/>
          </p:nvSpPr>
          <p:spPr>
            <a:xfrm>
              <a:off x="3807259" y="2967640"/>
              <a:ext cx="178379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37" name="TextBox 136">
              <a:extLst>
                <a:ext uri="{FF2B5EF4-FFF2-40B4-BE49-F238E27FC236}">
                  <a16:creationId xmlns:a16="http://schemas.microsoft.com/office/drawing/2014/main" id="{58BB9878-D39E-5D4B-B83F-256BBFBB32E2}"/>
                </a:ext>
              </a:extLst>
            </p:cNvPr>
            <p:cNvSpPr txBox="1"/>
            <p:nvPr/>
          </p:nvSpPr>
          <p:spPr>
            <a:xfrm>
              <a:off x="7342708" y="2943624"/>
              <a:ext cx="2143932"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41" name="TextBox 140">
              <a:extLst>
                <a:ext uri="{FF2B5EF4-FFF2-40B4-BE49-F238E27FC236}">
                  <a16:creationId xmlns:a16="http://schemas.microsoft.com/office/drawing/2014/main" id="{84434712-357E-834B-85B4-427A21DCA6CB}"/>
                </a:ext>
              </a:extLst>
            </p:cNvPr>
            <p:cNvSpPr txBox="1"/>
            <p:nvPr/>
          </p:nvSpPr>
          <p:spPr>
            <a:xfrm>
              <a:off x="7473496" y="3772831"/>
              <a:ext cx="617861"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2" name="TextBox 141">
              <a:extLst>
                <a:ext uri="{FF2B5EF4-FFF2-40B4-BE49-F238E27FC236}">
                  <a16:creationId xmlns:a16="http://schemas.microsoft.com/office/drawing/2014/main" id="{6A6FE639-9E5B-6047-A48F-2F547ABE5665}"/>
                </a:ext>
              </a:extLst>
            </p:cNvPr>
            <p:cNvSpPr txBox="1"/>
            <p:nvPr/>
          </p:nvSpPr>
          <p:spPr>
            <a:xfrm>
              <a:off x="7574163" y="3365742"/>
              <a:ext cx="171936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43" name="Rectangle 142">
              <a:extLst>
                <a:ext uri="{FF2B5EF4-FFF2-40B4-BE49-F238E27FC236}">
                  <a16:creationId xmlns:a16="http://schemas.microsoft.com/office/drawing/2014/main" id="{ACB10FDA-F1FA-924B-9B8F-248692E73781}"/>
                </a:ext>
              </a:extLst>
            </p:cNvPr>
            <p:cNvSpPr/>
            <p:nvPr/>
          </p:nvSpPr>
          <p:spPr>
            <a:xfrm>
              <a:off x="3980360" y="2077897"/>
              <a:ext cx="2335325"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44" name="Rectangle 143">
              <a:extLst>
                <a:ext uri="{FF2B5EF4-FFF2-40B4-BE49-F238E27FC236}">
                  <a16:creationId xmlns:a16="http://schemas.microsoft.com/office/drawing/2014/main" id="{F8A500C7-BCA5-614E-94BF-1E887DB1B06E}"/>
                </a:ext>
              </a:extLst>
            </p:cNvPr>
            <p:cNvSpPr/>
            <p:nvPr/>
          </p:nvSpPr>
          <p:spPr>
            <a:xfrm>
              <a:off x="7467145" y="2053938"/>
              <a:ext cx="2082650"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45" name="Picture 14" descr="Leading from the Edge: How Edge computing is revolutionizing micro data  construction - DCD">
              <a:extLst>
                <a:ext uri="{FF2B5EF4-FFF2-40B4-BE49-F238E27FC236}">
                  <a16:creationId xmlns:a16="http://schemas.microsoft.com/office/drawing/2014/main" id="{9E995A79-4BAA-2D46-8A6C-34DCB83B25D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extLst>
                <a:ext uri="{FF2B5EF4-FFF2-40B4-BE49-F238E27FC236}">
                  <a16:creationId xmlns:a16="http://schemas.microsoft.com/office/drawing/2014/main" id="{FBD1D01A-9AA6-0C4E-8C96-70F45FC28763}"/>
                </a:ext>
              </a:extLst>
            </p:cNvPr>
            <p:cNvSpPr/>
            <p:nvPr/>
          </p:nvSpPr>
          <p:spPr>
            <a:xfrm>
              <a:off x="10349969" y="2053938"/>
              <a:ext cx="1373629"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4" name="Group 3">
              <a:extLst>
                <a:ext uri="{FF2B5EF4-FFF2-40B4-BE49-F238E27FC236}">
                  <a16:creationId xmlns:a16="http://schemas.microsoft.com/office/drawing/2014/main" id="{5A3FE1A2-3785-D509-3F61-E4B695728F0C}"/>
                </a:ext>
              </a:extLst>
            </p:cNvPr>
            <p:cNvGrpSpPr/>
            <p:nvPr/>
          </p:nvGrpSpPr>
          <p:grpSpPr>
            <a:xfrm>
              <a:off x="3197371" y="2001017"/>
              <a:ext cx="6512863" cy="3637783"/>
              <a:chOff x="3197371" y="2001017"/>
              <a:chExt cx="6512863" cy="3153359"/>
            </a:xfrm>
          </p:grpSpPr>
          <p:cxnSp>
            <p:nvCxnSpPr>
              <p:cNvPr id="138" name="Straight Connector 137">
                <a:extLst>
                  <a:ext uri="{FF2B5EF4-FFF2-40B4-BE49-F238E27FC236}">
                    <a16:creationId xmlns:a16="http://schemas.microsoft.com/office/drawing/2014/main" id="{44E5F5D4-342A-7C4C-884F-AEB88D5CB138}"/>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0" name="Straight Connector 139">
                <a:extLst>
                  <a:ext uri="{FF2B5EF4-FFF2-40B4-BE49-F238E27FC236}">
                    <a16:creationId xmlns:a16="http://schemas.microsoft.com/office/drawing/2014/main" id="{44DD7C6D-9BF6-EC41-9FF2-4039B38540DA}"/>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7" name="Straight Connector 146">
                <a:extLst>
                  <a:ext uri="{FF2B5EF4-FFF2-40B4-BE49-F238E27FC236}">
                    <a16:creationId xmlns:a16="http://schemas.microsoft.com/office/drawing/2014/main" id="{119E2356-A3EC-C048-90B6-E77FAEE5CEC4}"/>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48" name="Rectangle 147">
              <a:extLst>
                <a:ext uri="{FF2B5EF4-FFF2-40B4-BE49-F238E27FC236}">
                  <a16:creationId xmlns:a16="http://schemas.microsoft.com/office/drawing/2014/main" id="{15092046-B2BC-E443-9686-1CD1F241B04A}"/>
                </a:ext>
              </a:extLst>
            </p:cNvPr>
            <p:cNvSpPr/>
            <p:nvPr/>
          </p:nvSpPr>
          <p:spPr>
            <a:xfrm>
              <a:off x="1336554" y="2076799"/>
              <a:ext cx="1725646"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149" name="Picture 148">
              <a:extLst>
                <a:ext uri="{FF2B5EF4-FFF2-40B4-BE49-F238E27FC236}">
                  <a16:creationId xmlns:a16="http://schemas.microsoft.com/office/drawing/2014/main" id="{A5C321BA-DBEB-0440-AA4E-732DF7E37E3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150" name="Picture 149">
              <a:extLst>
                <a:ext uri="{FF2B5EF4-FFF2-40B4-BE49-F238E27FC236}">
                  <a16:creationId xmlns:a16="http://schemas.microsoft.com/office/drawing/2014/main" id="{AF8211D3-5A93-7148-8C6B-838B9E3F4EFD}"/>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151" name="Picture 2" descr="Integrate Oracle Netsuite | CyTrack Customer Experience Technology">
              <a:extLst>
                <a:ext uri="{FF2B5EF4-FFF2-40B4-BE49-F238E27FC236}">
                  <a16:creationId xmlns:a16="http://schemas.microsoft.com/office/drawing/2014/main" id="{446F8753-DC45-E141-8FCA-D9F1F996265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2" name="Picture 2">
              <a:extLst>
                <a:ext uri="{FF2B5EF4-FFF2-40B4-BE49-F238E27FC236}">
                  <a16:creationId xmlns:a16="http://schemas.microsoft.com/office/drawing/2014/main" id="{FDEF2F43-65BA-994F-9AE8-797218D1CA8C}"/>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3" name="Picture 4" descr="monday.com logo">
              <a:extLst>
                <a:ext uri="{FF2B5EF4-FFF2-40B4-BE49-F238E27FC236}">
                  <a16:creationId xmlns:a16="http://schemas.microsoft.com/office/drawing/2014/main" id="{86B9A0A5-BE63-F546-9CE5-B1454EB205A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a:extLst>
                <a:ext uri="{FF2B5EF4-FFF2-40B4-BE49-F238E27FC236}">
                  <a16:creationId xmlns:a16="http://schemas.microsoft.com/office/drawing/2014/main" id="{F20131F3-525E-F14A-89AB-FDCCB20D91C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extLst>
                <a:ext uri="{FF2B5EF4-FFF2-40B4-BE49-F238E27FC236}">
                  <a16:creationId xmlns:a16="http://schemas.microsoft.com/office/drawing/2014/main" id="{FA5515B5-5E42-F144-97D4-E3ECEB61717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156" name="Picture 155">
              <a:extLst>
                <a:ext uri="{FF2B5EF4-FFF2-40B4-BE49-F238E27FC236}">
                  <a16:creationId xmlns:a16="http://schemas.microsoft.com/office/drawing/2014/main" id="{D3CC1477-0ECD-7446-AF68-ADD6CD67AA8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158" name="TextBox 157">
              <a:extLst>
                <a:ext uri="{FF2B5EF4-FFF2-40B4-BE49-F238E27FC236}">
                  <a16:creationId xmlns:a16="http://schemas.microsoft.com/office/drawing/2014/main" id="{932E3D3A-1F1A-484D-9F34-A6241C79881E}"/>
                </a:ext>
              </a:extLst>
            </p:cNvPr>
            <p:cNvSpPr txBox="1"/>
            <p:nvPr/>
          </p:nvSpPr>
          <p:spPr>
            <a:xfrm>
              <a:off x="8414674" y="3764575"/>
              <a:ext cx="87692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59" name="TextBox 158">
              <a:extLst>
                <a:ext uri="{FF2B5EF4-FFF2-40B4-BE49-F238E27FC236}">
                  <a16:creationId xmlns:a16="http://schemas.microsoft.com/office/drawing/2014/main" id="{A5F61C80-F4D0-F745-A0DC-A8B3E43A33A9}"/>
                </a:ext>
              </a:extLst>
            </p:cNvPr>
            <p:cNvSpPr txBox="1"/>
            <p:nvPr/>
          </p:nvSpPr>
          <p:spPr>
            <a:xfrm>
              <a:off x="5013031" y="3455692"/>
              <a:ext cx="617861"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60" name="TextBox 159">
              <a:extLst>
                <a:ext uri="{FF2B5EF4-FFF2-40B4-BE49-F238E27FC236}">
                  <a16:creationId xmlns:a16="http://schemas.microsoft.com/office/drawing/2014/main" id="{147A3FB4-0180-9A47-8264-A0CA858B5879}"/>
                </a:ext>
              </a:extLst>
            </p:cNvPr>
            <p:cNvSpPr txBox="1"/>
            <p:nvPr/>
          </p:nvSpPr>
          <p:spPr>
            <a:xfrm>
              <a:off x="5058785" y="3855974"/>
              <a:ext cx="876925" cy="402548"/>
            </a:xfrm>
            <a:prstGeom prst="rect">
              <a:avLst/>
            </a:prstGeom>
            <a:solidFill>
              <a:srgbClr val="002060"/>
            </a:solidFill>
            <a:ln>
              <a:solidFill>
                <a:schemeClr val="tx1">
                  <a:lumMod val="50000"/>
                  <a:lumOff val="50000"/>
                </a:schemeClr>
              </a:solid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 name="TextBox 2">
              <a:extLst>
                <a:ext uri="{FF2B5EF4-FFF2-40B4-BE49-F238E27FC236}">
                  <a16:creationId xmlns:a16="http://schemas.microsoft.com/office/drawing/2014/main" id="{C812FA3B-4A39-364B-9A37-8519BDA1BAC9}"/>
                </a:ext>
              </a:extLst>
            </p:cNvPr>
            <p:cNvSpPr txBox="1"/>
            <p:nvPr/>
          </p:nvSpPr>
          <p:spPr>
            <a:xfrm>
              <a:off x="10547598" y="4815823"/>
              <a:ext cx="906689" cy="40254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6" name="TextBox 5">
              <a:extLst>
                <a:ext uri="{FF2B5EF4-FFF2-40B4-BE49-F238E27FC236}">
                  <a16:creationId xmlns:a16="http://schemas.microsoft.com/office/drawing/2014/main" id="{28500E9C-554E-2497-821E-355B2F4477F1}"/>
                </a:ext>
              </a:extLst>
            </p:cNvPr>
            <p:cNvSpPr txBox="1"/>
            <p:nvPr/>
          </p:nvSpPr>
          <p:spPr>
            <a:xfrm>
              <a:off x="3810259" y="4815823"/>
              <a:ext cx="2525285" cy="4025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23" name="Group 22">
            <a:extLst>
              <a:ext uri="{FF2B5EF4-FFF2-40B4-BE49-F238E27FC236}">
                <a16:creationId xmlns:a16="http://schemas.microsoft.com/office/drawing/2014/main" id="{E4E2B4D8-263D-5099-BC0E-D105D3CE0E05}"/>
              </a:ext>
            </a:extLst>
          </p:cNvPr>
          <p:cNvGrpSpPr/>
          <p:nvPr/>
        </p:nvGrpSpPr>
        <p:grpSpPr>
          <a:xfrm>
            <a:off x="2296803" y="1887978"/>
            <a:ext cx="7573171" cy="1871241"/>
            <a:chOff x="2330082" y="3532365"/>
            <a:chExt cx="7573171" cy="1871241"/>
          </a:xfrm>
        </p:grpSpPr>
        <p:sp>
          <p:nvSpPr>
            <p:cNvPr id="28" name="Can 2">
              <a:extLst>
                <a:ext uri="{FF2B5EF4-FFF2-40B4-BE49-F238E27FC236}">
                  <a16:creationId xmlns:a16="http://schemas.microsoft.com/office/drawing/2014/main" id="{E4EEDBA7-7EE9-FD9F-3908-9A4EF8EC9D18}"/>
                </a:ext>
              </a:extLst>
            </p:cNvPr>
            <p:cNvSpPr/>
            <p:nvPr/>
          </p:nvSpPr>
          <p:spPr bwMode="auto">
            <a:xfrm>
              <a:off x="2360767" y="3532365"/>
              <a:ext cx="7542486" cy="1871241"/>
            </a:xfrm>
            <a:custGeom>
              <a:avLst/>
              <a:gdLst>
                <a:gd name="connsiteX0" fmla="*/ 0 w 7483734"/>
                <a:gd name="connsiteY0" fmla="*/ 337638 h 1350551"/>
                <a:gd name="connsiteX1" fmla="*/ 3741867 w 7483734"/>
                <a:gd name="connsiteY1" fmla="*/ 675276 h 1350551"/>
                <a:gd name="connsiteX2" fmla="*/ 7483734 w 7483734"/>
                <a:gd name="connsiteY2" fmla="*/ 337638 h 1350551"/>
                <a:gd name="connsiteX3" fmla="*/ 7483734 w 7483734"/>
                <a:gd name="connsiteY3" fmla="*/ 1012913 h 1350551"/>
                <a:gd name="connsiteX4" fmla="*/ 3741867 w 7483734"/>
                <a:gd name="connsiteY4" fmla="*/ 1350551 h 1350551"/>
                <a:gd name="connsiteX5" fmla="*/ 0 w 7483734"/>
                <a:gd name="connsiteY5" fmla="*/ 1012913 h 1350551"/>
                <a:gd name="connsiteX6" fmla="*/ 0 w 7483734"/>
                <a:gd name="connsiteY6" fmla="*/ 337638 h 1350551"/>
                <a:gd name="connsiteX0" fmla="*/ 0 w 7483734"/>
                <a:gd name="connsiteY0" fmla="*/ 337638 h 1350551"/>
                <a:gd name="connsiteX1" fmla="*/ 3741867 w 7483734"/>
                <a:gd name="connsiteY1" fmla="*/ 0 h 1350551"/>
                <a:gd name="connsiteX2" fmla="*/ 7483734 w 7483734"/>
                <a:gd name="connsiteY2" fmla="*/ 337638 h 1350551"/>
                <a:gd name="connsiteX3" fmla="*/ 3741867 w 7483734"/>
                <a:gd name="connsiteY3" fmla="*/ 675276 h 1350551"/>
                <a:gd name="connsiteX4" fmla="*/ 0 w 7483734"/>
                <a:gd name="connsiteY4" fmla="*/ 337638 h 1350551"/>
                <a:gd name="connsiteX0" fmla="*/ 7483734 w 7483734"/>
                <a:gd name="connsiteY0" fmla="*/ 337638 h 1350551"/>
                <a:gd name="connsiteX1" fmla="*/ 3741867 w 7483734"/>
                <a:gd name="connsiteY1" fmla="*/ 675276 h 1350551"/>
                <a:gd name="connsiteX2" fmla="*/ 0 w 7483734"/>
                <a:gd name="connsiteY2" fmla="*/ 337638 h 1350551"/>
                <a:gd name="connsiteX3" fmla="*/ 3741867 w 7483734"/>
                <a:gd name="connsiteY3" fmla="*/ 0 h 1350551"/>
                <a:gd name="connsiteX4" fmla="*/ 7483734 w 7483734"/>
                <a:gd name="connsiteY4" fmla="*/ 337638 h 1350551"/>
                <a:gd name="connsiteX5" fmla="*/ 7483734 w 7483734"/>
                <a:gd name="connsiteY5" fmla="*/ 1012913 h 1350551"/>
                <a:gd name="connsiteX6" fmla="*/ 3741867 w 7483734"/>
                <a:gd name="connsiteY6" fmla="*/ 1350551 h 1350551"/>
                <a:gd name="connsiteX7" fmla="*/ 0 w 7483734"/>
                <a:gd name="connsiteY7" fmla="*/ 1012913 h 1350551"/>
                <a:gd name="connsiteX8" fmla="*/ 0 w 7483734"/>
                <a:gd name="connsiteY8" fmla="*/ 337638 h 1350551"/>
                <a:gd name="connsiteX0" fmla="*/ 5 w 7483739"/>
                <a:gd name="connsiteY0" fmla="*/ 337638 h 1350551"/>
                <a:gd name="connsiteX1" fmla="*/ 3741872 w 7483739"/>
                <a:gd name="connsiteY1" fmla="*/ 675276 h 1350551"/>
                <a:gd name="connsiteX2" fmla="*/ 7483739 w 7483739"/>
                <a:gd name="connsiteY2" fmla="*/ 337638 h 1350551"/>
                <a:gd name="connsiteX3" fmla="*/ 7483739 w 7483739"/>
                <a:gd name="connsiteY3" fmla="*/ 1012913 h 1350551"/>
                <a:gd name="connsiteX4" fmla="*/ 3741872 w 7483739"/>
                <a:gd name="connsiteY4" fmla="*/ 1350551 h 1350551"/>
                <a:gd name="connsiteX5" fmla="*/ 5 w 7483739"/>
                <a:gd name="connsiteY5" fmla="*/ 1012913 h 1350551"/>
                <a:gd name="connsiteX6" fmla="*/ 5 w 7483739"/>
                <a:gd name="connsiteY6" fmla="*/ 337638 h 1350551"/>
                <a:gd name="connsiteX0" fmla="*/ 5 w 7483739"/>
                <a:gd name="connsiteY0" fmla="*/ 337638 h 1350551"/>
                <a:gd name="connsiteX1" fmla="*/ 3741872 w 7483739"/>
                <a:gd name="connsiteY1" fmla="*/ 0 h 1350551"/>
                <a:gd name="connsiteX2" fmla="*/ 7483739 w 7483739"/>
                <a:gd name="connsiteY2" fmla="*/ 337638 h 1350551"/>
                <a:gd name="connsiteX3" fmla="*/ 3741872 w 7483739"/>
                <a:gd name="connsiteY3" fmla="*/ 675276 h 1350551"/>
                <a:gd name="connsiteX4" fmla="*/ 5 w 7483739"/>
                <a:gd name="connsiteY4" fmla="*/ 337638 h 1350551"/>
                <a:gd name="connsiteX0" fmla="*/ 7483739 w 7483739"/>
                <a:gd name="connsiteY0" fmla="*/ 337638 h 1350551"/>
                <a:gd name="connsiteX1" fmla="*/ 3720851 w 7483739"/>
                <a:gd name="connsiteY1" fmla="*/ 980076 h 1350551"/>
                <a:gd name="connsiteX2" fmla="*/ 5 w 7483739"/>
                <a:gd name="connsiteY2" fmla="*/ 337638 h 1350551"/>
                <a:gd name="connsiteX3" fmla="*/ 3741872 w 7483739"/>
                <a:gd name="connsiteY3" fmla="*/ 0 h 1350551"/>
                <a:gd name="connsiteX4" fmla="*/ 7483739 w 7483739"/>
                <a:gd name="connsiteY4" fmla="*/ 337638 h 1350551"/>
                <a:gd name="connsiteX5" fmla="*/ 7483739 w 7483739"/>
                <a:gd name="connsiteY5" fmla="*/ 1012913 h 1350551"/>
                <a:gd name="connsiteX6" fmla="*/ 3741872 w 7483739"/>
                <a:gd name="connsiteY6" fmla="*/ 1350551 h 1350551"/>
                <a:gd name="connsiteX7" fmla="*/ 5 w 7483739"/>
                <a:gd name="connsiteY7" fmla="*/ 1012913 h 1350551"/>
                <a:gd name="connsiteX8" fmla="*/ 5 w 7483739"/>
                <a:gd name="connsiteY8" fmla="*/ 337638 h 1350551"/>
                <a:gd name="connsiteX0" fmla="*/ 22 w 7483756"/>
                <a:gd name="connsiteY0" fmla="*/ 337638 h 1350551"/>
                <a:gd name="connsiteX1" fmla="*/ 3741889 w 7483756"/>
                <a:gd name="connsiteY1" fmla="*/ 67527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350551"/>
                <a:gd name="connsiteX1" fmla="*/ 3710358 w 7483756"/>
                <a:gd name="connsiteY1" fmla="*/ 96956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41889 w 7483756"/>
                <a:gd name="connsiteY4" fmla="*/ 1350551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45283 w 7483756"/>
                <a:gd name="connsiteY1" fmla="*/ 91241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1 w 7483735"/>
                <a:gd name="connsiteY0" fmla="*/ 337638 h 1518717"/>
                <a:gd name="connsiteX1" fmla="*/ 3745262 w 7483735"/>
                <a:gd name="connsiteY1" fmla="*/ 912416 h 1518717"/>
                <a:gd name="connsiteX2" fmla="*/ 7483735 w 7483735"/>
                <a:gd name="connsiteY2" fmla="*/ 337638 h 1518717"/>
                <a:gd name="connsiteX3" fmla="*/ 7483735 w 7483735"/>
                <a:gd name="connsiteY3" fmla="*/ 1012913 h 1518717"/>
                <a:gd name="connsiteX4" fmla="*/ 3710337 w 7483735"/>
                <a:gd name="connsiteY4" fmla="*/ 1508206 h 1518717"/>
                <a:gd name="connsiteX5" fmla="*/ 1 w 7483735"/>
                <a:gd name="connsiteY5" fmla="*/ 1012913 h 1518717"/>
                <a:gd name="connsiteX6" fmla="*/ 1 w 7483735"/>
                <a:gd name="connsiteY6" fmla="*/ 337638 h 1518717"/>
                <a:gd name="connsiteX0" fmla="*/ 1 w 7483735"/>
                <a:gd name="connsiteY0" fmla="*/ 337638 h 1518717"/>
                <a:gd name="connsiteX1" fmla="*/ 3741868 w 7483735"/>
                <a:gd name="connsiteY1" fmla="*/ 0 h 1518717"/>
                <a:gd name="connsiteX2" fmla="*/ 7483735 w 7483735"/>
                <a:gd name="connsiteY2" fmla="*/ 337638 h 1518717"/>
                <a:gd name="connsiteX3" fmla="*/ 3750627 w 7483735"/>
                <a:gd name="connsiteY3" fmla="*/ 916576 h 1518717"/>
                <a:gd name="connsiteX4" fmla="*/ 1 w 7483735"/>
                <a:gd name="connsiteY4" fmla="*/ 337638 h 1518717"/>
                <a:gd name="connsiteX0" fmla="*/ 7483735 w 7483735"/>
                <a:gd name="connsiteY0" fmla="*/ 337638 h 1518717"/>
                <a:gd name="connsiteX1" fmla="*/ 3749422 w 7483735"/>
                <a:gd name="connsiteY1" fmla="*/ 910226 h 1518717"/>
                <a:gd name="connsiteX2" fmla="*/ 1 w 7483735"/>
                <a:gd name="connsiteY2" fmla="*/ 337638 h 1518717"/>
                <a:gd name="connsiteX3" fmla="*/ 3741868 w 7483735"/>
                <a:gd name="connsiteY3" fmla="*/ 0 h 1518717"/>
                <a:gd name="connsiteX4" fmla="*/ 7483735 w 7483735"/>
                <a:gd name="connsiteY4" fmla="*/ 337638 h 1518717"/>
                <a:gd name="connsiteX5" fmla="*/ 7483735 w 7483735"/>
                <a:gd name="connsiteY5" fmla="*/ 1012913 h 1518717"/>
                <a:gd name="connsiteX6" fmla="*/ 3720848 w 7483735"/>
                <a:gd name="connsiteY6" fmla="*/ 1518717 h 1518717"/>
                <a:gd name="connsiteX7" fmla="*/ 1 w 7483735"/>
                <a:gd name="connsiteY7" fmla="*/ 1012913 h 1518717"/>
                <a:gd name="connsiteX8" fmla="*/ 1 w 7483735"/>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570815 h 1518717"/>
                <a:gd name="connsiteX0" fmla="*/ 4542 w 7488276"/>
                <a:gd name="connsiteY0" fmla="*/ 337638 h 1518717"/>
                <a:gd name="connsiteX1" fmla="*/ 3749803 w 7488276"/>
                <a:gd name="connsiteY1" fmla="*/ 912416 h 1518717"/>
                <a:gd name="connsiteX2" fmla="*/ 7488276 w 7488276"/>
                <a:gd name="connsiteY2" fmla="*/ 337638 h 1518717"/>
                <a:gd name="connsiteX3" fmla="*/ 7488276 w 7488276"/>
                <a:gd name="connsiteY3" fmla="*/ 1012913 h 1518717"/>
                <a:gd name="connsiteX4" fmla="*/ 3714878 w 7488276"/>
                <a:gd name="connsiteY4" fmla="*/ 1508206 h 1518717"/>
                <a:gd name="connsiteX5" fmla="*/ 4542 w 7488276"/>
                <a:gd name="connsiteY5" fmla="*/ 1012913 h 1518717"/>
                <a:gd name="connsiteX6" fmla="*/ 4542 w 7488276"/>
                <a:gd name="connsiteY6" fmla="*/ 337638 h 1518717"/>
                <a:gd name="connsiteX0" fmla="*/ 4542 w 7488276"/>
                <a:gd name="connsiteY0" fmla="*/ 337638 h 1518717"/>
                <a:gd name="connsiteX1" fmla="*/ 3746409 w 7488276"/>
                <a:gd name="connsiteY1" fmla="*/ 0 h 1518717"/>
                <a:gd name="connsiteX2" fmla="*/ 7488276 w 7488276"/>
                <a:gd name="connsiteY2" fmla="*/ 337638 h 1518717"/>
                <a:gd name="connsiteX3" fmla="*/ 3755168 w 7488276"/>
                <a:gd name="connsiteY3" fmla="*/ 916576 h 1518717"/>
                <a:gd name="connsiteX4" fmla="*/ 4542 w 7488276"/>
                <a:gd name="connsiteY4" fmla="*/ 337638 h 1518717"/>
                <a:gd name="connsiteX0" fmla="*/ 7488276 w 7488276"/>
                <a:gd name="connsiteY0" fmla="*/ 337638 h 1518717"/>
                <a:gd name="connsiteX1" fmla="*/ 3733521 w 7488276"/>
                <a:gd name="connsiteY1" fmla="*/ 1152040 h 1518717"/>
                <a:gd name="connsiteX2" fmla="*/ 4542 w 7488276"/>
                <a:gd name="connsiteY2" fmla="*/ 337638 h 1518717"/>
                <a:gd name="connsiteX3" fmla="*/ 3746409 w 7488276"/>
                <a:gd name="connsiteY3" fmla="*/ 0 h 1518717"/>
                <a:gd name="connsiteX4" fmla="*/ 7488276 w 7488276"/>
                <a:gd name="connsiteY4" fmla="*/ 337638 h 1518717"/>
                <a:gd name="connsiteX5" fmla="*/ 7488276 w 7488276"/>
                <a:gd name="connsiteY5" fmla="*/ 1012913 h 1518717"/>
                <a:gd name="connsiteX6" fmla="*/ 3725389 w 7488276"/>
                <a:gd name="connsiteY6" fmla="*/ 1518717 h 1518717"/>
                <a:gd name="connsiteX7" fmla="*/ 4542 w 7488276"/>
                <a:gd name="connsiteY7" fmla="*/ 1012913 h 1518717"/>
                <a:gd name="connsiteX8" fmla="*/ 4542 w 7488276"/>
                <a:gd name="connsiteY8" fmla="*/ 570815 h 1518717"/>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96291 w 7498497"/>
                <a:gd name="connsiteY2" fmla="*/ 587314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500299"/>
                <a:gd name="connsiteY0" fmla="*/ 343523 h 1524602"/>
                <a:gd name="connsiteX1" fmla="*/ 3749803 w 7500299"/>
                <a:gd name="connsiteY1" fmla="*/ 1162093 h 1524602"/>
                <a:gd name="connsiteX2" fmla="*/ 7500299 w 7500299"/>
                <a:gd name="connsiteY2" fmla="*/ 597474 h 1524602"/>
                <a:gd name="connsiteX3" fmla="*/ 7488276 w 7500299"/>
                <a:gd name="connsiteY3" fmla="*/ 1018798 h 1524602"/>
                <a:gd name="connsiteX4" fmla="*/ 3714878 w 7500299"/>
                <a:gd name="connsiteY4" fmla="*/ 1514091 h 1524602"/>
                <a:gd name="connsiteX5" fmla="*/ 4542 w 7500299"/>
                <a:gd name="connsiteY5" fmla="*/ 1018798 h 1524602"/>
                <a:gd name="connsiteX6" fmla="*/ 4542 w 7500299"/>
                <a:gd name="connsiteY6" fmla="*/ 343523 h 1524602"/>
                <a:gd name="connsiteX0" fmla="*/ 4542 w 7500299"/>
                <a:gd name="connsiteY0" fmla="*/ 343523 h 1524602"/>
                <a:gd name="connsiteX1" fmla="*/ 3746409 w 7500299"/>
                <a:gd name="connsiteY1" fmla="*/ 5885 h 1524602"/>
                <a:gd name="connsiteX2" fmla="*/ 7496291 w 7500299"/>
                <a:gd name="connsiteY2" fmla="*/ 587314 h 1524602"/>
                <a:gd name="connsiteX3" fmla="*/ 3735130 w 7500299"/>
                <a:gd name="connsiteY3" fmla="*/ 1156095 h 1524602"/>
                <a:gd name="connsiteX4" fmla="*/ 4542 w 7500299"/>
                <a:gd name="connsiteY4" fmla="*/ 343523 h 1524602"/>
                <a:gd name="connsiteX0" fmla="*/ 7492284 w 7500299"/>
                <a:gd name="connsiteY0" fmla="*/ 570385 h 1524602"/>
                <a:gd name="connsiteX1" fmla="*/ 3733521 w 7500299"/>
                <a:gd name="connsiteY1" fmla="*/ 1157925 h 1524602"/>
                <a:gd name="connsiteX2" fmla="*/ 4542 w 7500299"/>
                <a:gd name="connsiteY2" fmla="*/ 343523 h 1524602"/>
                <a:gd name="connsiteX3" fmla="*/ 3746409 w 7500299"/>
                <a:gd name="connsiteY3" fmla="*/ 5885 h 1524602"/>
                <a:gd name="connsiteX4" fmla="*/ 7498497 w 7500299"/>
                <a:gd name="connsiteY4" fmla="*/ 593973 h 1524602"/>
                <a:gd name="connsiteX5" fmla="*/ 7488276 w 7500299"/>
                <a:gd name="connsiteY5" fmla="*/ 1018798 h 1524602"/>
                <a:gd name="connsiteX6" fmla="*/ 3725389 w 7500299"/>
                <a:gd name="connsiteY6" fmla="*/ 1524602 h 1524602"/>
                <a:gd name="connsiteX7" fmla="*/ 4542 w 7500299"/>
                <a:gd name="connsiteY7" fmla="*/ 1018798 h 1524602"/>
                <a:gd name="connsiteX8" fmla="*/ 4542 w 7500299"/>
                <a:gd name="connsiteY8" fmla="*/ 576700 h 1524602"/>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46409 w 7500299"/>
                <a:gd name="connsiteY1" fmla="*/ 59084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54425 w 7500299"/>
                <a:gd name="connsiteY1" fmla="*/ 4908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495 h 1577574"/>
                <a:gd name="connsiteX1" fmla="*/ 3749803 w 7500299"/>
                <a:gd name="connsiteY1" fmla="*/ 1215065 h 1577574"/>
                <a:gd name="connsiteX2" fmla="*/ 7500299 w 7500299"/>
                <a:gd name="connsiteY2" fmla="*/ 650446 h 1577574"/>
                <a:gd name="connsiteX3" fmla="*/ 7488276 w 7500299"/>
                <a:gd name="connsiteY3" fmla="*/ 1071770 h 1577574"/>
                <a:gd name="connsiteX4" fmla="*/ 3714878 w 7500299"/>
                <a:gd name="connsiteY4" fmla="*/ 1567063 h 1577574"/>
                <a:gd name="connsiteX5" fmla="*/ 4542 w 7500299"/>
                <a:gd name="connsiteY5" fmla="*/ 1071770 h 1577574"/>
                <a:gd name="connsiteX6" fmla="*/ 4542 w 7500299"/>
                <a:gd name="connsiteY6" fmla="*/ 396495 h 1577574"/>
                <a:gd name="connsiteX0" fmla="*/ 4542 w 7500299"/>
                <a:gd name="connsiteY0" fmla="*/ 396495 h 1577574"/>
                <a:gd name="connsiteX1" fmla="*/ 3754425 w 7500299"/>
                <a:gd name="connsiteY1" fmla="*/ 4681 h 1577574"/>
                <a:gd name="connsiteX2" fmla="*/ 7496291 w 7500299"/>
                <a:gd name="connsiteY2" fmla="*/ 640286 h 1577574"/>
                <a:gd name="connsiteX3" fmla="*/ 3735130 w 7500299"/>
                <a:gd name="connsiteY3" fmla="*/ 1209067 h 1577574"/>
                <a:gd name="connsiteX4" fmla="*/ 4542 w 7500299"/>
                <a:gd name="connsiteY4" fmla="*/ 396495 h 1577574"/>
                <a:gd name="connsiteX0" fmla="*/ 7492284 w 7500299"/>
                <a:gd name="connsiteY0" fmla="*/ 623357 h 1577574"/>
                <a:gd name="connsiteX1" fmla="*/ 3733521 w 7500299"/>
                <a:gd name="connsiteY1" fmla="*/ 1210897 h 1577574"/>
                <a:gd name="connsiteX2" fmla="*/ 8549 w 7500299"/>
                <a:gd name="connsiteY2" fmla="*/ 623357 h 1577574"/>
                <a:gd name="connsiteX3" fmla="*/ 3754424 w 7500299"/>
                <a:gd name="connsiteY3" fmla="*/ 4681 h 1577574"/>
                <a:gd name="connsiteX4" fmla="*/ 7498497 w 7500299"/>
                <a:gd name="connsiteY4" fmla="*/ 646945 h 1577574"/>
                <a:gd name="connsiteX5" fmla="*/ 7488276 w 7500299"/>
                <a:gd name="connsiteY5" fmla="*/ 1071770 h 1577574"/>
                <a:gd name="connsiteX6" fmla="*/ 3725389 w 7500299"/>
                <a:gd name="connsiteY6" fmla="*/ 1577574 h 1577574"/>
                <a:gd name="connsiteX7" fmla="*/ 4542 w 7500299"/>
                <a:gd name="connsiteY7" fmla="*/ 1071770 h 1577574"/>
                <a:gd name="connsiteX8" fmla="*/ 4542 w 7500299"/>
                <a:gd name="connsiteY8" fmla="*/ 629672 h 1577574"/>
                <a:gd name="connsiteX0" fmla="*/ 4542 w 7500299"/>
                <a:gd name="connsiteY0" fmla="*/ 391842 h 1572921"/>
                <a:gd name="connsiteX1" fmla="*/ 3749803 w 7500299"/>
                <a:gd name="connsiteY1" fmla="*/ 1210412 h 1572921"/>
                <a:gd name="connsiteX2" fmla="*/ 7500299 w 7500299"/>
                <a:gd name="connsiteY2" fmla="*/ 645793 h 1572921"/>
                <a:gd name="connsiteX3" fmla="*/ 7488276 w 7500299"/>
                <a:gd name="connsiteY3" fmla="*/ 1067117 h 1572921"/>
                <a:gd name="connsiteX4" fmla="*/ 3714878 w 7500299"/>
                <a:gd name="connsiteY4" fmla="*/ 1562410 h 1572921"/>
                <a:gd name="connsiteX5" fmla="*/ 4542 w 7500299"/>
                <a:gd name="connsiteY5" fmla="*/ 1067117 h 1572921"/>
                <a:gd name="connsiteX6" fmla="*/ 4542 w 7500299"/>
                <a:gd name="connsiteY6" fmla="*/ 391842 h 1572921"/>
                <a:gd name="connsiteX0" fmla="*/ 8549 w 7500299"/>
                <a:gd name="connsiteY0" fmla="*/ 615318 h 1572921"/>
                <a:gd name="connsiteX1" fmla="*/ 3754425 w 7500299"/>
                <a:gd name="connsiteY1" fmla="*/ 28 h 1572921"/>
                <a:gd name="connsiteX2" fmla="*/ 7496291 w 7500299"/>
                <a:gd name="connsiteY2" fmla="*/ 635633 h 1572921"/>
                <a:gd name="connsiteX3" fmla="*/ 3735130 w 7500299"/>
                <a:gd name="connsiteY3" fmla="*/ 1204414 h 1572921"/>
                <a:gd name="connsiteX4" fmla="*/ 8549 w 7500299"/>
                <a:gd name="connsiteY4" fmla="*/ 615318 h 1572921"/>
                <a:gd name="connsiteX0" fmla="*/ 7492284 w 7500299"/>
                <a:gd name="connsiteY0" fmla="*/ 618704 h 1572921"/>
                <a:gd name="connsiteX1" fmla="*/ 3733521 w 7500299"/>
                <a:gd name="connsiteY1" fmla="*/ 1206244 h 1572921"/>
                <a:gd name="connsiteX2" fmla="*/ 8549 w 7500299"/>
                <a:gd name="connsiteY2" fmla="*/ 618704 h 1572921"/>
                <a:gd name="connsiteX3" fmla="*/ 3754424 w 7500299"/>
                <a:gd name="connsiteY3" fmla="*/ 28 h 1572921"/>
                <a:gd name="connsiteX4" fmla="*/ 7498497 w 7500299"/>
                <a:gd name="connsiteY4" fmla="*/ 642292 h 1572921"/>
                <a:gd name="connsiteX5" fmla="*/ 7488276 w 7500299"/>
                <a:gd name="connsiteY5" fmla="*/ 1067117 h 1572921"/>
                <a:gd name="connsiteX6" fmla="*/ 3725389 w 7500299"/>
                <a:gd name="connsiteY6" fmla="*/ 1572921 h 1572921"/>
                <a:gd name="connsiteX7" fmla="*/ 4542 w 7500299"/>
                <a:gd name="connsiteY7" fmla="*/ 1067117 h 1572921"/>
                <a:gd name="connsiteX8" fmla="*/ 4542 w 7500299"/>
                <a:gd name="connsiteY8" fmla="*/ 625019 h 1572921"/>
                <a:gd name="connsiteX0" fmla="*/ 0 w 7503772"/>
                <a:gd name="connsiteY0" fmla="*/ 605160 h 1572921"/>
                <a:gd name="connsiteX1" fmla="*/ 3753276 w 7503772"/>
                <a:gd name="connsiteY1" fmla="*/ 1210412 h 1572921"/>
                <a:gd name="connsiteX2" fmla="*/ 7503772 w 7503772"/>
                <a:gd name="connsiteY2" fmla="*/ 645793 h 1572921"/>
                <a:gd name="connsiteX3" fmla="*/ 7491749 w 7503772"/>
                <a:gd name="connsiteY3" fmla="*/ 1067117 h 1572921"/>
                <a:gd name="connsiteX4" fmla="*/ 3718351 w 7503772"/>
                <a:gd name="connsiteY4" fmla="*/ 1562410 h 1572921"/>
                <a:gd name="connsiteX5" fmla="*/ 8015 w 7503772"/>
                <a:gd name="connsiteY5" fmla="*/ 1067117 h 1572921"/>
                <a:gd name="connsiteX6" fmla="*/ 0 w 7503772"/>
                <a:gd name="connsiteY6" fmla="*/ 605160 h 1572921"/>
                <a:gd name="connsiteX0" fmla="*/ 12022 w 7503772"/>
                <a:gd name="connsiteY0" fmla="*/ 615318 h 1572921"/>
                <a:gd name="connsiteX1" fmla="*/ 3757898 w 7503772"/>
                <a:gd name="connsiteY1" fmla="*/ 28 h 1572921"/>
                <a:gd name="connsiteX2" fmla="*/ 7499764 w 7503772"/>
                <a:gd name="connsiteY2" fmla="*/ 635633 h 1572921"/>
                <a:gd name="connsiteX3" fmla="*/ 3738603 w 7503772"/>
                <a:gd name="connsiteY3" fmla="*/ 1204414 h 1572921"/>
                <a:gd name="connsiteX4" fmla="*/ 12022 w 7503772"/>
                <a:gd name="connsiteY4" fmla="*/ 615318 h 1572921"/>
                <a:gd name="connsiteX0" fmla="*/ 7495757 w 7503772"/>
                <a:gd name="connsiteY0" fmla="*/ 618704 h 1572921"/>
                <a:gd name="connsiteX1" fmla="*/ 3736994 w 7503772"/>
                <a:gd name="connsiteY1" fmla="*/ 1206244 h 1572921"/>
                <a:gd name="connsiteX2" fmla="*/ 12022 w 7503772"/>
                <a:gd name="connsiteY2" fmla="*/ 618704 h 1572921"/>
                <a:gd name="connsiteX3" fmla="*/ 3757897 w 7503772"/>
                <a:gd name="connsiteY3" fmla="*/ 28 h 1572921"/>
                <a:gd name="connsiteX4" fmla="*/ 7501970 w 7503772"/>
                <a:gd name="connsiteY4" fmla="*/ 642292 h 1572921"/>
                <a:gd name="connsiteX5" fmla="*/ 7491749 w 7503772"/>
                <a:gd name="connsiteY5" fmla="*/ 1067117 h 1572921"/>
                <a:gd name="connsiteX6" fmla="*/ 3728862 w 7503772"/>
                <a:gd name="connsiteY6" fmla="*/ 1572921 h 1572921"/>
                <a:gd name="connsiteX7" fmla="*/ 8015 w 7503772"/>
                <a:gd name="connsiteY7" fmla="*/ 1067117 h 1572921"/>
                <a:gd name="connsiteX8" fmla="*/ 8015 w 7503772"/>
                <a:gd name="connsiteY8" fmla="*/ 625019 h 15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3772" h="1572921" stroke="0" extrusionOk="0">
                  <a:moveTo>
                    <a:pt x="0" y="605160"/>
                  </a:moveTo>
                  <a:cubicBezTo>
                    <a:pt x="0" y="791632"/>
                    <a:pt x="2502647" y="1203640"/>
                    <a:pt x="3753276" y="1210412"/>
                  </a:cubicBezTo>
                  <a:cubicBezTo>
                    <a:pt x="5003905" y="1217184"/>
                    <a:pt x="7503772" y="832265"/>
                    <a:pt x="7503772" y="645793"/>
                  </a:cubicBezTo>
                  <a:lnTo>
                    <a:pt x="7491749" y="1067117"/>
                  </a:lnTo>
                  <a:cubicBezTo>
                    <a:pt x="7491749" y="1253589"/>
                    <a:pt x="5784927" y="1562410"/>
                    <a:pt x="3718351" y="1562410"/>
                  </a:cubicBezTo>
                  <a:cubicBezTo>
                    <a:pt x="1651775" y="1562410"/>
                    <a:pt x="8015" y="1253589"/>
                    <a:pt x="8015" y="1067117"/>
                  </a:cubicBezTo>
                  <a:lnTo>
                    <a:pt x="0" y="605160"/>
                  </a:lnTo>
                  <a:close/>
                </a:path>
                <a:path w="7503772" h="1572921" fill="lighten" stroke="0" extrusionOk="0">
                  <a:moveTo>
                    <a:pt x="12022" y="615318"/>
                  </a:moveTo>
                  <a:cubicBezTo>
                    <a:pt x="15238" y="414587"/>
                    <a:pt x="2509941" y="-3358"/>
                    <a:pt x="3757898" y="28"/>
                  </a:cubicBezTo>
                  <a:cubicBezTo>
                    <a:pt x="5005855" y="3414"/>
                    <a:pt x="7499764" y="449161"/>
                    <a:pt x="7499764" y="635633"/>
                  </a:cubicBezTo>
                  <a:cubicBezTo>
                    <a:pt x="7499764" y="822105"/>
                    <a:pt x="4986560" y="1207800"/>
                    <a:pt x="3738603" y="1204414"/>
                  </a:cubicBezTo>
                  <a:cubicBezTo>
                    <a:pt x="2490646" y="1201028"/>
                    <a:pt x="8806" y="816049"/>
                    <a:pt x="12022" y="615318"/>
                  </a:cubicBezTo>
                  <a:close/>
                </a:path>
                <a:path w="7503772" h="1572921" fill="none" extrusionOk="0">
                  <a:moveTo>
                    <a:pt x="7495757" y="618704"/>
                  </a:moveTo>
                  <a:cubicBezTo>
                    <a:pt x="7495757" y="805176"/>
                    <a:pt x="4984283" y="1206244"/>
                    <a:pt x="3736994" y="1206244"/>
                  </a:cubicBezTo>
                  <a:cubicBezTo>
                    <a:pt x="2489705" y="1206244"/>
                    <a:pt x="8538" y="819740"/>
                    <a:pt x="12022" y="618704"/>
                  </a:cubicBezTo>
                  <a:cubicBezTo>
                    <a:pt x="15506" y="417668"/>
                    <a:pt x="2509572" y="-3903"/>
                    <a:pt x="3757897" y="28"/>
                  </a:cubicBezTo>
                  <a:cubicBezTo>
                    <a:pt x="5006222" y="3959"/>
                    <a:pt x="7501970" y="455820"/>
                    <a:pt x="7501970" y="642292"/>
                  </a:cubicBezTo>
                  <a:cubicBezTo>
                    <a:pt x="7498564" y="628448"/>
                    <a:pt x="7495156" y="925509"/>
                    <a:pt x="7491749" y="1067117"/>
                  </a:cubicBezTo>
                  <a:cubicBezTo>
                    <a:pt x="7491749" y="1253589"/>
                    <a:pt x="5795438" y="1572921"/>
                    <a:pt x="3728862" y="1572921"/>
                  </a:cubicBezTo>
                  <a:cubicBezTo>
                    <a:pt x="1662286" y="1572921"/>
                    <a:pt x="8015" y="1253589"/>
                    <a:pt x="8015" y="1067117"/>
                  </a:cubicBezTo>
                  <a:cubicBezTo>
                    <a:pt x="8015" y="919751"/>
                    <a:pt x="-2206" y="634206"/>
                    <a:pt x="8015" y="625019"/>
                  </a:cubicBezTo>
                </a:path>
              </a:pathLst>
            </a:custGeom>
            <a:solidFill>
              <a:srgbClr val="C00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Arial" charset="0"/>
              </a:endParaRPr>
            </a:p>
          </p:txBody>
        </p:sp>
        <p:sp>
          <p:nvSpPr>
            <p:cNvPr id="30" name="TextBox 29">
              <a:extLst>
                <a:ext uri="{FF2B5EF4-FFF2-40B4-BE49-F238E27FC236}">
                  <a16:creationId xmlns:a16="http://schemas.microsoft.com/office/drawing/2014/main" id="{BA809E3F-1EC3-7054-0732-33FCDC0FA59F}"/>
                </a:ext>
              </a:extLst>
            </p:cNvPr>
            <p:cNvSpPr txBox="1"/>
            <p:nvPr/>
          </p:nvSpPr>
          <p:spPr>
            <a:xfrm>
              <a:off x="2330082" y="3812318"/>
              <a:ext cx="7561666" cy="1400531"/>
            </a:xfrm>
            <a:prstGeom prst="rect">
              <a:avLst/>
            </a:prstGeom>
            <a:noFill/>
          </p:spPr>
          <p:txBody>
            <a:bodyPr spcFirstLastPara="1" wrap="none" lIns="91440" tIns="45720" rIns="91440" bIns="45720" numCol="1">
              <a:prstTxWarp prst="textArchDown">
                <a:avLst>
                  <a:gd name="adj" fmla="val 21561238"/>
                </a:avLst>
              </a:prstTxWarp>
              <a:spAutoFit/>
            </a:bodyPr>
            <a:lstStyle>
              <a:defPPr>
                <a:defRPr lang="en-GB"/>
              </a:defPPr>
              <a:lvl1pPr marL="0" marR="0" lvl="0" indent="0" defTabSz="914400" eaLnBrk="1" fontAlgn="auto" latinLnBrk="0" hangingPunct="1">
                <a:lnSpc>
                  <a:spcPct val="100000"/>
                </a:lnSpc>
                <a:spcBef>
                  <a:spcPts val="0"/>
                </a:spcBef>
                <a:spcAft>
                  <a:spcPts val="0"/>
                </a:spcAft>
                <a:buClrTx/>
                <a:buSzTx/>
                <a:buFontTx/>
                <a:buNone/>
                <a:tabLst/>
                <a:defRPr kumimoji="0" sz="1600" b="1" i="0" u="none" strike="noStrike" cap="none" spc="0" normalizeH="0" baseline="0">
                  <a:ln>
                    <a:noFill/>
                  </a:ln>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 Integrated Data and Analytics Software Platform &amp; A Modern Data Architecture</a:t>
              </a:r>
            </a:p>
          </p:txBody>
        </p:sp>
      </p:grpSp>
      <p:sp>
        <p:nvSpPr>
          <p:cNvPr id="2" name="Title 1"/>
          <p:cNvSpPr>
            <a:spLocks noGrp="1"/>
          </p:cNvSpPr>
          <p:nvPr>
            <p:ph type="title"/>
          </p:nvPr>
        </p:nvSpPr>
        <p:spPr/>
        <p:txBody>
          <a:bodyPr/>
          <a:lstStyle/>
          <a:p>
            <a:r>
              <a:rPr lang="en-GB"/>
              <a:t>The Challenge Of Data Complexity – How Do You Build A Data And AI Foundation Providing Timely, High Quality, Compliant Data And Analytical Products</a:t>
            </a:r>
          </a:p>
        </p:txBody>
      </p:sp>
      <p:sp>
        <p:nvSpPr>
          <p:cNvPr id="49" name="TextBox 48"/>
          <p:cNvSpPr txBox="1"/>
          <p:nvPr/>
        </p:nvSpPr>
        <p:spPr>
          <a:xfrm>
            <a:off x="1113057" y="6075758"/>
            <a:ext cx="1081223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Data is spread across a hybrid distributed data landscape and stored in files, Relational DBMSs, NoSQL DBMSs, Cloud storage, Hadoop systems, SaaS applications and Content stores</a:t>
            </a:r>
          </a:p>
        </p:txBody>
      </p:sp>
      <p:grpSp>
        <p:nvGrpSpPr>
          <p:cNvPr id="45" name="Group 44">
            <a:extLst>
              <a:ext uri="{FF2B5EF4-FFF2-40B4-BE49-F238E27FC236}">
                <a16:creationId xmlns:a16="http://schemas.microsoft.com/office/drawing/2014/main" id="{5BB284F9-BD88-A62B-1FB2-3C0DD1B63957}"/>
              </a:ext>
            </a:extLst>
          </p:cNvPr>
          <p:cNvGrpSpPr/>
          <p:nvPr/>
        </p:nvGrpSpPr>
        <p:grpSpPr>
          <a:xfrm>
            <a:off x="2209479" y="974009"/>
            <a:ext cx="7882899" cy="2331378"/>
            <a:chOff x="2127973" y="1367228"/>
            <a:chExt cx="7882899" cy="2331378"/>
          </a:xfrm>
        </p:grpSpPr>
        <p:sp>
          <p:nvSpPr>
            <p:cNvPr id="5" name="Can 2">
              <a:extLst>
                <a:ext uri="{FF2B5EF4-FFF2-40B4-BE49-F238E27FC236}">
                  <a16:creationId xmlns:a16="http://schemas.microsoft.com/office/drawing/2014/main" id="{93456552-7F68-9264-E20E-8CF7A6C7AB15}"/>
                </a:ext>
              </a:extLst>
            </p:cNvPr>
            <p:cNvSpPr/>
            <p:nvPr/>
          </p:nvSpPr>
          <p:spPr bwMode="auto">
            <a:xfrm>
              <a:off x="2240520" y="1827365"/>
              <a:ext cx="7542486" cy="1871241"/>
            </a:xfrm>
            <a:custGeom>
              <a:avLst/>
              <a:gdLst>
                <a:gd name="connsiteX0" fmla="*/ 0 w 7483734"/>
                <a:gd name="connsiteY0" fmla="*/ 337638 h 1350551"/>
                <a:gd name="connsiteX1" fmla="*/ 3741867 w 7483734"/>
                <a:gd name="connsiteY1" fmla="*/ 675276 h 1350551"/>
                <a:gd name="connsiteX2" fmla="*/ 7483734 w 7483734"/>
                <a:gd name="connsiteY2" fmla="*/ 337638 h 1350551"/>
                <a:gd name="connsiteX3" fmla="*/ 7483734 w 7483734"/>
                <a:gd name="connsiteY3" fmla="*/ 1012913 h 1350551"/>
                <a:gd name="connsiteX4" fmla="*/ 3741867 w 7483734"/>
                <a:gd name="connsiteY4" fmla="*/ 1350551 h 1350551"/>
                <a:gd name="connsiteX5" fmla="*/ 0 w 7483734"/>
                <a:gd name="connsiteY5" fmla="*/ 1012913 h 1350551"/>
                <a:gd name="connsiteX6" fmla="*/ 0 w 7483734"/>
                <a:gd name="connsiteY6" fmla="*/ 337638 h 1350551"/>
                <a:gd name="connsiteX0" fmla="*/ 0 w 7483734"/>
                <a:gd name="connsiteY0" fmla="*/ 337638 h 1350551"/>
                <a:gd name="connsiteX1" fmla="*/ 3741867 w 7483734"/>
                <a:gd name="connsiteY1" fmla="*/ 0 h 1350551"/>
                <a:gd name="connsiteX2" fmla="*/ 7483734 w 7483734"/>
                <a:gd name="connsiteY2" fmla="*/ 337638 h 1350551"/>
                <a:gd name="connsiteX3" fmla="*/ 3741867 w 7483734"/>
                <a:gd name="connsiteY3" fmla="*/ 675276 h 1350551"/>
                <a:gd name="connsiteX4" fmla="*/ 0 w 7483734"/>
                <a:gd name="connsiteY4" fmla="*/ 337638 h 1350551"/>
                <a:gd name="connsiteX0" fmla="*/ 7483734 w 7483734"/>
                <a:gd name="connsiteY0" fmla="*/ 337638 h 1350551"/>
                <a:gd name="connsiteX1" fmla="*/ 3741867 w 7483734"/>
                <a:gd name="connsiteY1" fmla="*/ 675276 h 1350551"/>
                <a:gd name="connsiteX2" fmla="*/ 0 w 7483734"/>
                <a:gd name="connsiteY2" fmla="*/ 337638 h 1350551"/>
                <a:gd name="connsiteX3" fmla="*/ 3741867 w 7483734"/>
                <a:gd name="connsiteY3" fmla="*/ 0 h 1350551"/>
                <a:gd name="connsiteX4" fmla="*/ 7483734 w 7483734"/>
                <a:gd name="connsiteY4" fmla="*/ 337638 h 1350551"/>
                <a:gd name="connsiteX5" fmla="*/ 7483734 w 7483734"/>
                <a:gd name="connsiteY5" fmla="*/ 1012913 h 1350551"/>
                <a:gd name="connsiteX6" fmla="*/ 3741867 w 7483734"/>
                <a:gd name="connsiteY6" fmla="*/ 1350551 h 1350551"/>
                <a:gd name="connsiteX7" fmla="*/ 0 w 7483734"/>
                <a:gd name="connsiteY7" fmla="*/ 1012913 h 1350551"/>
                <a:gd name="connsiteX8" fmla="*/ 0 w 7483734"/>
                <a:gd name="connsiteY8" fmla="*/ 337638 h 1350551"/>
                <a:gd name="connsiteX0" fmla="*/ 5 w 7483739"/>
                <a:gd name="connsiteY0" fmla="*/ 337638 h 1350551"/>
                <a:gd name="connsiteX1" fmla="*/ 3741872 w 7483739"/>
                <a:gd name="connsiteY1" fmla="*/ 675276 h 1350551"/>
                <a:gd name="connsiteX2" fmla="*/ 7483739 w 7483739"/>
                <a:gd name="connsiteY2" fmla="*/ 337638 h 1350551"/>
                <a:gd name="connsiteX3" fmla="*/ 7483739 w 7483739"/>
                <a:gd name="connsiteY3" fmla="*/ 1012913 h 1350551"/>
                <a:gd name="connsiteX4" fmla="*/ 3741872 w 7483739"/>
                <a:gd name="connsiteY4" fmla="*/ 1350551 h 1350551"/>
                <a:gd name="connsiteX5" fmla="*/ 5 w 7483739"/>
                <a:gd name="connsiteY5" fmla="*/ 1012913 h 1350551"/>
                <a:gd name="connsiteX6" fmla="*/ 5 w 7483739"/>
                <a:gd name="connsiteY6" fmla="*/ 337638 h 1350551"/>
                <a:gd name="connsiteX0" fmla="*/ 5 w 7483739"/>
                <a:gd name="connsiteY0" fmla="*/ 337638 h 1350551"/>
                <a:gd name="connsiteX1" fmla="*/ 3741872 w 7483739"/>
                <a:gd name="connsiteY1" fmla="*/ 0 h 1350551"/>
                <a:gd name="connsiteX2" fmla="*/ 7483739 w 7483739"/>
                <a:gd name="connsiteY2" fmla="*/ 337638 h 1350551"/>
                <a:gd name="connsiteX3" fmla="*/ 3741872 w 7483739"/>
                <a:gd name="connsiteY3" fmla="*/ 675276 h 1350551"/>
                <a:gd name="connsiteX4" fmla="*/ 5 w 7483739"/>
                <a:gd name="connsiteY4" fmla="*/ 337638 h 1350551"/>
                <a:gd name="connsiteX0" fmla="*/ 7483739 w 7483739"/>
                <a:gd name="connsiteY0" fmla="*/ 337638 h 1350551"/>
                <a:gd name="connsiteX1" fmla="*/ 3720851 w 7483739"/>
                <a:gd name="connsiteY1" fmla="*/ 980076 h 1350551"/>
                <a:gd name="connsiteX2" fmla="*/ 5 w 7483739"/>
                <a:gd name="connsiteY2" fmla="*/ 337638 h 1350551"/>
                <a:gd name="connsiteX3" fmla="*/ 3741872 w 7483739"/>
                <a:gd name="connsiteY3" fmla="*/ 0 h 1350551"/>
                <a:gd name="connsiteX4" fmla="*/ 7483739 w 7483739"/>
                <a:gd name="connsiteY4" fmla="*/ 337638 h 1350551"/>
                <a:gd name="connsiteX5" fmla="*/ 7483739 w 7483739"/>
                <a:gd name="connsiteY5" fmla="*/ 1012913 h 1350551"/>
                <a:gd name="connsiteX6" fmla="*/ 3741872 w 7483739"/>
                <a:gd name="connsiteY6" fmla="*/ 1350551 h 1350551"/>
                <a:gd name="connsiteX7" fmla="*/ 5 w 7483739"/>
                <a:gd name="connsiteY7" fmla="*/ 1012913 h 1350551"/>
                <a:gd name="connsiteX8" fmla="*/ 5 w 7483739"/>
                <a:gd name="connsiteY8" fmla="*/ 337638 h 1350551"/>
                <a:gd name="connsiteX0" fmla="*/ 22 w 7483756"/>
                <a:gd name="connsiteY0" fmla="*/ 337638 h 1350551"/>
                <a:gd name="connsiteX1" fmla="*/ 3741889 w 7483756"/>
                <a:gd name="connsiteY1" fmla="*/ 67527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350551"/>
                <a:gd name="connsiteX1" fmla="*/ 3710358 w 7483756"/>
                <a:gd name="connsiteY1" fmla="*/ 96956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41889 w 7483756"/>
                <a:gd name="connsiteY4" fmla="*/ 1350551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45283 w 7483756"/>
                <a:gd name="connsiteY1" fmla="*/ 91241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1 w 7483735"/>
                <a:gd name="connsiteY0" fmla="*/ 337638 h 1518717"/>
                <a:gd name="connsiteX1" fmla="*/ 3745262 w 7483735"/>
                <a:gd name="connsiteY1" fmla="*/ 912416 h 1518717"/>
                <a:gd name="connsiteX2" fmla="*/ 7483735 w 7483735"/>
                <a:gd name="connsiteY2" fmla="*/ 337638 h 1518717"/>
                <a:gd name="connsiteX3" fmla="*/ 7483735 w 7483735"/>
                <a:gd name="connsiteY3" fmla="*/ 1012913 h 1518717"/>
                <a:gd name="connsiteX4" fmla="*/ 3710337 w 7483735"/>
                <a:gd name="connsiteY4" fmla="*/ 1508206 h 1518717"/>
                <a:gd name="connsiteX5" fmla="*/ 1 w 7483735"/>
                <a:gd name="connsiteY5" fmla="*/ 1012913 h 1518717"/>
                <a:gd name="connsiteX6" fmla="*/ 1 w 7483735"/>
                <a:gd name="connsiteY6" fmla="*/ 337638 h 1518717"/>
                <a:gd name="connsiteX0" fmla="*/ 1 w 7483735"/>
                <a:gd name="connsiteY0" fmla="*/ 337638 h 1518717"/>
                <a:gd name="connsiteX1" fmla="*/ 3741868 w 7483735"/>
                <a:gd name="connsiteY1" fmla="*/ 0 h 1518717"/>
                <a:gd name="connsiteX2" fmla="*/ 7483735 w 7483735"/>
                <a:gd name="connsiteY2" fmla="*/ 337638 h 1518717"/>
                <a:gd name="connsiteX3" fmla="*/ 3750627 w 7483735"/>
                <a:gd name="connsiteY3" fmla="*/ 916576 h 1518717"/>
                <a:gd name="connsiteX4" fmla="*/ 1 w 7483735"/>
                <a:gd name="connsiteY4" fmla="*/ 337638 h 1518717"/>
                <a:gd name="connsiteX0" fmla="*/ 7483735 w 7483735"/>
                <a:gd name="connsiteY0" fmla="*/ 337638 h 1518717"/>
                <a:gd name="connsiteX1" fmla="*/ 3749422 w 7483735"/>
                <a:gd name="connsiteY1" fmla="*/ 910226 h 1518717"/>
                <a:gd name="connsiteX2" fmla="*/ 1 w 7483735"/>
                <a:gd name="connsiteY2" fmla="*/ 337638 h 1518717"/>
                <a:gd name="connsiteX3" fmla="*/ 3741868 w 7483735"/>
                <a:gd name="connsiteY3" fmla="*/ 0 h 1518717"/>
                <a:gd name="connsiteX4" fmla="*/ 7483735 w 7483735"/>
                <a:gd name="connsiteY4" fmla="*/ 337638 h 1518717"/>
                <a:gd name="connsiteX5" fmla="*/ 7483735 w 7483735"/>
                <a:gd name="connsiteY5" fmla="*/ 1012913 h 1518717"/>
                <a:gd name="connsiteX6" fmla="*/ 3720848 w 7483735"/>
                <a:gd name="connsiteY6" fmla="*/ 1518717 h 1518717"/>
                <a:gd name="connsiteX7" fmla="*/ 1 w 7483735"/>
                <a:gd name="connsiteY7" fmla="*/ 1012913 h 1518717"/>
                <a:gd name="connsiteX8" fmla="*/ 1 w 7483735"/>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570815 h 1518717"/>
                <a:gd name="connsiteX0" fmla="*/ 4542 w 7488276"/>
                <a:gd name="connsiteY0" fmla="*/ 337638 h 1518717"/>
                <a:gd name="connsiteX1" fmla="*/ 3749803 w 7488276"/>
                <a:gd name="connsiteY1" fmla="*/ 912416 h 1518717"/>
                <a:gd name="connsiteX2" fmla="*/ 7488276 w 7488276"/>
                <a:gd name="connsiteY2" fmla="*/ 337638 h 1518717"/>
                <a:gd name="connsiteX3" fmla="*/ 7488276 w 7488276"/>
                <a:gd name="connsiteY3" fmla="*/ 1012913 h 1518717"/>
                <a:gd name="connsiteX4" fmla="*/ 3714878 w 7488276"/>
                <a:gd name="connsiteY4" fmla="*/ 1508206 h 1518717"/>
                <a:gd name="connsiteX5" fmla="*/ 4542 w 7488276"/>
                <a:gd name="connsiteY5" fmla="*/ 1012913 h 1518717"/>
                <a:gd name="connsiteX6" fmla="*/ 4542 w 7488276"/>
                <a:gd name="connsiteY6" fmla="*/ 337638 h 1518717"/>
                <a:gd name="connsiteX0" fmla="*/ 4542 w 7488276"/>
                <a:gd name="connsiteY0" fmla="*/ 337638 h 1518717"/>
                <a:gd name="connsiteX1" fmla="*/ 3746409 w 7488276"/>
                <a:gd name="connsiteY1" fmla="*/ 0 h 1518717"/>
                <a:gd name="connsiteX2" fmla="*/ 7488276 w 7488276"/>
                <a:gd name="connsiteY2" fmla="*/ 337638 h 1518717"/>
                <a:gd name="connsiteX3" fmla="*/ 3755168 w 7488276"/>
                <a:gd name="connsiteY3" fmla="*/ 916576 h 1518717"/>
                <a:gd name="connsiteX4" fmla="*/ 4542 w 7488276"/>
                <a:gd name="connsiteY4" fmla="*/ 337638 h 1518717"/>
                <a:gd name="connsiteX0" fmla="*/ 7488276 w 7488276"/>
                <a:gd name="connsiteY0" fmla="*/ 337638 h 1518717"/>
                <a:gd name="connsiteX1" fmla="*/ 3733521 w 7488276"/>
                <a:gd name="connsiteY1" fmla="*/ 1152040 h 1518717"/>
                <a:gd name="connsiteX2" fmla="*/ 4542 w 7488276"/>
                <a:gd name="connsiteY2" fmla="*/ 337638 h 1518717"/>
                <a:gd name="connsiteX3" fmla="*/ 3746409 w 7488276"/>
                <a:gd name="connsiteY3" fmla="*/ 0 h 1518717"/>
                <a:gd name="connsiteX4" fmla="*/ 7488276 w 7488276"/>
                <a:gd name="connsiteY4" fmla="*/ 337638 h 1518717"/>
                <a:gd name="connsiteX5" fmla="*/ 7488276 w 7488276"/>
                <a:gd name="connsiteY5" fmla="*/ 1012913 h 1518717"/>
                <a:gd name="connsiteX6" fmla="*/ 3725389 w 7488276"/>
                <a:gd name="connsiteY6" fmla="*/ 1518717 h 1518717"/>
                <a:gd name="connsiteX7" fmla="*/ 4542 w 7488276"/>
                <a:gd name="connsiteY7" fmla="*/ 1012913 h 1518717"/>
                <a:gd name="connsiteX8" fmla="*/ 4542 w 7488276"/>
                <a:gd name="connsiteY8" fmla="*/ 570815 h 1518717"/>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96291 w 7498497"/>
                <a:gd name="connsiteY2" fmla="*/ 587314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500299"/>
                <a:gd name="connsiteY0" fmla="*/ 343523 h 1524602"/>
                <a:gd name="connsiteX1" fmla="*/ 3749803 w 7500299"/>
                <a:gd name="connsiteY1" fmla="*/ 1162093 h 1524602"/>
                <a:gd name="connsiteX2" fmla="*/ 7500299 w 7500299"/>
                <a:gd name="connsiteY2" fmla="*/ 597474 h 1524602"/>
                <a:gd name="connsiteX3" fmla="*/ 7488276 w 7500299"/>
                <a:gd name="connsiteY3" fmla="*/ 1018798 h 1524602"/>
                <a:gd name="connsiteX4" fmla="*/ 3714878 w 7500299"/>
                <a:gd name="connsiteY4" fmla="*/ 1514091 h 1524602"/>
                <a:gd name="connsiteX5" fmla="*/ 4542 w 7500299"/>
                <a:gd name="connsiteY5" fmla="*/ 1018798 h 1524602"/>
                <a:gd name="connsiteX6" fmla="*/ 4542 w 7500299"/>
                <a:gd name="connsiteY6" fmla="*/ 343523 h 1524602"/>
                <a:gd name="connsiteX0" fmla="*/ 4542 w 7500299"/>
                <a:gd name="connsiteY0" fmla="*/ 343523 h 1524602"/>
                <a:gd name="connsiteX1" fmla="*/ 3746409 w 7500299"/>
                <a:gd name="connsiteY1" fmla="*/ 5885 h 1524602"/>
                <a:gd name="connsiteX2" fmla="*/ 7496291 w 7500299"/>
                <a:gd name="connsiteY2" fmla="*/ 587314 h 1524602"/>
                <a:gd name="connsiteX3" fmla="*/ 3735130 w 7500299"/>
                <a:gd name="connsiteY3" fmla="*/ 1156095 h 1524602"/>
                <a:gd name="connsiteX4" fmla="*/ 4542 w 7500299"/>
                <a:gd name="connsiteY4" fmla="*/ 343523 h 1524602"/>
                <a:gd name="connsiteX0" fmla="*/ 7492284 w 7500299"/>
                <a:gd name="connsiteY0" fmla="*/ 570385 h 1524602"/>
                <a:gd name="connsiteX1" fmla="*/ 3733521 w 7500299"/>
                <a:gd name="connsiteY1" fmla="*/ 1157925 h 1524602"/>
                <a:gd name="connsiteX2" fmla="*/ 4542 w 7500299"/>
                <a:gd name="connsiteY2" fmla="*/ 343523 h 1524602"/>
                <a:gd name="connsiteX3" fmla="*/ 3746409 w 7500299"/>
                <a:gd name="connsiteY3" fmla="*/ 5885 h 1524602"/>
                <a:gd name="connsiteX4" fmla="*/ 7498497 w 7500299"/>
                <a:gd name="connsiteY4" fmla="*/ 593973 h 1524602"/>
                <a:gd name="connsiteX5" fmla="*/ 7488276 w 7500299"/>
                <a:gd name="connsiteY5" fmla="*/ 1018798 h 1524602"/>
                <a:gd name="connsiteX6" fmla="*/ 3725389 w 7500299"/>
                <a:gd name="connsiteY6" fmla="*/ 1524602 h 1524602"/>
                <a:gd name="connsiteX7" fmla="*/ 4542 w 7500299"/>
                <a:gd name="connsiteY7" fmla="*/ 1018798 h 1524602"/>
                <a:gd name="connsiteX8" fmla="*/ 4542 w 7500299"/>
                <a:gd name="connsiteY8" fmla="*/ 576700 h 1524602"/>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46409 w 7500299"/>
                <a:gd name="connsiteY1" fmla="*/ 59084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54425 w 7500299"/>
                <a:gd name="connsiteY1" fmla="*/ 4908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495 h 1577574"/>
                <a:gd name="connsiteX1" fmla="*/ 3749803 w 7500299"/>
                <a:gd name="connsiteY1" fmla="*/ 1215065 h 1577574"/>
                <a:gd name="connsiteX2" fmla="*/ 7500299 w 7500299"/>
                <a:gd name="connsiteY2" fmla="*/ 650446 h 1577574"/>
                <a:gd name="connsiteX3" fmla="*/ 7488276 w 7500299"/>
                <a:gd name="connsiteY3" fmla="*/ 1071770 h 1577574"/>
                <a:gd name="connsiteX4" fmla="*/ 3714878 w 7500299"/>
                <a:gd name="connsiteY4" fmla="*/ 1567063 h 1577574"/>
                <a:gd name="connsiteX5" fmla="*/ 4542 w 7500299"/>
                <a:gd name="connsiteY5" fmla="*/ 1071770 h 1577574"/>
                <a:gd name="connsiteX6" fmla="*/ 4542 w 7500299"/>
                <a:gd name="connsiteY6" fmla="*/ 396495 h 1577574"/>
                <a:gd name="connsiteX0" fmla="*/ 4542 w 7500299"/>
                <a:gd name="connsiteY0" fmla="*/ 396495 h 1577574"/>
                <a:gd name="connsiteX1" fmla="*/ 3754425 w 7500299"/>
                <a:gd name="connsiteY1" fmla="*/ 4681 h 1577574"/>
                <a:gd name="connsiteX2" fmla="*/ 7496291 w 7500299"/>
                <a:gd name="connsiteY2" fmla="*/ 640286 h 1577574"/>
                <a:gd name="connsiteX3" fmla="*/ 3735130 w 7500299"/>
                <a:gd name="connsiteY3" fmla="*/ 1209067 h 1577574"/>
                <a:gd name="connsiteX4" fmla="*/ 4542 w 7500299"/>
                <a:gd name="connsiteY4" fmla="*/ 396495 h 1577574"/>
                <a:gd name="connsiteX0" fmla="*/ 7492284 w 7500299"/>
                <a:gd name="connsiteY0" fmla="*/ 623357 h 1577574"/>
                <a:gd name="connsiteX1" fmla="*/ 3733521 w 7500299"/>
                <a:gd name="connsiteY1" fmla="*/ 1210897 h 1577574"/>
                <a:gd name="connsiteX2" fmla="*/ 8549 w 7500299"/>
                <a:gd name="connsiteY2" fmla="*/ 623357 h 1577574"/>
                <a:gd name="connsiteX3" fmla="*/ 3754424 w 7500299"/>
                <a:gd name="connsiteY3" fmla="*/ 4681 h 1577574"/>
                <a:gd name="connsiteX4" fmla="*/ 7498497 w 7500299"/>
                <a:gd name="connsiteY4" fmla="*/ 646945 h 1577574"/>
                <a:gd name="connsiteX5" fmla="*/ 7488276 w 7500299"/>
                <a:gd name="connsiteY5" fmla="*/ 1071770 h 1577574"/>
                <a:gd name="connsiteX6" fmla="*/ 3725389 w 7500299"/>
                <a:gd name="connsiteY6" fmla="*/ 1577574 h 1577574"/>
                <a:gd name="connsiteX7" fmla="*/ 4542 w 7500299"/>
                <a:gd name="connsiteY7" fmla="*/ 1071770 h 1577574"/>
                <a:gd name="connsiteX8" fmla="*/ 4542 w 7500299"/>
                <a:gd name="connsiteY8" fmla="*/ 629672 h 1577574"/>
                <a:gd name="connsiteX0" fmla="*/ 4542 w 7500299"/>
                <a:gd name="connsiteY0" fmla="*/ 391842 h 1572921"/>
                <a:gd name="connsiteX1" fmla="*/ 3749803 w 7500299"/>
                <a:gd name="connsiteY1" fmla="*/ 1210412 h 1572921"/>
                <a:gd name="connsiteX2" fmla="*/ 7500299 w 7500299"/>
                <a:gd name="connsiteY2" fmla="*/ 645793 h 1572921"/>
                <a:gd name="connsiteX3" fmla="*/ 7488276 w 7500299"/>
                <a:gd name="connsiteY3" fmla="*/ 1067117 h 1572921"/>
                <a:gd name="connsiteX4" fmla="*/ 3714878 w 7500299"/>
                <a:gd name="connsiteY4" fmla="*/ 1562410 h 1572921"/>
                <a:gd name="connsiteX5" fmla="*/ 4542 w 7500299"/>
                <a:gd name="connsiteY5" fmla="*/ 1067117 h 1572921"/>
                <a:gd name="connsiteX6" fmla="*/ 4542 w 7500299"/>
                <a:gd name="connsiteY6" fmla="*/ 391842 h 1572921"/>
                <a:gd name="connsiteX0" fmla="*/ 8549 w 7500299"/>
                <a:gd name="connsiteY0" fmla="*/ 615318 h 1572921"/>
                <a:gd name="connsiteX1" fmla="*/ 3754425 w 7500299"/>
                <a:gd name="connsiteY1" fmla="*/ 28 h 1572921"/>
                <a:gd name="connsiteX2" fmla="*/ 7496291 w 7500299"/>
                <a:gd name="connsiteY2" fmla="*/ 635633 h 1572921"/>
                <a:gd name="connsiteX3" fmla="*/ 3735130 w 7500299"/>
                <a:gd name="connsiteY3" fmla="*/ 1204414 h 1572921"/>
                <a:gd name="connsiteX4" fmla="*/ 8549 w 7500299"/>
                <a:gd name="connsiteY4" fmla="*/ 615318 h 1572921"/>
                <a:gd name="connsiteX0" fmla="*/ 7492284 w 7500299"/>
                <a:gd name="connsiteY0" fmla="*/ 618704 h 1572921"/>
                <a:gd name="connsiteX1" fmla="*/ 3733521 w 7500299"/>
                <a:gd name="connsiteY1" fmla="*/ 1206244 h 1572921"/>
                <a:gd name="connsiteX2" fmla="*/ 8549 w 7500299"/>
                <a:gd name="connsiteY2" fmla="*/ 618704 h 1572921"/>
                <a:gd name="connsiteX3" fmla="*/ 3754424 w 7500299"/>
                <a:gd name="connsiteY3" fmla="*/ 28 h 1572921"/>
                <a:gd name="connsiteX4" fmla="*/ 7498497 w 7500299"/>
                <a:gd name="connsiteY4" fmla="*/ 642292 h 1572921"/>
                <a:gd name="connsiteX5" fmla="*/ 7488276 w 7500299"/>
                <a:gd name="connsiteY5" fmla="*/ 1067117 h 1572921"/>
                <a:gd name="connsiteX6" fmla="*/ 3725389 w 7500299"/>
                <a:gd name="connsiteY6" fmla="*/ 1572921 h 1572921"/>
                <a:gd name="connsiteX7" fmla="*/ 4542 w 7500299"/>
                <a:gd name="connsiteY7" fmla="*/ 1067117 h 1572921"/>
                <a:gd name="connsiteX8" fmla="*/ 4542 w 7500299"/>
                <a:gd name="connsiteY8" fmla="*/ 625019 h 1572921"/>
                <a:gd name="connsiteX0" fmla="*/ 0 w 7503772"/>
                <a:gd name="connsiteY0" fmla="*/ 605160 h 1572921"/>
                <a:gd name="connsiteX1" fmla="*/ 3753276 w 7503772"/>
                <a:gd name="connsiteY1" fmla="*/ 1210412 h 1572921"/>
                <a:gd name="connsiteX2" fmla="*/ 7503772 w 7503772"/>
                <a:gd name="connsiteY2" fmla="*/ 645793 h 1572921"/>
                <a:gd name="connsiteX3" fmla="*/ 7491749 w 7503772"/>
                <a:gd name="connsiteY3" fmla="*/ 1067117 h 1572921"/>
                <a:gd name="connsiteX4" fmla="*/ 3718351 w 7503772"/>
                <a:gd name="connsiteY4" fmla="*/ 1562410 h 1572921"/>
                <a:gd name="connsiteX5" fmla="*/ 8015 w 7503772"/>
                <a:gd name="connsiteY5" fmla="*/ 1067117 h 1572921"/>
                <a:gd name="connsiteX6" fmla="*/ 0 w 7503772"/>
                <a:gd name="connsiteY6" fmla="*/ 605160 h 1572921"/>
                <a:gd name="connsiteX0" fmla="*/ 12022 w 7503772"/>
                <a:gd name="connsiteY0" fmla="*/ 615318 h 1572921"/>
                <a:gd name="connsiteX1" fmla="*/ 3757898 w 7503772"/>
                <a:gd name="connsiteY1" fmla="*/ 28 h 1572921"/>
                <a:gd name="connsiteX2" fmla="*/ 7499764 w 7503772"/>
                <a:gd name="connsiteY2" fmla="*/ 635633 h 1572921"/>
                <a:gd name="connsiteX3" fmla="*/ 3738603 w 7503772"/>
                <a:gd name="connsiteY3" fmla="*/ 1204414 h 1572921"/>
                <a:gd name="connsiteX4" fmla="*/ 12022 w 7503772"/>
                <a:gd name="connsiteY4" fmla="*/ 615318 h 1572921"/>
                <a:gd name="connsiteX0" fmla="*/ 7495757 w 7503772"/>
                <a:gd name="connsiteY0" fmla="*/ 618704 h 1572921"/>
                <a:gd name="connsiteX1" fmla="*/ 3736994 w 7503772"/>
                <a:gd name="connsiteY1" fmla="*/ 1206244 h 1572921"/>
                <a:gd name="connsiteX2" fmla="*/ 12022 w 7503772"/>
                <a:gd name="connsiteY2" fmla="*/ 618704 h 1572921"/>
                <a:gd name="connsiteX3" fmla="*/ 3757897 w 7503772"/>
                <a:gd name="connsiteY3" fmla="*/ 28 h 1572921"/>
                <a:gd name="connsiteX4" fmla="*/ 7501970 w 7503772"/>
                <a:gd name="connsiteY4" fmla="*/ 642292 h 1572921"/>
                <a:gd name="connsiteX5" fmla="*/ 7491749 w 7503772"/>
                <a:gd name="connsiteY5" fmla="*/ 1067117 h 1572921"/>
                <a:gd name="connsiteX6" fmla="*/ 3728862 w 7503772"/>
                <a:gd name="connsiteY6" fmla="*/ 1572921 h 1572921"/>
                <a:gd name="connsiteX7" fmla="*/ 8015 w 7503772"/>
                <a:gd name="connsiteY7" fmla="*/ 1067117 h 1572921"/>
                <a:gd name="connsiteX8" fmla="*/ 8015 w 7503772"/>
                <a:gd name="connsiteY8" fmla="*/ 625019 h 15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3772" h="1572921" stroke="0" extrusionOk="0">
                  <a:moveTo>
                    <a:pt x="0" y="605160"/>
                  </a:moveTo>
                  <a:cubicBezTo>
                    <a:pt x="0" y="791632"/>
                    <a:pt x="2502647" y="1203640"/>
                    <a:pt x="3753276" y="1210412"/>
                  </a:cubicBezTo>
                  <a:cubicBezTo>
                    <a:pt x="5003905" y="1217184"/>
                    <a:pt x="7503772" y="832265"/>
                    <a:pt x="7503772" y="645793"/>
                  </a:cubicBezTo>
                  <a:lnTo>
                    <a:pt x="7491749" y="1067117"/>
                  </a:lnTo>
                  <a:cubicBezTo>
                    <a:pt x="7491749" y="1253589"/>
                    <a:pt x="5784927" y="1562410"/>
                    <a:pt x="3718351" y="1562410"/>
                  </a:cubicBezTo>
                  <a:cubicBezTo>
                    <a:pt x="1651775" y="1562410"/>
                    <a:pt x="8015" y="1253589"/>
                    <a:pt x="8015" y="1067117"/>
                  </a:cubicBezTo>
                  <a:lnTo>
                    <a:pt x="0" y="605160"/>
                  </a:lnTo>
                  <a:close/>
                </a:path>
                <a:path w="7503772" h="1572921" fill="lighten" stroke="0" extrusionOk="0">
                  <a:moveTo>
                    <a:pt x="12022" y="615318"/>
                  </a:moveTo>
                  <a:cubicBezTo>
                    <a:pt x="15238" y="414587"/>
                    <a:pt x="2509941" y="-3358"/>
                    <a:pt x="3757898" y="28"/>
                  </a:cubicBezTo>
                  <a:cubicBezTo>
                    <a:pt x="5005855" y="3414"/>
                    <a:pt x="7499764" y="449161"/>
                    <a:pt x="7499764" y="635633"/>
                  </a:cubicBezTo>
                  <a:cubicBezTo>
                    <a:pt x="7499764" y="822105"/>
                    <a:pt x="4986560" y="1207800"/>
                    <a:pt x="3738603" y="1204414"/>
                  </a:cubicBezTo>
                  <a:cubicBezTo>
                    <a:pt x="2490646" y="1201028"/>
                    <a:pt x="8806" y="816049"/>
                    <a:pt x="12022" y="615318"/>
                  </a:cubicBezTo>
                  <a:close/>
                </a:path>
                <a:path w="7503772" h="1572921" fill="none" extrusionOk="0">
                  <a:moveTo>
                    <a:pt x="7495757" y="618704"/>
                  </a:moveTo>
                  <a:cubicBezTo>
                    <a:pt x="7495757" y="805176"/>
                    <a:pt x="4984283" y="1206244"/>
                    <a:pt x="3736994" y="1206244"/>
                  </a:cubicBezTo>
                  <a:cubicBezTo>
                    <a:pt x="2489705" y="1206244"/>
                    <a:pt x="8538" y="819740"/>
                    <a:pt x="12022" y="618704"/>
                  </a:cubicBezTo>
                  <a:cubicBezTo>
                    <a:pt x="15506" y="417668"/>
                    <a:pt x="2509572" y="-3903"/>
                    <a:pt x="3757897" y="28"/>
                  </a:cubicBezTo>
                  <a:cubicBezTo>
                    <a:pt x="5006222" y="3959"/>
                    <a:pt x="7501970" y="455820"/>
                    <a:pt x="7501970" y="642292"/>
                  </a:cubicBezTo>
                  <a:cubicBezTo>
                    <a:pt x="7498564" y="628448"/>
                    <a:pt x="7495156" y="925509"/>
                    <a:pt x="7491749" y="1067117"/>
                  </a:cubicBezTo>
                  <a:cubicBezTo>
                    <a:pt x="7491749" y="1253589"/>
                    <a:pt x="5795438" y="1572921"/>
                    <a:pt x="3728862" y="1572921"/>
                  </a:cubicBezTo>
                  <a:cubicBezTo>
                    <a:pt x="1662286" y="1572921"/>
                    <a:pt x="8015" y="1253589"/>
                    <a:pt x="8015" y="1067117"/>
                  </a:cubicBezTo>
                  <a:cubicBezTo>
                    <a:pt x="8015" y="919751"/>
                    <a:pt x="-2206" y="634206"/>
                    <a:pt x="8015" y="625019"/>
                  </a:cubicBezTo>
                </a:path>
              </a:pathLst>
            </a:custGeom>
            <a:solidFill>
              <a:schemeClr val="accent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Arial" charset="0"/>
              </a:endParaRPr>
            </a:p>
          </p:txBody>
        </p:sp>
        <p:sp>
          <p:nvSpPr>
            <p:cNvPr id="8" name="Can 2">
              <a:extLst>
                <a:ext uri="{FF2B5EF4-FFF2-40B4-BE49-F238E27FC236}">
                  <a16:creationId xmlns:a16="http://schemas.microsoft.com/office/drawing/2014/main" id="{5652E812-AEE0-379C-B246-64117CE7F574}"/>
                </a:ext>
              </a:extLst>
            </p:cNvPr>
            <p:cNvSpPr/>
            <p:nvPr/>
          </p:nvSpPr>
          <p:spPr bwMode="auto">
            <a:xfrm>
              <a:off x="2240520" y="1435557"/>
              <a:ext cx="7542486" cy="1811973"/>
            </a:xfrm>
            <a:custGeom>
              <a:avLst/>
              <a:gdLst>
                <a:gd name="connsiteX0" fmla="*/ 0 w 7483734"/>
                <a:gd name="connsiteY0" fmla="*/ 337638 h 1350551"/>
                <a:gd name="connsiteX1" fmla="*/ 3741867 w 7483734"/>
                <a:gd name="connsiteY1" fmla="*/ 675276 h 1350551"/>
                <a:gd name="connsiteX2" fmla="*/ 7483734 w 7483734"/>
                <a:gd name="connsiteY2" fmla="*/ 337638 h 1350551"/>
                <a:gd name="connsiteX3" fmla="*/ 7483734 w 7483734"/>
                <a:gd name="connsiteY3" fmla="*/ 1012913 h 1350551"/>
                <a:gd name="connsiteX4" fmla="*/ 3741867 w 7483734"/>
                <a:gd name="connsiteY4" fmla="*/ 1350551 h 1350551"/>
                <a:gd name="connsiteX5" fmla="*/ 0 w 7483734"/>
                <a:gd name="connsiteY5" fmla="*/ 1012913 h 1350551"/>
                <a:gd name="connsiteX6" fmla="*/ 0 w 7483734"/>
                <a:gd name="connsiteY6" fmla="*/ 337638 h 1350551"/>
                <a:gd name="connsiteX0" fmla="*/ 0 w 7483734"/>
                <a:gd name="connsiteY0" fmla="*/ 337638 h 1350551"/>
                <a:gd name="connsiteX1" fmla="*/ 3741867 w 7483734"/>
                <a:gd name="connsiteY1" fmla="*/ 0 h 1350551"/>
                <a:gd name="connsiteX2" fmla="*/ 7483734 w 7483734"/>
                <a:gd name="connsiteY2" fmla="*/ 337638 h 1350551"/>
                <a:gd name="connsiteX3" fmla="*/ 3741867 w 7483734"/>
                <a:gd name="connsiteY3" fmla="*/ 675276 h 1350551"/>
                <a:gd name="connsiteX4" fmla="*/ 0 w 7483734"/>
                <a:gd name="connsiteY4" fmla="*/ 337638 h 1350551"/>
                <a:gd name="connsiteX0" fmla="*/ 7483734 w 7483734"/>
                <a:gd name="connsiteY0" fmla="*/ 337638 h 1350551"/>
                <a:gd name="connsiteX1" fmla="*/ 3741867 w 7483734"/>
                <a:gd name="connsiteY1" fmla="*/ 675276 h 1350551"/>
                <a:gd name="connsiteX2" fmla="*/ 0 w 7483734"/>
                <a:gd name="connsiteY2" fmla="*/ 337638 h 1350551"/>
                <a:gd name="connsiteX3" fmla="*/ 3741867 w 7483734"/>
                <a:gd name="connsiteY3" fmla="*/ 0 h 1350551"/>
                <a:gd name="connsiteX4" fmla="*/ 7483734 w 7483734"/>
                <a:gd name="connsiteY4" fmla="*/ 337638 h 1350551"/>
                <a:gd name="connsiteX5" fmla="*/ 7483734 w 7483734"/>
                <a:gd name="connsiteY5" fmla="*/ 1012913 h 1350551"/>
                <a:gd name="connsiteX6" fmla="*/ 3741867 w 7483734"/>
                <a:gd name="connsiteY6" fmla="*/ 1350551 h 1350551"/>
                <a:gd name="connsiteX7" fmla="*/ 0 w 7483734"/>
                <a:gd name="connsiteY7" fmla="*/ 1012913 h 1350551"/>
                <a:gd name="connsiteX8" fmla="*/ 0 w 7483734"/>
                <a:gd name="connsiteY8" fmla="*/ 337638 h 1350551"/>
                <a:gd name="connsiteX0" fmla="*/ 5 w 7483739"/>
                <a:gd name="connsiteY0" fmla="*/ 337638 h 1350551"/>
                <a:gd name="connsiteX1" fmla="*/ 3741872 w 7483739"/>
                <a:gd name="connsiteY1" fmla="*/ 675276 h 1350551"/>
                <a:gd name="connsiteX2" fmla="*/ 7483739 w 7483739"/>
                <a:gd name="connsiteY2" fmla="*/ 337638 h 1350551"/>
                <a:gd name="connsiteX3" fmla="*/ 7483739 w 7483739"/>
                <a:gd name="connsiteY3" fmla="*/ 1012913 h 1350551"/>
                <a:gd name="connsiteX4" fmla="*/ 3741872 w 7483739"/>
                <a:gd name="connsiteY4" fmla="*/ 1350551 h 1350551"/>
                <a:gd name="connsiteX5" fmla="*/ 5 w 7483739"/>
                <a:gd name="connsiteY5" fmla="*/ 1012913 h 1350551"/>
                <a:gd name="connsiteX6" fmla="*/ 5 w 7483739"/>
                <a:gd name="connsiteY6" fmla="*/ 337638 h 1350551"/>
                <a:gd name="connsiteX0" fmla="*/ 5 w 7483739"/>
                <a:gd name="connsiteY0" fmla="*/ 337638 h 1350551"/>
                <a:gd name="connsiteX1" fmla="*/ 3741872 w 7483739"/>
                <a:gd name="connsiteY1" fmla="*/ 0 h 1350551"/>
                <a:gd name="connsiteX2" fmla="*/ 7483739 w 7483739"/>
                <a:gd name="connsiteY2" fmla="*/ 337638 h 1350551"/>
                <a:gd name="connsiteX3" fmla="*/ 3741872 w 7483739"/>
                <a:gd name="connsiteY3" fmla="*/ 675276 h 1350551"/>
                <a:gd name="connsiteX4" fmla="*/ 5 w 7483739"/>
                <a:gd name="connsiteY4" fmla="*/ 337638 h 1350551"/>
                <a:gd name="connsiteX0" fmla="*/ 7483739 w 7483739"/>
                <a:gd name="connsiteY0" fmla="*/ 337638 h 1350551"/>
                <a:gd name="connsiteX1" fmla="*/ 3720851 w 7483739"/>
                <a:gd name="connsiteY1" fmla="*/ 980076 h 1350551"/>
                <a:gd name="connsiteX2" fmla="*/ 5 w 7483739"/>
                <a:gd name="connsiteY2" fmla="*/ 337638 h 1350551"/>
                <a:gd name="connsiteX3" fmla="*/ 3741872 w 7483739"/>
                <a:gd name="connsiteY3" fmla="*/ 0 h 1350551"/>
                <a:gd name="connsiteX4" fmla="*/ 7483739 w 7483739"/>
                <a:gd name="connsiteY4" fmla="*/ 337638 h 1350551"/>
                <a:gd name="connsiteX5" fmla="*/ 7483739 w 7483739"/>
                <a:gd name="connsiteY5" fmla="*/ 1012913 h 1350551"/>
                <a:gd name="connsiteX6" fmla="*/ 3741872 w 7483739"/>
                <a:gd name="connsiteY6" fmla="*/ 1350551 h 1350551"/>
                <a:gd name="connsiteX7" fmla="*/ 5 w 7483739"/>
                <a:gd name="connsiteY7" fmla="*/ 1012913 h 1350551"/>
                <a:gd name="connsiteX8" fmla="*/ 5 w 7483739"/>
                <a:gd name="connsiteY8" fmla="*/ 337638 h 1350551"/>
                <a:gd name="connsiteX0" fmla="*/ 22 w 7483756"/>
                <a:gd name="connsiteY0" fmla="*/ 337638 h 1350551"/>
                <a:gd name="connsiteX1" fmla="*/ 3741889 w 7483756"/>
                <a:gd name="connsiteY1" fmla="*/ 67527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350551"/>
                <a:gd name="connsiteX1" fmla="*/ 3710358 w 7483756"/>
                <a:gd name="connsiteY1" fmla="*/ 969566 h 1350551"/>
                <a:gd name="connsiteX2" fmla="*/ 7483756 w 7483756"/>
                <a:gd name="connsiteY2" fmla="*/ 337638 h 1350551"/>
                <a:gd name="connsiteX3" fmla="*/ 7483756 w 7483756"/>
                <a:gd name="connsiteY3" fmla="*/ 1012913 h 1350551"/>
                <a:gd name="connsiteX4" fmla="*/ 3741889 w 7483756"/>
                <a:gd name="connsiteY4" fmla="*/ 1350551 h 1350551"/>
                <a:gd name="connsiteX5" fmla="*/ 22 w 7483756"/>
                <a:gd name="connsiteY5" fmla="*/ 1012913 h 1350551"/>
                <a:gd name="connsiteX6" fmla="*/ 22 w 7483756"/>
                <a:gd name="connsiteY6" fmla="*/ 337638 h 1350551"/>
                <a:gd name="connsiteX0" fmla="*/ 22 w 7483756"/>
                <a:gd name="connsiteY0" fmla="*/ 337638 h 1350551"/>
                <a:gd name="connsiteX1" fmla="*/ 3741889 w 7483756"/>
                <a:gd name="connsiteY1" fmla="*/ 0 h 1350551"/>
                <a:gd name="connsiteX2" fmla="*/ 7483756 w 7483756"/>
                <a:gd name="connsiteY2" fmla="*/ 337638 h 1350551"/>
                <a:gd name="connsiteX3" fmla="*/ 3699848 w 7483756"/>
                <a:gd name="connsiteY3" fmla="*/ 980076 h 1350551"/>
                <a:gd name="connsiteX4" fmla="*/ 22 w 7483756"/>
                <a:gd name="connsiteY4" fmla="*/ 337638 h 1350551"/>
                <a:gd name="connsiteX0" fmla="*/ 7483756 w 7483756"/>
                <a:gd name="connsiteY0" fmla="*/ 337638 h 1350551"/>
                <a:gd name="connsiteX1" fmla="*/ 3720868 w 7483756"/>
                <a:gd name="connsiteY1" fmla="*/ 980076 h 1350551"/>
                <a:gd name="connsiteX2" fmla="*/ 22 w 7483756"/>
                <a:gd name="connsiteY2" fmla="*/ 337638 h 1350551"/>
                <a:gd name="connsiteX3" fmla="*/ 3741889 w 7483756"/>
                <a:gd name="connsiteY3" fmla="*/ 0 h 1350551"/>
                <a:gd name="connsiteX4" fmla="*/ 7483756 w 7483756"/>
                <a:gd name="connsiteY4" fmla="*/ 337638 h 1350551"/>
                <a:gd name="connsiteX5" fmla="*/ 7483756 w 7483756"/>
                <a:gd name="connsiteY5" fmla="*/ 1012913 h 1350551"/>
                <a:gd name="connsiteX6" fmla="*/ 3741889 w 7483756"/>
                <a:gd name="connsiteY6" fmla="*/ 1350551 h 1350551"/>
                <a:gd name="connsiteX7" fmla="*/ 22 w 7483756"/>
                <a:gd name="connsiteY7" fmla="*/ 1012913 h 1350551"/>
                <a:gd name="connsiteX8" fmla="*/ 22 w 7483756"/>
                <a:gd name="connsiteY8" fmla="*/ 337638 h 1350551"/>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41889 w 7483756"/>
                <a:gd name="connsiteY4" fmla="*/ 1350551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20868 w 7483756"/>
                <a:gd name="connsiteY1" fmla="*/ 98007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10358 w 7483756"/>
                <a:gd name="connsiteY1" fmla="*/ 96956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22 w 7483756"/>
                <a:gd name="connsiteY0" fmla="*/ 337638 h 1518717"/>
                <a:gd name="connsiteX1" fmla="*/ 3745283 w 7483756"/>
                <a:gd name="connsiteY1" fmla="*/ 912416 h 1518717"/>
                <a:gd name="connsiteX2" fmla="*/ 7483756 w 7483756"/>
                <a:gd name="connsiteY2" fmla="*/ 337638 h 1518717"/>
                <a:gd name="connsiteX3" fmla="*/ 7483756 w 7483756"/>
                <a:gd name="connsiteY3" fmla="*/ 1012913 h 1518717"/>
                <a:gd name="connsiteX4" fmla="*/ 3710358 w 7483756"/>
                <a:gd name="connsiteY4" fmla="*/ 1508206 h 1518717"/>
                <a:gd name="connsiteX5" fmla="*/ 22 w 7483756"/>
                <a:gd name="connsiteY5" fmla="*/ 1012913 h 1518717"/>
                <a:gd name="connsiteX6" fmla="*/ 22 w 7483756"/>
                <a:gd name="connsiteY6" fmla="*/ 337638 h 1518717"/>
                <a:gd name="connsiteX0" fmla="*/ 22 w 7483756"/>
                <a:gd name="connsiteY0" fmla="*/ 337638 h 1518717"/>
                <a:gd name="connsiteX1" fmla="*/ 3741889 w 7483756"/>
                <a:gd name="connsiteY1" fmla="*/ 0 h 1518717"/>
                <a:gd name="connsiteX2" fmla="*/ 7483756 w 7483756"/>
                <a:gd name="connsiteY2" fmla="*/ 337638 h 1518717"/>
                <a:gd name="connsiteX3" fmla="*/ 3699848 w 7483756"/>
                <a:gd name="connsiteY3" fmla="*/ 980076 h 1518717"/>
                <a:gd name="connsiteX4" fmla="*/ 22 w 7483756"/>
                <a:gd name="connsiteY4" fmla="*/ 337638 h 1518717"/>
                <a:gd name="connsiteX0" fmla="*/ 7483756 w 7483756"/>
                <a:gd name="connsiteY0" fmla="*/ 337638 h 1518717"/>
                <a:gd name="connsiteX1" fmla="*/ 3749443 w 7483756"/>
                <a:gd name="connsiteY1" fmla="*/ 910226 h 1518717"/>
                <a:gd name="connsiteX2" fmla="*/ 22 w 7483756"/>
                <a:gd name="connsiteY2" fmla="*/ 337638 h 1518717"/>
                <a:gd name="connsiteX3" fmla="*/ 3741889 w 7483756"/>
                <a:gd name="connsiteY3" fmla="*/ 0 h 1518717"/>
                <a:gd name="connsiteX4" fmla="*/ 7483756 w 7483756"/>
                <a:gd name="connsiteY4" fmla="*/ 337638 h 1518717"/>
                <a:gd name="connsiteX5" fmla="*/ 7483756 w 7483756"/>
                <a:gd name="connsiteY5" fmla="*/ 1012913 h 1518717"/>
                <a:gd name="connsiteX6" fmla="*/ 3720869 w 7483756"/>
                <a:gd name="connsiteY6" fmla="*/ 1518717 h 1518717"/>
                <a:gd name="connsiteX7" fmla="*/ 22 w 7483756"/>
                <a:gd name="connsiteY7" fmla="*/ 1012913 h 1518717"/>
                <a:gd name="connsiteX8" fmla="*/ 22 w 7483756"/>
                <a:gd name="connsiteY8" fmla="*/ 337638 h 1518717"/>
                <a:gd name="connsiteX0" fmla="*/ 1 w 7483735"/>
                <a:gd name="connsiteY0" fmla="*/ 337638 h 1518717"/>
                <a:gd name="connsiteX1" fmla="*/ 3745262 w 7483735"/>
                <a:gd name="connsiteY1" fmla="*/ 912416 h 1518717"/>
                <a:gd name="connsiteX2" fmla="*/ 7483735 w 7483735"/>
                <a:gd name="connsiteY2" fmla="*/ 337638 h 1518717"/>
                <a:gd name="connsiteX3" fmla="*/ 7483735 w 7483735"/>
                <a:gd name="connsiteY3" fmla="*/ 1012913 h 1518717"/>
                <a:gd name="connsiteX4" fmla="*/ 3710337 w 7483735"/>
                <a:gd name="connsiteY4" fmla="*/ 1508206 h 1518717"/>
                <a:gd name="connsiteX5" fmla="*/ 1 w 7483735"/>
                <a:gd name="connsiteY5" fmla="*/ 1012913 h 1518717"/>
                <a:gd name="connsiteX6" fmla="*/ 1 w 7483735"/>
                <a:gd name="connsiteY6" fmla="*/ 337638 h 1518717"/>
                <a:gd name="connsiteX0" fmla="*/ 1 w 7483735"/>
                <a:gd name="connsiteY0" fmla="*/ 337638 h 1518717"/>
                <a:gd name="connsiteX1" fmla="*/ 3741868 w 7483735"/>
                <a:gd name="connsiteY1" fmla="*/ 0 h 1518717"/>
                <a:gd name="connsiteX2" fmla="*/ 7483735 w 7483735"/>
                <a:gd name="connsiteY2" fmla="*/ 337638 h 1518717"/>
                <a:gd name="connsiteX3" fmla="*/ 3750627 w 7483735"/>
                <a:gd name="connsiteY3" fmla="*/ 916576 h 1518717"/>
                <a:gd name="connsiteX4" fmla="*/ 1 w 7483735"/>
                <a:gd name="connsiteY4" fmla="*/ 337638 h 1518717"/>
                <a:gd name="connsiteX0" fmla="*/ 7483735 w 7483735"/>
                <a:gd name="connsiteY0" fmla="*/ 337638 h 1518717"/>
                <a:gd name="connsiteX1" fmla="*/ 3749422 w 7483735"/>
                <a:gd name="connsiteY1" fmla="*/ 910226 h 1518717"/>
                <a:gd name="connsiteX2" fmla="*/ 1 w 7483735"/>
                <a:gd name="connsiteY2" fmla="*/ 337638 h 1518717"/>
                <a:gd name="connsiteX3" fmla="*/ 3741868 w 7483735"/>
                <a:gd name="connsiteY3" fmla="*/ 0 h 1518717"/>
                <a:gd name="connsiteX4" fmla="*/ 7483735 w 7483735"/>
                <a:gd name="connsiteY4" fmla="*/ 337638 h 1518717"/>
                <a:gd name="connsiteX5" fmla="*/ 7483735 w 7483735"/>
                <a:gd name="connsiteY5" fmla="*/ 1012913 h 1518717"/>
                <a:gd name="connsiteX6" fmla="*/ 3720848 w 7483735"/>
                <a:gd name="connsiteY6" fmla="*/ 1518717 h 1518717"/>
                <a:gd name="connsiteX7" fmla="*/ 1 w 7483735"/>
                <a:gd name="connsiteY7" fmla="*/ 1012913 h 1518717"/>
                <a:gd name="connsiteX8" fmla="*/ 1 w 7483735"/>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337638 h 1518717"/>
                <a:gd name="connsiteX0" fmla="*/ 2 w 7483736"/>
                <a:gd name="connsiteY0" fmla="*/ 337638 h 1518717"/>
                <a:gd name="connsiteX1" fmla="*/ 3745263 w 7483736"/>
                <a:gd name="connsiteY1" fmla="*/ 912416 h 1518717"/>
                <a:gd name="connsiteX2" fmla="*/ 7483736 w 7483736"/>
                <a:gd name="connsiteY2" fmla="*/ 337638 h 1518717"/>
                <a:gd name="connsiteX3" fmla="*/ 7483736 w 7483736"/>
                <a:gd name="connsiteY3" fmla="*/ 1012913 h 1518717"/>
                <a:gd name="connsiteX4" fmla="*/ 3710338 w 7483736"/>
                <a:gd name="connsiteY4" fmla="*/ 1508206 h 1518717"/>
                <a:gd name="connsiteX5" fmla="*/ 2 w 7483736"/>
                <a:gd name="connsiteY5" fmla="*/ 1012913 h 1518717"/>
                <a:gd name="connsiteX6" fmla="*/ 2 w 7483736"/>
                <a:gd name="connsiteY6" fmla="*/ 337638 h 1518717"/>
                <a:gd name="connsiteX0" fmla="*/ 2 w 7483736"/>
                <a:gd name="connsiteY0" fmla="*/ 337638 h 1518717"/>
                <a:gd name="connsiteX1" fmla="*/ 3741869 w 7483736"/>
                <a:gd name="connsiteY1" fmla="*/ 0 h 1518717"/>
                <a:gd name="connsiteX2" fmla="*/ 7483736 w 7483736"/>
                <a:gd name="connsiteY2" fmla="*/ 337638 h 1518717"/>
                <a:gd name="connsiteX3" fmla="*/ 3750628 w 7483736"/>
                <a:gd name="connsiteY3" fmla="*/ 916576 h 1518717"/>
                <a:gd name="connsiteX4" fmla="*/ 2 w 7483736"/>
                <a:gd name="connsiteY4" fmla="*/ 337638 h 1518717"/>
                <a:gd name="connsiteX0" fmla="*/ 7483736 w 7483736"/>
                <a:gd name="connsiteY0" fmla="*/ 337638 h 1518717"/>
                <a:gd name="connsiteX1" fmla="*/ 3728981 w 7483736"/>
                <a:gd name="connsiteY1" fmla="*/ 1152040 h 1518717"/>
                <a:gd name="connsiteX2" fmla="*/ 2 w 7483736"/>
                <a:gd name="connsiteY2" fmla="*/ 337638 h 1518717"/>
                <a:gd name="connsiteX3" fmla="*/ 3741869 w 7483736"/>
                <a:gd name="connsiteY3" fmla="*/ 0 h 1518717"/>
                <a:gd name="connsiteX4" fmla="*/ 7483736 w 7483736"/>
                <a:gd name="connsiteY4" fmla="*/ 337638 h 1518717"/>
                <a:gd name="connsiteX5" fmla="*/ 7483736 w 7483736"/>
                <a:gd name="connsiteY5" fmla="*/ 1012913 h 1518717"/>
                <a:gd name="connsiteX6" fmla="*/ 3720849 w 7483736"/>
                <a:gd name="connsiteY6" fmla="*/ 1518717 h 1518717"/>
                <a:gd name="connsiteX7" fmla="*/ 2 w 7483736"/>
                <a:gd name="connsiteY7" fmla="*/ 1012913 h 1518717"/>
                <a:gd name="connsiteX8" fmla="*/ 2 w 7483736"/>
                <a:gd name="connsiteY8" fmla="*/ 570815 h 1518717"/>
                <a:gd name="connsiteX0" fmla="*/ 4542 w 7488276"/>
                <a:gd name="connsiteY0" fmla="*/ 337638 h 1518717"/>
                <a:gd name="connsiteX1" fmla="*/ 3749803 w 7488276"/>
                <a:gd name="connsiteY1" fmla="*/ 912416 h 1518717"/>
                <a:gd name="connsiteX2" fmla="*/ 7488276 w 7488276"/>
                <a:gd name="connsiteY2" fmla="*/ 337638 h 1518717"/>
                <a:gd name="connsiteX3" fmla="*/ 7488276 w 7488276"/>
                <a:gd name="connsiteY3" fmla="*/ 1012913 h 1518717"/>
                <a:gd name="connsiteX4" fmla="*/ 3714878 w 7488276"/>
                <a:gd name="connsiteY4" fmla="*/ 1508206 h 1518717"/>
                <a:gd name="connsiteX5" fmla="*/ 4542 w 7488276"/>
                <a:gd name="connsiteY5" fmla="*/ 1012913 h 1518717"/>
                <a:gd name="connsiteX6" fmla="*/ 4542 w 7488276"/>
                <a:gd name="connsiteY6" fmla="*/ 337638 h 1518717"/>
                <a:gd name="connsiteX0" fmla="*/ 4542 w 7488276"/>
                <a:gd name="connsiteY0" fmla="*/ 337638 h 1518717"/>
                <a:gd name="connsiteX1" fmla="*/ 3746409 w 7488276"/>
                <a:gd name="connsiteY1" fmla="*/ 0 h 1518717"/>
                <a:gd name="connsiteX2" fmla="*/ 7488276 w 7488276"/>
                <a:gd name="connsiteY2" fmla="*/ 337638 h 1518717"/>
                <a:gd name="connsiteX3" fmla="*/ 3755168 w 7488276"/>
                <a:gd name="connsiteY3" fmla="*/ 916576 h 1518717"/>
                <a:gd name="connsiteX4" fmla="*/ 4542 w 7488276"/>
                <a:gd name="connsiteY4" fmla="*/ 337638 h 1518717"/>
                <a:gd name="connsiteX0" fmla="*/ 7488276 w 7488276"/>
                <a:gd name="connsiteY0" fmla="*/ 337638 h 1518717"/>
                <a:gd name="connsiteX1" fmla="*/ 3733521 w 7488276"/>
                <a:gd name="connsiteY1" fmla="*/ 1152040 h 1518717"/>
                <a:gd name="connsiteX2" fmla="*/ 4542 w 7488276"/>
                <a:gd name="connsiteY2" fmla="*/ 337638 h 1518717"/>
                <a:gd name="connsiteX3" fmla="*/ 3746409 w 7488276"/>
                <a:gd name="connsiteY3" fmla="*/ 0 h 1518717"/>
                <a:gd name="connsiteX4" fmla="*/ 7488276 w 7488276"/>
                <a:gd name="connsiteY4" fmla="*/ 337638 h 1518717"/>
                <a:gd name="connsiteX5" fmla="*/ 7488276 w 7488276"/>
                <a:gd name="connsiteY5" fmla="*/ 1012913 h 1518717"/>
                <a:gd name="connsiteX6" fmla="*/ 3725389 w 7488276"/>
                <a:gd name="connsiteY6" fmla="*/ 1518717 h 1518717"/>
                <a:gd name="connsiteX7" fmla="*/ 4542 w 7488276"/>
                <a:gd name="connsiteY7" fmla="*/ 1012913 h 1518717"/>
                <a:gd name="connsiteX8" fmla="*/ 4542 w 7488276"/>
                <a:gd name="connsiteY8" fmla="*/ 570815 h 1518717"/>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55168 w 7498497"/>
                <a:gd name="connsiteY3" fmla="*/ 922461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918301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88276 w 7498497"/>
                <a:gd name="connsiteY0" fmla="*/ 343523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88276 w 7498497"/>
                <a:gd name="connsiteY2" fmla="*/ 343523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498497"/>
                <a:gd name="connsiteY0" fmla="*/ 343523 h 1524602"/>
                <a:gd name="connsiteX1" fmla="*/ 3749803 w 7498497"/>
                <a:gd name="connsiteY1" fmla="*/ 1162093 h 1524602"/>
                <a:gd name="connsiteX2" fmla="*/ 7488276 w 7498497"/>
                <a:gd name="connsiteY2" fmla="*/ 343523 h 1524602"/>
                <a:gd name="connsiteX3" fmla="*/ 7488276 w 7498497"/>
                <a:gd name="connsiteY3" fmla="*/ 1018798 h 1524602"/>
                <a:gd name="connsiteX4" fmla="*/ 3714878 w 7498497"/>
                <a:gd name="connsiteY4" fmla="*/ 1514091 h 1524602"/>
                <a:gd name="connsiteX5" fmla="*/ 4542 w 7498497"/>
                <a:gd name="connsiteY5" fmla="*/ 1018798 h 1524602"/>
                <a:gd name="connsiteX6" fmla="*/ 4542 w 7498497"/>
                <a:gd name="connsiteY6" fmla="*/ 343523 h 1524602"/>
                <a:gd name="connsiteX0" fmla="*/ 4542 w 7498497"/>
                <a:gd name="connsiteY0" fmla="*/ 343523 h 1524602"/>
                <a:gd name="connsiteX1" fmla="*/ 3746409 w 7498497"/>
                <a:gd name="connsiteY1" fmla="*/ 5885 h 1524602"/>
                <a:gd name="connsiteX2" fmla="*/ 7496291 w 7498497"/>
                <a:gd name="connsiteY2" fmla="*/ 587314 h 1524602"/>
                <a:gd name="connsiteX3" fmla="*/ 3735130 w 7498497"/>
                <a:gd name="connsiteY3" fmla="*/ 1156095 h 1524602"/>
                <a:gd name="connsiteX4" fmla="*/ 4542 w 7498497"/>
                <a:gd name="connsiteY4" fmla="*/ 343523 h 1524602"/>
                <a:gd name="connsiteX0" fmla="*/ 7492284 w 7498497"/>
                <a:gd name="connsiteY0" fmla="*/ 570385 h 1524602"/>
                <a:gd name="connsiteX1" fmla="*/ 3733521 w 7498497"/>
                <a:gd name="connsiteY1" fmla="*/ 1157925 h 1524602"/>
                <a:gd name="connsiteX2" fmla="*/ 4542 w 7498497"/>
                <a:gd name="connsiteY2" fmla="*/ 343523 h 1524602"/>
                <a:gd name="connsiteX3" fmla="*/ 3746409 w 7498497"/>
                <a:gd name="connsiteY3" fmla="*/ 5885 h 1524602"/>
                <a:gd name="connsiteX4" fmla="*/ 7498497 w 7498497"/>
                <a:gd name="connsiteY4" fmla="*/ 593973 h 1524602"/>
                <a:gd name="connsiteX5" fmla="*/ 7488276 w 7498497"/>
                <a:gd name="connsiteY5" fmla="*/ 1018798 h 1524602"/>
                <a:gd name="connsiteX6" fmla="*/ 3725389 w 7498497"/>
                <a:gd name="connsiteY6" fmla="*/ 1524602 h 1524602"/>
                <a:gd name="connsiteX7" fmla="*/ 4542 w 7498497"/>
                <a:gd name="connsiteY7" fmla="*/ 1018798 h 1524602"/>
                <a:gd name="connsiteX8" fmla="*/ 4542 w 7498497"/>
                <a:gd name="connsiteY8" fmla="*/ 576700 h 1524602"/>
                <a:gd name="connsiteX0" fmla="*/ 4542 w 7500299"/>
                <a:gd name="connsiteY0" fmla="*/ 343523 h 1524602"/>
                <a:gd name="connsiteX1" fmla="*/ 3749803 w 7500299"/>
                <a:gd name="connsiteY1" fmla="*/ 1162093 h 1524602"/>
                <a:gd name="connsiteX2" fmla="*/ 7500299 w 7500299"/>
                <a:gd name="connsiteY2" fmla="*/ 597474 h 1524602"/>
                <a:gd name="connsiteX3" fmla="*/ 7488276 w 7500299"/>
                <a:gd name="connsiteY3" fmla="*/ 1018798 h 1524602"/>
                <a:gd name="connsiteX4" fmla="*/ 3714878 w 7500299"/>
                <a:gd name="connsiteY4" fmla="*/ 1514091 h 1524602"/>
                <a:gd name="connsiteX5" fmla="*/ 4542 w 7500299"/>
                <a:gd name="connsiteY5" fmla="*/ 1018798 h 1524602"/>
                <a:gd name="connsiteX6" fmla="*/ 4542 w 7500299"/>
                <a:gd name="connsiteY6" fmla="*/ 343523 h 1524602"/>
                <a:gd name="connsiteX0" fmla="*/ 4542 w 7500299"/>
                <a:gd name="connsiteY0" fmla="*/ 343523 h 1524602"/>
                <a:gd name="connsiteX1" fmla="*/ 3746409 w 7500299"/>
                <a:gd name="connsiteY1" fmla="*/ 5885 h 1524602"/>
                <a:gd name="connsiteX2" fmla="*/ 7496291 w 7500299"/>
                <a:gd name="connsiteY2" fmla="*/ 587314 h 1524602"/>
                <a:gd name="connsiteX3" fmla="*/ 3735130 w 7500299"/>
                <a:gd name="connsiteY3" fmla="*/ 1156095 h 1524602"/>
                <a:gd name="connsiteX4" fmla="*/ 4542 w 7500299"/>
                <a:gd name="connsiteY4" fmla="*/ 343523 h 1524602"/>
                <a:gd name="connsiteX0" fmla="*/ 7492284 w 7500299"/>
                <a:gd name="connsiteY0" fmla="*/ 570385 h 1524602"/>
                <a:gd name="connsiteX1" fmla="*/ 3733521 w 7500299"/>
                <a:gd name="connsiteY1" fmla="*/ 1157925 h 1524602"/>
                <a:gd name="connsiteX2" fmla="*/ 4542 w 7500299"/>
                <a:gd name="connsiteY2" fmla="*/ 343523 h 1524602"/>
                <a:gd name="connsiteX3" fmla="*/ 3746409 w 7500299"/>
                <a:gd name="connsiteY3" fmla="*/ 5885 h 1524602"/>
                <a:gd name="connsiteX4" fmla="*/ 7498497 w 7500299"/>
                <a:gd name="connsiteY4" fmla="*/ 593973 h 1524602"/>
                <a:gd name="connsiteX5" fmla="*/ 7488276 w 7500299"/>
                <a:gd name="connsiteY5" fmla="*/ 1018798 h 1524602"/>
                <a:gd name="connsiteX6" fmla="*/ 3725389 w 7500299"/>
                <a:gd name="connsiteY6" fmla="*/ 1524602 h 1524602"/>
                <a:gd name="connsiteX7" fmla="*/ 4542 w 7500299"/>
                <a:gd name="connsiteY7" fmla="*/ 1018798 h 1524602"/>
                <a:gd name="connsiteX8" fmla="*/ 4542 w 7500299"/>
                <a:gd name="connsiteY8" fmla="*/ 576700 h 1524602"/>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46409 w 7500299"/>
                <a:gd name="connsiteY1" fmla="*/ 59084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722 h 1577801"/>
                <a:gd name="connsiteX1" fmla="*/ 3749803 w 7500299"/>
                <a:gd name="connsiteY1" fmla="*/ 1215292 h 1577801"/>
                <a:gd name="connsiteX2" fmla="*/ 7500299 w 7500299"/>
                <a:gd name="connsiteY2" fmla="*/ 650673 h 1577801"/>
                <a:gd name="connsiteX3" fmla="*/ 7488276 w 7500299"/>
                <a:gd name="connsiteY3" fmla="*/ 1071997 h 1577801"/>
                <a:gd name="connsiteX4" fmla="*/ 3714878 w 7500299"/>
                <a:gd name="connsiteY4" fmla="*/ 1567290 h 1577801"/>
                <a:gd name="connsiteX5" fmla="*/ 4542 w 7500299"/>
                <a:gd name="connsiteY5" fmla="*/ 1071997 h 1577801"/>
                <a:gd name="connsiteX6" fmla="*/ 4542 w 7500299"/>
                <a:gd name="connsiteY6" fmla="*/ 396722 h 1577801"/>
                <a:gd name="connsiteX0" fmla="*/ 4542 w 7500299"/>
                <a:gd name="connsiteY0" fmla="*/ 396722 h 1577801"/>
                <a:gd name="connsiteX1" fmla="*/ 3754425 w 7500299"/>
                <a:gd name="connsiteY1" fmla="*/ 4908 h 1577801"/>
                <a:gd name="connsiteX2" fmla="*/ 7496291 w 7500299"/>
                <a:gd name="connsiteY2" fmla="*/ 640513 h 1577801"/>
                <a:gd name="connsiteX3" fmla="*/ 3735130 w 7500299"/>
                <a:gd name="connsiteY3" fmla="*/ 1209294 h 1577801"/>
                <a:gd name="connsiteX4" fmla="*/ 4542 w 7500299"/>
                <a:gd name="connsiteY4" fmla="*/ 396722 h 1577801"/>
                <a:gd name="connsiteX0" fmla="*/ 7492284 w 7500299"/>
                <a:gd name="connsiteY0" fmla="*/ 623584 h 1577801"/>
                <a:gd name="connsiteX1" fmla="*/ 3733521 w 7500299"/>
                <a:gd name="connsiteY1" fmla="*/ 1211124 h 1577801"/>
                <a:gd name="connsiteX2" fmla="*/ 4542 w 7500299"/>
                <a:gd name="connsiteY2" fmla="*/ 396722 h 1577801"/>
                <a:gd name="connsiteX3" fmla="*/ 3754424 w 7500299"/>
                <a:gd name="connsiteY3" fmla="*/ 4908 h 1577801"/>
                <a:gd name="connsiteX4" fmla="*/ 7498497 w 7500299"/>
                <a:gd name="connsiteY4" fmla="*/ 647172 h 1577801"/>
                <a:gd name="connsiteX5" fmla="*/ 7488276 w 7500299"/>
                <a:gd name="connsiteY5" fmla="*/ 1071997 h 1577801"/>
                <a:gd name="connsiteX6" fmla="*/ 3725389 w 7500299"/>
                <a:gd name="connsiteY6" fmla="*/ 1577801 h 1577801"/>
                <a:gd name="connsiteX7" fmla="*/ 4542 w 7500299"/>
                <a:gd name="connsiteY7" fmla="*/ 1071997 h 1577801"/>
                <a:gd name="connsiteX8" fmla="*/ 4542 w 7500299"/>
                <a:gd name="connsiteY8" fmla="*/ 629899 h 1577801"/>
                <a:gd name="connsiteX0" fmla="*/ 4542 w 7500299"/>
                <a:gd name="connsiteY0" fmla="*/ 396495 h 1577574"/>
                <a:gd name="connsiteX1" fmla="*/ 3749803 w 7500299"/>
                <a:gd name="connsiteY1" fmla="*/ 1215065 h 1577574"/>
                <a:gd name="connsiteX2" fmla="*/ 7500299 w 7500299"/>
                <a:gd name="connsiteY2" fmla="*/ 650446 h 1577574"/>
                <a:gd name="connsiteX3" fmla="*/ 7488276 w 7500299"/>
                <a:gd name="connsiteY3" fmla="*/ 1071770 h 1577574"/>
                <a:gd name="connsiteX4" fmla="*/ 3714878 w 7500299"/>
                <a:gd name="connsiteY4" fmla="*/ 1567063 h 1577574"/>
                <a:gd name="connsiteX5" fmla="*/ 4542 w 7500299"/>
                <a:gd name="connsiteY5" fmla="*/ 1071770 h 1577574"/>
                <a:gd name="connsiteX6" fmla="*/ 4542 w 7500299"/>
                <a:gd name="connsiteY6" fmla="*/ 396495 h 1577574"/>
                <a:gd name="connsiteX0" fmla="*/ 4542 w 7500299"/>
                <a:gd name="connsiteY0" fmla="*/ 396495 h 1577574"/>
                <a:gd name="connsiteX1" fmla="*/ 3754425 w 7500299"/>
                <a:gd name="connsiteY1" fmla="*/ 4681 h 1577574"/>
                <a:gd name="connsiteX2" fmla="*/ 7496291 w 7500299"/>
                <a:gd name="connsiteY2" fmla="*/ 640286 h 1577574"/>
                <a:gd name="connsiteX3" fmla="*/ 3735130 w 7500299"/>
                <a:gd name="connsiteY3" fmla="*/ 1209067 h 1577574"/>
                <a:gd name="connsiteX4" fmla="*/ 4542 w 7500299"/>
                <a:gd name="connsiteY4" fmla="*/ 396495 h 1577574"/>
                <a:gd name="connsiteX0" fmla="*/ 7492284 w 7500299"/>
                <a:gd name="connsiteY0" fmla="*/ 623357 h 1577574"/>
                <a:gd name="connsiteX1" fmla="*/ 3733521 w 7500299"/>
                <a:gd name="connsiteY1" fmla="*/ 1210897 h 1577574"/>
                <a:gd name="connsiteX2" fmla="*/ 8549 w 7500299"/>
                <a:gd name="connsiteY2" fmla="*/ 623357 h 1577574"/>
                <a:gd name="connsiteX3" fmla="*/ 3754424 w 7500299"/>
                <a:gd name="connsiteY3" fmla="*/ 4681 h 1577574"/>
                <a:gd name="connsiteX4" fmla="*/ 7498497 w 7500299"/>
                <a:gd name="connsiteY4" fmla="*/ 646945 h 1577574"/>
                <a:gd name="connsiteX5" fmla="*/ 7488276 w 7500299"/>
                <a:gd name="connsiteY5" fmla="*/ 1071770 h 1577574"/>
                <a:gd name="connsiteX6" fmla="*/ 3725389 w 7500299"/>
                <a:gd name="connsiteY6" fmla="*/ 1577574 h 1577574"/>
                <a:gd name="connsiteX7" fmla="*/ 4542 w 7500299"/>
                <a:gd name="connsiteY7" fmla="*/ 1071770 h 1577574"/>
                <a:gd name="connsiteX8" fmla="*/ 4542 w 7500299"/>
                <a:gd name="connsiteY8" fmla="*/ 629672 h 1577574"/>
                <a:gd name="connsiteX0" fmla="*/ 4542 w 7500299"/>
                <a:gd name="connsiteY0" fmla="*/ 391842 h 1572921"/>
                <a:gd name="connsiteX1" fmla="*/ 3749803 w 7500299"/>
                <a:gd name="connsiteY1" fmla="*/ 1210412 h 1572921"/>
                <a:gd name="connsiteX2" fmla="*/ 7500299 w 7500299"/>
                <a:gd name="connsiteY2" fmla="*/ 645793 h 1572921"/>
                <a:gd name="connsiteX3" fmla="*/ 7488276 w 7500299"/>
                <a:gd name="connsiteY3" fmla="*/ 1067117 h 1572921"/>
                <a:gd name="connsiteX4" fmla="*/ 3714878 w 7500299"/>
                <a:gd name="connsiteY4" fmla="*/ 1562410 h 1572921"/>
                <a:gd name="connsiteX5" fmla="*/ 4542 w 7500299"/>
                <a:gd name="connsiteY5" fmla="*/ 1067117 h 1572921"/>
                <a:gd name="connsiteX6" fmla="*/ 4542 w 7500299"/>
                <a:gd name="connsiteY6" fmla="*/ 391842 h 1572921"/>
                <a:gd name="connsiteX0" fmla="*/ 8549 w 7500299"/>
                <a:gd name="connsiteY0" fmla="*/ 615318 h 1572921"/>
                <a:gd name="connsiteX1" fmla="*/ 3754425 w 7500299"/>
                <a:gd name="connsiteY1" fmla="*/ 28 h 1572921"/>
                <a:gd name="connsiteX2" fmla="*/ 7496291 w 7500299"/>
                <a:gd name="connsiteY2" fmla="*/ 635633 h 1572921"/>
                <a:gd name="connsiteX3" fmla="*/ 3735130 w 7500299"/>
                <a:gd name="connsiteY3" fmla="*/ 1204414 h 1572921"/>
                <a:gd name="connsiteX4" fmla="*/ 8549 w 7500299"/>
                <a:gd name="connsiteY4" fmla="*/ 615318 h 1572921"/>
                <a:gd name="connsiteX0" fmla="*/ 7492284 w 7500299"/>
                <a:gd name="connsiteY0" fmla="*/ 618704 h 1572921"/>
                <a:gd name="connsiteX1" fmla="*/ 3733521 w 7500299"/>
                <a:gd name="connsiteY1" fmla="*/ 1206244 h 1572921"/>
                <a:gd name="connsiteX2" fmla="*/ 8549 w 7500299"/>
                <a:gd name="connsiteY2" fmla="*/ 618704 h 1572921"/>
                <a:gd name="connsiteX3" fmla="*/ 3754424 w 7500299"/>
                <a:gd name="connsiteY3" fmla="*/ 28 h 1572921"/>
                <a:gd name="connsiteX4" fmla="*/ 7498497 w 7500299"/>
                <a:gd name="connsiteY4" fmla="*/ 642292 h 1572921"/>
                <a:gd name="connsiteX5" fmla="*/ 7488276 w 7500299"/>
                <a:gd name="connsiteY5" fmla="*/ 1067117 h 1572921"/>
                <a:gd name="connsiteX6" fmla="*/ 3725389 w 7500299"/>
                <a:gd name="connsiteY6" fmla="*/ 1572921 h 1572921"/>
                <a:gd name="connsiteX7" fmla="*/ 4542 w 7500299"/>
                <a:gd name="connsiteY7" fmla="*/ 1067117 h 1572921"/>
                <a:gd name="connsiteX8" fmla="*/ 4542 w 7500299"/>
                <a:gd name="connsiteY8" fmla="*/ 625019 h 1572921"/>
                <a:gd name="connsiteX0" fmla="*/ 0 w 7503772"/>
                <a:gd name="connsiteY0" fmla="*/ 605160 h 1572921"/>
                <a:gd name="connsiteX1" fmla="*/ 3753276 w 7503772"/>
                <a:gd name="connsiteY1" fmla="*/ 1210412 h 1572921"/>
                <a:gd name="connsiteX2" fmla="*/ 7503772 w 7503772"/>
                <a:gd name="connsiteY2" fmla="*/ 645793 h 1572921"/>
                <a:gd name="connsiteX3" fmla="*/ 7491749 w 7503772"/>
                <a:gd name="connsiteY3" fmla="*/ 1067117 h 1572921"/>
                <a:gd name="connsiteX4" fmla="*/ 3718351 w 7503772"/>
                <a:gd name="connsiteY4" fmla="*/ 1562410 h 1572921"/>
                <a:gd name="connsiteX5" fmla="*/ 8015 w 7503772"/>
                <a:gd name="connsiteY5" fmla="*/ 1067117 h 1572921"/>
                <a:gd name="connsiteX6" fmla="*/ 0 w 7503772"/>
                <a:gd name="connsiteY6" fmla="*/ 605160 h 1572921"/>
                <a:gd name="connsiteX0" fmla="*/ 12022 w 7503772"/>
                <a:gd name="connsiteY0" fmla="*/ 615318 h 1572921"/>
                <a:gd name="connsiteX1" fmla="*/ 3757898 w 7503772"/>
                <a:gd name="connsiteY1" fmla="*/ 28 h 1572921"/>
                <a:gd name="connsiteX2" fmla="*/ 7499764 w 7503772"/>
                <a:gd name="connsiteY2" fmla="*/ 635633 h 1572921"/>
                <a:gd name="connsiteX3" fmla="*/ 3738603 w 7503772"/>
                <a:gd name="connsiteY3" fmla="*/ 1204414 h 1572921"/>
                <a:gd name="connsiteX4" fmla="*/ 12022 w 7503772"/>
                <a:gd name="connsiteY4" fmla="*/ 615318 h 1572921"/>
                <a:gd name="connsiteX0" fmla="*/ 7495757 w 7503772"/>
                <a:gd name="connsiteY0" fmla="*/ 618704 h 1572921"/>
                <a:gd name="connsiteX1" fmla="*/ 3736994 w 7503772"/>
                <a:gd name="connsiteY1" fmla="*/ 1206244 h 1572921"/>
                <a:gd name="connsiteX2" fmla="*/ 12022 w 7503772"/>
                <a:gd name="connsiteY2" fmla="*/ 618704 h 1572921"/>
                <a:gd name="connsiteX3" fmla="*/ 3757897 w 7503772"/>
                <a:gd name="connsiteY3" fmla="*/ 28 h 1572921"/>
                <a:gd name="connsiteX4" fmla="*/ 7501970 w 7503772"/>
                <a:gd name="connsiteY4" fmla="*/ 642292 h 1572921"/>
                <a:gd name="connsiteX5" fmla="*/ 7491749 w 7503772"/>
                <a:gd name="connsiteY5" fmla="*/ 1067117 h 1572921"/>
                <a:gd name="connsiteX6" fmla="*/ 3728862 w 7503772"/>
                <a:gd name="connsiteY6" fmla="*/ 1572921 h 1572921"/>
                <a:gd name="connsiteX7" fmla="*/ 8015 w 7503772"/>
                <a:gd name="connsiteY7" fmla="*/ 1067117 h 1572921"/>
                <a:gd name="connsiteX8" fmla="*/ 8015 w 7503772"/>
                <a:gd name="connsiteY8" fmla="*/ 625019 h 15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3772" h="1572921" stroke="0" extrusionOk="0">
                  <a:moveTo>
                    <a:pt x="0" y="605160"/>
                  </a:moveTo>
                  <a:cubicBezTo>
                    <a:pt x="0" y="791632"/>
                    <a:pt x="2502647" y="1203640"/>
                    <a:pt x="3753276" y="1210412"/>
                  </a:cubicBezTo>
                  <a:cubicBezTo>
                    <a:pt x="5003905" y="1217184"/>
                    <a:pt x="7503772" y="832265"/>
                    <a:pt x="7503772" y="645793"/>
                  </a:cubicBezTo>
                  <a:lnTo>
                    <a:pt x="7491749" y="1067117"/>
                  </a:lnTo>
                  <a:cubicBezTo>
                    <a:pt x="7491749" y="1253589"/>
                    <a:pt x="5784927" y="1562410"/>
                    <a:pt x="3718351" y="1562410"/>
                  </a:cubicBezTo>
                  <a:cubicBezTo>
                    <a:pt x="1651775" y="1562410"/>
                    <a:pt x="8015" y="1253589"/>
                    <a:pt x="8015" y="1067117"/>
                  </a:cubicBezTo>
                  <a:lnTo>
                    <a:pt x="0" y="605160"/>
                  </a:lnTo>
                  <a:close/>
                </a:path>
                <a:path w="7503772" h="1572921" fill="lighten" stroke="0" extrusionOk="0">
                  <a:moveTo>
                    <a:pt x="12022" y="615318"/>
                  </a:moveTo>
                  <a:cubicBezTo>
                    <a:pt x="15238" y="414587"/>
                    <a:pt x="2509941" y="-3358"/>
                    <a:pt x="3757898" y="28"/>
                  </a:cubicBezTo>
                  <a:cubicBezTo>
                    <a:pt x="5005855" y="3414"/>
                    <a:pt x="7499764" y="449161"/>
                    <a:pt x="7499764" y="635633"/>
                  </a:cubicBezTo>
                  <a:cubicBezTo>
                    <a:pt x="7499764" y="822105"/>
                    <a:pt x="4986560" y="1207800"/>
                    <a:pt x="3738603" y="1204414"/>
                  </a:cubicBezTo>
                  <a:cubicBezTo>
                    <a:pt x="2490646" y="1201028"/>
                    <a:pt x="8806" y="816049"/>
                    <a:pt x="12022" y="615318"/>
                  </a:cubicBezTo>
                  <a:close/>
                </a:path>
                <a:path w="7503772" h="1572921" fill="none" extrusionOk="0">
                  <a:moveTo>
                    <a:pt x="7495757" y="618704"/>
                  </a:moveTo>
                  <a:cubicBezTo>
                    <a:pt x="7495757" y="805176"/>
                    <a:pt x="4984283" y="1206244"/>
                    <a:pt x="3736994" y="1206244"/>
                  </a:cubicBezTo>
                  <a:cubicBezTo>
                    <a:pt x="2489705" y="1206244"/>
                    <a:pt x="8538" y="819740"/>
                    <a:pt x="12022" y="618704"/>
                  </a:cubicBezTo>
                  <a:cubicBezTo>
                    <a:pt x="15506" y="417668"/>
                    <a:pt x="2509572" y="-3903"/>
                    <a:pt x="3757897" y="28"/>
                  </a:cubicBezTo>
                  <a:cubicBezTo>
                    <a:pt x="5006222" y="3959"/>
                    <a:pt x="7501970" y="455820"/>
                    <a:pt x="7501970" y="642292"/>
                  </a:cubicBezTo>
                  <a:cubicBezTo>
                    <a:pt x="7498564" y="628448"/>
                    <a:pt x="7495156" y="925509"/>
                    <a:pt x="7491749" y="1067117"/>
                  </a:cubicBezTo>
                  <a:cubicBezTo>
                    <a:pt x="7491749" y="1253589"/>
                    <a:pt x="5795438" y="1572921"/>
                    <a:pt x="3728862" y="1572921"/>
                  </a:cubicBezTo>
                  <a:cubicBezTo>
                    <a:pt x="1662286" y="1572921"/>
                    <a:pt x="8015" y="1253589"/>
                    <a:pt x="8015" y="1067117"/>
                  </a:cubicBezTo>
                  <a:cubicBezTo>
                    <a:pt x="8015" y="919751"/>
                    <a:pt x="-2206" y="634206"/>
                    <a:pt x="8015" y="625019"/>
                  </a:cubicBezTo>
                </a:path>
              </a:pathLst>
            </a:custGeom>
            <a:solidFill>
              <a:srgbClr val="FF99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Arial" charset="0"/>
              </a:endParaRPr>
            </a:p>
          </p:txBody>
        </p:sp>
        <p:sp>
          <p:nvSpPr>
            <p:cNvPr id="9" name="Oval 8">
              <a:extLst>
                <a:ext uri="{FF2B5EF4-FFF2-40B4-BE49-F238E27FC236}">
                  <a16:creationId xmlns:a16="http://schemas.microsoft.com/office/drawing/2014/main" id="{26161028-99C8-4A90-B341-EFAC1B0A19B1}"/>
                </a:ext>
              </a:extLst>
            </p:cNvPr>
            <p:cNvSpPr/>
            <p:nvPr/>
          </p:nvSpPr>
          <p:spPr bwMode="auto">
            <a:xfrm>
              <a:off x="3953996" y="1737265"/>
              <a:ext cx="4000580" cy="707852"/>
            </a:xfrm>
            <a:prstGeom prst="ellipse">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charset="0"/>
                </a:rPr>
                <a:t>Data-Driven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charset="0"/>
                </a:rPr>
                <a:t>Intelligent Business</a:t>
              </a:r>
            </a:p>
          </p:txBody>
        </p:sp>
        <p:sp>
          <p:nvSpPr>
            <p:cNvPr id="10" name="Freeform 9">
              <a:extLst>
                <a:ext uri="{FF2B5EF4-FFF2-40B4-BE49-F238E27FC236}">
                  <a16:creationId xmlns:a16="http://schemas.microsoft.com/office/drawing/2014/main" id="{41389CDE-376F-09BD-F012-8DD6A9E8D729}"/>
                </a:ext>
              </a:extLst>
            </p:cNvPr>
            <p:cNvSpPr/>
            <p:nvPr/>
          </p:nvSpPr>
          <p:spPr bwMode="auto">
            <a:xfrm>
              <a:off x="2248576" y="1435557"/>
              <a:ext cx="7522346" cy="1395708"/>
            </a:xfrm>
            <a:custGeom>
              <a:avLst/>
              <a:gdLst>
                <a:gd name="connsiteX0" fmla="*/ 3677089 w 7522346"/>
                <a:gd name="connsiteY0" fmla="*/ 290399 h 1395708"/>
                <a:gd name="connsiteX1" fmla="*/ 1705420 w 7522346"/>
                <a:gd name="connsiteY1" fmla="*/ 656226 h 1395708"/>
                <a:gd name="connsiteX2" fmla="*/ 3677089 w 7522346"/>
                <a:gd name="connsiteY2" fmla="*/ 1022053 h 1395708"/>
                <a:gd name="connsiteX3" fmla="*/ 5648758 w 7522346"/>
                <a:gd name="connsiteY3" fmla="*/ 656226 h 1395708"/>
                <a:gd name="connsiteX4" fmla="*/ 3677089 w 7522346"/>
                <a:gd name="connsiteY4" fmla="*/ 290399 h 1395708"/>
                <a:gd name="connsiteX5" fmla="*/ 3761173 w 7522346"/>
                <a:gd name="connsiteY5" fmla="*/ 0 h 1395708"/>
                <a:gd name="connsiteX6" fmla="*/ 7522346 w 7522346"/>
                <a:gd name="connsiteY6" fmla="*/ 697854 h 1395708"/>
                <a:gd name="connsiteX7" fmla="*/ 3761173 w 7522346"/>
                <a:gd name="connsiteY7" fmla="*/ 1395708 h 1395708"/>
                <a:gd name="connsiteX8" fmla="*/ 0 w 7522346"/>
                <a:gd name="connsiteY8" fmla="*/ 697854 h 1395708"/>
                <a:gd name="connsiteX9" fmla="*/ 3761173 w 7522346"/>
                <a:gd name="connsiteY9" fmla="*/ 0 h 13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2346" h="1395708">
                  <a:moveTo>
                    <a:pt x="3677089" y="290399"/>
                  </a:moveTo>
                  <a:cubicBezTo>
                    <a:pt x="2588166" y="290399"/>
                    <a:pt x="1705420" y="454185"/>
                    <a:pt x="1705420" y="656226"/>
                  </a:cubicBezTo>
                  <a:cubicBezTo>
                    <a:pt x="1705420" y="858267"/>
                    <a:pt x="2588166" y="1022053"/>
                    <a:pt x="3677089" y="1022053"/>
                  </a:cubicBezTo>
                  <a:cubicBezTo>
                    <a:pt x="4766012" y="1022053"/>
                    <a:pt x="5648758" y="858267"/>
                    <a:pt x="5648758" y="656226"/>
                  </a:cubicBezTo>
                  <a:cubicBezTo>
                    <a:pt x="5648758" y="454185"/>
                    <a:pt x="4766012" y="290399"/>
                    <a:pt x="3677089" y="290399"/>
                  </a:cubicBezTo>
                  <a:close/>
                  <a:moveTo>
                    <a:pt x="3761173" y="0"/>
                  </a:moveTo>
                  <a:cubicBezTo>
                    <a:pt x="5838411" y="0"/>
                    <a:pt x="7522346" y="312440"/>
                    <a:pt x="7522346" y="697854"/>
                  </a:cubicBezTo>
                  <a:cubicBezTo>
                    <a:pt x="7522346" y="1083268"/>
                    <a:pt x="5838411" y="1395708"/>
                    <a:pt x="3761173" y="1395708"/>
                  </a:cubicBezTo>
                  <a:cubicBezTo>
                    <a:pt x="1683935" y="1395708"/>
                    <a:pt x="0" y="1083268"/>
                    <a:pt x="0" y="697854"/>
                  </a:cubicBezTo>
                  <a:cubicBezTo>
                    <a:pt x="0" y="312440"/>
                    <a:pt x="1683935" y="0"/>
                    <a:pt x="3761173" y="0"/>
                  </a:cubicBezTo>
                  <a:close/>
                </a:path>
              </a:pathLst>
            </a:cu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charset="0"/>
                <a:ea typeface="+mn-ea"/>
                <a:cs typeface="+mn-cs"/>
              </a:endParaRPr>
            </a:p>
          </p:txBody>
        </p:sp>
        <p:cxnSp>
          <p:nvCxnSpPr>
            <p:cNvPr id="11" name="Straight Connector 10">
              <a:extLst>
                <a:ext uri="{FF2B5EF4-FFF2-40B4-BE49-F238E27FC236}">
                  <a16:creationId xmlns:a16="http://schemas.microsoft.com/office/drawing/2014/main" id="{1C7F3845-A7E8-2CED-95D3-75D0B3102F07}"/>
                </a:ext>
              </a:extLst>
            </p:cNvPr>
            <p:cNvCxnSpPr>
              <a:cxnSpLocks/>
            </p:cNvCxnSpPr>
            <p:nvPr/>
          </p:nvCxnSpPr>
          <p:spPr bwMode="auto">
            <a:xfrm>
              <a:off x="7906517" y="2100528"/>
              <a:ext cx="1864405" cy="328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3063ECC4-ED44-6DFB-D305-BDD4A91845E9}"/>
                </a:ext>
              </a:extLst>
            </p:cNvPr>
            <p:cNvCxnSpPr>
              <a:cxnSpLocks/>
              <a:stCxn id="10" idx="2"/>
              <a:endCxn id="10" idx="7"/>
            </p:cNvCxnSpPr>
            <p:nvPr/>
          </p:nvCxnSpPr>
          <p:spPr bwMode="auto">
            <a:xfrm>
              <a:off x="5925665" y="2457610"/>
              <a:ext cx="84084" cy="3736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2F41DB5E-FA39-2B8F-18DB-239157E61330}"/>
                </a:ext>
              </a:extLst>
            </p:cNvPr>
            <p:cNvCxnSpPr>
              <a:cxnSpLocks/>
            </p:cNvCxnSpPr>
            <p:nvPr/>
          </p:nvCxnSpPr>
          <p:spPr bwMode="auto">
            <a:xfrm flipH="1">
              <a:off x="7675270" y="1600387"/>
              <a:ext cx="758575" cy="3264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00439819-1B3E-DA59-3C6A-DEA2F4503242}"/>
                </a:ext>
              </a:extLst>
            </p:cNvPr>
            <p:cNvCxnSpPr>
              <a:cxnSpLocks/>
            </p:cNvCxnSpPr>
            <p:nvPr/>
          </p:nvCxnSpPr>
          <p:spPr bwMode="auto">
            <a:xfrm>
              <a:off x="3350199" y="1639955"/>
              <a:ext cx="931271" cy="2382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29405D80-8AD9-09DC-ED0F-D5513434E752}"/>
                </a:ext>
              </a:extLst>
            </p:cNvPr>
            <p:cNvSpPr txBox="1"/>
            <p:nvPr/>
          </p:nvSpPr>
          <p:spPr>
            <a:xfrm>
              <a:off x="4291167" y="1444923"/>
              <a:ext cx="518092"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HR</a:t>
              </a:r>
            </a:p>
          </p:txBody>
        </p:sp>
        <p:sp>
          <p:nvSpPr>
            <p:cNvPr id="16" name="TextBox 15">
              <a:extLst>
                <a:ext uri="{FF2B5EF4-FFF2-40B4-BE49-F238E27FC236}">
                  <a16:creationId xmlns:a16="http://schemas.microsoft.com/office/drawing/2014/main" id="{D1B5F163-5979-1E85-1721-9A25EE640C07}"/>
                </a:ext>
              </a:extLst>
            </p:cNvPr>
            <p:cNvSpPr txBox="1"/>
            <p:nvPr/>
          </p:nvSpPr>
          <p:spPr>
            <a:xfrm>
              <a:off x="8168492" y="1701791"/>
              <a:ext cx="1160470"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Sales</a:t>
              </a:r>
            </a:p>
          </p:txBody>
        </p:sp>
        <p:sp>
          <p:nvSpPr>
            <p:cNvPr id="17" name="TextBox 16">
              <a:extLst>
                <a:ext uri="{FF2B5EF4-FFF2-40B4-BE49-F238E27FC236}">
                  <a16:creationId xmlns:a16="http://schemas.microsoft.com/office/drawing/2014/main" id="{04A08F93-9994-F6CC-FC3B-04907773F4C4}"/>
                </a:ext>
              </a:extLst>
            </p:cNvPr>
            <p:cNvSpPr txBox="1"/>
            <p:nvPr/>
          </p:nvSpPr>
          <p:spPr>
            <a:xfrm>
              <a:off x="6488241" y="1454558"/>
              <a:ext cx="1824714"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Marketing</a:t>
              </a:r>
            </a:p>
          </p:txBody>
        </p:sp>
        <p:sp>
          <p:nvSpPr>
            <p:cNvPr id="18" name="TextBox 17">
              <a:extLst>
                <a:ext uri="{FF2B5EF4-FFF2-40B4-BE49-F238E27FC236}">
                  <a16:creationId xmlns:a16="http://schemas.microsoft.com/office/drawing/2014/main" id="{B624BDA8-6972-FB79-4FAA-0EE4A44604CA}"/>
                </a:ext>
              </a:extLst>
            </p:cNvPr>
            <p:cNvSpPr txBox="1"/>
            <p:nvPr/>
          </p:nvSpPr>
          <p:spPr>
            <a:xfrm>
              <a:off x="7858458" y="2084976"/>
              <a:ext cx="145351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Service</a:t>
              </a:r>
            </a:p>
          </p:txBody>
        </p:sp>
        <p:sp>
          <p:nvSpPr>
            <p:cNvPr id="19" name="TextBox 18">
              <a:extLst>
                <a:ext uri="{FF2B5EF4-FFF2-40B4-BE49-F238E27FC236}">
                  <a16:creationId xmlns:a16="http://schemas.microsoft.com/office/drawing/2014/main" id="{7B4B2918-7F97-E3BD-715E-DB504F2A8885}"/>
                </a:ext>
              </a:extLst>
            </p:cNvPr>
            <p:cNvSpPr txBox="1"/>
            <p:nvPr/>
          </p:nvSpPr>
          <p:spPr>
            <a:xfrm>
              <a:off x="2568813" y="1666999"/>
              <a:ext cx="1531665"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Finance</a:t>
              </a:r>
            </a:p>
          </p:txBody>
        </p:sp>
        <p:sp>
          <p:nvSpPr>
            <p:cNvPr id="20" name="TextBox 19">
              <a:extLst>
                <a:ext uri="{FF2B5EF4-FFF2-40B4-BE49-F238E27FC236}">
                  <a16:creationId xmlns:a16="http://schemas.microsoft.com/office/drawing/2014/main" id="{73283C3D-04D4-F5A6-2A72-4F5DE655919F}"/>
                </a:ext>
              </a:extLst>
            </p:cNvPr>
            <p:cNvSpPr txBox="1"/>
            <p:nvPr/>
          </p:nvSpPr>
          <p:spPr>
            <a:xfrm>
              <a:off x="2334471" y="2052721"/>
              <a:ext cx="154957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Procurement</a:t>
              </a:r>
            </a:p>
          </p:txBody>
        </p:sp>
        <p:sp>
          <p:nvSpPr>
            <p:cNvPr id="21" name="TextBox 20">
              <a:extLst>
                <a:ext uri="{FF2B5EF4-FFF2-40B4-BE49-F238E27FC236}">
                  <a16:creationId xmlns:a16="http://schemas.microsoft.com/office/drawing/2014/main" id="{3D263A8B-B085-ABB3-4DD2-56AC822CCDDB}"/>
                </a:ext>
              </a:extLst>
            </p:cNvPr>
            <p:cNvSpPr txBox="1"/>
            <p:nvPr/>
          </p:nvSpPr>
          <p:spPr>
            <a:xfrm>
              <a:off x="3715303" y="2370530"/>
              <a:ext cx="2000541"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Operations</a:t>
              </a:r>
            </a:p>
          </p:txBody>
        </p:sp>
        <p:sp>
          <p:nvSpPr>
            <p:cNvPr id="22" name="TextBox 21">
              <a:extLst>
                <a:ext uri="{FF2B5EF4-FFF2-40B4-BE49-F238E27FC236}">
                  <a16:creationId xmlns:a16="http://schemas.microsoft.com/office/drawing/2014/main" id="{8A8BEB15-945D-FA46-B45B-5D264162E052}"/>
                </a:ext>
              </a:extLst>
            </p:cNvPr>
            <p:cNvSpPr txBox="1"/>
            <p:nvPr/>
          </p:nvSpPr>
          <p:spPr>
            <a:xfrm>
              <a:off x="5914962" y="2365168"/>
              <a:ext cx="2039614" cy="1043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Distribution</a:t>
              </a:r>
            </a:p>
          </p:txBody>
        </p:sp>
        <p:cxnSp>
          <p:nvCxnSpPr>
            <p:cNvPr id="24" name="Straight Connector 23">
              <a:extLst>
                <a:ext uri="{FF2B5EF4-FFF2-40B4-BE49-F238E27FC236}">
                  <a16:creationId xmlns:a16="http://schemas.microsoft.com/office/drawing/2014/main" id="{269C596D-560D-8903-AD9B-98A862EC906D}"/>
                </a:ext>
              </a:extLst>
            </p:cNvPr>
            <p:cNvCxnSpPr>
              <a:cxnSpLocks/>
              <a:stCxn id="10" idx="8"/>
              <a:endCxn id="10" idx="1"/>
            </p:cNvCxnSpPr>
            <p:nvPr/>
          </p:nvCxnSpPr>
          <p:spPr bwMode="auto">
            <a:xfrm flipV="1">
              <a:off x="2248576" y="2091783"/>
              <a:ext cx="1705420" cy="416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103C4840-7AD1-6E98-D004-361D44D0FBAD}"/>
                </a:ext>
              </a:extLst>
            </p:cNvPr>
            <p:cNvCxnSpPr>
              <a:cxnSpLocks/>
              <a:stCxn id="21" idx="0"/>
            </p:cNvCxnSpPr>
            <p:nvPr/>
          </p:nvCxnSpPr>
          <p:spPr bwMode="auto">
            <a:xfrm flipH="1">
              <a:off x="3472024" y="2370530"/>
              <a:ext cx="1243550" cy="2652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90E93E99-9A52-D1DF-D71C-95F652EEBE06}"/>
                </a:ext>
              </a:extLst>
            </p:cNvPr>
            <p:cNvCxnSpPr>
              <a:cxnSpLocks/>
            </p:cNvCxnSpPr>
            <p:nvPr/>
          </p:nvCxnSpPr>
          <p:spPr bwMode="auto">
            <a:xfrm>
              <a:off x="7314813" y="2366156"/>
              <a:ext cx="1365189" cy="2691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A7836DC2-4FE5-6B42-E3F4-31627B33F96E}"/>
                </a:ext>
              </a:extLst>
            </p:cNvPr>
            <p:cNvSpPr/>
            <p:nvPr/>
          </p:nvSpPr>
          <p:spPr>
            <a:xfrm>
              <a:off x="2127973" y="1486357"/>
              <a:ext cx="7882899" cy="1593259"/>
            </a:xfrm>
            <a:prstGeom prst="rect">
              <a:avLst/>
            </a:prstGeom>
            <a:noFill/>
          </p:spPr>
          <p:txBody>
            <a:bodyPr wrap="none" lIns="91440" tIns="45720" rIns="91440" bIns="45720">
              <a:prstTxWarp prst="textArchDown">
                <a:avLst>
                  <a:gd name="adj" fmla="val 2156123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BI, ML, AI &amp; Decision Services </a:t>
              </a:r>
              <a:r>
                <a:rPr kumimoji="0" lang="en-GB" sz="1400" b="1" i="0" u="none" strike="noStrike" kern="1200" cap="none" spc="0" normalizeH="0" baseline="0" noProof="0">
                  <a:ln>
                    <a:noFill/>
                  </a:ln>
                  <a:solidFill>
                    <a:srgbClr val="FFFFFF"/>
                  </a:solidFill>
                  <a:effectLst/>
                  <a:uLnTx/>
                  <a:uFillTx/>
                  <a:latin typeface="Arial"/>
                  <a:ea typeface="+mn-ea"/>
                  <a:cs typeface="+mn-cs"/>
                </a:rPr>
                <a:t>(Alerts, Recommendations &amp; Auto Actions)</a:t>
              </a:r>
              <a:endParaRPr kumimoji="0" lang="en-GB" sz="1800" b="1"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EAFE6A84-C57A-2A0F-D458-FCD42C190B54}"/>
                </a:ext>
              </a:extLst>
            </p:cNvPr>
            <p:cNvSpPr txBox="1"/>
            <p:nvPr/>
          </p:nvSpPr>
          <p:spPr>
            <a:xfrm>
              <a:off x="5536944" y="1367228"/>
              <a:ext cx="633507"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Risk</a:t>
              </a:r>
            </a:p>
          </p:txBody>
        </p:sp>
        <p:cxnSp>
          <p:nvCxnSpPr>
            <p:cNvPr id="38" name="Straight Connector 37">
              <a:extLst>
                <a:ext uri="{FF2B5EF4-FFF2-40B4-BE49-F238E27FC236}">
                  <a16:creationId xmlns:a16="http://schemas.microsoft.com/office/drawing/2014/main" id="{159ACCBA-E8CE-7180-EEA1-2D92C4741AF3}"/>
                </a:ext>
              </a:extLst>
            </p:cNvPr>
            <p:cNvCxnSpPr>
              <a:cxnSpLocks/>
            </p:cNvCxnSpPr>
            <p:nvPr/>
          </p:nvCxnSpPr>
          <p:spPr bwMode="auto">
            <a:xfrm flipH="1">
              <a:off x="6554705" y="1449827"/>
              <a:ext cx="155820" cy="2754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22AEEBE8-EB49-AC14-33D7-62CF514170FB}"/>
                </a:ext>
              </a:extLst>
            </p:cNvPr>
            <p:cNvCxnSpPr>
              <a:cxnSpLocks/>
            </p:cNvCxnSpPr>
            <p:nvPr/>
          </p:nvCxnSpPr>
          <p:spPr bwMode="auto">
            <a:xfrm>
              <a:off x="5095627" y="1449827"/>
              <a:ext cx="150588" cy="3126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47" name="Straight Connector 46">
            <a:extLst>
              <a:ext uri="{FF2B5EF4-FFF2-40B4-BE49-F238E27FC236}">
                <a16:creationId xmlns:a16="http://schemas.microsoft.com/office/drawing/2014/main" id="{067E0251-BADC-9C43-7FDD-1CF1F751F97B}"/>
              </a:ext>
            </a:extLst>
          </p:cNvPr>
          <p:cNvCxnSpPr>
            <a:cxnSpLocks/>
          </p:cNvCxnSpPr>
          <p:nvPr/>
        </p:nvCxnSpPr>
        <p:spPr bwMode="auto">
          <a:xfrm flipH="1">
            <a:off x="1595620" y="2703652"/>
            <a:ext cx="734462" cy="86434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8" name="Straight Connector 47">
            <a:extLst>
              <a:ext uri="{FF2B5EF4-FFF2-40B4-BE49-F238E27FC236}">
                <a16:creationId xmlns:a16="http://schemas.microsoft.com/office/drawing/2014/main" id="{8E950DBE-90D6-9ED8-332C-597FFBA1881A}"/>
              </a:ext>
            </a:extLst>
          </p:cNvPr>
          <p:cNvCxnSpPr>
            <a:cxnSpLocks/>
          </p:cNvCxnSpPr>
          <p:nvPr/>
        </p:nvCxnSpPr>
        <p:spPr bwMode="auto">
          <a:xfrm>
            <a:off x="9864512" y="2707576"/>
            <a:ext cx="739924" cy="822525"/>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53" name="Picture 52">
            <a:extLst>
              <a:ext uri="{FF2B5EF4-FFF2-40B4-BE49-F238E27FC236}">
                <a16:creationId xmlns:a16="http://schemas.microsoft.com/office/drawing/2014/main" id="{95C763B2-6650-F310-3096-F6862C309BE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650487" y="942740"/>
            <a:ext cx="1398873" cy="1838519"/>
          </a:xfrm>
          <a:prstGeom prst="rect">
            <a:avLst/>
          </a:prstGeom>
        </p:spPr>
      </p:pic>
      <p:sp>
        <p:nvSpPr>
          <p:cNvPr id="32" name="Rectangle 31">
            <a:extLst>
              <a:ext uri="{FF2B5EF4-FFF2-40B4-BE49-F238E27FC236}">
                <a16:creationId xmlns:a16="http://schemas.microsoft.com/office/drawing/2014/main" id="{6DCB4BC3-007C-9D9F-43AD-82371B1CF6C4}"/>
              </a:ext>
            </a:extLst>
          </p:cNvPr>
          <p:cNvSpPr/>
          <p:nvPr/>
        </p:nvSpPr>
        <p:spPr>
          <a:xfrm>
            <a:off x="2128549" y="1509436"/>
            <a:ext cx="7882899" cy="1593259"/>
          </a:xfrm>
          <a:prstGeom prst="rect">
            <a:avLst/>
          </a:prstGeom>
          <a:noFill/>
        </p:spPr>
        <p:txBody>
          <a:bodyPr wrap="none" lIns="91440" tIns="45720" rIns="91440" bIns="45720">
            <a:prstTxWarp prst="textArchDown">
              <a:avLst>
                <a:gd name="adj" fmla="val 2156123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Timely, High Quality, Compliant Data Foundation (data products)</a:t>
            </a:r>
          </a:p>
        </p:txBody>
      </p:sp>
    </p:spTree>
    <p:extLst>
      <p:ext uri="{BB962C8B-B14F-4D97-AF65-F5344CB8AC3E}">
        <p14:creationId xmlns:p14="http://schemas.microsoft.com/office/powerpoint/2010/main" val="33642690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4018-C6BA-EF00-D83C-562534CDA2CB}"/>
              </a:ext>
            </a:extLst>
          </p:cNvPr>
          <p:cNvSpPr>
            <a:spLocks noGrp="1"/>
          </p:cNvSpPr>
          <p:nvPr>
            <p:ph type="title"/>
          </p:nvPr>
        </p:nvSpPr>
        <p:spPr/>
        <p:txBody>
          <a:bodyPr/>
          <a:lstStyle/>
          <a:p>
            <a:r>
              <a:rPr lang="en-GB"/>
              <a:t>Trends – Companies Want A Common Data And Analytics Software Platform With Integrated Tools And Shared Metadata To Accelerate Development</a:t>
            </a:r>
            <a:endParaRPr lang="en-GB" u="sng"/>
          </a:p>
        </p:txBody>
      </p:sp>
      <p:sp>
        <p:nvSpPr>
          <p:cNvPr id="5" name="Rectangle 4">
            <a:extLst>
              <a:ext uri="{FF2B5EF4-FFF2-40B4-BE49-F238E27FC236}">
                <a16:creationId xmlns:a16="http://schemas.microsoft.com/office/drawing/2014/main" id="{E2AF1364-74E2-88C7-F2FF-337298774817}"/>
              </a:ext>
            </a:extLst>
          </p:cNvPr>
          <p:cNvSpPr/>
          <p:nvPr/>
        </p:nvSpPr>
        <p:spPr bwMode="gray">
          <a:xfrm>
            <a:off x="1241061" y="1634800"/>
            <a:ext cx="5045616" cy="144655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a:ln w="12700">
                  <a:solidFill>
                    <a:srgbClr val="000066">
                      <a:lumMod val="75000"/>
                    </a:srgbClr>
                  </a:solidFill>
                  <a:prstDash val="solid"/>
                </a:ln>
                <a:pattFill prst="dkUpDiag">
                  <a:fgClr>
                    <a:srgbClr val="0000FF"/>
                  </a:fgClr>
                  <a:bgClr>
                    <a:srgbClr val="FFFFFF"/>
                  </a:bgClr>
                </a:pattFill>
                <a:effectLst>
                  <a:outerShdw dist="38100" dir="2640000" algn="bl" rotWithShape="0">
                    <a:srgbClr val="000066">
                      <a:lumMod val="75000"/>
                    </a:srgbClr>
                  </a:outerShdw>
                </a:effectLst>
                <a:uLnTx/>
                <a:uFillTx/>
                <a:latin typeface="Arial" charset="0"/>
                <a:ea typeface="+mn-ea"/>
                <a:cs typeface="+mn-cs"/>
              </a:rPr>
              <a:t>Single Vendor Data Fabric</a:t>
            </a:r>
          </a:p>
        </p:txBody>
      </p:sp>
      <p:sp>
        <p:nvSpPr>
          <p:cNvPr id="6" name="TextBox 5">
            <a:extLst>
              <a:ext uri="{FF2B5EF4-FFF2-40B4-BE49-F238E27FC236}">
                <a16:creationId xmlns:a16="http://schemas.microsoft.com/office/drawing/2014/main" id="{872017C6-8F98-8D72-A95D-B6AD2CB3203E}"/>
              </a:ext>
            </a:extLst>
          </p:cNvPr>
          <p:cNvSpPr txBox="1"/>
          <p:nvPr/>
        </p:nvSpPr>
        <p:spPr>
          <a:xfrm>
            <a:off x="6286677" y="1921378"/>
            <a:ext cx="1000595" cy="769441"/>
          </a:xfrm>
          <a:prstGeom prst="rect">
            <a:avLst/>
          </a:prstGeom>
          <a:noFill/>
        </p:spPr>
        <p:txBody>
          <a:bodyPr wrap="none" rtlCol="0">
            <a:spAutoFit/>
          </a:bodyPr>
          <a:lstStyle/>
          <a:p>
            <a:r>
              <a:rPr lang="en-GB" sz="4400">
                <a:solidFill>
                  <a:schemeClr val="tx1"/>
                </a:solidFill>
              </a:rPr>
              <a:t>Vs </a:t>
            </a:r>
          </a:p>
        </p:txBody>
      </p:sp>
      <p:sp>
        <p:nvSpPr>
          <p:cNvPr id="7" name="TextBox 6">
            <a:extLst>
              <a:ext uri="{FF2B5EF4-FFF2-40B4-BE49-F238E27FC236}">
                <a16:creationId xmlns:a16="http://schemas.microsoft.com/office/drawing/2014/main" id="{1A225DD8-4CFC-3945-6C88-E85DD65CF4C9}"/>
              </a:ext>
            </a:extLst>
          </p:cNvPr>
          <p:cNvSpPr txBox="1"/>
          <p:nvPr/>
        </p:nvSpPr>
        <p:spPr>
          <a:xfrm>
            <a:off x="7471617" y="1620906"/>
            <a:ext cx="3893924" cy="1446550"/>
          </a:xfrm>
          <a:prstGeom prst="rect">
            <a:avLst/>
          </a:prstGeom>
          <a:noFill/>
        </p:spPr>
        <p:txBody>
          <a:bodyPr wrap="square" rtlCol="0">
            <a:spAutoFit/>
          </a:bodyPr>
          <a:lstStyle/>
          <a:p>
            <a:pPr algn="ctr"/>
            <a:r>
              <a:rPr lang="en-GB" sz="4400">
                <a:solidFill>
                  <a:schemeClr val="tx1"/>
                </a:solidFill>
                <a:latin typeface="Modern No. 20" panose="02070704070505020303" pitchFamily="18" charset="77"/>
              </a:rPr>
              <a:t>The Modern Data Stack</a:t>
            </a:r>
          </a:p>
        </p:txBody>
      </p:sp>
      <p:sp>
        <p:nvSpPr>
          <p:cNvPr id="9" name="TextBox 8">
            <a:extLst>
              <a:ext uri="{FF2B5EF4-FFF2-40B4-BE49-F238E27FC236}">
                <a16:creationId xmlns:a16="http://schemas.microsoft.com/office/drawing/2014/main" id="{EFDEBCA2-1238-492D-D1B8-8AB08F296A85}"/>
              </a:ext>
            </a:extLst>
          </p:cNvPr>
          <p:cNvSpPr txBox="1"/>
          <p:nvPr/>
        </p:nvSpPr>
        <p:spPr>
          <a:xfrm>
            <a:off x="7201882" y="3205283"/>
            <a:ext cx="4727434" cy="183127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400" dirty="0"/>
              <a:t>A D&amp;A stack made up of complementary best-of-breed tools from multiple vendors who have partnered</a:t>
            </a:r>
          </a:p>
          <a:p>
            <a:pPr marL="285750" indent="-285750">
              <a:spcAft>
                <a:spcPts val="600"/>
              </a:spcAft>
              <a:buFont typeface="Arial" panose="020B0604020202020204" pitchFamily="34" charset="0"/>
              <a:buChar char="•"/>
            </a:pPr>
            <a:r>
              <a:rPr lang="en-GB" sz="1400" dirty="0"/>
              <a:t>Pre-built integrations across the stack</a:t>
            </a:r>
          </a:p>
          <a:p>
            <a:pPr marL="285750" indent="-285750">
              <a:spcAft>
                <a:spcPts val="600"/>
              </a:spcAft>
              <a:buFont typeface="Arial" panose="020B0604020202020204" pitchFamily="34" charset="0"/>
              <a:buChar char="•"/>
            </a:pPr>
            <a:r>
              <a:rPr lang="en-GB" sz="1400" dirty="0"/>
              <a:t>Formed to compete against single vendor data fabric</a:t>
            </a:r>
          </a:p>
          <a:p>
            <a:pPr marL="285750" indent="-285750">
              <a:spcAft>
                <a:spcPts val="600"/>
              </a:spcAft>
              <a:buFont typeface="Arial" panose="020B0604020202020204" pitchFamily="34" charset="0"/>
              <a:buChar char="•"/>
            </a:pPr>
            <a:r>
              <a:rPr lang="en-GB" sz="1400" dirty="0"/>
              <a:t>Several variations of the modern data stack have appeared on the market, confusing prospective buyers who are unsure on what tools are integrated</a:t>
            </a:r>
          </a:p>
        </p:txBody>
      </p:sp>
      <p:sp>
        <p:nvSpPr>
          <p:cNvPr id="11" name="TextBox 10">
            <a:extLst>
              <a:ext uri="{FF2B5EF4-FFF2-40B4-BE49-F238E27FC236}">
                <a16:creationId xmlns:a16="http://schemas.microsoft.com/office/drawing/2014/main" id="{1A2BF882-55C2-C969-195D-18BCAE71E194}"/>
              </a:ext>
            </a:extLst>
          </p:cNvPr>
          <p:cNvSpPr txBox="1"/>
          <p:nvPr/>
        </p:nvSpPr>
        <p:spPr>
          <a:xfrm>
            <a:off x="1065152" y="3205283"/>
            <a:ext cx="5791422" cy="176971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400" dirty="0"/>
              <a:t>One platform with integrated services and shared metadata </a:t>
            </a:r>
          </a:p>
          <a:p>
            <a:pPr marL="742950" lvl="1" indent="-285750">
              <a:spcAft>
                <a:spcPts val="600"/>
              </a:spcAft>
              <a:buFont typeface="Arial" panose="020B0604020202020204" pitchFamily="34" charset="0"/>
              <a:buChar char="•"/>
            </a:pPr>
            <a:r>
              <a:rPr lang="en-GB" sz="1400" dirty="0"/>
              <a:t>Manage, build and deploy data and analytical products</a:t>
            </a:r>
          </a:p>
          <a:p>
            <a:pPr marL="742950" lvl="1" indent="-285750">
              <a:spcAft>
                <a:spcPts val="600"/>
              </a:spcAft>
              <a:buFont typeface="Arial" panose="020B0604020202020204" pitchFamily="34" charset="0"/>
              <a:buChar char="•"/>
            </a:pPr>
            <a:r>
              <a:rPr lang="en-GB" sz="1400" dirty="0"/>
              <a:t>Govern data and AI models across the enterprise</a:t>
            </a:r>
          </a:p>
          <a:p>
            <a:pPr marL="742950" lvl="1" indent="-285750">
              <a:spcAft>
                <a:spcPts val="600"/>
              </a:spcAft>
              <a:buFont typeface="Arial" panose="020B0604020202020204" pitchFamily="34" charset="0"/>
              <a:buChar char="•"/>
            </a:pPr>
            <a:r>
              <a:rPr lang="en-GB" sz="1400" dirty="0"/>
              <a:t>Bundled data </a:t>
            </a:r>
            <a:r>
              <a:rPr lang="en-GB" sz="1400" dirty="0" err="1"/>
              <a:t>catalog</a:t>
            </a:r>
            <a:r>
              <a:rPr lang="en-GB" sz="1400" dirty="0"/>
              <a:t> or 3</a:t>
            </a:r>
            <a:r>
              <a:rPr lang="en-GB" sz="1400" baseline="30000" dirty="0"/>
              <a:t>rd</a:t>
            </a:r>
            <a:r>
              <a:rPr lang="en-GB" sz="1400" dirty="0"/>
              <a:t> party </a:t>
            </a:r>
            <a:r>
              <a:rPr lang="en-GB" sz="1400" dirty="0" err="1"/>
              <a:t>catalog</a:t>
            </a:r>
            <a:r>
              <a:rPr lang="en-GB" sz="1400" dirty="0"/>
              <a:t> integration</a:t>
            </a:r>
          </a:p>
          <a:p>
            <a:pPr marL="285750" indent="-285750">
              <a:spcAft>
                <a:spcPts val="600"/>
              </a:spcAft>
              <a:buFont typeface="Arial" panose="020B0604020202020204" pitchFamily="34" charset="0"/>
              <a:buChar char="•"/>
            </a:pPr>
            <a:r>
              <a:rPr lang="en-GB" sz="1400" dirty="0"/>
              <a:t>Some vendors also bundle integrated BI / ML and AI tooling </a:t>
            </a:r>
          </a:p>
          <a:p>
            <a:pPr marL="285750" indent="-285750">
              <a:spcAft>
                <a:spcPts val="600"/>
              </a:spcAft>
              <a:buFont typeface="Arial" panose="020B0604020202020204" pitchFamily="34" charset="0"/>
              <a:buChar char="•"/>
            </a:pPr>
            <a:r>
              <a:rPr lang="en-GB" sz="1400" dirty="0"/>
              <a:t>Attractive because of no standard to share metadata between tools</a:t>
            </a:r>
          </a:p>
        </p:txBody>
      </p:sp>
      <p:sp>
        <p:nvSpPr>
          <p:cNvPr id="3" name="TextBox 2">
            <a:extLst>
              <a:ext uri="{FF2B5EF4-FFF2-40B4-BE49-F238E27FC236}">
                <a16:creationId xmlns:a16="http://schemas.microsoft.com/office/drawing/2014/main" id="{2BB33973-076C-E660-9745-D0EB5AB73EA3}"/>
              </a:ext>
            </a:extLst>
          </p:cNvPr>
          <p:cNvSpPr txBox="1"/>
          <p:nvPr/>
        </p:nvSpPr>
        <p:spPr>
          <a:xfrm>
            <a:off x="1302384" y="994342"/>
            <a:ext cx="10469597" cy="369332"/>
          </a:xfrm>
          <a:prstGeom prst="rect">
            <a:avLst/>
          </a:prstGeom>
          <a:noFill/>
        </p:spPr>
        <p:txBody>
          <a:bodyPr wrap="none" rtlCol="0">
            <a:spAutoFit/>
          </a:bodyPr>
          <a:lstStyle/>
          <a:p>
            <a:r>
              <a:rPr lang="en-GB">
                <a:solidFill>
                  <a:schemeClr val="tx1"/>
                </a:solidFill>
              </a:rPr>
              <a:t>Build data products, analytical products and AI-driven applications faster with end-to-end governance </a:t>
            </a:r>
          </a:p>
        </p:txBody>
      </p:sp>
    </p:spTree>
    <p:extLst>
      <p:ext uri="{BB962C8B-B14F-4D97-AF65-F5344CB8AC3E}">
        <p14:creationId xmlns:p14="http://schemas.microsoft.com/office/powerpoint/2010/main" val="23123990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2BD-EB95-D19E-409E-C2DCC3E12B3B}"/>
              </a:ext>
            </a:extLst>
          </p:cNvPr>
          <p:cNvSpPr>
            <a:spLocks noGrp="1"/>
          </p:cNvSpPr>
          <p:nvPr>
            <p:ph type="title"/>
          </p:nvPr>
        </p:nvSpPr>
        <p:spPr/>
        <p:txBody>
          <a:bodyPr/>
          <a:lstStyle/>
          <a:p>
            <a:r>
              <a:rPr lang="en-GB"/>
              <a:t>Creating Reusable Data Products Is An Approach Fast Gaining Momentum As A Way of Incrementally Building Up A Secure And Compliant Data Foundation</a:t>
            </a:r>
          </a:p>
        </p:txBody>
      </p:sp>
      <p:grpSp>
        <p:nvGrpSpPr>
          <p:cNvPr id="3" name="Group 2">
            <a:extLst>
              <a:ext uri="{FF2B5EF4-FFF2-40B4-BE49-F238E27FC236}">
                <a16:creationId xmlns:a16="http://schemas.microsoft.com/office/drawing/2014/main" id="{BAD8949F-C980-20C8-8003-19B2ABC150CA}"/>
              </a:ext>
            </a:extLst>
          </p:cNvPr>
          <p:cNvGrpSpPr/>
          <p:nvPr/>
        </p:nvGrpSpPr>
        <p:grpSpPr>
          <a:xfrm>
            <a:off x="1678177" y="2909612"/>
            <a:ext cx="9000760" cy="2503213"/>
            <a:chOff x="1184640" y="2001017"/>
            <a:chExt cx="10937093" cy="3637783"/>
          </a:xfrm>
        </p:grpSpPr>
        <p:sp>
          <p:nvSpPr>
            <p:cNvPr id="4" name="Rectangle 3">
              <a:extLst>
                <a:ext uri="{FF2B5EF4-FFF2-40B4-BE49-F238E27FC236}">
                  <a16:creationId xmlns:a16="http://schemas.microsoft.com/office/drawing/2014/main" id="{DD3E1D84-4BD9-261B-4449-B15DC21937E2}"/>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01A48883-7130-F023-35E6-41D56FA54F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6" name="Picture 5">
              <a:extLst>
                <a:ext uri="{FF2B5EF4-FFF2-40B4-BE49-F238E27FC236}">
                  <a16:creationId xmlns:a16="http://schemas.microsoft.com/office/drawing/2014/main" id="{E66DCEE7-E4C7-93B6-46DC-EB537457AEC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7" name="Picture 6">
              <a:extLst>
                <a:ext uri="{FF2B5EF4-FFF2-40B4-BE49-F238E27FC236}">
                  <a16:creationId xmlns:a16="http://schemas.microsoft.com/office/drawing/2014/main" id="{93711EB7-A0CF-5F36-5FE2-8B50D814318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8" name="Picture 7">
              <a:extLst>
                <a:ext uri="{FF2B5EF4-FFF2-40B4-BE49-F238E27FC236}">
                  <a16:creationId xmlns:a16="http://schemas.microsoft.com/office/drawing/2014/main" id="{F0E777C7-BEE8-82BD-E718-A3A112767DC6}"/>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9" name="Picture 8">
              <a:extLst>
                <a:ext uri="{FF2B5EF4-FFF2-40B4-BE49-F238E27FC236}">
                  <a16:creationId xmlns:a16="http://schemas.microsoft.com/office/drawing/2014/main" id="{06813635-7E68-41A0-C3A6-D47312510BB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0" name="TextBox 9">
              <a:extLst>
                <a:ext uri="{FF2B5EF4-FFF2-40B4-BE49-F238E27FC236}">
                  <a16:creationId xmlns:a16="http://schemas.microsoft.com/office/drawing/2014/main" id="{66783908-1DB4-CC02-4BCF-FEC519F63A96}"/>
                </a:ext>
              </a:extLst>
            </p:cNvPr>
            <p:cNvSpPr txBox="1"/>
            <p:nvPr/>
          </p:nvSpPr>
          <p:spPr>
            <a:xfrm>
              <a:off x="3594618" y="3451211"/>
              <a:ext cx="1288064" cy="670913"/>
            </a:xfrm>
            <a:prstGeom prst="rect">
              <a:avLst/>
            </a:prstGeom>
            <a:solidFill>
              <a:srgbClr val="002060"/>
            </a:solidFill>
            <a:ln>
              <a:no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1" name="TextBox 10">
              <a:extLst>
                <a:ext uri="{FF2B5EF4-FFF2-40B4-BE49-F238E27FC236}">
                  <a16:creationId xmlns:a16="http://schemas.microsoft.com/office/drawing/2014/main" id="{BAF4C898-341B-5363-F385-8EADC9B7FC17}"/>
                </a:ext>
              </a:extLst>
            </p:cNvPr>
            <p:cNvSpPr txBox="1"/>
            <p:nvPr/>
          </p:nvSpPr>
          <p:spPr>
            <a:xfrm>
              <a:off x="3807259" y="2967640"/>
              <a:ext cx="1783795" cy="402548"/>
            </a:xfrm>
            <a:prstGeom prst="rect">
              <a:avLst/>
            </a:prstGeom>
            <a:solidFill>
              <a:srgbClr val="002060"/>
            </a:solidFill>
            <a:ln>
              <a:no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2" name="TextBox 11">
              <a:extLst>
                <a:ext uri="{FF2B5EF4-FFF2-40B4-BE49-F238E27FC236}">
                  <a16:creationId xmlns:a16="http://schemas.microsoft.com/office/drawing/2014/main" id="{C4ED1A72-2D29-81FA-DD29-E636B5537597}"/>
                </a:ext>
              </a:extLst>
            </p:cNvPr>
            <p:cNvSpPr txBox="1"/>
            <p:nvPr/>
          </p:nvSpPr>
          <p:spPr>
            <a:xfrm>
              <a:off x="7342708" y="2943624"/>
              <a:ext cx="2143932" cy="402548"/>
            </a:xfrm>
            <a:prstGeom prst="rect">
              <a:avLst/>
            </a:prstGeom>
            <a:solidFill>
              <a:srgbClr val="002060"/>
            </a:solidFill>
            <a:ln>
              <a:no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3" name="TextBox 12">
              <a:extLst>
                <a:ext uri="{FF2B5EF4-FFF2-40B4-BE49-F238E27FC236}">
                  <a16:creationId xmlns:a16="http://schemas.microsoft.com/office/drawing/2014/main" id="{5DF502A7-BEF3-6CF7-24A6-1A7C41D243BC}"/>
                </a:ext>
              </a:extLst>
            </p:cNvPr>
            <p:cNvSpPr txBox="1"/>
            <p:nvPr/>
          </p:nvSpPr>
          <p:spPr>
            <a:xfrm>
              <a:off x="7473496" y="3772831"/>
              <a:ext cx="617861" cy="402548"/>
            </a:xfrm>
            <a:prstGeom prst="rect">
              <a:avLst/>
            </a:prstGeom>
            <a:solidFill>
              <a:srgbClr val="002060"/>
            </a:solidFill>
            <a:ln>
              <a:no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 name="TextBox 13">
              <a:extLst>
                <a:ext uri="{FF2B5EF4-FFF2-40B4-BE49-F238E27FC236}">
                  <a16:creationId xmlns:a16="http://schemas.microsoft.com/office/drawing/2014/main" id="{8B6C8952-1B57-0340-DCA9-0EDF501942E4}"/>
                </a:ext>
              </a:extLst>
            </p:cNvPr>
            <p:cNvSpPr txBox="1"/>
            <p:nvPr/>
          </p:nvSpPr>
          <p:spPr>
            <a:xfrm>
              <a:off x="7574163" y="3365742"/>
              <a:ext cx="1719365" cy="402548"/>
            </a:xfrm>
            <a:prstGeom prst="rect">
              <a:avLst/>
            </a:prstGeom>
            <a:solidFill>
              <a:srgbClr val="002060"/>
            </a:solidFill>
            <a:ln>
              <a:noFill/>
            </a:ln>
            <a:effectLst>
              <a:outerShdw blurRad="44450" dist="27940" dir="5400000" algn="ctr">
                <a:srgbClr val="000000">
                  <a:alpha val="32000"/>
                </a:srgb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 name="Rectangle 14">
              <a:extLst>
                <a:ext uri="{FF2B5EF4-FFF2-40B4-BE49-F238E27FC236}">
                  <a16:creationId xmlns:a16="http://schemas.microsoft.com/office/drawing/2014/main" id="{1EC52D13-04FC-2E69-FAE2-A3C927DD0CE1}"/>
                </a:ext>
              </a:extLst>
            </p:cNvPr>
            <p:cNvSpPr/>
            <p:nvPr/>
          </p:nvSpPr>
          <p:spPr>
            <a:xfrm>
              <a:off x="3980360" y="2077897"/>
              <a:ext cx="2335325"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6" name="Rectangle 15">
              <a:extLst>
                <a:ext uri="{FF2B5EF4-FFF2-40B4-BE49-F238E27FC236}">
                  <a16:creationId xmlns:a16="http://schemas.microsoft.com/office/drawing/2014/main" id="{2FDF0E0E-683B-2788-747F-66518F5EA4E8}"/>
                </a:ext>
              </a:extLst>
            </p:cNvPr>
            <p:cNvSpPr/>
            <p:nvPr/>
          </p:nvSpPr>
          <p:spPr>
            <a:xfrm>
              <a:off x="7467145" y="2053938"/>
              <a:ext cx="2082650"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7" name="Picture 14" descr="Leading from the Edge: How Edge computing is revolutionizing micro data  construction - DCD">
              <a:extLst>
                <a:ext uri="{FF2B5EF4-FFF2-40B4-BE49-F238E27FC236}">
                  <a16:creationId xmlns:a16="http://schemas.microsoft.com/office/drawing/2014/main" id="{51721970-D915-666F-F5A3-7896730547D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85CC3E0-35B9-5C00-6937-EB20C1FE4FD7}"/>
                </a:ext>
              </a:extLst>
            </p:cNvPr>
            <p:cNvSpPr/>
            <p:nvPr/>
          </p:nvSpPr>
          <p:spPr>
            <a:xfrm>
              <a:off x="10349969" y="2053938"/>
              <a:ext cx="1373629"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19" name="Group 18">
              <a:extLst>
                <a:ext uri="{FF2B5EF4-FFF2-40B4-BE49-F238E27FC236}">
                  <a16:creationId xmlns:a16="http://schemas.microsoft.com/office/drawing/2014/main" id="{3C94949A-4A0A-182F-B6FA-E4EC47384B6E}"/>
                </a:ext>
              </a:extLst>
            </p:cNvPr>
            <p:cNvGrpSpPr/>
            <p:nvPr/>
          </p:nvGrpSpPr>
          <p:grpSpPr>
            <a:xfrm>
              <a:off x="3197371" y="2001017"/>
              <a:ext cx="6512863" cy="3637783"/>
              <a:chOff x="3197371" y="2001017"/>
              <a:chExt cx="6512863" cy="3153359"/>
            </a:xfrm>
          </p:grpSpPr>
          <p:cxnSp>
            <p:nvCxnSpPr>
              <p:cNvPr id="34" name="Straight Connector 33">
                <a:extLst>
                  <a:ext uri="{FF2B5EF4-FFF2-40B4-BE49-F238E27FC236}">
                    <a16:creationId xmlns:a16="http://schemas.microsoft.com/office/drawing/2014/main" id="{8DC7033A-3395-3CF3-617B-3795146A0064}"/>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a:extLst>
                  <a:ext uri="{FF2B5EF4-FFF2-40B4-BE49-F238E27FC236}">
                    <a16:creationId xmlns:a16="http://schemas.microsoft.com/office/drawing/2014/main" id="{FF326150-4553-A978-90A9-1AF872CFABBD}"/>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5B453E5F-B3DD-B212-C5C8-91DC4E24FA4A}"/>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20" name="Rectangle 19">
              <a:extLst>
                <a:ext uri="{FF2B5EF4-FFF2-40B4-BE49-F238E27FC236}">
                  <a16:creationId xmlns:a16="http://schemas.microsoft.com/office/drawing/2014/main" id="{E7D6DC4D-FB05-7510-1890-5B83B2511524}"/>
                </a:ext>
              </a:extLst>
            </p:cNvPr>
            <p:cNvSpPr/>
            <p:nvPr/>
          </p:nvSpPr>
          <p:spPr>
            <a:xfrm>
              <a:off x="1336554" y="2076799"/>
              <a:ext cx="1725646" cy="40254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21" name="Picture 20">
              <a:extLst>
                <a:ext uri="{FF2B5EF4-FFF2-40B4-BE49-F238E27FC236}">
                  <a16:creationId xmlns:a16="http://schemas.microsoft.com/office/drawing/2014/main" id="{A2825F3E-7C92-766B-2EFE-A781D113913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22" name="Picture 21">
              <a:extLst>
                <a:ext uri="{FF2B5EF4-FFF2-40B4-BE49-F238E27FC236}">
                  <a16:creationId xmlns:a16="http://schemas.microsoft.com/office/drawing/2014/main" id="{074D9F94-118E-EA20-FA4C-1F4ECB1A496C}"/>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23" name="Picture 2" descr="Integrate Oracle Netsuite | CyTrack Customer Experience Technology">
              <a:extLst>
                <a:ext uri="{FF2B5EF4-FFF2-40B4-BE49-F238E27FC236}">
                  <a16:creationId xmlns:a16="http://schemas.microsoft.com/office/drawing/2014/main" id="{E47EE09B-D68E-3524-E7BB-7BD6FE19290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684649F5-3F27-8289-6C3B-9CE4DBC7E1B7}"/>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4" descr="monday.com logo">
              <a:extLst>
                <a:ext uri="{FF2B5EF4-FFF2-40B4-BE49-F238E27FC236}">
                  <a16:creationId xmlns:a16="http://schemas.microsoft.com/office/drawing/2014/main" id="{0113C0C3-A153-A4D0-012B-160BD7FE387C}"/>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969F3C90-FB5B-1538-1A4E-F1CD0942BA46}"/>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C20365-A2C7-1EE0-1E10-A87EF8E5E71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28" name="Picture 27">
              <a:extLst>
                <a:ext uri="{FF2B5EF4-FFF2-40B4-BE49-F238E27FC236}">
                  <a16:creationId xmlns:a16="http://schemas.microsoft.com/office/drawing/2014/main" id="{D87B77EA-722E-06F6-B288-AFC8F8D210E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29" name="TextBox 28">
              <a:extLst>
                <a:ext uri="{FF2B5EF4-FFF2-40B4-BE49-F238E27FC236}">
                  <a16:creationId xmlns:a16="http://schemas.microsoft.com/office/drawing/2014/main" id="{23476E9E-786C-C313-DC97-7367FCED272A}"/>
                </a:ext>
              </a:extLst>
            </p:cNvPr>
            <p:cNvSpPr txBox="1"/>
            <p:nvPr/>
          </p:nvSpPr>
          <p:spPr>
            <a:xfrm>
              <a:off x="8414674" y="3764575"/>
              <a:ext cx="876925" cy="402548"/>
            </a:xfrm>
            <a:prstGeom prst="rect">
              <a:avLst/>
            </a:prstGeom>
            <a:solidFill>
              <a:srgbClr val="002060"/>
            </a:solidFill>
            <a:ln>
              <a:no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0" name="TextBox 29">
              <a:extLst>
                <a:ext uri="{FF2B5EF4-FFF2-40B4-BE49-F238E27FC236}">
                  <a16:creationId xmlns:a16="http://schemas.microsoft.com/office/drawing/2014/main" id="{445FAA7C-E3D1-1B12-D251-BBA3C15B24D5}"/>
                </a:ext>
              </a:extLst>
            </p:cNvPr>
            <p:cNvSpPr txBox="1"/>
            <p:nvPr/>
          </p:nvSpPr>
          <p:spPr>
            <a:xfrm>
              <a:off x="5013031" y="3455692"/>
              <a:ext cx="617861" cy="402548"/>
            </a:xfrm>
            <a:prstGeom prst="rect">
              <a:avLst/>
            </a:prstGeom>
            <a:solidFill>
              <a:srgbClr val="002060"/>
            </a:solidFill>
            <a:ln>
              <a:no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1" name="TextBox 30">
              <a:extLst>
                <a:ext uri="{FF2B5EF4-FFF2-40B4-BE49-F238E27FC236}">
                  <a16:creationId xmlns:a16="http://schemas.microsoft.com/office/drawing/2014/main" id="{DA6FEB2D-2A47-7852-224D-520109C388E2}"/>
                </a:ext>
              </a:extLst>
            </p:cNvPr>
            <p:cNvSpPr txBox="1"/>
            <p:nvPr/>
          </p:nvSpPr>
          <p:spPr>
            <a:xfrm>
              <a:off x="5058785" y="3855974"/>
              <a:ext cx="876925" cy="402548"/>
            </a:xfrm>
            <a:prstGeom prst="rect">
              <a:avLst/>
            </a:prstGeom>
            <a:solidFill>
              <a:srgbClr val="002060"/>
            </a:solidFill>
            <a:ln>
              <a:noFill/>
            </a:ln>
            <a:effectLst>
              <a:outerShdw blurRad="44450" dist="27940" dir="5400000" algn="ctr">
                <a:srgbClr val="000000">
                  <a:alpha val="32000"/>
                </a:srgb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2" name="TextBox 31">
              <a:extLst>
                <a:ext uri="{FF2B5EF4-FFF2-40B4-BE49-F238E27FC236}">
                  <a16:creationId xmlns:a16="http://schemas.microsoft.com/office/drawing/2014/main" id="{DC6EB8D2-4515-43CF-9BBB-41F3563DA7E2}"/>
                </a:ext>
              </a:extLst>
            </p:cNvPr>
            <p:cNvSpPr txBox="1"/>
            <p:nvPr/>
          </p:nvSpPr>
          <p:spPr>
            <a:xfrm>
              <a:off x="10547598" y="4815823"/>
              <a:ext cx="906689" cy="40254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3" name="TextBox 32">
              <a:extLst>
                <a:ext uri="{FF2B5EF4-FFF2-40B4-BE49-F238E27FC236}">
                  <a16:creationId xmlns:a16="http://schemas.microsoft.com/office/drawing/2014/main" id="{4194048A-91B6-120A-4C5A-32E9AC1CA6FD}"/>
                </a:ext>
              </a:extLst>
            </p:cNvPr>
            <p:cNvSpPr txBox="1"/>
            <p:nvPr/>
          </p:nvSpPr>
          <p:spPr>
            <a:xfrm>
              <a:off x="3810259" y="4815823"/>
              <a:ext cx="2525285" cy="4025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54" name="Group 53">
            <a:extLst>
              <a:ext uri="{FF2B5EF4-FFF2-40B4-BE49-F238E27FC236}">
                <a16:creationId xmlns:a16="http://schemas.microsoft.com/office/drawing/2014/main" id="{6A9F243F-8596-3704-967E-E10355164DFC}"/>
              </a:ext>
            </a:extLst>
          </p:cNvPr>
          <p:cNvGrpSpPr/>
          <p:nvPr/>
        </p:nvGrpSpPr>
        <p:grpSpPr>
          <a:xfrm>
            <a:off x="1678177" y="1977430"/>
            <a:ext cx="8991027" cy="1231185"/>
            <a:chOff x="4120826" y="6002860"/>
            <a:chExt cx="6281737" cy="720822"/>
          </a:xfrm>
        </p:grpSpPr>
        <p:grpSp>
          <p:nvGrpSpPr>
            <p:cNvPr id="37" name="Group 36">
              <a:extLst>
                <a:ext uri="{FF2B5EF4-FFF2-40B4-BE49-F238E27FC236}">
                  <a16:creationId xmlns:a16="http://schemas.microsoft.com/office/drawing/2014/main" id="{F1AC894C-9D53-C3A1-CAC3-2B34118E3678}"/>
                </a:ext>
              </a:extLst>
            </p:cNvPr>
            <p:cNvGrpSpPr/>
            <p:nvPr/>
          </p:nvGrpSpPr>
          <p:grpSpPr>
            <a:xfrm>
              <a:off x="4120826" y="6002860"/>
              <a:ext cx="6281737" cy="242991"/>
              <a:chOff x="1152128" y="6165304"/>
              <a:chExt cx="11064552" cy="420810"/>
            </a:xfrm>
          </p:grpSpPr>
          <p:sp>
            <p:nvSpPr>
              <p:cNvPr id="38" name="Rectangle 37">
                <a:extLst>
                  <a:ext uri="{FF2B5EF4-FFF2-40B4-BE49-F238E27FC236}">
                    <a16:creationId xmlns:a16="http://schemas.microsoft.com/office/drawing/2014/main" id="{22B4EB63-9594-D84F-E09E-17A5CC5EE565}"/>
                  </a:ext>
                </a:extLst>
              </p:cNvPr>
              <p:cNvSpPr/>
              <p:nvPr/>
            </p:nvSpPr>
            <p:spPr bwMode="gray">
              <a:xfrm>
                <a:off x="1152128" y="6165304"/>
                <a:ext cx="11064552" cy="420810"/>
              </a:xfrm>
              <a:prstGeom prst="rect">
                <a:avLst/>
              </a:prstGeom>
              <a:solidFill>
                <a:srgbClr val="FF7C00"/>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charset="0"/>
                    <a:ea typeface="+mn-ea"/>
                    <a:cs typeface="+mn-cs"/>
                  </a:rPr>
                  <a:t>High Quality, Compliant  Data Products</a:t>
                </a:r>
              </a:p>
            </p:txBody>
          </p:sp>
          <p:sp>
            <p:nvSpPr>
              <p:cNvPr id="39" name="Can 38">
                <a:extLst>
                  <a:ext uri="{FF2B5EF4-FFF2-40B4-BE49-F238E27FC236}">
                    <a16:creationId xmlns:a16="http://schemas.microsoft.com/office/drawing/2014/main" id="{6F5BEB69-80A7-F0CE-F810-6D938DDF80D4}"/>
                  </a:ext>
                </a:extLst>
              </p:cNvPr>
              <p:cNvSpPr/>
              <p:nvPr/>
            </p:nvSpPr>
            <p:spPr bwMode="gray">
              <a:xfrm>
                <a:off x="1589315"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0" name="Can 39">
                <a:extLst>
                  <a:ext uri="{FF2B5EF4-FFF2-40B4-BE49-F238E27FC236}">
                    <a16:creationId xmlns:a16="http://schemas.microsoft.com/office/drawing/2014/main" id="{D4EBF929-FB92-E87B-F9FC-97F060D4FA5E}"/>
                  </a:ext>
                </a:extLst>
              </p:cNvPr>
              <p:cNvSpPr/>
              <p:nvPr/>
            </p:nvSpPr>
            <p:spPr bwMode="gray">
              <a:xfrm>
                <a:off x="2648307"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1" name="Can 40">
                <a:extLst>
                  <a:ext uri="{FF2B5EF4-FFF2-40B4-BE49-F238E27FC236}">
                    <a16:creationId xmlns:a16="http://schemas.microsoft.com/office/drawing/2014/main" id="{93AADC1F-3EAA-742D-C775-A8464EC6AB6B}"/>
                  </a:ext>
                </a:extLst>
              </p:cNvPr>
              <p:cNvSpPr/>
              <p:nvPr/>
            </p:nvSpPr>
            <p:spPr bwMode="gray">
              <a:xfrm>
                <a:off x="3707298"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2" name="Can 41">
                <a:extLst>
                  <a:ext uri="{FF2B5EF4-FFF2-40B4-BE49-F238E27FC236}">
                    <a16:creationId xmlns:a16="http://schemas.microsoft.com/office/drawing/2014/main" id="{204240B2-67E0-A077-7ABE-D17F7FE3125E}"/>
                  </a:ext>
                </a:extLst>
              </p:cNvPr>
              <p:cNvSpPr/>
              <p:nvPr/>
            </p:nvSpPr>
            <p:spPr bwMode="gray">
              <a:xfrm>
                <a:off x="8924901"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3" name="Can 42">
                <a:extLst>
                  <a:ext uri="{FF2B5EF4-FFF2-40B4-BE49-F238E27FC236}">
                    <a16:creationId xmlns:a16="http://schemas.microsoft.com/office/drawing/2014/main" id="{915DC33E-7988-55B5-42F5-DD9BFF4656D0}"/>
                  </a:ext>
                </a:extLst>
              </p:cNvPr>
              <p:cNvSpPr/>
              <p:nvPr/>
            </p:nvSpPr>
            <p:spPr bwMode="gray">
              <a:xfrm>
                <a:off x="9977115"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4" name="Can 43">
                <a:extLst>
                  <a:ext uri="{FF2B5EF4-FFF2-40B4-BE49-F238E27FC236}">
                    <a16:creationId xmlns:a16="http://schemas.microsoft.com/office/drawing/2014/main" id="{1CE5C990-15E9-CC9E-239B-067F8ECD9437}"/>
                  </a:ext>
                </a:extLst>
              </p:cNvPr>
              <p:cNvSpPr/>
              <p:nvPr/>
            </p:nvSpPr>
            <p:spPr bwMode="gray">
              <a:xfrm>
                <a:off x="11029327" y="6214748"/>
                <a:ext cx="772956"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cxnSp>
          <p:nvCxnSpPr>
            <p:cNvPr id="45" name="Straight Connector 44">
              <a:extLst>
                <a:ext uri="{FF2B5EF4-FFF2-40B4-BE49-F238E27FC236}">
                  <a16:creationId xmlns:a16="http://schemas.microsoft.com/office/drawing/2014/main" id="{06895B98-1BE0-14C0-1CA8-12E7A5AC0E6D}"/>
                </a:ext>
              </a:extLst>
            </p:cNvPr>
            <p:cNvCxnSpPr/>
            <p:nvPr/>
          </p:nvCxnSpPr>
          <p:spPr bwMode="auto">
            <a:xfrm>
              <a:off x="5822625" y="6480691"/>
              <a:ext cx="0" cy="242991"/>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861DDAA1-8EF4-31A6-20F9-205D353D419B}"/>
                </a:ext>
              </a:extLst>
            </p:cNvPr>
            <p:cNvCxnSpPr/>
            <p:nvPr/>
          </p:nvCxnSpPr>
          <p:spPr bwMode="auto">
            <a:xfrm>
              <a:off x="8436072" y="6457540"/>
              <a:ext cx="0" cy="242991"/>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47" name="Rectangle 46">
              <a:extLst>
                <a:ext uri="{FF2B5EF4-FFF2-40B4-BE49-F238E27FC236}">
                  <a16:creationId xmlns:a16="http://schemas.microsoft.com/office/drawing/2014/main" id="{4DA32278-1528-7A7B-1653-9DCA63FDBC2A}"/>
                </a:ext>
              </a:extLst>
            </p:cNvPr>
            <p:cNvSpPr/>
            <p:nvPr/>
          </p:nvSpPr>
          <p:spPr bwMode="gray">
            <a:xfrm>
              <a:off x="4120826" y="6244160"/>
              <a:ext cx="6281737" cy="24299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48" name="Up Arrow 47">
              <a:extLst>
                <a:ext uri="{FF2B5EF4-FFF2-40B4-BE49-F238E27FC236}">
                  <a16:creationId xmlns:a16="http://schemas.microsoft.com/office/drawing/2014/main" id="{7B8FB716-324A-439C-27A4-AD5A72085457}"/>
                </a:ext>
              </a:extLst>
            </p:cNvPr>
            <p:cNvSpPr/>
            <p:nvPr/>
          </p:nvSpPr>
          <p:spPr bwMode="auto">
            <a:xfrm>
              <a:off x="5060809" y="6156378"/>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9" name="Up Arrow 48">
              <a:extLst>
                <a:ext uri="{FF2B5EF4-FFF2-40B4-BE49-F238E27FC236}">
                  <a16:creationId xmlns:a16="http://schemas.microsoft.com/office/drawing/2014/main" id="{B29394A6-DBB8-0254-5CA8-37C3AEBAE578}"/>
                </a:ext>
              </a:extLst>
            </p:cNvPr>
            <p:cNvSpPr/>
            <p:nvPr/>
          </p:nvSpPr>
          <p:spPr bwMode="auto">
            <a:xfrm>
              <a:off x="9826492" y="6155909"/>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0" name="Up Arrow 49">
              <a:extLst>
                <a:ext uri="{FF2B5EF4-FFF2-40B4-BE49-F238E27FC236}">
                  <a16:creationId xmlns:a16="http://schemas.microsoft.com/office/drawing/2014/main" id="{C16EA3BE-4FBC-8270-4909-27734D18B5F5}"/>
                </a:ext>
              </a:extLst>
            </p:cNvPr>
            <p:cNvSpPr/>
            <p:nvPr/>
          </p:nvSpPr>
          <p:spPr bwMode="auto">
            <a:xfrm>
              <a:off x="4478879" y="6156268"/>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 name="Up Arrow 50">
              <a:extLst>
                <a:ext uri="{FF2B5EF4-FFF2-40B4-BE49-F238E27FC236}">
                  <a16:creationId xmlns:a16="http://schemas.microsoft.com/office/drawing/2014/main" id="{D5AC84BA-A161-9F82-BBA9-7C989C976BE3}"/>
                </a:ext>
              </a:extLst>
            </p:cNvPr>
            <p:cNvSpPr/>
            <p:nvPr/>
          </p:nvSpPr>
          <p:spPr bwMode="auto">
            <a:xfrm>
              <a:off x="9246723" y="6155909"/>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2" name="Up Arrow 51">
              <a:extLst>
                <a:ext uri="{FF2B5EF4-FFF2-40B4-BE49-F238E27FC236}">
                  <a16:creationId xmlns:a16="http://schemas.microsoft.com/office/drawing/2014/main" id="{1F8D2D4E-6138-9284-E008-2EB054D07C7F}"/>
                </a:ext>
              </a:extLst>
            </p:cNvPr>
            <p:cNvSpPr/>
            <p:nvPr/>
          </p:nvSpPr>
          <p:spPr bwMode="auto">
            <a:xfrm>
              <a:off x="5677889" y="6156268"/>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3" name="Up Arrow 52">
              <a:extLst>
                <a:ext uri="{FF2B5EF4-FFF2-40B4-BE49-F238E27FC236}">
                  <a16:creationId xmlns:a16="http://schemas.microsoft.com/office/drawing/2014/main" id="{84F13A50-537A-F952-696E-8BA32F507E13}"/>
                </a:ext>
              </a:extLst>
            </p:cNvPr>
            <p:cNvSpPr/>
            <p:nvPr/>
          </p:nvSpPr>
          <p:spPr bwMode="auto">
            <a:xfrm>
              <a:off x="8638487" y="6155909"/>
              <a:ext cx="257554" cy="365156"/>
            </a:xfrm>
            <a:prstGeom prst="up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56" name="Can 55">
            <a:extLst>
              <a:ext uri="{FF2B5EF4-FFF2-40B4-BE49-F238E27FC236}">
                <a16:creationId xmlns:a16="http://schemas.microsoft.com/office/drawing/2014/main" id="{07199DFC-B1CC-2A6D-F29C-45EB949CB2D5}"/>
              </a:ext>
            </a:extLst>
          </p:cNvPr>
          <p:cNvSpPr/>
          <p:nvPr/>
        </p:nvSpPr>
        <p:spPr bwMode="gray">
          <a:xfrm>
            <a:off x="10222250" y="2467160"/>
            <a:ext cx="1211466" cy="31166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75000"/>
                    <a:lumOff val="25000"/>
                  </a:srgbClr>
                </a:solidFill>
                <a:effectLst/>
                <a:uLnTx/>
                <a:uFillTx/>
                <a:latin typeface="Arial" charset="0"/>
                <a:ea typeface="+mn-ea"/>
                <a:cs typeface="+mn-cs"/>
              </a:rPr>
              <a:t>Data catalog</a:t>
            </a:r>
          </a:p>
        </p:txBody>
      </p:sp>
      <p:grpSp>
        <p:nvGrpSpPr>
          <p:cNvPr id="57" name="Group 56">
            <a:extLst>
              <a:ext uri="{FF2B5EF4-FFF2-40B4-BE49-F238E27FC236}">
                <a16:creationId xmlns:a16="http://schemas.microsoft.com/office/drawing/2014/main" id="{6C95A6CD-B113-0067-829A-50A269484962}"/>
              </a:ext>
            </a:extLst>
          </p:cNvPr>
          <p:cNvGrpSpPr/>
          <p:nvPr/>
        </p:nvGrpSpPr>
        <p:grpSpPr>
          <a:xfrm>
            <a:off x="2416755" y="1205516"/>
            <a:ext cx="759936" cy="733231"/>
            <a:chOff x="3405253" y="772487"/>
            <a:chExt cx="914400" cy="914400"/>
          </a:xfrm>
        </p:grpSpPr>
        <p:pic>
          <p:nvPicPr>
            <p:cNvPr id="58" name="Graphic 57" descr="Meeting outline">
              <a:extLst>
                <a:ext uri="{FF2B5EF4-FFF2-40B4-BE49-F238E27FC236}">
                  <a16:creationId xmlns:a16="http://schemas.microsoft.com/office/drawing/2014/main" id="{6014D962-9A8B-CDD2-9286-EEC799844AE9}"/>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405253" y="772487"/>
              <a:ext cx="914400" cy="914400"/>
            </a:xfrm>
            <a:prstGeom prst="rect">
              <a:avLst/>
            </a:prstGeom>
          </p:spPr>
        </p:pic>
        <p:sp>
          <p:nvSpPr>
            <p:cNvPr id="59" name="TextBox 58">
              <a:extLst>
                <a:ext uri="{FF2B5EF4-FFF2-40B4-BE49-F238E27FC236}">
                  <a16:creationId xmlns:a16="http://schemas.microsoft.com/office/drawing/2014/main" id="{D7216FB2-6FE0-9DA6-00EC-8EAF3FF9C356}"/>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grpSp>
        <p:nvGrpSpPr>
          <p:cNvPr id="60" name="Group 59">
            <a:extLst>
              <a:ext uri="{FF2B5EF4-FFF2-40B4-BE49-F238E27FC236}">
                <a16:creationId xmlns:a16="http://schemas.microsoft.com/office/drawing/2014/main" id="{AE68C958-594B-07E3-90A2-4459E0DB7886}"/>
              </a:ext>
            </a:extLst>
          </p:cNvPr>
          <p:cNvGrpSpPr/>
          <p:nvPr/>
        </p:nvGrpSpPr>
        <p:grpSpPr>
          <a:xfrm>
            <a:off x="4048673" y="1205516"/>
            <a:ext cx="759936" cy="733231"/>
            <a:chOff x="3405253" y="772487"/>
            <a:chExt cx="914400" cy="914400"/>
          </a:xfrm>
        </p:grpSpPr>
        <p:pic>
          <p:nvPicPr>
            <p:cNvPr id="61" name="Graphic 60" descr="Meeting outline">
              <a:extLst>
                <a:ext uri="{FF2B5EF4-FFF2-40B4-BE49-F238E27FC236}">
                  <a16:creationId xmlns:a16="http://schemas.microsoft.com/office/drawing/2014/main" id="{21D061ED-0E17-3207-B9C7-8B33B016CC50}"/>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405253" y="772487"/>
              <a:ext cx="914400" cy="914400"/>
            </a:xfrm>
            <a:prstGeom prst="rect">
              <a:avLst/>
            </a:prstGeom>
          </p:spPr>
        </p:pic>
        <p:sp>
          <p:nvSpPr>
            <p:cNvPr id="62" name="TextBox 61">
              <a:extLst>
                <a:ext uri="{FF2B5EF4-FFF2-40B4-BE49-F238E27FC236}">
                  <a16:creationId xmlns:a16="http://schemas.microsoft.com/office/drawing/2014/main" id="{A1F9CA8F-E47B-5060-57F5-5CB4F112F3F5}"/>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grpSp>
        <p:nvGrpSpPr>
          <p:cNvPr id="63" name="Group 62">
            <a:extLst>
              <a:ext uri="{FF2B5EF4-FFF2-40B4-BE49-F238E27FC236}">
                <a16:creationId xmlns:a16="http://schemas.microsoft.com/office/drawing/2014/main" id="{71D9F0B8-50C3-C634-B711-CD5B10010303}"/>
              </a:ext>
            </a:extLst>
          </p:cNvPr>
          <p:cNvGrpSpPr/>
          <p:nvPr/>
        </p:nvGrpSpPr>
        <p:grpSpPr>
          <a:xfrm>
            <a:off x="5680591" y="1205516"/>
            <a:ext cx="759936" cy="733231"/>
            <a:chOff x="3405253" y="772487"/>
            <a:chExt cx="914400" cy="914400"/>
          </a:xfrm>
        </p:grpSpPr>
        <p:pic>
          <p:nvPicPr>
            <p:cNvPr id="64" name="Graphic 63" descr="Meeting outline">
              <a:extLst>
                <a:ext uri="{FF2B5EF4-FFF2-40B4-BE49-F238E27FC236}">
                  <a16:creationId xmlns:a16="http://schemas.microsoft.com/office/drawing/2014/main" id="{03A521B3-7E46-8D65-ADE7-61E9255D0421}"/>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405253" y="772487"/>
              <a:ext cx="914400" cy="914400"/>
            </a:xfrm>
            <a:prstGeom prst="rect">
              <a:avLst/>
            </a:prstGeom>
          </p:spPr>
        </p:pic>
        <p:sp>
          <p:nvSpPr>
            <p:cNvPr id="65" name="TextBox 64">
              <a:extLst>
                <a:ext uri="{FF2B5EF4-FFF2-40B4-BE49-F238E27FC236}">
                  <a16:creationId xmlns:a16="http://schemas.microsoft.com/office/drawing/2014/main" id="{93393448-B137-175D-2875-99DD1AEAF114}"/>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grpSp>
        <p:nvGrpSpPr>
          <p:cNvPr id="66" name="Group 65">
            <a:extLst>
              <a:ext uri="{FF2B5EF4-FFF2-40B4-BE49-F238E27FC236}">
                <a16:creationId xmlns:a16="http://schemas.microsoft.com/office/drawing/2014/main" id="{F7EC4685-694D-D6E9-8801-2C80767A0435}"/>
              </a:ext>
            </a:extLst>
          </p:cNvPr>
          <p:cNvGrpSpPr/>
          <p:nvPr/>
        </p:nvGrpSpPr>
        <p:grpSpPr>
          <a:xfrm>
            <a:off x="7312509" y="1205516"/>
            <a:ext cx="759936" cy="733231"/>
            <a:chOff x="3405253" y="772487"/>
            <a:chExt cx="914400" cy="914400"/>
          </a:xfrm>
        </p:grpSpPr>
        <p:pic>
          <p:nvPicPr>
            <p:cNvPr id="67" name="Graphic 66" descr="Meeting outline">
              <a:extLst>
                <a:ext uri="{FF2B5EF4-FFF2-40B4-BE49-F238E27FC236}">
                  <a16:creationId xmlns:a16="http://schemas.microsoft.com/office/drawing/2014/main" id="{F3FCBBFB-BD6E-EB24-B330-4C74590685CE}"/>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405253" y="772487"/>
              <a:ext cx="914400" cy="914400"/>
            </a:xfrm>
            <a:prstGeom prst="rect">
              <a:avLst/>
            </a:prstGeom>
          </p:spPr>
        </p:pic>
        <p:sp>
          <p:nvSpPr>
            <p:cNvPr id="68" name="TextBox 67">
              <a:extLst>
                <a:ext uri="{FF2B5EF4-FFF2-40B4-BE49-F238E27FC236}">
                  <a16:creationId xmlns:a16="http://schemas.microsoft.com/office/drawing/2014/main" id="{B1A7CF24-C97B-F867-335E-5BB043751974}"/>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grpSp>
        <p:nvGrpSpPr>
          <p:cNvPr id="69" name="Group 68">
            <a:extLst>
              <a:ext uri="{FF2B5EF4-FFF2-40B4-BE49-F238E27FC236}">
                <a16:creationId xmlns:a16="http://schemas.microsoft.com/office/drawing/2014/main" id="{474E75FF-E777-B139-DEEF-F9440C2A35BB}"/>
              </a:ext>
            </a:extLst>
          </p:cNvPr>
          <p:cNvGrpSpPr/>
          <p:nvPr/>
        </p:nvGrpSpPr>
        <p:grpSpPr>
          <a:xfrm>
            <a:off x="8944428" y="1205516"/>
            <a:ext cx="759936" cy="733231"/>
            <a:chOff x="3405253" y="772487"/>
            <a:chExt cx="914400" cy="914400"/>
          </a:xfrm>
        </p:grpSpPr>
        <p:pic>
          <p:nvPicPr>
            <p:cNvPr id="70" name="Graphic 69" descr="Meeting outline">
              <a:extLst>
                <a:ext uri="{FF2B5EF4-FFF2-40B4-BE49-F238E27FC236}">
                  <a16:creationId xmlns:a16="http://schemas.microsoft.com/office/drawing/2014/main" id="{43AF9D0A-D1A4-0885-EBF5-180BCB743844}"/>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405253" y="772487"/>
              <a:ext cx="914400" cy="914400"/>
            </a:xfrm>
            <a:prstGeom prst="rect">
              <a:avLst/>
            </a:prstGeom>
          </p:spPr>
        </p:pic>
        <p:sp>
          <p:nvSpPr>
            <p:cNvPr id="71" name="TextBox 70">
              <a:extLst>
                <a:ext uri="{FF2B5EF4-FFF2-40B4-BE49-F238E27FC236}">
                  <a16:creationId xmlns:a16="http://schemas.microsoft.com/office/drawing/2014/main" id="{84D6F83B-A423-4BB8-9765-6241E13D1983}"/>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grpSp>
        <p:nvGrpSpPr>
          <p:cNvPr id="55" name="Group 54">
            <a:extLst>
              <a:ext uri="{FF2B5EF4-FFF2-40B4-BE49-F238E27FC236}">
                <a16:creationId xmlns:a16="http://schemas.microsoft.com/office/drawing/2014/main" id="{0BDBD842-9128-F442-31A9-677BD57C64EA}"/>
              </a:ext>
            </a:extLst>
          </p:cNvPr>
          <p:cNvGrpSpPr/>
          <p:nvPr/>
        </p:nvGrpSpPr>
        <p:grpSpPr>
          <a:xfrm>
            <a:off x="2220616" y="2750004"/>
            <a:ext cx="8439821" cy="1178457"/>
            <a:chOff x="2789178" y="2508729"/>
            <a:chExt cx="8439821" cy="1178457"/>
          </a:xfrm>
        </p:grpSpPr>
        <p:cxnSp>
          <p:nvCxnSpPr>
            <p:cNvPr id="72" name="Straight Arrow Connector 71">
              <a:extLst>
                <a:ext uri="{FF2B5EF4-FFF2-40B4-BE49-F238E27FC236}">
                  <a16:creationId xmlns:a16="http://schemas.microsoft.com/office/drawing/2014/main" id="{F2E4E538-F821-9D3D-4CEF-FEBDDAD376DB}"/>
                </a:ext>
              </a:extLst>
            </p:cNvPr>
            <p:cNvCxnSpPr>
              <a:cxnSpLocks/>
            </p:cNvCxnSpPr>
            <p:nvPr/>
          </p:nvCxnSpPr>
          <p:spPr bwMode="auto">
            <a:xfrm flipV="1">
              <a:off x="2789178" y="2508729"/>
              <a:ext cx="7963703" cy="776381"/>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1D813E76-E3B0-2AFB-2C49-92C7474B4F2F}"/>
                </a:ext>
              </a:extLst>
            </p:cNvPr>
            <p:cNvCxnSpPr>
              <a:cxnSpLocks/>
            </p:cNvCxnSpPr>
            <p:nvPr/>
          </p:nvCxnSpPr>
          <p:spPr bwMode="auto">
            <a:xfrm flipV="1">
              <a:off x="5582343" y="2508729"/>
              <a:ext cx="5278015" cy="801342"/>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74" name="Straight Arrow Connector 73">
              <a:extLst>
                <a:ext uri="{FF2B5EF4-FFF2-40B4-BE49-F238E27FC236}">
                  <a16:creationId xmlns:a16="http://schemas.microsoft.com/office/drawing/2014/main" id="{25F9AF58-42B7-7214-46CD-C4CB63C26322}"/>
                </a:ext>
              </a:extLst>
            </p:cNvPr>
            <p:cNvCxnSpPr>
              <a:cxnSpLocks/>
            </p:cNvCxnSpPr>
            <p:nvPr/>
          </p:nvCxnSpPr>
          <p:spPr bwMode="auto">
            <a:xfrm flipV="1">
              <a:off x="8317320" y="2508729"/>
              <a:ext cx="2633508" cy="836678"/>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75" name="Straight Arrow Connector 74">
              <a:extLst>
                <a:ext uri="{FF2B5EF4-FFF2-40B4-BE49-F238E27FC236}">
                  <a16:creationId xmlns:a16="http://schemas.microsoft.com/office/drawing/2014/main" id="{15FC582C-EAB1-53A9-8741-7DEEB6E5DBF5}"/>
                </a:ext>
              </a:extLst>
            </p:cNvPr>
            <p:cNvCxnSpPr>
              <a:cxnSpLocks/>
            </p:cNvCxnSpPr>
            <p:nvPr/>
          </p:nvCxnSpPr>
          <p:spPr bwMode="auto">
            <a:xfrm flipV="1">
              <a:off x="10752881" y="2508729"/>
              <a:ext cx="476118" cy="117845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grpSp>
      <p:sp>
        <p:nvSpPr>
          <p:cNvPr id="76" name="TextBox 75">
            <a:extLst>
              <a:ext uri="{FF2B5EF4-FFF2-40B4-BE49-F238E27FC236}">
                <a16:creationId xmlns:a16="http://schemas.microsoft.com/office/drawing/2014/main" id="{AFAAE07C-A880-760F-70BF-5477AEB2E076}"/>
              </a:ext>
            </a:extLst>
          </p:cNvPr>
          <p:cNvSpPr txBox="1"/>
          <p:nvPr/>
        </p:nvSpPr>
        <p:spPr>
          <a:xfrm>
            <a:off x="5869500" y="3013255"/>
            <a:ext cx="5135228" cy="215444"/>
          </a:xfrm>
          <a:prstGeom prst="rect">
            <a:avLst/>
          </a:prstGeom>
          <a:solidFill>
            <a:schemeClr val="bg1"/>
          </a:solidFill>
        </p:spPr>
        <p:txBody>
          <a:bodyPr wrap="square" lIns="36000" tIns="0" rIns="3600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2D2DB9"/>
                </a:solidFill>
                <a:effectLst/>
                <a:uLnTx/>
                <a:uFillTx/>
                <a:latin typeface="Arial" charset="0"/>
                <a:ea typeface="+mn-ea"/>
                <a:cs typeface="+mn-cs"/>
              </a:rPr>
              <a:t>Automatic data discovery, classification &amp; data quality profiling </a:t>
            </a:r>
          </a:p>
        </p:txBody>
      </p:sp>
    </p:spTree>
    <p:extLst>
      <p:ext uri="{BB962C8B-B14F-4D97-AF65-F5344CB8AC3E}">
        <p14:creationId xmlns:p14="http://schemas.microsoft.com/office/powerpoint/2010/main" val="23705696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 – Where Are We?</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Arial" panose="020B0604020202020204" pitchFamily="34" charset="0"/>
              <a:buChar char="•"/>
            </a:pPr>
            <a:r>
              <a:rPr lang="en-GB" sz="1800" b="0" i="0" u="none" strike="noStrike" dirty="0">
                <a:solidFill>
                  <a:schemeClr val="bg1">
                    <a:lumMod val="50000"/>
                  </a:schemeClr>
                </a:solidFill>
                <a:effectLst/>
              </a:rPr>
              <a:t>The demand for </a:t>
            </a:r>
            <a:r>
              <a:rPr lang="en-GB" sz="1800" dirty="0">
                <a:solidFill>
                  <a:schemeClr val="bg1">
                    <a:lumMod val="50000"/>
                  </a:schemeClr>
                </a:solidFill>
              </a:rPr>
              <a:t>data and AI</a:t>
            </a:r>
          </a:p>
          <a:p>
            <a:pPr>
              <a:buFont typeface="Arial" panose="020B0604020202020204" pitchFamily="34" charset="0"/>
              <a:buChar char="•"/>
            </a:pPr>
            <a:r>
              <a:rPr lang="en-GB" sz="1800" b="0" i="0" u="none" strike="noStrike" dirty="0">
                <a:solidFill>
                  <a:schemeClr val="bg1">
                    <a:lumMod val="50000"/>
                  </a:schemeClr>
                </a:solidFill>
                <a:effectLst/>
              </a:rPr>
              <a:t>The need for a data founda</a:t>
            </a:r>
            <a:r>
              <a:rPr lang="en-GB" sz="1800" dirty="0">
                <a:solidFill>
                  <a:schemeClr val="bg1">
                    <a:lumMod val="50000"/>
                  </a:schemeClr>
                </a:solidFill>
              </a:rPr>
              <a:t>tion to underpin data and AI initiatives</a:t>
            </a:r>
          </a:p>
          <a:p>
            <a:pPr algn="l">
              <a:buFont typeface="Arial" panose="020B0604020202020204" pitchFamily="34" charset="0"/>
              <a:buChar char="•"/>
            </a:pPr>
            <a:r>
              <a:rPr lang="en-GB" sz="1800" b="0" i="0" u="none" strike="noStrike" dirty="0">
                <a:solidFill>
                  <a:schemeClr val="bg1">
                    <a:lumMod val="50000"/>
                  </a:schemeClr>
                </a:solidFill>
                <a:effectLst/>
              </a:rPr>
              <a:t>The emergence of data mesh and </a:t>
            </a:r>
            <a:r>
              <a:rPr lang="en-GB" sz="1800" dirty="0">
                <a:solidFill>
                  <a:schemeClr val="bg1">
                    <a:lumMod val="50000"/>
                  </a:schemeClr>
                </a:solidFill>
              </a:rPr>
              <a:t>d</a:t>
            </a:r>
            <a:r>
              <a:rPr lang="en-GB" sz="1800" b="0" i="0" u="none" strike="noStrike" dirty="0">
                <a:solidFill>
                  <a:schemeClr val="bg1">
                    <a:lumMod val="50000"/>
                  </a:schemeClr>
                </a:solidFill>
                <a:effectLst/>
              </a:rPr>
              <a:t>ata products</a:t>
            </a:r>
          </a:p>
          <a:p>
            <a:pPr>
              <a:buFont typeface="Arial" panose="020B0604020202020204" pitchFamily="34" charset="0"/>
              <a:buChar char="•"/>
            </a:pPr>
            <a:r>
              <a:rPr lang="en-GB" sz="1800" dirty="0">
                <a:solidFill>
                  <a:schemeClr val="bg1">
                    <a:lumMod val="50000"/>
                  </a:schemeClr>
                </a:solidFill>
              </a:rPr>
              <a:t>The challenge of a distributed data estate</a:t>
            </a:r>
          </a:p>
          <a:p>
            <a:pPr>
              <a:buFont typeface="Arial" panose="020B0604020202020204" pitchFamily="34" charset="0"/>
              <a:buChar char="•"/>
            </a:pPr>
            <a:r>
              <a:rPr lang="en-GB" sz="1800" dirty="0">
                <a:solidFill>
                  <a:schemeClr val="bg1">
                    <a:lumMod val="50000"/>
                  </a:schemeClr>
                </a:solidFill>
              </a:rPr>
              <a:t>Data Fabric and how can they help build data products</a:t>
            </a:r>
          </a:p>
          <a:p>
            <a:pPr>
              <a:buFont typeface="Wingdings" pitchFamily="2" charset="2"/>
              <a:buChar char="Ø"/>
            </a:pPr>
            <a:r>
              <a:rPr lang="en-GB" sz="1800" dirty="0">
                <a:solidFill>
                  <a:srgbClr val="000000"/>
                </a:solidFill>
              </a:rPr>
              <a:t>Data architecture options for building data products</a:t>
            </a:r>
          </a:p>
          <a:p>
            <a:pPr>
              <a:buFont typeface="Arial" panose="020B0604020202020204" pitchFamily="34" charset="0"/>
              <a:buChar char="•"/>
            </a:pPr>
            <a:r>
              <a:rPr lang="en-GB" sz="1800" dirty="0">
                <a:solidFill>
                  <a:schemeClr val="bg1">
                    <a:lumMod val="50000"/>
                  </a:schemeClr>
                </a:solidFill>
              </a:rPr>
              <a:t>The impact of open table formats and query language extensions on architecture modernisation</a:t>
            </a:r>
          </a:p>
          <a:p>
            <a:pPr>
              <a:buFont typeface="Arial" panose="020B0604020202020204" pitchFamily="34" charset="0"/>
              <a:buChar char="•"/>
            </a:pPr>
            <a:r>
              <a:rPr lang="en-GB" sz="1800" dirty="0">
                <a:solidFill>
                  <a:schemeClr val="bg1">
                    <a:lumMod val="50000"/>
                  </a:schemeClr>
                </a:solidFill>
              </a:rPr>
              <a:t>Conclusions</a:t>
            </a:r>
          </a:p>
          <a:p>
            <a:pPr>
              <a:buFont typeface="Wingdings" pitchFamily="2" charset="2"/>
              <a:buChar char="Ø"/>
            </a:pPr>
            <a:endParaRPr lang="en-GB" sz="1800" b="0" i="0" u="none" strike="noStrike" dirty="0">
              <a:solidFill>
                <a:srgbClr val="000000"/>
              </a:solidFill>
              <a:effectLst/>
            </a:endParaRPr>
          </a:p>
          <a:p>
            <a:pPr>
              <a:buFont typeface="Wingdings" pitchFamily="2" charset="2"/>
              <a:buChar char="Ø"/>
            </a:pPr>
            <a:endParaRPr lang="en-GB" sz="1800" dirty="0">
              <a:solidFill>
                <a:srgbClr val="000000"/>
              </a:solidFill>
            </a:endParaRPr>
          </a:p>
        </p:txBody>
      </p:sp>
    </p:spTree>
    <p:extLst>
      <p:ext uri="{BB962C8B-B14F-4D97-AF65-F5344CB8AC3E}">
        <p14:creationId xmlns:p14="http://schemas.microsoft.com/office/powerpoint/2010/main" val="680578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0AA7C0D-FB1A-0334-FE2C-BC94EAFCE314}"/>
              </a:ext>
            </a:extLst>
          </p:cNvPr>
          <p:cNvSpPr txBox="1">
            <a:spLocks/>
          </p:cNvSpPr>
          <p:nvPr/>
        </p:nvSpPr>
        <p:spPr bwMode="auto">
          <a:xfrm>
            <a:off x="1129178" y="1372758"/>
            <a:ext cx="5645653" cy="48756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5000"/>
              </a:spcBef>
              <a:spcAft>
                <a:spcPct val="25000"/>
              </a:spcAft>
              <a:buClr>
                <a:srgbClr val="FF0000"/>
              </a:buClr>
              <a:buFont typeface="Wingdings" pitchFamily="2" charset="2"/>
              <a:buChar char="§"/>
              <a:defRPr sz="2200">
                <a:solidFill>
                  <a:schemeClr val="tx1"/>
                </a:solidFill>
                <a:latin typeface="+mn-lt"/>
                <a:ea typeface="+mn-ea"/>
                <a:cs typeface="+mn-cs"/>
              </a:defRPr>
            </a:lvl1pPr>
            <a:lvl2pPr marL="571500" indent="-228600" algn="l" rtl="0" eaLnBrk="0" fontAlgn="base" hangingPunct="0">
              <a:spcBef>
                <a:spcPct val="0"/>
              </a:spcBef>
              <a:spcAft>
                <a:spcPct val="25000"/>
              </a:spcAft>
              <a:buClr>
                <a:srgbClr val="000099"/>
              </a:buClr>
              <a:buSzPct val="110000"/>
              <a:buChar char="•"/>
              <a:defRPr sz="2000">
                <a:solidFill>
                  <a:srgbClr val="000099"/>
                </a:solidFill>
                <a:latin typeface="+mn-lt"/>
              </a:defRPr>
            </a:lvl2pPr>
            <a:lvl3pPr marL="919163" indent="-233363" algn="l" rtl="0" eaLnBrk="0" fontAlgn="base" hangingPunct="0">
              <a:spcBef>
                <a:spcPct val="0"/>
              </a:spcBef>
              <a:spcAft>
                <a:spcPct val="25000"/>
              </a:spcAft>
              <a:buClr>
                <a:schemeClr val="tx1"/>
              </a:buClr>
              <a:buChar char="–"/>
              <a:defRPr sz="2000">
                <a:solidFill>
                  <a:schemeClr val="tx1"/>
                </a:solidFill>
                <a:latin typeface="+mn-lt"/>
              </a:defRPr>
            </a:lvl3pPr>
            <a:lvl4pPr marL="1268413" indent="-234950" algn="l" rtl="0" eaLnBrk="0" fontAlgn="base" hangingPunct="0">
              <a:spcBef>
                <a:spcPct val="20000"/>
              </a:spcBef>
              <a:spcAft>
                <a:spcPct val="0"/>
              </a:spcAft>
              <a:buClr>
                <a:schemeClr val="accent2"/>
              </a:buClr>
              <a:buSzPct val="60000"/>
              <a:buFont typeface="Wingdings" pitchFamily="2" charset="2"/>
              <a:buChar char="u"/>
              <a:defRPr sz="2000">
                <a:solidFill>
                  <a:srgbClr val="187534"/>
                </a:solidFill>
                <a:latin typeface="+mn-lt"/>
              </a:defRPr>
            </a:lvl4pPr>
            <a:lvl5pPr marL="1546225" indent="-163513" algn="l" rtl="0" eaLnBrk="0" fontAlgn="base" hangingPunct="0">
              <a:spcBef>
                <a:spcPct val="20000"/>
              </a:spcBef>
              <a:spcAft>
                <a:spcPct val="0"/>
              </a:spcAft>
              <a:buClr>
                <a:srgbClr val="A50021"/>
              </a:buClr>
              <a:buSzPct val="75000"/>
              <a:buChar char="»"/>
              <a:defRPr sz="2000">
                <a:solidFill>
                  <a:schemeClr val="bg2"/>
                </a:solidFill>
                <a:latin typeface="+mn-lt"/>
              </a:defRPr>
            </a:lvl5pPr>
            <a:lvl6pPr marL="2003425" indent="-163513" algn="l" rtl="0" fontAlgn="base">
              <a:spcBef>
                <a:spcPct val="20000"/>
              </a:spcBef>
              <a:spcAft>
                <a:spcPct val="0"/>
              </a:spcAft>
              <a:buClr>
                <a:srgbClr val="A50021"/>
              </a:buClr>
              <a:buSzPct val="75000"/>
              <a:buChar char="»"/>
              <a:defRPr>
                <a:solidFill>
                  <a:schemeClr val="bg2"/>
                </a:solidFill>
                <a:latin typeface="+mn-lt"/>
              </a:defRPr>
            </a:lvl6pPr>
            <a:lvl7pPr marL="2460625" indent="-163513" algn="l" rtl="0" fontAlgn="base">
              <a:spcBef>
                <a:spcPct val="20000"/>
              </a:spcBef>
              <a:spcAft>
                <a:spcPct val="0"/>
              </a:spcAft>
              <a:buClr>
                <a:srgbClr val="A50021"/>
              </a:buClr>
              <a:buSzPct val="75000"/>
              <a:buChar char="»"/>
              <a:defRPr>
                <a:solidFill>
                  <a:schemeClr val="bg2"/>
                </a:solidFill>
                <a:latin typeface="+mn-lt"/>
              </a:defRPr>
            </a:lvl7pPr>
            <a:lvl8pPr marL="2917825" indent="-163513" algn="l" rtl="0" fontAlgn="base">
              <a:spcBef>
                <a:spcPct val="20000"/>
              </a:spcBef>
              <a:spcAft>
                <a:spcPct val="0"/>
              </a:spcAft>
              <a:buClr>
                <a:srgbClr val="A50021"/>
              </a:buClr>
              <a:buSzPct val="75000"/>
              <a:buChar char="»"/>
              <a:defRPr>
                <a:solidFill>
                  <a:schemeClr val="bg2"/>
                </a:solidFill>
                <a:latin typeface="+mn-lt"/>
              </a:defRPr>
            </a:lvl8pPr>
            <a:lvl9pPr marL="3375025" indent="-163513" algn="l" rtl="0" fontAlgn="base">
              <a:spcBef>
                <a:spcPct val="20000"/>
              </a:spcBef>
              <a:spcAft>
                <a:spcPct val="0"/>
              </a:spcAft>
              <a:buClr>
                <a:srgbClr val="A50021"/>
              </a:buClr>
              <a:buSzPct val="75000"/>
              <a:buChar char="»"/>
              <a:defRPr>
                <a:solidFill>
                  <a:schemeClr val="bg2"/>
                </a:solidFill>
                <a:latin typeface="+mn-lt"/>
              </a:defRPr>
            </a:lvl9pPr>
          </a:lstStyle>
          <a:p>
            <a:pPr marL="0" indent="0">
              <a:buNone/>
            </a:pPr>
            <a:r>
              <a:rPr lang="en-GB" sz="1800" kern="0"/>
              <a:t>Multiple approaches to creating data products</a:t>
            </a:r>
          </a:p>
          <a:p>
            <a:pPr>
              <a:spcAft>
                <a:spcPts val="1200"/>
              </a:spcAft>
              <a:buFont typeface="+mj-lt"/>
              <a:buAutoNum type="arabicPeriod"/>
            </a:pPr>
            <a:r>
              <a:rPr lang="en-GB" sz="1600" kern="0">
                <a:solidFill>
                  <a:schemeClr val="accent2"/>
                </a:solidFill>
              </a:rPr>
              <a:t>One storage account, multiple zones on cloud storage</a:t>
            </a:r>
          </a:p>
          <a:p>
            <a:pPr>
              <a:spcAft>
                <a:spcPts val="1200"/>
              </a:spcAft>
              <a:buFont typeface="+mj-lt"/>
              <a:buAutoNum type="arabicPeriod"/>
            </a:pPr>
            <a:r>
              <a:rPr lang="en-GB" sz="1600" kern="0">
                <a:solidFill>
                  <a:schemeClr val="accent2"/>
                </a:solidFill>
              </a:rPr>
              <a:t>Multiple zoned storage accounts on a single cloud</a:t>
            </a:r>
          </a:p>
          <a:p>
            <a:pPr>
              <a:spcAft>
                <a:spcPts val="1200"/>
              </a:spcAft>
              <a:buFont typeface="+mj-lt"/>
              <a:buAutoNum type="arabicPeriod"/>
            </a:pPr>
            <a:r>
              <a:rPr lang="en-GB" sz="1600" kern="0">
                <a:solidFill>
                  <a:schemeClr val="accent2"/>
                </a:solidFill>
              </a:rPr>
              <a:t>Multiple zoned storage accounts on multiple clouds</a:t>
            </a:r>
          </a:p>
          <a:p>
            <a:pPr>
              <a:spcAft>
                <a:spcPts val="1200"/>
              </a:spcAft>
              <a:buFont typeface="+mj-lt"/>
              <a:buAutoNum type="arabicPeriod"/>
            </a:pPr>
            <a:r>
              <a:rPr lang="en-GB" sz="1600" kern="0">
                <a:solidFill>
                  <a:schemeClr val="accent2"/>
                </a:solidFill>
              </a:rPr>
              <a:t>One or multiple zoned lakehouses (one per domain)</a:t>
            </a:r>
          </a:p>
          <a:p>
            <a:pPr>
              <a:spcAft>
                <a:spcPts val="1200"/>
              </a:spcAft>
              <a:buFont typeface="+mj-lt"/>
              <a:buAutoNum type="arabicPeriod"/>
            </a:pPr>
            <a:r>
              <a:rPr lang="en-GB" sz="1600" kern="0">
                <a:solidFill>
                  <a:schemeClr val="accent2"/>
                </a:solidFill>
              </a:rPr>
              <a:t>Create data products in a data warehouse staging tables</a:t>
            </a:r>
          </a:p>
          <a:p>
            <a:pPr>
              <a:spcAft>
                <a:spcPts val="1200"/>
              </a:spcAft>
              <a:buFont typeface="+mj-lt"/>
              <a:buAutoNum type="arabicPeriod"/>
            </a:pPr>
            <a:r>
              <a:rPr lang="en-GB" sz="1600" kern="0">
                <a:solidFill>
                  <a:schemeClr val="accent2"/>
                </a:solidFill>
              </a:rPr>
              <a:t>Leave data where it is and produce virtual data products using data virtualisation /  federated queries</a:t>
            </a:r>
          </a:p>
          <a:p>
            <a:pPr>
              <a:spcAft>
                <a:spcPts val="1200"/>
              </a:spcAft>
              <a:buFont typeface="+mj-lt"/>
              <a:buAutoNum type="arabicPeriod"/>
            </a:pPr>
            <a:r>
              <a:rPr lang="en-GB" sz="1600" kern="0">
                <a:solidFill>
                  <a:schemeClr val="accent2"/>
                </a:solidFill>
              </a:rPr>
              <a:t>Create data products using Kafka topics</a:t>
            </a:r>
            <a:endParaRPr lang="en-GB" sz="1800" kern="0"/>
          </a:p>
          <a:p>
            <a:pPr lvl="1"/>
            <a:endParaRPr lang="en-GB" sz="1800" kern="0"/>
          </a:p>
        </p:txBody>
      </p:sp>
      <p:sp>
        <p:nvSpPr>
          <p:cNvPr id="2" name="Title 1">
            <a:extLst>
              <a:ext uri="{FF2B5EF4-FFF2-40B4-BE49-F238E27FC236}">
                <a16:creationId xmlns:a16="http://schemas.microsoft.com/office/drawing/2014/main" id="{51605CC4-5D8A-5A5A-C115-A0D42EDC6441}"/>
              </a:ext>
            </a:extLst>
          </p:cNvPr>
          <p:cNvSpPr>
            <a:spLocks noGrp="1"/>
          </p:cNvSpPr>
          <p:nvPr>
            <p:ph type="title"/>
          </p:nvPr>
        </p:nvSpPr>
        <p:spPr/>
        <p:txBody>
          <a:bodyPr/>
          <a:lstStyle/>
          <a:p>
            <a:r>
              <a:rPr lang="en-US" kern="0"/>
              <a:t>Multiple Architecture Options Have Emerged For </a:t>
            </a:r>
            <a:r>
              <a:rPr lang="en-GB" kern="0"/>
              <a:t>Decentralised Creation Of Data Products?</a:t>
            </a:r>
          </a:p>
        </p:txBody>
      </p:sp>
      <p:sp>
        <p:nvSpPr>
          <p:cNvPr id="6" name="TextBox 5">
            <a:extLst>
              <a:ext uri="{FF2B5EF4-FFF2-40B4-BE49-F238E27FC236}">
                <a16:creationId xmlns:a16="http://schemas.microsoft.com/office/drawing/2014/main" id="{BA59D6E3-4C31-6D10-67CE-3FBA1D9F61D0}"/>
              </a:ext>
            </a:extLst>
          </p:cNvPr>
          <p:cNvSpPr txBox="1"/>
          <p:nvPr/>
        </p:nvSpPr>
        <p:spPr>
          <a:xfrm>
            <a:off x="6801687" y="1303300"/>
            <a:ext cx="1938142"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DataOps data integration pipelines</a:t>
            </a:r>
          </a:p>
        </p:txBody>
      </p:sp>
      <p:sp>
        <p:nvSpPr>
          <p:cNvPr id="7" name="TextBox 6">
            <a:extLst>
              <a:ext uri="{FF2B5EF4-FFF2-40B4-BE49-F238E27FC236}">
                <a16:creationId xmlns:a16="http://schemas.microsoft.com/office/drawing/2014/main" id="{EA27D8D0-2CE0-E28B-6055-1722A2533D96}"/>
              </a:ext>
            </a:extLst>
          </p:cNvPr>
          <p:cNvSpPr txBox="1"/>
          <p:nvPr/>
        </p:nvSpPr>
        <p:spPr>
          <a:xfrm>
            <a:off x="9654646" y="1304972"/>
            <a:ext cx="223330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Internal Data Marketplace</a:t>
            </a:r>
          </a:p>
        </p:txBody>
      </p:sp>
      <p:sp>
        <p:nvSpPr>
          <p:cNvPr id="8" name="Can 7">
            <a:extLst>
              <a:ext uri="{FF2B5EF4-FFF2-40B4-BE49-F238E27FC236}">
                <a16:creationId xmlns:a16="http://schemas.microsoft.com/office/drawing/2014/main" id="{0A00D13D-33FA-95CC-E722-15D050031BAE}"/>
              </a:ext>
            </a:extLst>
          </p:cNvPr>
          <p:cNvSpPr/>
          <p:nvPr/>
        </p:nvSpPr>
        <p:spPr bwMode="auto">
          <a:xfrm rot="5400000">
            <a:off x="7710223" y="2395029"/>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Can 8">
            <a:extLst>
              <a:ext uri="{FF2B5EF4-FFF2-40B4-BE49-F238E27FC236}">
                <a16:creationId xmlns:a16="http://schemas.microsoft.com/office/drawing/2014/main" id="{C242836E-EC65-9E16-BD04-0238341C6D62}"/>
              </a:ext>
            </a:extLst>
          </p:cNvPr>
          <p:cNvSpPr/>
          <p:nvPr/>
        </p:nvSpPr>
        <p:spPr bwMode="auto">
          <a:xfrm rot="5400000">
            <a:off x="7720358" y="3132586"/>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Can 9">
            <a:extLst>
              <a:ext uri="{FF2B5EF4-FFF2-40B4-BE49-F238E27FC236}">
                <a16:creationId xmlns:a16="http://schemas.microsoft.com/office/drawing/2014/main" id="{28749D86-99A1-57B3-6B8A-FF3E5964C0F1}"/>
              </a:ext>
            </a:extLst>
          </p:cNvPr>
          <p:cNvSpPr/>
          <p:nvPr/>
        </p:nvSpPr>
        <p:spPr bwMode="auto">
          <a:xfrm rot="5400000">
            <a:off x="7710223" y="4037416"/>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nvGrpSpPr>
          <p:cNvPr id="11" name="Group 10">
            <a:extLst>
              <a:ext uri="{FF2B5EF4-FFF2-40B4-BE49-F238E27FC236}">
                <a16:creationId xmlns:a16="http://schemas.microsoft.com/office/drawing/2014/main" id="{1122699E-CAC1-7A4C-CA6C-536100FC0EEF}"/>
              </a:ext>
            </a:extLst>
          </p:cNvPr>
          <p:cNvGrpSpPr/>
          <p:nvPr/>
        </p:nvGrpSpPr>
        <p:grpSpPr>
          <a:xfrm>
            <a:off x="7001464" y="1943611"/>
            <a:ext cx="1573089" cy="307777"/>
            <a:chOff x="6774205" y="1835393"/>
            <a:chExt cx="1573089" cy="307777"/>
          </a:xfrm>
        </p:grpSpPr>
        <p:sp>
          <p:nvSpPr>
            <p:cNvPr id="12" name="Can 11">
              <a:extLst>
                <a:ext uri="{FF2B5EF4-FFF2-40B4-BE49-F238E27FC236}">
                  <a16:creationId xmlns:a16="http://schemas.microsoft.com/office/drawing/2014/main" id="{13FEE781-62BE-17EB-3AF7-CFD328347465}"/>
                </a:ext>
              </a:extLst>
            </p:cNvPr>
            <p:cNvSpPr/>
            <p:nvPr/>
          </p:nvSpPr>
          <p:spPr bwMode="auto">
            <a:xfrm rot="5400000">
              <a:off x="7482964" y="1213844"/>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TextBox 12">
              <a:extLst>
                <a:ext uri="{FF2B5EF4-FFF2-40B4-BE49-F238E27FC236}">
                  <a16:creationId xmlns:a16="http://schemas.microsoft.com/office/drawing/2014/main" id="{65C82667-F32A-5F42-D34C-7188C3935A3E}"/>
                </a:ext>
              </a:extLst>
            </p:cNvPr>
            <p:cNvSpPr txBox="1"/>
            <p:nvPr/>
          </p:nvSpPr>
          <p:spPr>
            <a:xfrm>
              <a:off x="7179153" y="1835393"/>
              <a:ext cx="62388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clicks</a:t>
              </a:r>
            </a:p>
          </p:txBody>
        </p:sp>
      </p:grpSp>
      <p:grpSp>
        <p:nvGrpSpPr>
          <p:cNvPr id="14" name="Group 13">
            <a:extLst>
              <a:ext uri="{FF2B5EF4-FFF2-40B4-BE49-F238E27FC236}">
                <a16:creationId xmlns:a16="http://schemas.microsoft.com/office/drawing/2014/main" id="{DCBF6CDD-C61D-F8B2-C4D6-79CFD53D85D7}"/>
              </a:ext>
            </a:extLst>
          </p:cNvPr>
          <p:cNvGrpSpPr/>
          <p:nvPr/>
        </p:nvGrpSpPr>
        <p:grpSpPr>
          <a:xfrm>
            <a:off x="7001464" y="2322781"/>
            <a:ext cx="1573089" cy="276999"/>
            <a:chOff x="6774205" y="2470630"/>
            <a:chExt cx="1573089" cy="276999"/>
          </a:xfrm>
        </p:grpSpPr>
        <p:sp>
          <p:nvSpPr>
            <p:cNvPr id="15" name="Can 14">
              <a:extLst>
                <a:ext uri="{FF2B5EF4-FFF2-40B4-BE49-F238E27FC236}">
                  <a16:creationId xmlns:a16="http://schemas.microsoft.com/office/drawing/2014/main" id="{E22A818C-C221-E626-A8D4-B4ED421F0652}"/>
                </a:ext>
              </a:extLst>
            </p:cNvPr>
            <p:cNvSpPr/>
            <p:nvPr/>
          </p:nvSpPr>
          <p:spPr bwMode="auto">
            <a:xfrm rot="5400000">
              <a:off x="7482964" y="1840767"/>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 name="TextBox 15">
              <a:extLst>
                <a:ext uri="{FF2B5EF4-FFF2-40B4-BE49-F238E27FC236}">
                  <a16:creationId xmlns:a16="http://schemas.microsoft.com/office/drawing/2014/main" id="{33C5B949-8355-7DD6-9769-E5A219EBD029}"/>
                </a:ext>
              </a:extLst>
            </p:cNvPr>
            <p:cNvSpPr txBox="1"/>
            <p:nvPr/>
          </p:nvSpPr>
          <p:spPr>
            <a:xfrm>
              <a:off x="7180462" y="2470630"/>
              <a:ext cx="67999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Quotes</a:t>
              </a:r>
            </a:p>
          </p:txBody>
        </p:sp>
      </p:grpSp>
      <p:sp>
        <p:nvSpPr>
          <p:cNvPr id="17" name="TextBox 16">
            <a:extLst>
              <a:ext uri="{FF2B5EF4-FFF2-40B4-BE49-F238E27FC236}">
                <a16:creationId xmlns:a16="http://schemas.microsoft.com/office/drawing/2014/main" id="{618BE8FD-2323-EC36-0AF2-AC13A5689CB7}"/>
              </a:ext>
            </a:extLst>
          </p:cNvPr>
          <p:cNvSpPr txBox="1"/>
          <p:nvPr/>
        </p:nvSpPr>
        <p:spPr>
          <a:xfrm>
            <a:off x="7322836" y="3027967"/>
            <a:ext cx="926857"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Customers</a:t>
            </a:r>
          </a:p>
        </p:txBody>
      </p:sp>
      <p:grpSp>
        <p:nvGrpSpPr>
          <p:cNvPr id="18" name="Group 17">
            <a:extLst>
              <a:ext uri="{FF2B5EF4-FFF2-40B4-BE49-F238E27FC236}">
                <a16:creationId xmlns:a16="http://schemas.microsoft.com/office/drawing/2014/main" id="{4A6DC3D4-143B-A854-39C9-34A1A7A3E95A}"/>
              </a:ext>
            </a:extLst>
          </p:cNvPr>
          <p:cNvGrpSpPr/>
          <p:nvPr/>
        </p:nvGrpSpPr>
        <p:grpSpPr>
          <a:xfrm>
            <a:off x="7023408" y="2659337"/>
            <a:ext cx="1573089" cy="276999"/>
            <a:chOff x="6796149" y="2864336"/>
            <a:chExt cx="1573089" cy="276999"/>
          </a:xfrm>
        </p:grpSpPr>
        <p:sp>
          <p:nvSpPr>
            <p:cNvPr id="19" name="Can 18">
              <a:extLst>
                <a:ext uri="{FF2B5EF4-FFF2-40B4-BE49-F238E27FC236}">
                  <a16:creationId xmlns:a16="http://schemas.microsoft.com/office/drawing/2014/main" id="{B493E470-3248-5955-FC50-4340802764BB}"/>
                </a:ext>
              </a:extLst>
            </p:cNvPr>
            <p:cNvSpPr/>
            <p:nvPr/>
          </p:nvSpPr>
          <p:spPr bwMode="auto">
            <a:xfrm rot="5400000">
              <a:off x="7504908" y="2232949"/>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 name="TextBox 19">
              <a:extLst>
                <a:ext uri="{FF2B5EF4-FFF2-40B4-BE49-F238E27FC236}">
                  <a16:creationId xmlns:a16="http://schemas.microsoft.com/office/drawing/2014/main" id="{7142E544-F9C4-8746-39C2-2FAE26981A1E}"/>
                </a:ext>
              </a:extLst>
            </p:cNvPr>
            <p:cNvSpPr txBox="1"/>
            <p:nvPr/>
          </p:nvSpPr>
          <p:spPr>
            <a:xfrm>
              <a:off x="7042219" y="2864336"/>
              <a:ext cx="105509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Agreements </a:t>
              </a:r>
            </a:p>
          </p:txBody>
        </p:sp>
      </p:grpSp>
      <p:grpSp>
        <p:nvGrpSpPr>
          <p:cNvPr id="21" name="Group 20">
            <a:extLst>
              <a:ext uri="{FF2B5EF4-FFF2-40B4-BE49-F238E27FC236}">
                <a16:creationId xmlns:a16="http://schemas.microsoft.com/office/drawing/2014/main" id="{27524AF1-1624-31EB-CBC7-A58BC5E7815D}"/>
              </a:ext>
            </a:extLst>
          </p:cNvPr>
          <p:cNvGrpSpPr/>
          <p:nvPr/>
        </p:nvGrpSpPr>
        <p:grpSpPr>
          <a:xfrm>
            <a:off x="7001463" y="3440033"/>
            <a:ext cx="1573089" cy="276999"/>
            <a:chOff x="6774204" y="3725511"/>
            <a:chExt cx="1573089" cy="276999"/>
          </a:xfrm>
        </p:grpSpPr>
        <p:sp>
          <p:nvSpPr>
            <p:cNvPr id="22" name="Can 21">
              <a:extLst>
                <a:ext uri="{FF2B5EF4-FFF2-40B4-BE49-F238E27FC236}">
                  <a16:creationId xmlns:a16="http://schemas.microsoft.com/office/drawing/2014/main" id="{5DEF3EEC-10F3-08EC-503C-0E950971C234}"/>
                </a:ext>
              </a:extLst>
            </p:cNvPr>
            <p:cNvSpPr/>
            <p:nvPr/>
          </p:nvSpPr>
          <p:spPr bwMode="auto">
            <a:xfrm rot="5400000">
              <a:off x="7474524" y="3078686"/>
              <a:ext cx="172449"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TextBox 22">
              <a:extLst>
                <a:ext uri="{FF2B5EF4-FFF2-40B4-BE49-F238E27FC236}">
                  <a16:creationId xmlns:a16="http://schemas.microsoft.com/office/drawing/2014/main" id="{534934D4-7F81-F9DE-2C40-020B63DD22B6}"/>
                </a:ext>
              </a:extLst>
            </p:cNvPr>
            <p:cNvSpPr txBox="1"/>
            <p:nvPr/>
          </p:nvSpPr>
          <p:spPr>
            <a:xfrm>
              <a:off x="6800960" y="3725511"/>
              <a:ext cx="1507144"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Premium payments</a:t>
              </a:r>
            </a:p>
          </p:txBody>
        </p:sp>
      </p:grpSp>
      <p:sp>
        <p:nvSpPr>
          <p:cNvPr id="24" name="TextBox 23">
            <a:extLst>
              <a:ext uri="{FF2B5EF4-FFF2-40B4-BE49-F238E27FC236}">
                <a16:creationId xmlns:a16="http://schemas.microsoft.com/office/drawing/2014/main" id="{90F43E48-A0E8-F26E-84E8-CEF7407D93CB}"/>
              </a:ext>
            </a:extLst>
          </p:cNvPr>
          <p:cNvSpPr txBox="1"/>
          <p:nvPr/>
        </p:nvSpPr>
        <p:spPr>
          <a:xfrm>
            <a:off x="7391816" y="3784045"/>
            <a:ext cx="790601"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Products</a:t>
            </a:r>
          </a:p>
        </p:txBody>
      </p:sp>
      <p:sp>
        <p:nvSpPr>
          <p:cNvPr id="25" name="Can 24">
            <a:extLst>
              <a:ext uri="{FF2B5EF4-FFF2-40B4-BE49-F238E27FC236}">
                <a16:creationId xmlns:a16="http://schemas.microsoft.com/office/drawing/2014/main" id="{E6D51A94-ECE6-1DFE-5560-2318C7135988}"/>
              </a:ext>
            </a:extLst>
          </p:cNvPr>
          <p:cNvSpPr/>
          <p:nvPr/>
        </p:nvSpPr>
        <p:spPr bwMode="auto">
          <a:xfrm rot="5400000">
            <a:off x="7714225" y="3497752"/>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TextBox 25">
            <a:extLst>
              <a:ext uri="{FF2B5EF4-FFF2-40B4-BE49-F238E27FC236}">
                <a16:creationId xmlns:a16="http://schemas.microsoft.com/office/drawing/2014/main" id="{494B1444-F17E-4D5A-1F36-1B0CB44D1D6D}"/>
              </a:ext>
            </a:extLst>
          </p:cNvPr>
          <p:cNvSpPr txBox="1"/>
          <p:nvPr/>
        </p:nvSpPr>
        <p:spPr>
          <a:xfrm>
            <a:off x="7301525" y="4149211"/>
            <a:ext cx="958917"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Campaigns</a:t>
            </a:r>
          </a:p>
        </p:txBody>
      </p:sp>
      <p:sp>
        <p:nvSpPr>
          <p:cNvPr id="27" name="TextBox 26">
            <a:extLst>
              <a:ext uri="{FF2B5EF4-FFF2-40B4-BE49-F238E27FC236}">
                <a16:creationId xmlns:a16="http://schemas.microsoft.com/office/drawing/2014/main" id="{62DACB0B-F901-0EBD-3B9E-BA3A7748E685}"/>
              </a:ext>
            </a:extLst>
          </p:cNvPr>
          <p:cNvSpPr txBox="1"/>
          <p:nvPr/>
        </p:nvSpPr>
        <p:spPr>
          <a:xfrm>
            <a:off x="7461638" y="4685460"/>
            <a:ext cx="652743"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Claims</a:t>
            </a:r>
          </a:p>
        </p:txBody>
      </p:sp>
      <p:grpSp>
        <p:nvGrpSpPr>
          <p:cNvPr id="28" name="Group 27">
            <a:extLst>
              <a:ext uri="{FF2B5EF4-FFF2-40B4-BE49-F238E27FC236}">
                <a16:creationId xmlns:a16="http://schemas.microsoft.com/office/drawing/2014/main" id="{15046F56-FAD1-D633-0A92-4DF58A4EB1E2}"/>
              </a:ext>
            </a:extLst>
          </p:cNvPr>
          <p:cNvGrpSpPr/>
          <p:nvPr/>
        </p:nvGrpSpPr>
        <p:grpSpPr>
          <a:xfrm>
            <a:off x="7001464" y="5094409"/>
            <a:ext cx="1573089" cy="276999"/>
            <a:chOff x="6774205" y="5604204"/>
            <a:chExt cx="1573089" cy="276999"/>
          </a:xfrm>
        </p:grpSpPr>
        <p:sp>
          <p:nvSpPr>
            <p:cNvPr id="29" name="Can 28">
              <a:extLst>
                <a:ext uri="{FF2B5EF4-FFF2-40B4-BE49-F238E27FC236}">
                  <a16:creationId xmlns:a16="http://schemas.microsoft.com/office/drawing/2014/main" id="{016021AE-A1AD-43EA-4516-CD2149A209B2}"/>
                </a:ext>
              </a:extLst>
            </p:cNvPr>
            <p:cNvSpPr/>
            <p:nvPr/>
          </p:nvSpPr>
          <p:spPr bwMode="auto">
            <a:xfrm rot="5400000">
              <a:off x="7482964" y="4977566"/>
              <a:ext cx="155571" cy="157308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 name="TextBox 29">
              <a:extLst>
                <a:ext uri="{FF2B5EF4-FFF2-40B4-BE49-F238E27FC236}">
                  <a16:creationId xmlns:a16="http://schemas.microsoft.com/office/drawing/2014/main" id="{13BB9166-0DF0-7905-0C4E-3BE06729AC6B}"/>
                </a:ext>
              </a:extLst>
            </p:cNvPr>
            <p:cNvSpPr txBox="1"/>
            <p:nvPr/>
          </p:nvSpPr>
          <p:spPr>
            <a:xfrm>
              <a:off x="7041742" y="5604204"/>
              <a:ext cx="978153"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Interactions</a:t>
              </a:r>
            </a:p>
          </p:txBody>
        </p:sp>
      </p:grpSp>
      <p:sp>
        <p:nvSpPr>
          <p:cNvPr id="31" name="Rectangle 30">
            <a:extLst>
              <a:ext uri="{FF2B5EF4-FFF2-40B4-BE49-F238E27FC236}">
                <a16:creationId xmlns:a16="http://schemas.microsoft.com/office/drawing/2014/main" id="{A29EE067-CB6B-BD38-A05A-2D158FF126A8}"/>
              </a:ext>
            </a:extLst>
          </p:cNvPr>
          <p:cNvSpPr/>
          <p:nvPr/>
        </p:nvSpPr>
        <p:spPr bwMode="auto">
          <a:xfrm>
            <a:off x="9792152" y="1650413"/>
            <a:ext cx="1938107" cy="401737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2" name="Can 31">
            <a:extLst>
              <a:ext uri="{FF2B5EF4-FFF2-40B4-BE49-F238E27FC236}">
                <a16:creationId xmlns:a16="http://schemas.microsoft.com/office/drawing/2014/main" id="{697F2F56-49B4-D5F7-33D4-B40A8DD736C1}"/>
              </a:ext>
            </a:extLst>
          </p:cNvPr>
          <p:cNvSpPr/>
          <p:nvPr/>
        </p:nvSpPr>
        <p:spPr bwMode="auto">
          <a:xfrm>
            <a:off x="9912573" y="2325267"/>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Quotes</a:t>
            </a:r>
          </a:p>
        </p:txBody>
      </p:sp>
      <p:sp>
        <p:nvSpPr>
          <p:cNvPr id="33" name="Can 32">
            <a:extLst>
              <a:ext uri="{FF2B5EF4-FFF2-40B4-BE49-F238E27FC236}">
                <a16:creationId xmlns:a16="http://schemas.microsoft.com/office/drawing/2014/main" id="{13C64401-5B82-9A8A-BB01-ADEFEA2D90FE}"/>
              </a:ext>
            </a:extLst>
          </p:cNvPr>
          <p:cNvSpPr/>
          <p:nvPr/>
        </p:nvSpPr>
        <p:spPr bwMode="auto">
          <a:xfrm>
            <a:off x="9914498" y="2672998"/>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agreements</a:t>
            </a:r>
          </a:p>
        </p:txBody>
      </p:sp>
      <p:sp>
        <p:nvSpPr>
          <p:cNvPr id="34" name="Can 33">
            <a:extLst>
              <a:ext uri="{FF2B5EF4-FFF2-40B4-BE49-F238E27FC236}">
                <a16:creationId xmlns:a16="http://schemas.microsoft.com/office/drawing/2014/main" id="{EC5E1B37-6D91-B144-0B8A-99CDDEE2353D}"/>
              </a:ext>
            </a:extLst>
          </p:cNvPr>
          <p:cNvSpPr/>
          <p:nvPr/>
        </p:nvSpPr>
        <p:spPr bwMode="auto">
          <a:xfrm>
            <a:off x="9914498" y="3008158"/>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Customers</a:t>
            </a:r>
          </a:p>
        </p:txBody>
      </p:sp>
      <p:sp>
        <p:nvSpPr>
          <p:cNvPr id="35" name="Can 34">
            <a:extLst>
              <a:ext uri="{FF2B5EF4-FFF2-40B4-BE49-F238E27FC236}">
                <a16:creationId xmlns:a16="http://schemas.microsoft.com/office/drawing/2014/main" id="{10098B5F-2C40-2728-8D59-7D38485413EA}"/>
              </a:ext>
            </a:extLst>
          </p:cNvPr>
          <p:cNvSpPr/>
          <p:nvPr/>
        </p:nvSpPr>
        <p:spPr bwMode="auto">
          <a:xfrm>
            <a:off x="9914498" y="4148094"/>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Campaigns</a:t>
            </a:r>
          </a:p>
        </p:txBody>
      </p:sp>
      <p:sp>
        <p:nvSpPr>
          <p:cNvPr id="36" name="Can 35">
            <a:extLst>
              <a:ext uri="{FF2B5EF4-FFF2-40B4-BE49-F238E27FC236}">
                <a16:creationId xmlns:a16="http://schemas.microsoft.com/office/drawing/2014/main" id="{EDE96A28-0256-43AC-1A6F-AEB838BFD415}"/>
              </a:ext>
            </a:extLst>
          </p:cNvPr>
          <p:cNvSpPr/>
          <p:nvPr/>
        </p:nvSpPr>
        <p:spPr bwMode="auto">
          <a:xfrm>
            <a:off x="9914498" y="1964672"/>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clicks</a:t>
            </a:r>
          </a:p>
        </p:txBody>
      </p:sp>
      <p:sp>
        <p:nvSpPr>
          <p:cNvPr id="37" name="TextBox 36">
            <a:extLst>
              <a:ext uri="{FF2B5EF4-FFF2-40B4-BE49-F238E27FC236}">
                <a16:creationId xmlns:a16="http://schemas.microsoft.com/office/drawing/2014/main" id="{8B62C291-1463-A266-7057-BD72C9A37CD1}"/>
              </a:ext>
            </a:extLst>
          </p:cNvPr>
          <p:cNvSpPr txBox="1"/>
          <p:nvPr/>
        </p:nvSpPr>
        <p:spPr>
          <a:xfrm>
            <a:off x="10090600" y="1645636"/>
            <a:ext cx="131959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charset="0"/>
                <a:ea typeface="+mn-ea"/>
                <a:cs typeface="+mn-cs"/>
              </a:rPr>
              <a:t>Data Products</a:t>
            </a:r>
          </a:p>
        </p:txBody>
      </p:sp>
      <p:sp>
        <p:nvSpPr>
          <p:cNvPr id="38" name="Can 37">
            <a:extLst>
              <a:ext uri="{FF2B5EF4-FFF2-40B4-BE49-F238E27FC236}">
                <a16:creationId xmlns:a16="http://schemas.microsoft.com/office/drawing/2014/main" id="{96B98E47-4D25-F90A-9761-032D34C7F136}"/>
              </a:ext>
            </a:extLst>
          </p:cNvPr>
          <p:cNvSpPr/>
          <p:nvPr/>
        </p:nvSpPr>
        <p:spPr bwMode="auto">
          <a:xfrm>
            <a:off x="9914498" y="3783533"/>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39" name="Can 38">
            <a:extLst>
              <a:ext uri="{FF2B5EF4-FFF2-40B4-BE49-F238E27FC236}">
                <a16:creationId xmlns:a16="http://schemas.microsoft.com/office/drawing/2014/main" id="{823C8DB4-C95B-65E1-BAAD-0EDF45BEFAA2}"/>
              </a:ext>
            </a:extLst>
          </p:cNvPr>
          <p:cNvSpPr/>
          <p:nvPr/>
        </p:nvSpPr>
        <p:spPr bwMode="auto">
          <a:xfrm>
            <a:off x="9914498" y="3372719"/>
            <a:ext cx="1652549" cy="33456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40" name="Can 39">
            <a:extLst>
              <a:ext uri="{FF2B5EF4-FFF2-40B4-BE49-F238E27FC236}">
                <a16:creationId xmlns:a16="http://schemas.microsoft.com/office/drawing/2014/main" id="{BE219D00-2C07-A989-3F81-B6BAC43A838F}"/>
              </a:ext>
            </a:extLst>
          </p:cNvPr>
          <p:cNvSpPr/>
          <p:nvPr/>
        </p:nvSpPr>
        <p:spPr bwMode="auto">
          <a:xfrm>
            <a:off x="9914498" y="4626847"/>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Claims</a:t>
            </a:r>
          </a:p>
        </p:txBody>
      </p:sp>
      <p:sp>
        <p:nvSpPr>
          <p:cNvPr id="41" name="Can 40">
            <a:extLst>
              <a:ext uri="{FF2B5EF4-FFF2-40B4-BE49-F238E27FC236}">
                <a16:creationId xmlns:a16="http://schemas.microsoft.com/office/drawing/2014/main" id="{7D708036-DAC6-4197-65C7-8B3D6FF12D93}"/>
              </a:ext>
            </a:extLst>
          </p:cNvPr>
          <p:cNvSpPr/>
          <p:nvPr/>
        </p:nvSpPr>
        <p:spPr bwMode="auto">
          <a:xfrm>
            <a:off x="9912573" y="5085380"/>
            <a:ext cx="1060560" cy="28831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Interactions</a:t>
            </a:r>
          </a:p>
        </p:txBody>
      </p:sp>
      <p:cxnSp>
        <p:nvCxnSpPr>
          <p:cNvPr id="42" name="Straight Arrow Connector 41">
            <a:extLst>
              <a:ext uri="{FF2B5EF4-FFF2-40B4-BE49-F238E27FC236}">
                <a16:creationId xmlns:a16="http://schemas.microsoft.com/office/drawing/2014/main" id="{BD5E8BAD-E962-49C3-77FA-02F04E661876}"/>
              </a:ext>
            </a:extLst>
          </p:cNvPr>
          <p:cNvCxnSpPr>
            <a:cxnSpLocks/>
          </p:cNvCxnSpPr>
          <p:nvPr/>
        </p:nvCxnSpPr>
        <p:spPr bwMode="auto">
          <a:xfrm>
            <a:off x="8589791" y="2488377"/>
            <a:ext cx="1229410" cy="215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6B9739FB-A409-9212-4492-E932F4DACC2E}"/>
              </a:ext>
            </a:extLst>
          </p:cNvPr>
          <p:cNvCxnSpPr>
            <a:cxnSpLocks/>
          </p:cNvCxnSpPr>
          <p:nvPr/>
        </p:nvCxnSpPr>
        <p:spPr bwMode="auto">
          <a:xfrm>
            <a:off x="8589791" y="2122205"/>
            <a:ext cx="1229406"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E9797AC5-6BD5-4530-5CDF-52359B39FFA8}"/>
              </a:ext>
            </a:extLst>
          </p:cNvPr>
          <p:cNvCxnSpPr>
            <a:cxnSpLocks/>
          </p:cNvCxnSpPr>
          <p:nvPr/>
        </p:nvCxnSpPr>
        <p:spPr bwMode="auto">
          <a:xfrm>
            <a:off x="8589791" y="2823590"/>
            <a:ext cx="1207463" cy="215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A881FF1E-781D-769C-C10A-6163B3DB2BC7}"/>
              </a:ext>
            </a:extLst>
          </p:cNvPr>
          <p:cNvCxnSpPr>
            <a:cxnSpLocks/>
          </p:cNvCxnSpPr>
          <p:nvPr/>
        </p:nvCxnSpPr>
        <p:spPr bwMode="auto">
          <a:xfrm>
            <a:off x="8589791" y="3181573"/>
            <a:ext cx="1217601" cy="1129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87E65A0E-D65D-AD63-9569-49E1FD75FF1F}"/>
              </a:ext>
            </a:extLst>
          </p:cNvPr>
          <p:cNvCxnSpPr>
            <a:cxnSpLocks/>
          </p:cNvCxnSpPr>
          <p:nvPr/>
        </p:nvCxnSpPr>
        <p:spPr bwMode="auto">
          <a:xfrm flipV="1">
            <a:off x="8589791" y="3603727"/>
            <a:ext cx="1189525" cy="2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D14EA621-6A97-2400-C8E8-F23C588945C3}"/>
              </a:ext>
            </a:extLst>
          </p:cNvPr>
          <p:cNvCxnSpPr>
            <a:cxnSpLocks/>
          </p:cNvCxnSpPr>
          <p:nvPr/>
        </p:nvCxnSpPr>
        <p:spPr bwMode="auto">
          <a:xfrm>
            <a:off x="8589791" y="3931574"/>
            <a:ext cx="1179389"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1B025ED4-0A99-416B-7222-67110C160C90}"/>
              </a:ext>
            </a:extLst>
          </p:cNvPr>
          <p:cNvCxnSpPr>
            <a:cxnSpLocks/>
          </p:cNvCxnSpPr>
          <p:nvPr/>
        </p:nvCxnSpPr>
        <p:spPr bwMode="auto">
          <a:xfrm>
            <a:off x="8589791" y="4294531"/>
            <a:ext cx="1207463" cy="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0EE1CC33-2D26-20AE-73B4-B867642933F2}"/>
              </a:ext>
            </a:extLst>
          </p:cNvPr>
          <p:cNvCxnSpPr>
            <a:cxnSpLocks/>
          </p:cNvCxnSpPr>
          <p:nvPr/>
        </p:nvCxnSpPr>
        <p:spPr bwMode="auto">
          <a:xfrm flipV="1">
            <a:off x="8589791" y="4832389"/>
            <a:ext cx="1189525" cy="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867BD73B-5117-9D59-A59F-1B3E08093B3D}"/>
              </a:ext>
            </a:extLst>
          </p:cNvPr>
          <p:cNvCxnSpPr>
            <a:cxnSpLocks/>
          </p:cNvCxnSpPr>
          <p:nvPr/>
        </p:nvCxnSpPr>
        <p:spPr bwMode="auto">
          <a:xfrm flipV="1">
            <a:off x="8589791" y="5247428"/>
            <a:ext cx="1213596" cy="846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51" name="TextBox 50">
            <a:extLst>
              <a:ext uri="{FF2B5EF4-FFF2-40B4-BE49-F238E27FC236}">
                <a16:creationId xmlns:a16="http://schemas.microsoft.com/office/drawing/2014/main" id="{E20297A1-A617-D5B1-CCCB-FF83A451504D}"/>
              </a:ext>
            </a:extLst>
          </p:cNvPr>
          <p:cNvSpPr txBox="1"/>
          <p:nvPr/>
        </p:nvSpPr>
        <p:spPr>
          <a:xfrm>
            <a:off x="6892075" y="5747719"/>
            <a:ext cx="4838184"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products need to be semantically linked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(by using enterprise wide primary and foreign keys)</a:t>
            </a:r>
          </a:p>
        </p:txBody>
      </p:sp>
      <p:pic>
        <p:nvPicPr>
          <p:cNvPr id="52" name="Picture 51">
            <a:extLst>
              <a:ext uri="{FF2B5EF4-FFF2-40B4-BE49-F238E27FC236}">
                <a16:creationId xmlns:a16="http://schemas.microsoft.com/office/drawing/2014/main" id="{5AF5B864-A7E3-F294-26BA-DE71ACB6C4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10362558" y="838200"/>
            <a:ext cx="610575" cy="530638"/>
          </a:xfrm>
          <a:prstGeom prst="rect">
            <a:avLst/>
          </a:prstGeom>
        </p:spPr>
      </p:pic>
    </p:spTree>
    <p:extLst>
      <p:ext uri="{BB962C8B-B14F-4D97-AF65-F5344CB8AC3E}">
        <p14:creationId xmlns:p14="http://schemas.microsoft.com/office/powerpoint/2010/main" val="12498320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809B-D8A3-4EE7-CC1F-B88D75C5A499}"/>
              </a:ext>
            </a:extLst>
          </p:cNvPr>
          <p:cNvSpPr>
            <a:spLocks noGrp="1"/>
          </p:cNvSpPr>
          <p:nvPr>
            <p:ph type="title"/>
          </p:nvPr>
        </p:nvSpPr>
        <p:spPr/>
        <p:txBody>
          <a:bodyPr/>
          <a:lstStyle/>
          <a:p>
            <a:r>
              <a:rPr lang="en-GB"/>
              <a:t>Modern Data Architecture – In 2022 Multiple Competing Data Architecture Patterns Emerged As Options To Create A Data Foundation – Zoned Cloud Data Lake</a:t>
            </a:r>
          </a:p>
        </p:txBody>
      </p:sp>
      <p:sp>
        <p:nvSpPr>
          <p:cNvPr id="7" name="Content Placeholder 6">
            <a:extLst>
              <a:ext uri="{FF2B5EF4-FFF2-40B4-BE49-F238E27FC236}">
                <a16:creationId xmlns:a16="http://schemas.microsoft.com/office/drawing/2014/main" id="{A97DA44E-8F32-7A8F-C575-8F5FEA3DBC30}"/>
              </a:ext>
            </a:extLst>
          </p:cNvPr>
          <p:cNvSpPr>
            <a:spLocks noGrp="1"/>
          </p:cNvSpPr>
          <p:nvPr>
            <p:ph sz="half" idx="1"/>
          </p:nvPr>
        </p:nvSpPr>
        <p:spPr>
          <a:xfrm>
            <a:off x="1112713" y="1120515"/>
            <a:ext cx="5947441" cy="5105400"/>
          </a:xfrm>
        </p:spPr>
        <p:txBody>
          <a:bodyPr/>
          <a:lstStyle/>
          <a:p>
            <a:r>
              <a:rPr lang="en-GB" sz="2000"/>
              <a:t>Characteristics</a:t>
            </a:r>
          </a:p>
          <a:p>
            <a:pPr lvl="1"/>
            <a:r>
              <a:rPr lang="en-GB" sz="1800"/>
              <a:t>Custom architecture</a:t>
            </a:r>
          </a:p>
          <a:p>
            <a:pPr lvl="1"/>
            <a:r>
              <a:rPr lang="en-GB" sz="1800"/>
              <a:t>Vendor agnostic</a:t>
            </a:r>
          </a:p>
          <a:p>
            <a:pPr lvl="1"/>
            <a:r>
              <a:rPr lang="en-GB" sz="1800"/>
              <a:t>Requires organised storage and governance </a:t>
            </a:r>
          </a:p>
          <a:p>
            <a:pPr lvl="2"/>
            <a:r>
              <a:rPr lang="en-GB" sz="1400"/>
              <a:t>using data fabric software and a data </a:t>
            </a:r>
            <a:r>
              <a:rPr lang="en-GB" sz="1400" err="1"/>
              <a:t>catalog</a:t>
            </a:r>
            <a:endParaRPr lang="en-GB" sz="1400"/>
          </a:p>
          <a:p>
            <a:r>
              <a:rPr lang="en-GB" sz="2000"/>
              <a:t>Issues</a:t>
            </a:r>
          </a:p>
          <a:p>
            <a:pPr lvl="1"/>
            <a:r>
              <a:rPr lang="en-GB" sz="1800"/>
              <a:t>No ACID properties on data lake files so data could be inconsistent if updated by multiple engines</a:t>
            </a:r>
          </a:p>
          <a:p>
            <a:pPr lvl="1"/>
            <a:r>
              <a:rPr lang="en-GB" sz="1800"/>
              <a:t>No schema governance or change control</a:t>
            </a:r>
          </a:p>
          <a:p>
            <a:pPr lvl="1"/>
            <a:r>
              <a:rPr lang="en-GB" sz="1800"/>
              <a:t>Data modelling often ignored by data scientists</a:t>
            </a:r>
          </a:p>
          <a:p>
            <a:pPr lvl="1"/>
            <a:r>
              <a:rPr lang="en-GB" sz="1800"/>
              <a:t>Data redundancy can proliferate if ungoverned</a:t>
            </a:r>
          </a:p>
          <a:p>
            <a:pPr lvl="1"/>
            <a:r>
              <a:rPr lang="en-GB" sz="1800"/>
              <a:t>Can deteriorate if storage is ungoverned and data products are not well defined</a:t>
            </a:r>
          </a:p>
        </p:txBody>
      </p:sp>
      <p:sp>
        <p:nvSpPr>
          <p:cNvPr id="1455" name="TextBox 1454">
            <a:extLst>
              <a:ext uri="{FF2B5EF4-FFF2-40B4-BE49-F238E27FC236}">
                <a16:creationId xmlns:a16="http://schemas.microsoft.com/office/drawing/2014/main" id="{E9225070-7CF7-5917-188B-A0DD55FD2089}"/>
              </a:ext>
            </a:extLst>
          </p:cNvPr>
          <p:cNvSpPr txBox="1"/>
          <p:nvPr/>
        </p:nvSpPr>
        <p:spPr>
          <a:xfrm>
            <a:off x="4660135" y="-41864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A000E559-0696-8FF5-749D-2F882D094D09}"/>
              </a:ext>
            </a:extLst>
          </p:cNvPr>
          <p:cNvGrpSpPr/>
          <p:nvPr/>
        </p:nvGrpSpPr>
        <p:grpSpPr>
          <a:xfrm>
            <a:off x="6575207" y="1272209"/>
            <a:ext cx="5589508" cy="4856557"/>
            <a:chOff x="482388" y="1678634"/>
            <a:chExt cx="4160455" cy="3592440"/>
          </a:xfrm>
        </p:grpSpPr>
        <p:pic>
          <p:nvPicPr>
            <p:cNvPr id="469" name="Picture 468">
              <a:extLst>
                <a:ext uri="{FF2B5EF4-FFF2-40B4-BE49-F238E27FC236}">
                  <a16:creationId xmlns:a16="http://schemas.microsoft.com/office/drawing/2014/main" id="{7A404038-C6EE-A7A6-9F04-24BDD632523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Effect>
                        <a14:saturation sat="0"/>
                      </a14:imgEffect>
                    </a14:imgLayer>
                  </a14:imgProps>
                </a:ext>
                <a:ext uri="{28A0092B-C50C-407E-A947-70E740481C1C}">
                  <a14:useLocalDpi xmlns:a14="http://schemas.microsoft.com/office/drawing/2010/main"/>
                </a:ext>
              </a:extLst>
            </a:blip>
            <a:stretch>
              <a:fillRect/>
            </a:stretch>
          </p:blipFill>
          <p:spPr>
            <a:xfrm>
              <a:off x="482388" y="1997538"/>
              <a:ext cx="4160455" cy="2590963"/>
            </a:xfrm>
            <a:prstGeom prst="rect">
              <a:avLst/>
            </a:prstGeom>
          </p:spPr>
        </p:pic>
        <p:grpSp>
          <p:nvGrpSpPr>
            <p:cNvPr id="8" name="Group 7">
              <a:extLst>
                <a:ext uri="{FF2B5EF4-FFF2-40B4-BE49-F238E27FC236}">
                  <a16:creationId xmlns:a16="http://schemas.microsoft.com/office/drawing/2014/main" id="{DAC27CEC-F46F-D2C2-4BDC-615CE147E875}"/>
                </a:ext>
              </a:extLst>
            </p:cNvPr>
            <p:cNvGrpSpPr/>
            <p:nvPr/>
          </p:nvGrpSpPr>
          <p:grpSpPr>
            <a:xfrm>
              <a:off x="925979" y="1678634"/>
              <a:ext cx="3227246" cy="3592440"/>
              <a:chOff x="925979" y="1678634"/>
              <a:chExt cx="3227246" cy="3592440"/>
            </a:xfrm>
          </p:grpSpPr>
          <p:grpSp>
            <p:nvGrpSpPr>
              <p:cNvPr id="31" name="Group 30">
                <a:extLst>
                  <a:ext uri="{FF2B5EF4-FFF2-40B4-BE49-F238E27FC236}">
                    <a16:creationId xmlns:a16="http://schemas.microsoft.com/office/drawing/2014/main" id="{35610C9B-434E-978B-372D-9266129B1FE2}"/>
                  </a:ext>
                </a:extLst>
              </p:cNvPr>
              <p:cNvGrpSpPr/>
              <p:nvPr/>
            </p:nvGrpSpPr>
            <p:grpSpPr>
              <a:xfrm>
                <a:off x="938797" y="4130136"/>
                <a:ext cx="3037601" cy="827454"/>
                <a:chOff x="955477" y="2001017"/>
                <a:chExt cx="11166256" cy="3637783"/>
              </a:xfrm>
            </p:grpSpPr>
            <p:sp>
              <p:nvSpPr>
                <p:cNvPr id="32" name="Rectangle 31">
                  <a:extLst>
                    <a:ext uri="{FF2B5EF4-FFF2-40B4-BE49-F238E27FC236}">
                      <a16:creationId xmlns:a16="http://schemas.microsoft.com/office/drawing/2014/main" id="{972B6A12-D544-BE13-4DFE-2BBA8BEFD50B}"/>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33" name="Picture 32">
                  <a:extLst>
                    <a:ext uri="{FF2B5EF4-FFF2-40B4-BE49-F238E27FC236}">
                      <a16:creationId xmlns:a16="http://schemas.microsoft.com/office/drawing/2014/main" id="{66A27AA9-ED97-2816-DC3D-4D07E3029E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34" name="Picture 33">
                  <a:extLst>
                    <a:ext uri="{FF2B5EF4-FFF2-40B4-BE49-F238E27FC236}">
                      <a16:creationId xmlns:a16="http://schemas.microsoft.com/office/drawing/2014/main" id="{4C76B435-C5D7-C416-40E1-F3F7D4ACFAF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35" name="Picture 34">
                  <a:extLst>
                    <a:ext uri="{FF2B5EF4-FFF2-40B4-BE49-F238E27FC236}">
                      <a16:creationId xmlns:a16="http://schemas.microsoft.com/office/drawing/2014/main" id="{470F26A3-8EB1-C16F-CF45-06D990C8090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36" name="Picture 35">
                  <a:extLst>
                    <a:ext uri="{FF2B5EF4-FFF2-40B4-BE49-F238E27FC236}">
                      <a16:creationId xmlns:a16="http://schemas.microsoft.com/office/drawing/2014/main" id="{93C1B1BD-2C8B-F705-058E-E47E8DB3AC9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37" name="Picture 36">
                  <a:extLst>
                    <a:ext uri="{FF2B5EF4-FFF2-40B4-BE49-F238E27FC236}">
                      <a16:creationId xmlns:a16="http://schemas.microsoft.com/office/drawing/2014/main" id="{8C4601E8-842F-241D-BC99-2B6BB52F599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38" name="TextBox 37">
                  <a:extLst>
                    <a:ext uri="{FF2B5EF4-FFF2-40B4-BE49-F238E27FC236}">
                      <a16:creationId xmlns:a16="http://schemas.microsoft.com/office/drawing/2014/main" id="{42DAEC48-A0E9-00C7-B713-C49D1A67E59E}"/>
                    </a:ext>
                  </a:extLst>
                </p:cNvPr>
                <p:cNvSpPr txBox="1"/>
                <p:nvPr/>
              </p:nvSpPr>
              <p:spPr>
                <a:xfrm>
                  <a:off x="3594618" y="3266575"/>
                  <a:ext cx="1288066" cy="103714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9" name="TextBox 38">
                  <a:extLst>
                    <a:ext uri="{FF2B5EF4-FFF2-40B4-BE49-F238E27FC236}">
                      <a16:creationId xmlns:a16="http://schemas.microsoft.com/office/drawing/2014/main" id="{7C0E8B2F-74A9-742C-88F1-B9B11A4B3700}"/>
                    </a:ext>
                  </a:extLst>
                </p:cNvPr>
                <p:cNvSpPr txBox="1"/>
                <p:nvPr/>
              </p:nvSpPr>
              <p:spPr>
                <a:xfrm>
                  <a:off x="3807259" y="2875057"/>
                  <a:ext cx="2437687"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40" name="TextBox 39">
                  <a:extLst>
                    <a:ext uri="{FF2B5EF4-FFF2-40B4-BE49-F238E27FC236}">
                      <a16:creationId xmlns:a16="http://schemas.microsoft.com/office/drawing/2014/main" id="{7472219A-4479-289D-8922-385E96454B34}"/>
                    </a:ext>
                  </a:extLst>
                </p:cNvPr>
                <p:cNvSpPr txBox="1"/>
                <p:nvPr/>
              </p:nvSpPr>
              <p:spPr>
                <a:xfrm>
                  <a:off x="7342708" y="2851044"/>
                  <a:ext cx="2350430"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41" name="TextBox 40">
                  <a:extLst>
                    <a:ext uri="{FF2B5EF4-FFF2-40B4-BE49-F238E27FC236}">
                      <a16:creationId xmlns:a16="http://schemas.microsoft.com/office/drawing/2014/main" id="{FB57EC50-39CE-759F-622E-80FDFDFC32D1}"/>
                    </a:ext>
                  </a:extLst>
                </p:cNvPr>
                <p:cNvSpPr txBox="1"/>
                <p:nvPr/>
              </p:nvSpPr>
              <p:spPr>
                <a:xfrm>
                  <a:off x="7473498" y="3721592"/>
                  <a:ext cx="791053"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42" name="TextBox 41">
                  <a:extLst>
                    <a:ext uri="{FF2B5EF4-FFF2-40B4-BE49-F238E27FC236}">
                      <a16:creationId xmlns:a16="http://schemas.microsoft.com/office/drawing/2014/main" id="{B01C4991-73FB-850B-390D-5DC30CEC0554}"/>
                    </a:ext>
                  </a:extLst>
                </p:cNvPr>
                <p:cNvSpPr txBox="1"/>
                <p:nvPr/>
              </p:nvSpPr>
              <p:spPr>
                <a:xfrm>
                  <a:off x="7574159" y="3314500"/>
                  <a:ext cx="2118980"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43" name="Rectangle 42">
                  <a:extLst>
                    <a:ext uri="{FF2B5EF4-FFF2-40B4-BE49-F238E27FC236}">
                      <a16:creationId xmlns:a16="http://schemas.microsoft.com/office/drawing/2014/main" id="{C8B2A11D-40D3-4E16-516A-C987B26203E8}"/>
                    </a:ext>
                  </a:extLst>
                </p:cNvPr>
                <p:cNvSpPr/>
                <p:nvPr/>
              </p:nvSpPr>
              <p:spPr>
                <a:xfrm>
                  <a:off x="3502792" y="2077895"/>
                  <a:ext cx="3290452" cy="65058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44" name="Rectangle 43">
                  <a:extLst>
                    <a:ext uri="{FF2B5EF4-FFF2-40B4-BE49-F238E27FC236}">
                      <a16:creationId xmlns:a16="http://schemas.microsoft.com/office/drawing/2014/main" id="{16677B27-B300-914F-A22F-0C44310DD8AF}"/>
                    </a:ext>
                  </a:extLst>
                </p:cNvPr>
                <p:cNvSpPr/>
                <p:nvPr/>
              </p:nvSpPr>
              <p:spPr>
                <a:xfrm>
                  <a:off x="7032109" y="2053940"/>
                  <a:ext cx="2952725" cy="65058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45" name="Picture 14" descr="Leading from the Edge: How Edge computing is revolutionizing micro data  construction - DCD">
                  <a:extLst>
                    <a:ext uri="{FF2B5EF4-FFF2-40B4-BE49-F238E27FC236}">
                      <a16:creationId xmlns:a16="http://schemas.microsoft.com/office/drawing/2014/main" id="{7CF7FE4D-6C0A-97D2-F2AB-071490EB719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B8EDB60-4BE4-1C3B-4128-2A7DF938D4FD}"/>
                    </a:ext>
                  </a:extLst>
                </p:cNvPr>
                <p:cNvSpPr/>
                <p:nvPr/>
              </p:nvSpPr>
              <p:spPr>
                <a:xfrm>
                  <a:off x="10029732" y="2053940"/>
                  <a:ext cx="2014099" cy="65058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47" name="Group 46">
                  <a:extLst>
                    <a:ext uri="{FF2B5EF4-FFF2-40B4-BE49-F238E27FC236}">
                      <a16:creationId xmlns:a16="http://schemas.microsoft.com/office/drawing/2014/main" id="{EF733FD3-792D-FFA8-5F4F-1207455E6704}"/>
                    </a:ext>
                  </a:extLst>
                </p:cNvPr>
                <p:cNvGrpSpPr/>
                <p:nvPr/>
              </p:nvGrpSpPr>
              <p:grpSpPr>
                <a:xfrm>
                  <a:off x="3197371" y="2001017"/>
                  <a:ext cx="6512863" cy="3637783"/>
                  <a:chOff x="3197371" y="2001017"/>
                  <a:chExt cx="6512863" cy="3153359"/>
                </a:xfrm>
              </p:grpSpPr>
              <p:cxnSp>
                <p:nvCxnSpPr>
                  <p:cNvPr id="62" name="Straight Connector 61">
                    <a:extLst>
                      <a:ext uri="{FF2B5EF4-FFF2-40B4-BE49-F238E27FC236}">
                        <a16:creationId xmlns:a16="http://schemas.microsoft.com/office/drawing/2014/main" id="{254D379A-F5E9-5998-343D-14403EE8F2BB}"/>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47D067D5-7F62-72F4-D1A6-892E4776E8DC}"/>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4" name="Straight Connector 63">
                    <a:extLst>
                      <a:ext uri="{FF2B5EF4-FFF2-40B4-BE49-F238E27FC236}">
                        <a16:creationId xmlns:a16="http://schemas.microsoft.com/office/drawing/2014/main" id="{78EA1838-D6BB-4FDA-88C4-CBD01585682C}"/>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48" name="Rectangle 47">
                  <a:extLst>
                    <a:ext uri="{FF2B5EF4-FFF2-40B4-BE49-F238E27FC236}">
                      <a16:creationId xmlns:a16="http://schemas.microsoft.com/office/drawing/2014/main" id="{49FD1AAF-BC3E-D80C-6577-B670DA54D025}"/>
                    </a:ext>
                  </a:extLst>
                </p:cNvPr>
                <p:cNvSpPr/>
                <p:nvPr/>
              </p:nvSpPr>
              <p:spPr>
                <a:xfrm>
                  <a:off x="955477" y="2076799"/>
                  <a:ext cx="2487794" cy="65058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49" name="Picture 48">
                  <a:extLst>
                    <a:ext uri="{FF2B5EF4-FFF2-40B4-BE49-F238E27FC236}">
                      <a16:creationId xmlns:a16="http://schemas.microsoft.com/office/drawing/2014/main" id="{96EBEA3F-6E33-5AD4-28D7-DAE1A68C515A}"/>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50" name="Picture 49">
                  <a:extLst>
                    <a:ext uri="{FF2B5EF4-FFF2-40B4-BE49-F238E27FC236}">
                      <a16:creationId xmlns:a16="http://schemas.microsoft.com/office/drawing/2014/main" id="{3EB80DAF-FD72-05FA-49A5-DD51A3DB346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51" name="Picture 2" descr="Integrate Oracle Netsuite | CyTrack Customer Experience Technology">
                  <a:extLst>
                    <a:ext uri="{FF2B5EF4-FFF2-40B4-BE49-F238E27FC236}">
                      <a16:creationId xmlns:a16="http://schemas.microsoft.com/office/drawing/2014/main" id="{DAD897B1-1A22-5592-E615-17DB70B41CC4}"/>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7192881-1747-12FF-272B-D6AC7E9D9027}"/>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3" name="Picture 4" descr="monday.com logo">
                  <a:extLst>
                    <a:ext uri="{FF2B5EF4-FFF2-40B4-BE49-F238E27FC236}">
                      <a16:creationId xmlns:a16="http://schemas.microsoft.com/office/drawing/2014/main" id="{6BADB993-667B-BE00-11DC-7AE5EDC31817}"/>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BE1AD56B-AE7C-A675-50BA-94149444EDE2}"/>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C1D283EB-4BB6-D767-42E0-4D36833E3F3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56" name="Picture 55">
                  <a:extLst>
                    <a:ext uri="{FF2B5EF4-FFF2-40B4-BE49-F238E27FC236}">
                      <a16:creationId xmlns:a16="http://schemas.microsoft.com/office/drawing/2014/main" id="{241ACBD8-629C-9FA6-0F07-C8F46D928BC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57" name="TextBox 56">
                  <a:extLst>
                    <a:ext uri="{FF2B5EF4-FFF2-40B4-BE49-F238E27FC236}">
                      <a16:creationId xmlns:a16="http://schemas.microsoft.com/office/drawing/2014/main" id="{A8940B5F-8D5E-AF42-88BD-2182177E0B3E}"/>
                    </a:ext>
                  </a:extLst>
                </p:cNvPr>
                <p:cNvSpPr txBox="1"/>
                <p:nvPr/>
              </p:nvSpPr>
              <p:spPr>
                <a:xfrm>
                  <a:off x="8414674" y="3713332"/>
                  <a:ext cx="1190187"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58" name="TextBox 57">
                  <a:extLst>
                    <a:ext uri="{FF2B5EF4-FFF2-40B4-BE49-F238E27FC236}">
                      <a16:creationId xmlns:a16="http://schemas.microsoft.com/office/drawing/2014/main" id="{054F4217-E7CE-5EDC-8525-9A04F4E7DE74}"/>
                    </a:ext>
                  </a:extLst>
                </p:cNvPr>
                <p:cNvSpPr txBox="1"/>
                <p:nvPr/>
              </p:nvSpPr>
              <p:spPr>
                <a:xfrm>
                  <a:off x="5013032" y="3404451"/>
                  <a:ext cx="791053"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59" name="TextBox 58">
                  <a:extLst>
                    <a:ext uri="{FF2B5EF4-FFF2-40B4-BE49-F238E27FC236}">
                      <a16:creationId xmlns:a16="http://schemas.microsoft.com/office/drawing/2014/main" id="{7948CA0F-377E-C71F-CD03-099846CD0095}"/>
                    </a:ext>
                  </a:extLst>
                </p:cNvPr>
                <p:cNvSpPr txBox="1"/>
                <p:nvPr/>
              </p:nvSpPr>
              <p:spPr>
                <a:xfrm>
                  <a:off x="5058784" y="3804733"/>
                  <a:ext cx="1190187" cy="63679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60" name="TextBox 59">
                  <a:extLst>
                    <a:ext uri="{FF2B5EF4-FFF2-40B4-BE49-F238E27FC236}">
                      <a16:creationId xmlns:a16="http://schemas.microsoft.com/office/drawing/2014/main" id="{262B3CDE-F25C-68D3-44FE-83B95BCE7B86}"/>
                    </a:ext>
                  </a:extLst>
                </p:cNvPr>
                <p:cNvSpPr txBox="1"/>
                <p:nvPr/>
              </p:nvSpPr>
              <p:spPr>
                <a:xfrm>
                  <a:off x="10296537" y="4815823"/>
                  <a:ext cx="1408816" cy="65058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61" name="TextBox 60">
                  <a:extLst>
                    <a:ext uri="{FF2B5EF4-FFF2-40B4-BE49-F238E27FC236}">
                      <a16:creationId xmlns:a16="http://schemas.microsoft.com/office/drawing/2014/main" id="{8C102FA8-7692-12C0-1001-AA2867EC6CBB}"/>
                    </a:ext>
                  </a:extLst>
                </p:cNvPr>
                <p:cNvSpPr txBox="1"/>
                <p:nvPr/>
              </p:nvSpPr>
              <p:spPr>
                <a:xfrm>
                  <a:off x="3810261" y="4815823"/>
                  <a:ext cx="2525285" cy="6505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sp>
            <p:nvSpPr>
              <p:cNvPr id="1037" name="AutoShape 4">
                <a:extLst>
                  <a:ext uri="{FF2B5EF4-FFF2-40B4-BE49-F238E27FC236}">
                    <a16:creationId xmlns:a16="http://schemas.microsoft.com/office/drawing/2014/main" id="{8180F058-6D54-3E39-3E09-189C19C130AE}"/>
                  </a:ext>
                </a:extLst>
              </p:cNvPr>
              <p:cNvSpPr>
                <a:spLocks noChangeArrowheads="1"/>
              </p:cNvSpPr>
              <p:nvPr/>
            </p:nvSpPr>
            <p:spPr bwMode="auto">
              <a:xfrm>
                <a:off x="1060018" y="3353906"/>
                <a:ext cx="2942540" cy="495433"/>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1038" name="TextBox 1037">
                <a:extLst>
                  <a:ext uri="{FF2B5EF4-FFF2-40B4-BE49-F238E27FC236}">
                    <a16:creationId xmlns:a16="http://schemas.microsoft.com/office/drawing/2014/main" id="{9E7842E4-D83D-1099-9E2B-9A7C4BDA9A1D}"/>
                  </a:ext>
                </a:extLst>
              </p:cNvPr>
              <p:cNvSpPr txBox="1"/>
              <p:nvPr/>
            </p:nvSpPr>
            <p:spPr>
              <a:xfrm>
                <a:off x="1511981" y="3310333"/>
                <a:ext cx="1899702" cy="227665"/>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1079" name="Group 1078">
                <a:extLst>
                  <a:ext uri="{FF2B5EF4-FFF2-40B4-BE49-F238E27FC236}">
                    <a16:creationId xmlns:a16="http://schemas.microsoft.com/office/drawing/2014/main" id="{FD03FAAC-F424-4C83-C96E-7EC144EE8CF5}"/>
                  </a:ext>
                </a:extLst>
              </p:cNvPr>
              <p:cNvGrpSpPr/>
              <p:nvPr/>
            </p:nvGrpSpPr>
            <p:grpSpPr>
              <a:xfrm>
                <a:off x="1143577" y="2290929"/>
                <a:ext cx="3009648" cy="848038"/>
                <a:chOff x="-1104397" y="2930149"/>
                <a:chExt cx="4276022" cy="1204866"/>
              </a:xfrm>
            </p:grpSpPr>
            <p:sp>
              <p:nvSpPr>
                <p:cNvPr id="1044" name="AutoShape 4">
                  <a:extLst>
                    <a:ext uri="{FF2B5EF4-FFF2-40B4-BE49-F238E27FC236}">
                      <a16:creationId xmlns:a16="http://schemas.microsoft.com/office/drawing/2014/main" id="{6F00CB87-6202-BB2A-6B4B-9549AD8F7ED8}"/>
                    </a:ext>
                  </a:extLst>
                </p:cNvPr>
                <p:cNvSpPr>
                  <a:spLocks noChangeArrowheads="1"/>
                </p:cNvSpPr>
                <p:nvPr/>
              </p:nvSpPr>
              <p:spPr bwMode="auto">
                <a:xfrm>
                  <a:off x="981509" y="3066508"/>
                  <a:ext cx="741501" cy="948158"/>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charset="0"/>
                      <a:ea typeface="+mn-ea"/>
                      <a:cs typeface="Arial" charset="0"/>
                    </a:rPr>
                    <a:t>EDW</a:t>
                  </a:r>
                </a:p>
              </p:txBody>
            </p:sp>
            <p:grpSp>
              <p:nvGrpSpPr>
                <p:cNvPr id="1046" name="Group 41">
                  <a:extLst>
                    <a:ext uri="{FF2B5EF4-FFF2-40B4-BE49-F238E27FC236}">
                      <a16:creationId xmlns:a16="http://schemas.microsoft.com/office/drawing/2014/main" id="{A7AC895C-8CA5-EDE8-94D8-C926798CB8CD}"/>
                    </a:ext>
                  </a:extLst>
                </p:cNvPr>
                <p:cNvGrpSpPr/>
                <p:nvPr/>
              </p:nvGrpSpPr>
              <p:grpSpPr>
                <a:xfrm>
                  <a:off x="2030857" y="2930149"/>
                  <a:ext cx="1140768" cy="1204866"/>
                  <a:chOff x="3642593" y="1618910"/>
                  <a:chExt cx="1273141" cy="1318890"/>
                </a:xfrm>
              </p:grpSpPr>
              <p:sp>
                <p:nvSpPr>
                  <p:cNvPr id="1047" name="Can 1046">
                    <a:extLst>
                      <a:ext uri="{FF2B5EF4-FFF2-40B4-BE49-F238E27FC236}">
                        <a16:creationId xmlns:a16="http://schemas.microsoft.com/office/drawing/2014/main" id="{29E0C475-5ACC-1AEE-3F3B-8BBF95E77D01}"/>
                      </a:ext>
                    </a:extLst>
                  </p:cNvPr>
                  <p:cNvSpPr/>
                  <p:nvPr/>
                </p:nvSpPr>
                <p:spPr>
                  <a:xfrm>
                    <a:off x="4005161" y="1859161"/>
                    <a:ext cx="336889" cy="362950"/>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8" name="Oval 1047">
                    <a:extLst>
                      <a:ext uri="{FF2B5EF4-FFF2-40B4-BE49-F238E27FC236}">
                        <a16:creationId xmlns:a16="http://schemas.microsoft.com/office/drawing/2014/main" id="{8FA954BA-E239-1DC7-5D72-C76E63BB7D7C}"/>
                      </a:ext>
                    </a:extLst>
                  </p:cNvPr>
                  <p:cNvSpPr/>
                  <p:nvPr/>
                </p:nvSpPr>
                <p:spPr>
                  <a:xfrm>
                    <a:off x="3713839" y="1689249"/>
                    <a:ext cx="1154548" cy="1138012"/>
                  </a:xfrm>
                  <a:prstGeom prst="ellipse">
                    <a:avLst/>
                  </a:prstGeom>
                  <a:solidFill>
                    <a:schemeClr val="bg1">
                      <a:lumMod val="85000"/>
                    </a:schemeClr>
                  </a:solidFill>
                  <a:ln>
                    <a:solidFill>
                      <a:srgbClr val="0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1049" name="Oval 1048">
                    <a:extLst>
                      <a:ext uri="{FF2B5EF4-FFF2-40B4-BE49-F238E27FC236}">
                        <a16:creationId xmlns:a16="http://schemas.microsoft.com/office/drawing/2014/main" id="{E2A91B77-3183-B0D0-CCD6-F5B73BF89F1E}"/>
                      </a:ext>
                    </a:extLst>
                  </p:cNvPr>
                  <p:cNvSpPr/>
                  <p:nvPr/>
                </p:nvSpPr>
                <p:spPr>
                  <a:xfrm>
                    <a:off x="3926073" y="1927688"/>
                    <a:ext cx="755550" cy="70448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nvGrpSpPr>
                  <p:cNvPr id="1050" name="Group 50">
                    <a:extLst>
                      <a:ext uri="{FF2B5EF4-FFF2-40B4-BE49-F238E27FC236}">
                        <a16:creationId xmlns:a16="http://schemas.microsoft.com/office/drawing/2014/main" id="{5A221101-3DA5-8336-C37D-783D47306F14}"/>
                      </a:ext>
                    </a:extLst>
                  </p:cNvPr>
                  <p:cNvGrpSpPr/>
                  <p:nvPr/>
                </p:nvGrpSpPr>
                <p:grpSpPr>
                  <a:xfrm>
                    <a:off x="3971223" y="1992714"/>
                    <a:ext cx="617039" cy="573682"/>
                    <a:chOff x="7657546" y="5018202"/>
                    <a:chExt cx="810867" cy="631237"/>
                  </a:xfrm>
                  <a:solidFill>
                    <a:schemeClr val="bg1">
                      <a:lumMod val="85000"/>
                    </a:schemeClr>
                  </a:solidFill>
                </p:grpSpPr>
                <p:sp>
                  <p:nvSpPr>
                    <p:cNvPr id="1062" name="Can 1061">
                      <a:extLst>
                        <a:ext uri="{FF2B5EF4-FFF2-40B4-BE49-F238E27FC236}">
                          <a16:creationId xmlns:a16="http://schemas.microsoft.com/office/drawing/2014/main" id="{E3220981-CE85-B9BA-3D5E-C6EF91DC1300}"/>
                        </a:ext>
                      </a:extLst>
                    </p:cNvPr>
                    <p:cNvSpPr/>
                    <p:nvPr/>
                  </p:nvSpPr>
                  <p:spPr>
                    <a:xfrm>
                      <a:off x="8047188" y="5018202"/>
                      <a:ext cx="421225" cy="425763"/>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3" name="Can 47">
                      <a:extLst>
                        <a:ext uri="{FF2B5EF4-FFF2-40B4-BE49-F238E27FC236}">
                          <a16:creationId xmlns:a16="http://schemas.microsoft.com/office/drawing/2014/main" id="{6B672140-8CBD-D969-1865-CE1342EE0BE5}"/>
                        </a:ext>
                      </a:extLst>
                    </p:cNvPr>
                    <p:cNvSpPr/>
                    <p:nvPr/>
                  </p:nvSpPr>
                  <p:spPr>
                    <a:xfrm>
                      <a:off x="7657546" y="5099901"/>
                      <a:ext cx="421225" cy="425763"/>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4" name="Can 48">
                      <a:extLst>
                        <a:ext uri="{FF2B5EF4-FFF2-40B4-BE49-F238E27FC236}">
                          <a16:creationId xmlns:a16="http://schemas.microsoft.com/office/drawing/2014/main" id="{3884F7CD-5136-979C-3A0F-C700AC419F34}"/>
                        </a:ext>
                      </a:extLst>
                    </p:cNvPr>
                    <p:cNvSpPr/>
                    <p:nvPr/>
                  </p:nvSpPr>
                  <p:spPr>
                    <a:xfrm>
                      <a:off x="7774739" y="5326630"/>
                      <a:ext cx="679013" cy="322809"/>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endParaRPr>
                    </a:p>
                  </p:txBody>
                </p:sp>
              </p:grpSp>
              <p:cxnSp>
                <p:nvCxnSpPr>
                  <p:cNvPr id="1051" name="Straight Connector 52">
                    <a:extLst>
                      <a:ext uri="{FF2B5EF4-FFF2-40B4-BE49-F238E27FC236}">
                        <a16:creationId xmlns:a16="http://schemas.microsoft.com/office/drawing/2014/main" id="{094ADC7F-AA05-2822-857A-0D0DB682C670}"/>
                      </a:ext>
                    </a:extLst>
                  </p:cNvPr>
                  <p:cNvCxnSpPr>
                    <a:stCxn id="1048" idx="1"/>
                    <a:endCxn id="1049" idx="1"/>
                  </p:cNvCxnSpPr>
                  <p:nvPr/>
                </p:nvCxnSpPr>
                <p:spPr>
                  <a:xfrm>
                    <a:off x="3882919" y="1855907"/>
                    <a:ext cx="153803" cy="174950"/>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5B834CC5-94C2-CC3F-0194-220D33846DA6}"/>
                      </a:ext>
                    </a:extLst>
                  </p:cNvPr>
                  <p:cNvCxnSpPr>
                    <a:stCxn id="1049" idx="5"/>
                    <a:endCxn id="1048" idx="5"/>
                  </p:cNvCxnSpPr>
                  <p:nvPr/>
                </p:nvCxnSpPr>
                <p:spPr>
                  <a:xfrm>
                    <a:off x="4570975" y="2529004"/>
                    <a:ext cx="128333" cy="131600"/>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24E8F280-F91F-BAA9-3029-852B8FA52016}"/>
                      </a:ext>
                    </a:extLst>
                  </p:cNvPr>
                  <p:cNvCxnSpPr>
                    <a:endCxn id="1048" idx="7"/>
                  </p:cNvCxnSpPr>
                  <p:nvPr/>
                </p:nvCxnSpPr>
                <p:spPr>
                  <a:xfrm flipV="1">
                    <a:off x="4588241" y="1855907"/>
                    <a:ext cx="111067" cy="169327"/>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393B56B2-5463-BBEB-8FED-FBC2158A9AB6}"/>
                      </a:ext>
                    </a:extLst>
                  </p:cNvPr>
                  <p:cNvCxnSpPr>
                    <a:endCxn id="1048" idx="3"/>
                  </p:cNvCxnSpPr>
                  <p:nvPr/>
                </p:nvCxnSpPr>
                <p:spPr>
                  <a:xfrm flipH="1">
                    <a:off x="3882919" y="2545468"/>
                    <a:ext cx="128048" cy="115136"/>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5" name="TextBox 1054">
                    <a:extLst>
                      <a:ext uri="{FF2B5EF4-FFF2-40B4-BE49-F238E27FC236}">
                        <a16:creationId xmlns:a16="http://schemas.microsoft.com/office/drawing/2014/main" id="{26407CED-6015-04FE-D3B9-53D928EBBD15}"/>
                      </a:ext>
                    </a:extLst>
                  </p:cNvPr>
                  <p:cNvSpPr txBox="1"/>
                  <p:nvPr/>
                </p:nvSpPr>
                <p:spPr>
                  <a:xfrm>
                    <a:off x="3642593" y="2028954"/>
                    <a:ext cx="293671" cy="3540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056" name="TextBox 1055">
                    <a:extLst>
                      <a:ext uri="{FF2B5EF4-FFF2-40B4-BE49-F238E27FC236}">
                        <a16:creationId xmlns:a16="http://schemas.microsoft.com/office/drawing/2014/main" id="{0326C6F2-B49F-6EB7-6985-43B1571D1526}"/>
                      </a:ext>
                    </a:extLst>
                  </p:cNvPr>
                  <p:cNvSpPr txBox="1"/>
                  <p:nvPr/>
                </p:nvSpPr>
                <p:spPr>
                  <a:xfrm>
                    <a:off x="4147243" y="1618910"/>
                    <a:ext cx="296875" cy="3540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R</a:t>
                    </a:r>
                  </a:p>
                </p:txBody>
              </p:sp>
              <p:sp>
                <p:nvSpPr>
                  <p:cNvPr id="1057" name="TextBox 1056">
                    <a:extLst>
                      <a:ext uri="{FF2B5EF4-FFF2-40B4-BE49-F238E27FC236}">
                        <a16:creationId xmlns:a16="http://schemas.microsoft.com/office/drawing/2014/main" id="{7C4E70E5-3ED2-89FC-1683-A1A18FBB5085}"/>
                      </a:ext>
                    </a:extLst>
                  </p:cNvPr>
                  <p:cNvSpPr txBox="1"/>
                  <p:nvPr/>
                </p:nvSpPr>
                <p:spPr>
                  <a:xfrm>
                    <a:off x="4599622" y="2021728"/>
                    <a:ext cx="316112" cy="3540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U</a:t>
                    </a:r>
                  </a:p>
                </p:txBody>
              </p:sp>
              <p:sp>
                <p:nvSpPr>
                  <p:cNvPr id="1058" name="TextBox 1057">
                    <a:extLst>
                      <a:ext uri="{FF2B5EF4-FFF2-40B4-BE49-F238E27FC236}">
                        <a16:creationId xmlns:a16="http://schemas.microsoft.com/office/drawing/2014/main" id="{11BA1F4F-D0AB-0E7D-2365-9AC81BDD8483}"/>
                      </a:ext>
                    </a:extLst>
                  </p:cNvPr>
                  <p:cNvSpPr txBox="1"/>
                  <p:nvPr/>
                </p:nvSpPr>
                <p:spPr>
                  <a:xfrm>
                    <a:off x="4117143" y="2583729"/>
                    <a:ext cx="372305" cy="35407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
                    </a:r>
                  </a:p>
                </p:txBody>
              </p:sp>
              <p:sp>
                <p:nvSpPr>
                  <p:cNvPr id="1059" name="TextBox 59">
                    <a:extLst>
                      <a:ext uri="{FF2B5EF4-FFF2-40B4-BE49-F238E27FC236}">
                        <a16:creationId xmlns:a16="http://schemas.microsoft.com/office/drawing/2014/main" id="{8E835992-AF1D-4901-B52A-66CCABDEA4C0}"/>
                      </a:ext>
                    </a:extLst>
                  </p:cNvPr>
                  <p:cNvSpPr txBox="1"/>
                  <p:nvPr/>
                </p:nvSpPr>
                <p:spPr>
                  <a:xfrm>
                    <a:off x="3847074" y="2058296"/>
                    <a:ext cx="589556" cy="29210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charset="0"/>
                        <a:ea typeface="+mn-ea"/>
                        <a:cs typeface="+mn-cs"/>
                      </a:rPr>
                      <a:t>Prod</a:t>
                    </a:r>
                  </a:p>
                </p:txBody>
              </p:sp>
              <p:sp>
                <p:nvSpPr>
                  <p:cNvPr id="1060" name="TextBox 1059">
                    <a:extLst>
                      <a:ext uri="{FF2B5EF4-FFF2-40B4-BE49-F238E27FC236}">
                        <a16:creationId xmlns:a16="http://schemas.microsoft.com/office/drawing/2014/main" id="{3AAD6418-D990-F3F1-58A1-FA281B867741}"/>
                      </a:ext>
                    </a:extLst>
                  </p:cNvPr>
                  <p:cNvSpPr txBox="1"/>
                  <p:nvPr/>
                </p:nvSpPr>
                <p:spPr>
                  <a:xfrm>
                    <a:off x="3909576" y="2281741"/>
                    <a:ext cx="827541" cy="29210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charset="0"/>
                        <a:ea typeface="+mn-ea"/>
                        <a:cs typeface="+mn-cs"/>
                      </a:rPr>
                      <a:t>Supplier</a:t>
                    </a:r>
                  </a:p>
                </p:txBody>
              </p:sp>
              <p:sp>
                <p:nvSpPr>
                  <p:cNvPr id="1061" name="TextBox 1060">
                    <a:extLst>
                      <a:ext uri="{FF2B5EF4-FFF2-40B4-BE49-F238E27FC236}">
                        <a16:creationId xmlns:a16="http://schemas.microsoft.com/office/drawing/2014/main" id="{6FDC8C65-A968-8FFF-6190-DEDB769AADED}"/>
                      </a:ext>
                    </a:extLst>
                  </p:cNvPr>
                  <p:cNvSpPr txBox="1"/>
                  <p:nvPr/>
                </p:nvSpPr>
                <p:spPr>
                  <a:xfrm>
                    <a:off x="4127197" y="2023834"/>
                    <a:ext cx="631585" cy="29210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charset="0"/>
                        <a:ea typeface="+mn-ea"/>
                        <a:cs typeface="+mn-cs"/>
                      </a:rPr>
                      <a:t>Cust</a:t>
                    </a:r>
                  </a:p>
                </p:txBody>
              </p:sp>
            </p:grpSp>
            <p:sp>
              <p:nvSpPr>
                <p:cNvPr id="1077" name="AutoShape 4">
                  <a:extLst>
                    <a:ext uri="{FF2B5EF4-FFF2-40B4-BE49-F238E27FC236}">
                      <a16:creationId xmlns:a16="http://schemas.microsoft.com/office/drawing/2014/main" id="{1195B043-04B7-F8CA-14C8-0D3016C44C4A}"/>
                    </a:ext>
                  </a:extLst>
                </p:cNvPr>
                <p:cNvSpPr>
                  <a:spLocks noChangeArrowheads="1"/>
                </p:cNvSpPr>
                <p:nvPr/>
              </p:nvSpPr>
              <p:spPr bwMode="auto">
                <a:xfrm>
                  <a:off x="-1104397" y="3066508"/>
                  <a:ext cx="1092555" cy="917432"/>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charset="0"/>
                      <a:ea typeface="+mn-ea"/>
                      <a:cs typeface="Arial" charset="0"/>
                    </a:rPr>
                    <a:t>NoSQL</a:t>
                  </a:r>
                  <a:r>
                    <a:rPr kumimoji="0" lang="en-US" sz="1400" b="0" i="0" u="none" strike="noStrike" kern="0" cap="none" spc="0" normalizeH="0" baseline="0" noProof="0">
                      <a:ln>
                        <a:noFill/>
                      </a:ln>
                      <a:solidFill>
                        <a:srgbClr val="000000"/>
                      </a:solidFill>
                      <a:effectLst/>
                      <a:uLnTx/>
                      <a:uFillTx/>
                      <a:latin typeface="Arial" charset="0"/>
                      <a:ea typeface="+mn-ea"/>
                      <a:cs typeface="Arial" charset="0"/>
                    </a:rPr>
                    <a:t> </a:t>
                  </a:r>
                  <a:r>
                    <a:rPr kumimoji="0" lang="en-US" sz="1600" b="0" i="0" u="none" strike="noStrike" kern="0" cap="none" spc="0" normalizeH="0" baseline="0" noProof="0">
                      <a:ln>
                        <a:noFill/>
                      </a:ln>
                      <a:solidFill>
                        <a:srgbClr val="000000"/>
                      </a:solidFill>
                      <a:effectLst/>
                      <a:uLnTx/>
                      <a:uFillTx/>
                      <a:latin typeface="Arial" charset="0"/>
                      <a:ea typeface="+mn-ea"/>
                      <a:cs typeface="Arial" charset="0"/>
                    </a:rPr>
                    <a:t>graph DB </a:t>
                  </a:r>
                  <a:endParaRPr kumimoji="0" lang="en-US" sz="2000" b="0" i="0" u="none" strike="noStrike" kern="0" cap="none" spc="0" normalizeH="0" baseline="0" noProof="0">
                    <a:ln>
                      <a:noFill/>
                    </a:ln>
                    <a:solidFill>
                      <a:srgbClr val="000000"/>
                    </a:solidFill>
                    <a:effectLst/>
                    <a:uLnTx/>
                    <a:uFillTx/>
                    <a:latin typeface="Arial" charset="0"/>
                    <a:ea typeface="+mn-ea"/>
                    <a:cs typeface="Arial" charset="0"/>
                  </a:endParaRPr>
                </a:p>
              </p:txBody>
            </p:sp>
            <p:pic>
              <p:nvPicPr>
                <p:cNvPr id="1078" name="Picture 1077" descr="Spark-Logo.png">
                  <a:extLst>
                    <a:ext uri="{FF2B5EF4-FFF2-40B4-BE49-F238E27FC236}">
                      <a16:creationId xmlns:a16="http://schemas.microsoft.com/office/drawing/2014/main" id="{D2D463D0-CF71-00D2-55DA-0D38EE08B84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9735" y="3598389"/>
                  <a:ext cx="591667" cy="340361"/>
                </a:xfrm>
                <a:prstGeom prst="rect">
                  <a:avLst/>
                </a:prstGeom>
              </p:spPr>
            </p:pic>
          </p:grpSp>
          <p:pic>
            <p:nvPicPr>
              <p:cNvPr id="1080" name="Picture 2">
                <a:extLst>
                  <a:ext uri="{FF2B5EF4-FFF2-40B4-BE49-F238E27FC236}">
                    <a16:creationId xmlns:a16="http://schemas.microsoft.com/office/drawing/2014/main" id="{F1C03F03-DF1F-1808-6E36-BAA7D564073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049793" y="2373039"/>
                <a:ext cx="423899" cy="489114"/>
              </a:xfrm>
              <a:prstGeom prst="rect">
                <a:avLst/>
              </a:prstGeom>
              <a:noFill/>
              <a:extLst>
                <a:ext uri="{909E8E84-426E-40DD-AFC4-6F175D3DCCD1}">
                  <a14:hiddenFill xmlns:a14="http://schemas.microsoft.com/office/drawing/2010/main">
                    <a:solidFill>
                      <a:srgbClr val="FFFFFF"/>
                    </a:solidFill>
                  </a14:hiddenFill>
                </a:ext>
              </a:extLst>
            </p:spPr>
          </p:pic>
          <p:sp>
            <p:nvSpPr>
              <p:cNvPr id="1081" name="TextBox 1080">
                <a:extLst>
                  <a:ext uri="{FF2B5EF4-FFF2-40B4-BE49-F238E27FC236}">
                    <a16:creationId xmlns:a16="http://schemas.microsoft.com/office/drawing/2014/main" id="{2199F1A4-5D99-81D3-DE2A-C839B9600D8D}"/>
                  </a:ext>
                </a:extLst>
              </p:cNvPr>
              <p:cNvSpPr txBox="1"/>
              <p:nvPr/>
            </p:nvSpPr>
            <p:spPr>
              <a:xfrm>
                <a:off x="3477987" y="2113687"/>
                <a:ext cx="456029" cy="227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MDM</a:t>
                </a:r>
              </a:p>
            </p:txBody>
          </p:sp>
          <p:grpSp>
            <p:nvGrpSpPr>
              <p:cNvPr id="1388" name="Group 1387">
                <a:extLst>
                  <a:ext uri="{FF2B5EF4-FFF2-40B4-BE49-F238E27FC236}">
                    <a16:creationId xmlns:a16="http://schemas.microsoft.com/office/drawing/2014/main" id="{AAB667B1-4DB0-A0FB-6693-D78C9DD0A0BE}"/>
                  </a:ext>
                </a:extLst>
              </p:cNvPr>
              <p:cNvGrpSpPr/>
              <p:nvPr/>
            </p:nvGrpSpPr>
            <p:grpSpPr>
              <a:xfrm>
                <a:off x="1077748" y="3596067"/>
                <a:ext cx="2897683" cy="133760"/>
                <a:chOff x="1242735" y="4663699"/>
                <a:chExt cx="11064552" cy="420810"/>
              </a:xfrm>
            </p:grpSpPr>
            <p:sp>
              <p:nvSpPr>
                <p:cNvPr id="1398" name="Rectangle 1397">
                  <a:extLst>
                    <a:ext uri="{FF2B5EF4-FFF2-40B4-BE49-F238E27FC236}">
                      <a16:creationId xmlns:a16="http://schemas.microsoft.com/office/drawing/2014/main" id="{C6F616E7-2500-F011-A546-A81D7831BE03}"/>
                    </a:ext>
                  </a:extLst>
                </p:cNvPr>
                <p:cNvSpPr/>
                <p:nvPr/>
              </p:nvSpPr>
              <p:spPr bwMode="gray">
                <a:xfrm>
                  <a:off x="1242735" y="4663699"/>
                  <a:ext cx="11064552" cy="420810"/>
                </a:xfrm>
                <a:prstGeom prst="rect">
                  <a:avLst/>
                </a:prstGeom>
                <a:solidFill>
                  <a:srgbClr val="FF7C00"/>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charset="0"/>
                      <a:ea typeface="+mn-ea"/>
                      <a:cs typeface="+mn-cs"/>
                    </a:rPr>
                    <a:t>Trusted Data Products</a:t>
                  </a:r>
                </a:p>
              </p:txBody>
            </p:sp>
            <p:sp>
              <p:nvSpPr>
                <p:cNvPr id="1399" name="Can 1398">
                  <a:extLst>
                    <a:ext uri="{FF2B5EF4-FFF2-40B4-BE49-F238E27FC236}">
                      <a16:creationId xmlns:a16="http://schemas.microsoft.com/office/drawing/2014/main" id="{0A15E9A5-ED09-C3F6-F168-32FE80F1AECA}"/>
                    </a:ext>
                  </a:extLst>
                </p:cNvPr>
                <p:cNvSpPr/>
                <p:nvPr/>
              </p:nvSpPr>
              <p:spPr bwMode="gray">
                <a:xfrm>
                  <a:off x="167992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400" name="Can 1399">
                  <a:extLst>
                    <a:ext uri="{FF2B5EF4-FFF2-40B4-BE49-F238E27FC236}">
                      <a16:creationId xmlns:a16="http://schemas.microsoft.com/office/drawing/2014/main" id="{8F852241-53A8-56B8-66A0-FAB9C2BD42E8}"/>
                    </a:ext>
                  </a:extLst>
                </p:cNvPr>
                <p:cNvSpPr/>
                <p:nvPr/>
              </p:nvSpPr>
              <p:spPr bwMode="gray">
                <a:xfrm>
                  <a:off x="282874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401" name="Can 1400">
                  <a:extLst>
                    <a:ext uri="{FF2B5EF4-FFF2-40B4-BE49-F238E27FC236}">
                      <a16:creationId xmlns:a16="http://schemas.microsoft.com/office/drawing/2014/main" id="{33BCC3F5-05FF-BDD8-B00E-FA14009F1935}"/>
                    </a:ext>
                  </a:extLst>
                </p:cNvPr>
                <p:cNvSpPr/>
                <p:nvPr/>
              </p:nvSpPr>
              <p:spPr bwMode="gray">
                <a:xfrm>
                  <a:off x="3919924"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402" name="Can 1401">
                  <a:extLst>
                    <a:ext uri="{FF2B5EF4-FFF2-40B4-BE49-F238E27FC236}">
                      <a16:creationId xmlns:a16="http://schemas.microsoft.com/office/drawing/2014/main" id="{6E9FA6FE-216A-71AD-51BE-54962D131A30}"/>
                    </a:ext>
                  </a:extLst>
                </p:cNvPr>
                <p:cNvSpPr/>
                <p:nvPr/>
              </p:nvSpPr>
              <p:spPr bwMode="gray">
                <a:xfrm>
                  <a:off x="8879929"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403" name="Can 1402">
                  <a:extLst>
                    <a:ext uri="{FF2B5EF4-FFF2-40B4-BE49-F238E27FC236}">
                      <a16:creationId xmlns:a16="http://schemas.microsoft.com/office/drawing/2014/main" id="{42784707-5A11-4AF5-B6A9-64778B3E5F25}"/>
                    </a:ext>
                  </a:extLst>
                </p:cNvPr>
                <p:cNvSpPr/>
                <p:nvPr/>
              </p:nvSpPr>
              <p:spPr bwMode="gray">
                <a:xfrm>
                  <a:off x="10028748"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404" name="Can 1403">
                  <a:extLst>
                    <a:ext uri="{FF2B5EF4-FFF2-40B4-BE49-F238E27FC236}">
                      <a16:creationId xmlns:a16="http://schemas.microsoft.com/office/drawing/2014/main" id="{8D1EF439-07F1-E2F4-7838-DFB95EC469EF}"/>
                    </a:ext>
                  </a:extLst>
                </p:cNvPr>
                <p:cNvSpPr/>
                <p:nvPr/>
              </p:nvSpPr>
              <p:spPr bwMode="gray">
                <a:xfrm>
                  <a:off x="11119932"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grpSp>
          <p:cxnSp>
            <p:nvCxnSpPr>
              <p:cNvPr id="1389" name="Straight Connector 1388">
                <a:extLst>
                  <a:ext uri="{FF2B5EF4-FFF2-40B4-BE49-F238E27FC236}">
                    <a16:creationId xmlns:a16="http://schemas.microsoft.com/office/drawing/2014/main" id="{CA0856F3-DCEF-A62F-4E83-79514F26A714}"/>
                  </a:ext>
                </a:extLst>
              </p:cNvPr>
              <p:cNvCxnSpPr/>
              <p:nvPr/>
            </p:nvCxnSpPr>
            <p:spPr bwMode="auto">
              <a:xfrm>
                <a:off x="1825466" y="4015460"/>
                <a:ext cx="0" cy="13376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390" name="Straight Connector 1389">
                <a:extLst>
                  <a:ext uri="{FF2B5EF4-FFF2-40B4-BE49-F238E27FC236}">
                    <a16:creationId xmlns:a16="http://schemas.microsoft.com/office/drawing/2014/main" id="{6D20C7E3-D8C3-B2CB-CFCA-C149A971D1E2}"/>
                  </a:ext>
                </a:extLst>
              </p:cNvPr>
              <p:cNvCxnSpPr/>
              <p:nvPr/>
            </p:nvCxnSpPr>
            <p:spPr bwMode="auto">
              <a:xfrm>
                <a:off x="3031014" y="4002716"/>
                <a:ext cx="0" cy="13376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391" name="Rectangle 1390">
                <a:extLst>
                  <a:ext uri="{FF2B5EF4-FFF2-40B4-BE49-F238E27FC236}">
                    <a16:creationId xmlns:a16="http://schemas.microsoft.com/office/drawing/2014/main" id="{7B6E53D0-9B4F-D079-5D3F-8DA0E59A7980}"/>
                  </a:ext>
                </a:extLst>
              </p:cNvPr>
              <p:cNvSpPr/>
              <p:nvPr/>
            </p:nvSpPr>
            <p:spPr bwMode="gray">
              <a:xfrm>
                <a:off x="1040448" y="3915027"/>
                <a:ext cx="2897683" cy="133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1406" name="Group 1405">
                <a:extLst>
                  <a:ext uri="{FF2B5EF4-FFF2-40B4-BE49-F238E27FC236}">
                    <a16:creationId xmlns:a16="http://schemas.microsoft.com/office/drawing/2014/main" id="{15AAA2FD-23DB-D56B-6F65-2C1842F57D4D}"/>
                  </a:ext>
                </a:extLst>
              </p:cNvPr>
              <p:cNvGrpSpPr/>
              <p:nvPr/>
            </p:nvGrpSpPr>
            <p:grpSpPr>
              <a:xfrm>
                <a:off x="1255673" y="3688781"/>
                <a:ext cx="2578489" cy="430945"/>
                <a:chOff x="1399246" y="2906286"/>
                <a:chExt cx="2578489" cy="201267"/>
              </a:xfrm>
            </p:grpSpPr>
            <p:sp>
              <p:nvSpPr>
                <p:cNvPr id="1392" name="Up Arrow 1391">
                  <a:extLst>
                    <a:ext uri="{FF2B5EF4-FFF2-40B4-BE49-F238E27FC236}">
                      <a16:creationId xmlns:a16="http://schemas.microsoft.com/office/drawing/2014/main" id="{69B5D75B-22FD-7538-79C3-98DB38A59BAC}"/>
                    </a:ext>
                  </a:extLst>
                </p:cNvPr>
                <p:cNvSpPr/>
                <p:nvPr/>
              </p:nvSpPr>
              <p:spPr bwMode="auto">
                <a:xfrm>
                  <a:off x="1692537" y="2906544"/>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93" name="Up Arrow 1392">
                  <a:extLst>
                    <a:ext uri="{FF2B5EF4-FFF2-40B4-BE49-F238E27FC236}">
                      <a16:creationId xmlns:a16="http://schemas.microsoft.com/office/drawing/2014/main" id="{F4C55AA4-779A-7C1C-7DEE-836F036980E9}"/>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94" name="Up Arrow 1393">
                  <a:extLst>
                    <a:ext uri="{FF2B5EF4-FFF2-40B4-BE49-F238E27FC236}">
                      <a16:creationId xmlns:a16="http://schemas.microsoft.com/office/drawing/2014/main" id="{EE23F169-FD09-6901-A984-13B00116AAD0}"/>
                    </a:ext>
                  </a:extLst>
                </p:cNvPr>
                <p:cNvSpPr/>
                <p:nvPr/>
              </p:nvSpPr>
              <p:spPr bwMode="auto">
                <a:xfrm>
                  <a:off x="1399246"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95" name="Up Arrow 1394">
                  <a:extLst>
                    <a:ext uri="{FF2B5EF4-FFF2-40B4-BE49-F238E27FC236}">
                      <a16:creationId xmlns:a16="http://schemas.microsoft.com/office/drawing/2014/main" id="{90F06CCB-8C9A-691E-F469-BD4DFA824A90}"/>
                    </a:ext>
                  </a:extLst>
                </p:cNvPr>
                <p:cNvSpPr/>
                <p:nvPr/>
              </p:nvSpPr>
              <p:spPr bwMode="auto">
                <a:xfrm>
                  <a:off x="359148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96" name="Up Arrow 1395">
                  <a:extLst>
                    <a:ext uri="{FF2B5EF4-FFF2-40B4-BE49-F238E27FC236}">
                      <a16:creationId xmlns:a16="http://schemas.microsoft.com/office/drawing/2014/main" id="{5CD0D5B8-434D-6975-1563-3BB2F93FF082}"/>
                    </a:ext>
                  </a:extLst>
                </p:cNvPr>
                <p:cNvSpPr/>
                <p:nvPr/>
              </p:nvSpPr>
              <p:spPr bwMode="auto">
                <a:xfrm>
                  <a:off x="1977188"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97" name="Up Arrow 1396">
                  <a:extLst>
                    <a:ext uri="{FF2B5EF4-FFF2-40B4-BE49-F238E27FC236}">
                      <a16:creationId xmlns:a16="http://schemas.microsoft.com/office/drawing/2014/main" id="{0EA657EF-5C65-7B6E-F23A-E87B3E038764}"/>
                    </a:ext>
                  </a:extLst>
                </p:cNvPr>
                <p:cNvSpPr/>
                <p:nvPr/>
              </p:nvSpPr>
              <p:spPr bwMode="auto">
                <a:xfrm>
                  <a:off x="327541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1405" name="TextBox 1404">
                <a:extLst>
                  <a:ext uri="{FF2B5EF4-FFF2-40B4-BE49-F238E27FC236}">
                    <a16:creationId xmlns:a16="http://schemas.microsoft.com/office/drawing/2014/main" id="{61C846CB-01B1-81EC-707B-735DCD66827F}"/>
                  </a:ext>
                </a:extLst>
              </p:cNvPr>
              <p:cNvSpPr txBox="1"/>
              <p:nvPr/>
            </p:nvSpPr>
            <p:spPr>
              <a:xfrm>
                <a:off x="1864535" y="2194373"/>
                <a:ext cx="744776" cy="1935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Data science</a:t>
                </a:r>
              </a:p>
            </p:txBody>
          </p:sp>
          <p:sp>
            <p:nvSpPr>
              <p:cNvPr id="1449" name="Rectangle 1448">
                <a:extLst>
                  <a:ext uri="{FF2B5EF4-FFF2-40B4-BE49-F238E27FC236}">
                    <a16:creationId xmlns:a16="http://schemas.microsoft.com/office/drawing/2014/main" id="{B72367B1-A6FB-F66D-0BE3-C10EC118F947}"/>
                  </a:ext>
                </a:extLst>
              </p:cNvPr>
              <p:cNvSpPr/>
              <p:nvPr/>
            </p:nvSpPr>
            <p:spPr bwMode="gray">
              <a:xfrm>
                <a:off x="1094727" y="3157414"/>
                <a:ext cx="2897683" cy="133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1450" name="Group 1449">
                <a:extLst>
                  <a:ext uri="{FF2B5EF4-FFF2-40B4-BE49-F238E27FC236}">
                    <a16:creationId xmlns:a16="http://schemas.microsoft.com/office/drawing/2014/main" id="{AB514EDB-9B21-22AD-B3E1-D39B814D77B7}"/>
                  </a:ext>
                </a:extLst>
              </p:cNvPr>
              <p:cNvGrpSpPr/>
              <p:nvPr/>
            </p:nvGrpSpPr>
            <p:grpSpPr>
              <a:xfrm>
                <a:off x="1440027" y="3039714"/>
                <a:ext cx="2380183" cy="318376"/>
                <a:chOff x="1597552" y="2906286"/>
                <a:chExt cx="2380183" cy="201206"/>
              </a:xfrm>
            </p:grpSpPr>
            <p:sp>
              <p:nvSpPr>
                <p:cNvPr id="1451" name="Up Arrow 1450">
                  <a:extLst>
                    <a:ext uri="{FF2B5EF4-FFF2-40B4-BE49-F238E27FC236}">
                      <a16:creationId xmlns:a16="http://schemas.microsoft.com/office/drawing/2014/main" id="{9D76E8CC-9B97-D334-376F-77D3510A09E7}"/>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452" name="Up Arrow 1451">
                  <a:extLst>
                    <a:ext uri="{FF2B5EF4-FFF2-40B4-BE49-F238E27FC236}">
                      <a16:creationId xmlns:a16="http://schemas.microsoft.com/office/drawing/2014/main" id="{11F218C7-FFAC-30F1-31A6-BD9FF458B64A}"/>
                    </a:ext>
                  </a:extLst>
                </p:cNvPr>
                <p:cNvSpPr/>
                <p:nvPr/>
              </p:nvSpPr>
              <p:spPr bwMode="auto">
                <a:xfrm>
                  <a:off x="1597552"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453" name="Up Arrow 1452">
                  <a:extLst>
                    <a:ext uri="{FF2B5EF4-FFF2-40B4-BE49-F238E27FC236}">
                      <a16:creationId xmlns:a16="http://schemas.microsoft.com/office/drawing/2014/main" id="{2436F56F-F0FB-8549-869D-5A8B452520B2}"/>
                    </a:ext>
                  </a:extLst>
                </p:cNvPr>
                <p:cNvSpPr/>
                <p:nvPr/>
              </p:nvSpPr>
              <p:spPr bwMode="auto">
                <a:xfrm>
                  <a:off x="2362780"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454" name="Up Arrow 1453">
                  <a:extLst>
                    <a:ext uri="{FF2B5EF4-FFF2-40B4-BE49-F238E27FC236}">
                      <a16:creationId xmlns:a16="http://schemas.microsoft.com/office/drawing/2014/main" id="{F63C1A6A-31A8-98C9-C973-2460E3E4ED97}"/>
                    </a:ext>
                  </a:extLst>
                </p:cNvPr>
                <p:cNvSpPr/>
                <p:nvPr/>
              </p:nvSpPr>
              <p:spPr bwMode="auto">
                <a:xfrm>
                  <a:off x="2999988"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1456" name="TextBox 1455">
                <a:extLst>
                  <a:ext uri="{FF2B5EF4-FFF2-40B4-BE49-F238E27FC236}">
                    <a16:creationId xmlns:a16="http://schemas.microsoft.com/office/drawing/2014/main" id="{DDEEAE74-8666-AA88-968C-23D46D4A12E0}"/>
                  </a:ext>
                </a:extLst>
              </p:cNvPr>
              <p:cNvSpPr txBox="1"/>
              <p:nvPr/>
            </p:nvSpPr>
            <p:spPr>
              <a:xfrm>
                <a:off x="925979" y="1678634"/>
                <a:ext cx="3090755" cy="478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Organised Zoned Cloud Data Lake &amp; Multiple Analytical Systems</a:t>
                </a:r>
              </a:p>
            </p:txBody>
          </p:sp>
          <p:sp>
            <p:nvSpPr>
              <p:cNvPr id="6" name="TextBox 5">
                <a:extLst>
                  <a:ext uri="{FF2B5EF4-FFF2-40B4-BE49-F238E27FC236}">
                    <a16:creationId xmlns:a16="http://schemas.microsoft.com/office/drawing/2014/main" id="{B8C50C2F-8456-6A75-294C-46BF8F1F22D2}"/>
                  </a:ext>
                </a:extLst>
              </p:cNvPr>
              <p:cNvSpPr txBox="1"/>
              <p:nvPr/>
            </p:nvSpPr>
            <p:spPr>
              <a:xfrm>
                <a:off x="1829342" y="4997876"/>
                <a:ext cx="1091987" cy="2731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Custom built</a:t>
                </a:r>
              </a:p>
            </p:txBody>
          </p:sp>
        </p:grpSp>
      </p:grpSp>
    </p:spTree>
    <p:extLst>
      <p:ext uri="{BB962C8B-B14F-4D97-AF65-F5344CB8AC3E}">
        <p14:creationId xmlns:p14="http://schemas.microsoft.com/office/powerpoint/2010/main" val="30822686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6288-372C-684C-9D92-D12FE3AB7B05}"/>
              </a:ext>
            </a:extLst>
          </p:cNvPr>
          <p:cNvSpPr>
            <a:spLocks noGrp="1"/>
          </p:cNvSpPr>
          <p:nvPr>
            <p:ph type="title"/>
          </p:nvPr>
        </p:nvSpPr>
        <p:spPr/>
        <p:txBody>
          <a:bodyPr/>
          <a:lstStyle/>
          <a:p>
            <a:r>
              <a:rPr lang="en-GB"/>
              <a:t>Implementing Data Products and Data Mesh On A Single Cloud</a:t>
            </a:r>
            <a:br>
              <a:rPr lang="en-GB"/>
            </a:br>
            <a:r>
              <a:rPr lang="en-GB"/>
              <a:t>– Each Domain Uses Its Own Cloud Storage Account To Build Data Products</a:t>
            </a:r>
          </a:p>
        </p:txBody>
      </p:sp>
      <p:sp>
        <p:nvSpPr>
          <p:cNvPr id="76" name="Rectangle 75">
            <a:extLst>
              <a:ext uri="{FF2B5EF4-FFF2-40B4-BE49-F238E27FC236}">
                <a16:creationId xmlns:a16="http://schemas.microsoft.com/office/drawing/2014/main" id="{2D9DBFE3-2C42-104D-8370-99D4FD429A6A}"/>
              </a:ext>
            </a:extLst>
          </p:cNvPr>
          <p:cNvSpPr/>
          <p:nvPr/>
        </p:nvSpPr>
        <p:spPr bwMode="auto">
          <a:xfrm flipH="1">
            <a:off x="7610816" y="1243778"/>
            <a:ext cx="4379976" cy="404073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94" name="Rectangle 93">
            <a:extLst>
              <a:ext uri="{FF2B5EF4-FFF2-40B4-BE49-F238E27FC236}">
                <a16:creationId xmlns:a16="http://schemas.microsoft.com/office/drawing/2014/main" id="{1F815C0F-2126-8942-8F75-5EFAF4EF8964}"/>
              </a:ext>
            </a:extLst>
          </p:cNvPr>
          <p:cNvSpPr/>
          <p:nvPr/>
        </p:nvSpPr>
        <p:spPr bwMode="auto">
          <a:xfrm>
            <a:off x="1304544" y="1234574"/>
            <a:ext cx="4157956" cy="40488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72" name="TextBox 171">
            <a:extLst>
              <a:ext uri="{FF2B5EF4-FFF2-40B4-BE49-F238E27FC236}">
                <a16:creationId xmlns:a16="http://schemas.microsoft.com/office/drawing/2014/main" id="{00BD7AA1-2621-EC45-B69E-21A45AD0A522}"/>
              </a:ext>
            </a:extLst>
          </p:cNvPr>
          <p:cNvSpPr txBox="1"/>
          <p:nvPr/>
        </p:nvSpPr>
        <p:spPr>
          <a:xfrm>
            <a:off x="2409773" y="1177580"/>
            <a:ext cx="2172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Business Domain 1</a:t>
            </a:r>
          </a:p>
        </p:txBody>
      </p:sp>
      <p:sp>
        <p:nvSpPr>
          <p:cNvPr id="95" name="Rectangle 94">
            <a:extLst>
              <a:ext uri="{FF2B5EF4-FFF2-40B4-BE49-F238E27FC236}">
                <a16:creationId xmlns:a16="http://schemas.microsoft.com/office/drawing/2014/main" id="{B0B38335-E439-DA4F-B964-28055A4677AA}"/>
              </a:ext>
            </a:extLst>
          </p:cNvPr>
          <p:cNvSpPr/>
          <p:nvPr/>
        </p:nvSpPr>
        <p:spPr bwMode="auto">
          <a:xfrm>
            <a:off x="1334141" y="2692718"/>
            <a:ext cx="1064867" cy="31973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96" name="Can 95">
            <a:extLst>
              <a:ext uri="{FF2B5EF4-FFF2-40B4-BE49-F238E27FC236}">
                <a16:creationId xmlns:a16="http://schemas.microsoft.com/office/drawing/2014/main" id="{1CD2AAD0-3455-5C4C-98DD-57F2401026E3}"/>
              </a:ext>
            </a:extLst>
          </p:cNvPr>
          <p:cNvSpPr/>
          <p:nvPr/>
        </p:nvSpPr>
        <p:spPr bwMode="auto">
          <a:xfrm>
            <a:off x="1578691" y="3183871"/>
            <a:ext cx="584617" cy="3197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97" name="Straight Arrow Connector 96">
            <a:extLst>
              <a:ext uri="{FF2B5EF4-FFF2-40B4-BE49-F238E27FC236}">
                <a16:creationId xmlns:a16="http://schemas.microsoft.com/office/drawing/2014/main" id="{D2CB7CED-92C4-7743-9E5E-739E7E9A8412}"/>
              </a:ext>
            </a:extLst>
          </p:cNvPr>
          <p:cNvCxnSpPr>
            <a:cxnSpLocks/>
            <a:stCxn id="95" idx="2"/>
            <a:endCxn id="96" idx="1"/>
          </p:cNvCxnSpPr>
          <p:nvPr/>
        </p:nvCxnSpPr>
        <p:spPr bwMode="auto">
          <a:xfrm>
            <a:off x="1866575" y="3012455"/>
            <a:ext cx="4425" cy="17141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98" name="Can 97">
            <a:extLst>
              <a:ext uri="{FF2B5EF4-FFF2-40B4-BE49-F238E27FC236}">
                <a16:creationId xmlns:a16="http://schemas.microsoft.com/office/drawing/2014/main" id="{572CF3FB-0B13-1846-9981-EA09AA37B20B}"/>
              </a:ext>
            </a:extLst>
          </p:cNvPr>
          <p:cNvSpPr/>
          <p:nvPr/>
        </p:nvSpPr>
        <p:spPr bwMode="auto">
          <a:xfrm rot="5400000">
            <a:off x="3179589" y="2554732"/>
            <a:ext cx="198139" cy="1573089"/>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TextBox 98">
            <a:extLst>
              <a:ext uri="{FF2B5EF4-FFF2-40B4-BE49-F238E27FC236}">
                <a16:creationId xmlns:a16="http://schemas.microsoft.com/office/drawing/2014/main" id="{BFC6FEDC-9FC1-B143-9A84-8C229F6641C1}"/>
              </a:ext>
            </a:extLst>
          </p:cNvPr>
          <p:cNvSpPr txBox="1"/>
          <p:nvPr/>
        </p:nvSpPr>
        <p:spPr bwMode="gray">
          <a:xfrm>
            <a:off x="2590843" y="3198293"/>
            <a:ext cx="135966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101" name="Straight Arrow Connector 100">
            <a:extLst>
              <a:ext uri="{FF2B5EF4-FFF2-40B4-BE49-F238E27FC236}">
                <a16:creationId xmlns:a16="http://schemas.microsoft.com/office/drawing/2014/main" id="{C81D9096-396E-D940-A121-A139EE02C9F8}"/>
              </a:ext>
            </a:extLst>
          </p:cNvPr>
          <p:cNvCxnSpPr>
            <a:cxnSpLocks/>
            <a:stCxn id="96" idx="4"/>
            <a:endCxn id="98" idx="3"/>
          </p:cNvCxnSpPr>
          <p:nvPr/>
        </p:nvCxnSpPr>
        <p:spPr bwMode="auto">
          <a:xfrm flipV="1">
            <a:off x="2163308" y="3341277"/>
            <a:ext cx="328807" cy="2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50781855-7220-404A-AD2D-C7550B0E7AFF}"/>
              </a:ext>
            </a:extLst>
          </p:cNvPr>
          <p:cNvSpPr txBox="1"/>
          <p:nvPr/>
        </p:nvSpPr>
        <p:spPr>
          <a:xfrm>
            <a:off x="4445205" y="2857393"/>
            <a:ext cx="184731" cy="2672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3" name="Can 342">
            <a:extLst>
              <a:ext uri="{FF2B5EF4-FFF2-40B4-BE49-F238E27FC236}">
                <a16:creationId xmlns:a16="http://schemas.microsoft.com/office/drawing/2014/main" id="{5181E470-A057-F540-9900-2895F7CE038D}"/>
              </a:ext>
            </a:extLst>
          </p:cNvPr>
          <p:cNvSpPr/>
          <p:nvPr/>
        </p:nvSpPr>
        <p:spPr bwMode="auto">
          <a:xfrm>
            <a:off x="1737440" y="4493585"/>
            <a:ext cx="9948671" cy="66949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Cloud storage</a:t>
            </a:r>
          </a:p>
        </p:txBody>
      </p:sp>
      <p:sp>
        <p:nvSpPr>
          <p:cNvPr id="100" name="Can 99">
            <a:extLst>
              <a:ext uri="{FF2B5EF4-FFF2-40B4-BE49-F238E27FC236}">
                <a16:creationId xmlns:a16="http://schemas.microsoft.com/office/drawing/2014/main" id="{C2820175-EC85-F549-8937-FF611BED1C38}"/>
              </a:ext>
            </a:extLst>
          </p:cNvPr>
          <p:cNvSpPr/>
          <p:nvPr/>
        </p:nvSpPr>
        <p:spPr bwMode="auto">
          <a:xfrm>
            <a:off x="4059892" y="4795165"/>
            <a:ext cx="1041417" cy="278146"/>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 product</a:t>
            </a:r>
          </a:p>
        </p:txBody>
      </p:sp>
      <p:grpSp>
        <p:nvGrpSpPr>
          <p:cNvPr id="346" name="Group 345">
            <a:extLst>
              <a:ext uri="{FF2B5EF4-FFF2-40B4-BE49-F238E27FC236}">
                <a16:creationId xmlns:a16="http://schemas.microsoft.com/office/drawing/2014/main" id="{BCFCDE34-C82A-4D4A-BE0F-CCC8CA732119}"/>
              </a:ext>
            </a:extLst>
          </p:cNvPr>
          <p:cNvGrpSpPr/>
          <p:nvPr/>
        </p:nvGrpSpPr>
        <p:grpSpPr>
          <a:xfrm>
            <a:off x="5668254" y="3241409"/>
            <a:ext cx="1768473" cy="1566279"/>
            <a:chOff x="5027757" y="3890654"/>
            <a:chExt cx="1409640" cy="1248472"/>
          </a:xfrm>
        </p:grpSpPr>
        <p:grpSp>
          <p:nvGrpSpPr>
            <p:cNvPr id="347" name="Group 346">
              <a:extLst>
                <a:ext uri="{FF2B5EF4-FFF2-40B4-BE49-F238E27FC236}">
                  <a16:creationId xmlns:a16="http://schemas.microsoft.com/office/drawing/2014/main" id="{01DB2713-1EFF-914D-8B45-03BBCE13A7BC}"/>
                </a:ext>
              </a:extLst>
            </p:cNvPr>
            <p:cNvGrpSpPr/>
            <p:nvPr/>
          </p:nvGrpSpPr>
          <p:grpSpPr>
            <a:xfrm>
              <a:off x="5027757" y="3890654"/>
              <a:ext cx="1409640" cy="1248472"/>
              <a:chOff x="7178590" y="1822423"/>
              <a:chExt cx="3996220" cy="3746554"/>
            </a:xfrm>
          </p:grpSpPr>
          <p:sp>
            <p:nvSpPr>
              <p:cNvPr id="349" name="Decagon 348">
                <a:extLst>
                  <a:ext uri="{FF2B5EF4-FFF2-40B4-BE49-F238E27FC236}">
                    <a16:creationId xmlns:a16="http://schemas.microsoft.com/office/drawing/2014/main" id="{AB93135A-A45E-3C4B-9106-1D2F6BB78D76}"/>
                  </a:ext>
                </a:extLst>
              </p:cNvPr>
              <p:cNvSpPr/>
              <p:nvPr/>
            </p:nvSpPr>
            <p:spPr bwMode="auto">
              <a:xfrm>
                <a:off x="7591981" y="2075840"/>
                <a:ext cx="3257268" cy="3257268"/>
              </a:xfrm>
              <a:prstGeom prst="decagon">
                <a:avLst/>
              </a:prstGeom>
              <a:no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50" name="Rectangle 349">
                <a:extLst>
                  <a:ext uri="{FF2B5EF4-FFF2-40B4-BE49-F238E27FC236}">
                    <a16:creationId xmlns:a16="http://schemas.microsoft.com/office/drawing/2014/main" id="{A32C60CE-0F0F-8F40-ADDE-AD90BD4D9E45}"/>
                  </a:ext>
                </a:extLst>
              </p:cNvPr>
              <p:cNvSpPr/>
              <p:nvPr/>
            </p:nvSpPr>
            <p:spPr bwMode="auto">
              <a:xfrm>
                <a:off x="7527264" y="2497076"/>
                <a:ext cx="734018" cy="483151"/>
              </a:xfrm>
              <a:prstGeom prst="rect">
                <a:avLst/>
              </a:prstGeom>
              <a:solidFill>
                <a:srgbClr val="8497B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Mortgages</a:t>
                </a:r>
              </a:p>
            </p:txBody>
          </p:sp>
          <p:sp>
            <p:nvSpPr>
              <p:cNvPr id="351" name="Rectangle 350">
                <a:extLst>
                  <a:ext uri="{FF2B5EF4-FFF2-40B4-BE49-F238E27FC236}">
                    <a16:creationId xmlns:a16="http://schemas.microsoft.com/office/drawing/2014/main" id="{63187DE8-DC72-CF49-AB4A-0DAB101FA41F}"/>
                  </a:ext>
                </a:extLst>
              </p:cNvPr>
              <p:cNvSpPr/>
              <p:nvPr/>
            </p:nvSpPr>
            <p:spPr bwMode="auto">
              <a:xfrm>
                <a:off x="9396586" y="5085826"/>
                <a:ext cx="734018" cy="483151"/>
              </a:xfrm>
              <a:prstGeom prst="rect">
                <a:avLst/>
              </a:prstGeom>
              <a:solidFill>
                <a:srgbClr val="8FAADC"/>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352" name="Rectangle 351">
                <a:extLst>
                  <a:ext uri="{FF2B5EF4-FFF2-40B4-BE49-F238E27FC236}">
                    <a16:creationId xmlns:a16="http://schemas.microsoft.com/office/drawing/2014/main" id="{B426C4E2-85EA-8E45-8BAE-CEE638C4128E}"/>
                  </a:ext>
                </a:extLst>
              </p:cNvPr>
              <p:cNvSpPr/>
              <p:nvPr/>
            </p:nvSpPr>
            <p:spPr bwMode="auto">
              <a:xfrm>
                <a:off x="7470349" y="4367764"/>
                <a:ext cx="734018" cy="483151"/>
              </a:xfrm>
              <a:prstGeom prst="rect">
                <a:avLst/>
              </a:prstGeom>
              <a:solidFill>
                <a:srgbClr val="00A8AA"/>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Customers</a:t>
                </a:r>
              </a:p>
            </p:txBody>
          </p:sp>
          <p:sp>
            <p:nvSpPr>
              <p:cNvPr id="353" name="Rectangle 352">
                <a:extLst>
                  <a:ext uri="{FF2B5EF4-FFF2-40B4-BE49-F238E27FC236}">
                    <a16:creationId xmlns:a16="http://schemas.microsoft.com/office/drawing/2014/main" id="{07EFAA5F-C1E6-B94B-8E22-602E3097D6AF}"/>
                  </a:ext>
                </a:extLst>
              </p:cNvPr>
              <p:cNvSpPr/>
              <p:nvPr/>
            </p:nvSpPr>
            <p:spPr bwMode="auto">
              <a:xfrm>
                <a:off x="7178590" y="3401461"/>
                <a:ext cx="734018" cy="483151"/>
              </a:xfrm>
              <a:prstGeom prst="rect">
                <a:avLst/>
              </a:prstGeom>
              <a:solidFill>
                <a:srgbClr val="D87B41"/>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Claims</a:t>
                </a:r>
              </a:p>
            </p:txBody>
          </p:sp>
          <p:sp>
            <p:nvSpPr>
              <p:cNvPr id="354" name="Rectangle 353">
                <a:extLst>
                  <a:ext uri="{FF2B5EF4-FFF2-40B4-BE49-F238E27FC236}">
                    <a16:creationId xmlns:a16="http://schemas.microsoft.com/office/drawing/2014/main" id="{24C94613-992C-E240-B63A-99B14AB664CA}"/>
                  </a:ext>
                </a:extLst>
              </p:cNvPr>
              <p:cNvSpPr/>
              <p:nvPr/>
            </p:nvSpPr>
            <p:spPr bwMode="auto">
              <a:xfrm>
                <a:off x="10440792" y="3401461"/>
                <a:ext cx="734018" cy="483151"/>
              </a:xfrm>
              <a:prstGeom prst="rect">
                <a:avLst/>
              </a:prstGeom>
              <a:solidFill>
                <a:srgbClr val="7030A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Car loans</a:t>
                </a:r>
              </a:p>
            </p:txBody>
          </p:sp>
          <p:sp>
            <p:nvSpPr>
              <p:cNvPr id="355" name="Rectangle 354">
                <a:extLst>
                  <a:ext uri="{FF2B5EF4-FFF2-40B4-BE49-F238E27FC236}">
                    <a16:creationId xmlns:a16="http://schemas.microsoft.com/office/drawing/2014/main" id="{82A3ACF2-7DEA-1045-BF29-19E1CE8F7D1C}"/>
                  </a:ext>
                </a:extLst>
              </p:cNvPr>
              <p:cNvSpPr/>
              <p:nvPr/>
            </p:nvSpPr>
            <p:spPr bwMode="auto">
              <a:xfrm>
                <a:off x="10178934" y="2497075"/>
                <a:ext cx="734018" cy="483151"/>
              </a:xfrm>
              <a:prstGeom prst="rect">
                <a:avLst/>
              </a:prstGeom>
              <a:solidFill>
                <a:srgbClr val="C11A38"/>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Current account</a:t>
                </a:r>
              </a:p>
            </p:txBody>
          </p:sp>
          <p:sp>
            <p:nvSpPr>
              <p:cNvPr id="356" name="Rectangle 355">
                <a:extLst>
                  <a:ext uri="{FF2B5EF4-FFF2-40B4-BE49-F238E27FC236}">
                    <a16:creationId xmlns:a16="http://schemas.microsoft.com/office/drawing/2014/main" id="{F40B9B6E-3D73-244A-B96B-47125C99CCED}"/>
                  </a:ext>
                </a:extLst>
              </p:cNvPr>
              <p:cNvSpPr/>
              <p:nvPr/>
            </p:nvSpPr>
            <p:spPr bwMode="auto">
              <a:xfrm>
                <a:off x="8310932" y="1822423"/>
                <a:ext cx="734018" cy="483151"/>
              </a:xfrm>
              <a:prstGeom prst="rect">
                <a:avLst/>
              </a:prstGeom>
              <a:solidFill>
                <a:srgbClr val="FF99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Savings</a:t>
                </a:r>
              </a:p>
            </p:txBody>
          </p:sp>
          <p:sp>
            <p:nvSpPr>
              <p:cNvPr id="357" name="Rectangle 356">
                <a:extLst>
                  <a:ext uri="{FF2B5EF4-FFF2-40B4-BE49-F238E27FC236}">
                    <a16:creationId xmlns:a16="http://schemas.microsoft.com/office/drawing/2014/main" id="{8EE944A7-2135-9648-B627-BA598B726405}"/>
                  </a:ext>
                </a:extLst>
              </p:cNvPr>
              <p:cNvSpPr/>
              <p:nvPr/>
            </p:nvSpPr>
            <p:spPr bwMode="auto">
              <a:xfrm>
                <a:off x="10232165" y="4374801"/>
                <a:ext cx="734018" cy="483151"/>
              </a:xfrm>
              <a:prstGeom prst="rect">
                <a:avLst/>
              </a:prstGeom>
              <a:solidFill>
                <a:srgbClr val="FFFF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358" name="Rectangle 357">
                <a:extLst>
                  <a:ext uri="{FF2B5EF4-FFF2-40B4-BE49-F238E27FC236}">
                    <a16:creationId xmlns:a16="http://schemas.microsoft.com/office/drawing/2014/main" id="{8FFEB513-225F-A541-A59F-B8B1C83E5FCA}"/>
                  </a:ext>
                </a:extLst>
              </p:cNvPr>
              <p:cNvSpPr/>
              <p:nvPr/>
            </p:nvSpPr>
            <p:spPr bwMode="auto">
              <a:xfrm>
                <a:off x="9396586" y="1836619"/>
                <a:ext cx="734018" cy="483151"/>
              </a:xfrm>
              <a:prstGeom prst="rect">
                <a:avLst/>
              </a:prstGeom>
              <a:solidFill>
                <a:srgbClr val="00B05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Credit card payments</a:t>
                </a:r>
              </a:p>
            </p:txBody>
          </p:sp>
          <p:sp>
            <p:nvSpPr>
              <p:cNvPr id="359" name="Rectangle 358">
                <a:extLst>
                  <a:ext uri="{FF2B5EF4-FFF2-40B4-BE49-F238E27FC236}">
                    <a16:creationId xmlns:a16="http://schemas.microsoft.com/office/drawing/2014/main" id="{FDABD067-B6AC-5543-8A58-0C985B284218}"/>
                  </a:ext>
                </a:extLst>
              </p:cNvPr>
              <p:cNvSpPr/>
              <p:nvPr/>
            </p:nvSpPr>
            <p:spPr bwMode="auto">
              <a:xfrm>
                <a:off x="8263201" y="5077115"/>
                <a:ext cx="734018" cy="483151"/>
              </a:xfrm>
              <a:prstGeom prst="rect">
                <a:avLst/>
              </a:prstGeom>
              <a:solidFill>
                <a:srgbClr val="FF00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Inter-actions</a:t>
                </a:r>
              </a:p>
            </p:txBody>
          </p:sp>
          <p:cxnSp>
            <p:nvCxnSpPr>
              <p:cNvPr id="360" name="Straight Connector 359">
                <a:extLst>
                  <a:ext uri="{FF2B5EF4-FFF2-40B4-BE49-F238E27FC236}">
                    <a16:creationId xmlns:a16="http://schemas.microsoft.com/office/drawing/2014/main" id="{C8079BCF-73D5-224A-BCB3-D80D2A63F331}"/>
                  </a:ext>
                </a:extLst>
              </p:cNvPr>
              <p:cNvCxnSpPr>
                <a:cxnSpLocks/>
              </p:cNvCxnSpPr>
              <p:nvPr/>
            </p:nvCxnSpPr>
            <p:spPr bwMode="auto">
              <a:xfrm>
                <a:off x="9039581" y="2309153"/>
                <a:ext cx="1139353" cy="4294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45478A83-2535-FB4A-A50D-4D8051C57D60}"/>
                  </a:ext>
                </a:extLst>
              </p:cNvPr>
              <p:cNvCxnSpPr>
                <a:cxnSpLocks/>
                <a:endCxn id="354" idx="1"/>
              </p:cNvCxnSpPr>
              <p:nvPr/>
            </p:nvCxnSpPr>
            <p:spPr bwMode="auto">
              <a:xfrm>
                <a:off x="8677941" y="2302787"/>
                <a:ext cx="1762851" cy="134025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298586F0-B696-1140-AF91-5BC6A17B36A6}"/>
                  </a:ext>
                </a:extLst>
              </p:cNvPr>
              <p:cNvCxnSpPr>
                <a:cxnSpLocks/>
              </p:cNvCxnSpPr>
              <p:nvPr/>
            </p:nvCxnSpPr>
            <p:spPr bwMode="auto">
              <a:xfrm>
                <a:off x="8677941" y="2302787"/>
                <a:ext cx="1554224" cy="231359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BC88F968-D573-2A49-805C-260540B698B5}"/>
                  </a:ext>
                </a:extLst>
              </p:cNvPr>
              <p:cNvCxnSpPr>
                <a:cxnSpLocks/>
              </p:cNvCxnSpPr>
              <p:nvPr/>
            </p:nvCxnSpPr>
            <p:spPr bwMode="auto">
              <a:xfrm>
                <a:off x="8676791" y="2302787"/>
                <a:ext cx="1081800"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7CB3C1EE-9B47-9F4F-9051-86DB8E35FF00}"/>
                  </a:ext>
                </a:extLst>
              </p:cNvPr>
              <p:cNvCxnSpPr>
                <a:cxnSpLocks/>
              </p:cNvCxnSpPr>
              <p:nvPr/>
            </p:nvCxnSpPr>
            <p:spPr bwMode="auto">
              <a:xfrm flipH="1">
                <a:off x="8627141" y="2302787"/>
                <a:ext cx="54484"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10E04512-20E6-E646-8206-15ADDE9DF60F}"/>
                  </a:ext>
                </a:extLst>
              </p:cNvPr>
              <p:cNvCxnSpPr>
                <a:cxnSpLocks/>
                <a:endCxn id="352" idx="0"/>
              </p:cNvCxnSpPr>
              <p:nvPr/>
            </p:nvCxnSpPr>
            <p:spPr bwMode="auto">
              <a:xfrm flipH="1">
                <a:off x="7837358" y="2316190"/>
                <a:ext cx="839434" cy="20515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93FE7B96-D5FF-464F-B583-94C4586F134E}"/>
                  </a:ext>
                </a:extLst>
              </p:cNvPr>
              <p:cNvCxnSpPr>
                <a:cxnSpLocks/>
                <a:endCxn id="353" idx="3"/>
              </p:cNvCxnSpPr>
              <p:nvPr/>
            </p:nvCxnSpPr>
            <p:spPr bwMode="auto">
              <a:xfrm flipH="1">
                <a:off x="7912608" y="2309153"/>
                <a:ext cx="764184" cy="133388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F3D016E9-F8C8-B148-9C2D-1DCA18EEC2B5}"/>
                  </a:ext>
                </a:extLst>
              </p:cNvPr>
              <p:cNvCxnSpPr>
                <a:cxnSpLocks/>
              </p:cNvCxnSpPr>
              <p:nvPr/>
            </p:nvCxnSpPr>
            <p:spPr bwMode="auto">
              <a:xfrm flipH="1">
                <a:off x="8261282" y="2324712"/>
                <a:ext cx="414359" cy="4139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8B6D02EB-6D3F-784D-AB47-DCC8DE22C115}"/>
                  </a:ext>
                </a:extLst>
              </p:cNvPr>
              <p:cNvCxnSpPr>
                <a:cxnSpLocks/>
                <a:endCxn id="354" idx="1"/>
              </p:cNvCxnSpPr>
              <p:nvPr/>
            </p:nvCxnSpPr>
            <p:spPr bwMode="auto">
              <a:xfrm>
                <a:off x="9778398" y="2326108"/>
                <a:ext cx="662393" cy="131692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E3CD1A5F-2DA1-764B-AD58-55BF36CDC386}"/>
                  </a:ext>
                </a:extLst>
              </p:cNvPr>
              <p:cNvCxnSpPr>
                <a:cxnSpLocks/>
                <a:endCxn id="351" idx="0"/>
              </p:cNvCxnSpPr>
              <p:nvPr/>
            </p:nvCxnSpPr>
            <p:spPr bwMode="auto">
              <a:xfrm flipH="1">
                <a:off x="9763592" y="2312410"/>
                <a:ext cx="13842" cy="277341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B14D32B1-A2A7-CF46-AD47-E163A4AD6166}"/>
                  </a:ext>
                </a:extLst>
              </p:cNvPr>
              <p:cNvCxnSpPr>
                <a:cxnSpLocks/>
                <a:endCxn id="359" idx="0"/>
              </p:cNvCxnSpPr>
              <p:nvPr/>
            </p:nvCxnSpPr>
            <p:spPr bwMode="auto">
              <a:xfrm flipH="1">
                <a:off x="8630207" y="2315051"/>
                <a:ext cx="1151276" cy="2762061"/>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AA2F8E34-47B0-8243-A082-62D6C4BC463E}"/>
                  </a:ext>
                </a:extLst>
              </p:cNvPr>
              <p:cNvCxnSpPr>
                <a:cxnSpLocks/>
                <a:endCxn id="352" idx="0"/>
              </p:cNvCxnSpPr>
              <p:nvPr/>
            </p:nvCxnSpPr>
            <p:spPr bwMode="auto">
              <a:xfrm flipH="1">
                <a:off x="7837355" y="2323637"/>
                <a:ext cx="1932758" cy="204412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52C5D2ED-E6AD-D345-99FF-1319A46A8986}"/>
                  </a:ext>
                </a:extLst>
              </p:cNvPr>
              <p:cNvCxnSpPr>
                <a:cxnSpLocks/>
                <a:stCxn id="358" idx="2"/>
                <a:endCxn id="353" idx="3"/>
              </p:cNvCxnSpPr>
              <p:nvPr/>
            </p:nvCxnSpPr>
            <p:spPr bwMode="auto">
              <a:xfrm flipH="1">
                <a:off x="7912608" y="2319770"/>
                <a:ext cx="1850987" cy="132326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052F2D68-7084-B440-87B0-A99DCAA343B1}"/>
                  </a:ext>
                </a:extLst>
              </p:cNvPr>
              <p:cNvCxnSpPr>
                <a:cxnSpLocks/>
                <a:endCxn id="350" idx="3"/>
              </p:cNvCxnSpPr>
              <p:nvPr/>
            </p:nvCxnSpPr>
            <p:spPr bwMode="auto">
              <a:xfrm flipH="1">
                <a:off x="8261278" y="2330149"/>
                <a:ext cx="1503218" cy="40850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DE43028F-3C4D-0944-ACAC-75043AC5BCCB}"/>
                  </a:ext>
                </a:extLst>
              </p:cNvPr>
              <p:cNvCxnSpPr>
                <a:cxnSpLocks/>
              </p:cNvCxnSpPr>
              <p:nvPr/>
            </p:nvCxnSpPr>
            <p:spPr bwMode="auto">
              <a:xfrm flipH="1">
                <a:off x="10280504" y="2972912"/>
                <a:ext cx="1359" cy="140136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719D51A0-160C-EA4A-8FFC-5A29008CE30B}"/>
                  </a:ext>
                </a:extLst>
              </p:cNvPr>
              <p:cNvCxnSpPr>
                <a:cxnSpLocks/>
                <a:endCxn id="351" idx="0"/>
              </p:cNvCxnSpPr>
              <p:nvPr/>
            </p:nvCxnSpPr>
            <p:spPr bwMode="auto">
              <a:xfrm flipH="1">
                <a:off x="9763596" y="2734847"/>
                <a:ext cx="404217" cy="235097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FB51D620-EEA5-CF42-8199-5A542E516B7D}"/>
                  </a:ext>
                </a:extLst>
              </p:cNvPr>
              <p:cNvCxnSpPr>
                <a:cxnSpLocks/>
                <a:endCxn id="359" idx="0"/>
              </p:cNvCxnSpPr>
              <p:nvPr/>
            </p:nvCxnSpPr>
            <p:spPr bwMode="auto">
              <a:xfrm flipH="1">
                <a:off x="8630211" y="2738590"/>
                <a:ext cx="1540658" cy="23385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FFCF0DEB-2D71-144F-A8A3-0775E8FBC199}"/>
                  </a:ext>
                </a:extLst>
              </p:cNvPr>
              <p:cNvCxnSpPr>
                <a:cxnSpLocks/>
                <a:endCxn id="352" idx="0"/>
              </p:cNvCxnSpPr>
              <p:nvPr/>
            </p:nvCxnSpPr>
            <p:spPr bwMode="auto">
              <a:xfrm flipH="1">
                <a:off x="7837359" y="2743326"/>
                <a:ext cx="2320072" cy="16244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759E8F4A-5F3D-BE44-8B18-28A6EB229ABF}"/>
                  </a:ext>
                </a:extLst>
              </p:cNvPr>
              <p:cNvCxnSpPr>
                <a:cxnSpLocks/>
                <a:endCxn id="353" idx="3"/>
              </p:cNvCxnSpPr>
              <p:nvPr/>
            </p:nvCxnSpPr>
            <p:spPr bwMode="auto">
              <a:xfrm flipH="1">
                <a:off x="7912609" y="2737664"/>
                <a:ext cx="2239783" cy="90537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EDCC212D-A3D5-994E-AE6A-1AF625AD527C}"/>
                  </a:ext>
                </a:extLst>
              </p:cNvPr>
              <p:cNvCxnSpPr>
                <a:cxnSpLocks/>
                <a:endCxn id="350" idx="3"/>
              </p:cNvCxnSpPr>
              <p:nvPr/>
            </p:nvCxnSpPr>
            <p:spPr bwMode="auto">
              <a:xfrm flipH="1" flipV="1">
                <a:off x="8261282" y="2738652"/>
                <a:ext cx="1888822" cy="917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160C8E1A-75BB-EC47-9425-B47B15CDA86A}"/>
                  </a:ext>
                </a:extLst>
              </p:cNvPr>
              <p:cNvCxnSpPr>
                <a:cxnSpLocks/>
                <a:endCxn id="351" idx="0"/>
              </p:cNvCxnSpPr>
              <p:nvPr/>
            </p:nvCxnSpPr>
            <p:spPr bwMode="auto">
              <a:xfrm flipH="1">
                <a:off x="9763596" y="3633230"/>
                <a:ext cx="679463" cy="14525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6C9BC835-6BE2-0645-86F2-FBE854B5D517}"/>
                  </a:ext>
                </a:extLst>
              </p:cNvPr>
              <p:cNvCxnSpPr>
                <a:cxnSpLocks/>
                <a:endCxn id="359" idx="0"/>
              </p:cNvCxnSpPr>
              <p:nvPr/>
            </p:nvCxnSpPr>
            <p:spPr bwMode="auto">
              <a:xfrm flipH="1">
                <a:off x="8630212" y="3632080"/>
                <a:ext cx="1812850" cy="1445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EB70AA5D-EA89-2F44-9814-35A7B8EC5081}"/>
                  </a:ext>
                </a:extLst>
              </p:cNvPr>
              <p:cNvCxnSpPr>
                <a:cxnSpLocks/>
                <a:endCxn id="352" idx="0"/>
              </p:cNvCxnSpPr>
              <p:nvPr/>
            </p:nvCxnSpPr>
            <p:spPr bwMode="auto">
              <a:xfrm flipH="1">
                <a:off x="7837361" y="3636914"/>
                <a:ext cx="2605700" cy="73085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AD2408B1-1641-0F43-AD4A-8434679DE8FD}"/>
                  </a:ext>
                </a:extLst>
              </p:cNvPr>
              <p:cNvCxnSpPr>
                <a:cxnSpLocks/>
                <a:stCxn id="354" idx="1"/>
              </p:cNvCxnSpPr>
              <p:nvPr/>
            </p:nvCxnSpPr>
            <p:spPr bwMode="auto">
              <a:xfrm flipH="1" flipV="1">
                <a:off x="7906094" y="3633307"/>
                <a:ext cx="2534702" cy="973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DAAEF869-3730-AE43-B546-DB3EFF01EFBF}"/>
                  </a:ext>
                </a:extLst>
              </p:cNvPr>
              <p:cNvCxnSpPr>
                <a:cxnSpLocks/>
                <a:endCxn id="350" idx="3"/>
              </p:cNvCxnSpPr>
              <p:nvPr/>
            </p:nvCxnSpPr>
            <p:spPr bwMode="auto">
              <a:xfrm flipH="1" flipV="1">
                <a:off x="8261286" y="2738657"/>
                <a:ext cx="2168052" cy="88585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A0E43CA0-F2F4-8446-89F5-3FB3163A070D}"/>
                  </a:ext>
                </a:extLst>
              </p:cNvPr>
              <p:cNvCxnSpPr>
                <a:cxnSpLocks/>
                <a:stCxn id="357" idx="1"/>
                <a:endCxn id="359" idx="0"/>
              </p:cNvCxnSpPr>
              <p:nvPr/>
            </p:nvCxnSpPr>
            <p:spPr bwMode="auto">
              <a:xfrm flipH="1">
                <a:off x="8630209" y="4616377"/>
                <a:ext cx="1601955" cy="4607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F0954D7F-1B2F-4740-9264-B1EBEAAC2CD3}"/>
                  </a:ext>
                </a:extLst>
              </p:cNvPr>
              <p:cNvCxnSpPr>
                <a:cxnSpLocks/>
                <a:stCxn id="357" idx="1"/>
                <a:endCxn id="352" idx="3"/>
              </p:cNvCxnSpPr>
              <p:nvPr/>
            </p:nvCxnSpPr>
            <p:spPr bwMode="auto">
              <a:xfrm flipH="1" flipV="1">
                <a:off x="8204367" y="4609340"/>
                <a:ext cx="2027798" cy="7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1E739122-6036-4144-82F1-F1E9E5E5DFD6}"/>
                  </a:ext>
                </a:extLst>
              </p:cNvPr>
              <p:cNvCxnSpPr>
                <a:cxnSpLocks/>
                <a:stCxn id="357" idx="1"/>
                <a:endCxn id="353" idx="3"/>
              </p:cNvCxnSpPr>
              <p:nvPr/>
            </p:nvCxnSpPr>
            <p:spPr bwMode="auto">
              <a:xfrm flipH="1" flipV="1">
                <a:off x="7912608" y="3643037"/>
                <a:ext cx="2319557" cy="9733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9EAA1FE4-FD5A-8A43-B22A-48CF70719215}"/>
                  </a:ext>
                </a:extLst>
              </p:cNvPr>
              <p:cNvCxnSpPr>
                <a:cxnSpLocks/>
                <a:stCxn id="357" idx="1"/>
                <a:endCxn id="350" idx="3"/>
              </p:cNvCxnSpPr>
              <p:nvPr/>
            </p:nvCxnSpPr>
            <p:spPr bwMode="auto">
              <a:xfrm flipH="1" flipV="1">
                <a:off x="8261282" y="2738651"/>
                <a:ext cx="1970883" cy="18777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09837263-52CD-8A42-A029-165D49CD967A}"/>
                  </a:ext>
                </a:extLst>
              </p:cNvPr>
              <p:cNvCxnSpPr>
                <a:stCxn id="358" idx="2"/>
                <a:endCxn id="357" idx="1"/>
              </p:cNvCxnSpPr>
              <p:nvPr/>
            </p:nvCxnSpPr>
            <p:spPr bwMode="auto">
              <a:xfrm>
                <a:off x="9763595" y="2319770"/>
                <a:ext cx="468570" cy="229660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FDC3B34B-1C66-864A-B7F1-5A7D44C6AEB5}"/>
                  </a:ext>
                </a:extLst>
              </p:cNvPr>
              <p:cNvCxnSpPr>
                <a:cxnSpLocks/>
                <a:stCxn id="351" idx="0"/>
                <a:endCxn id="353" idx="3"/>
              </p:cNvCxnSpPr>
              <p:nvPr/>
            </p:nvCxnSpPr>
            <p:spPr bwMode="auto">
              <a:xfrm flipH="1" flipV="1">
                <a:off x="7912608" y="3643037"/>
                <a:ext cx="1850987" cy="144278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F9C12B96-C576-2C42-9881-218F106CFFA3}"/>
                  </a:ext>
                </a:extLst>
              </p:cNvPr>
              <p:cNvCxnSpPr>
                <a:cxnSpLocks/>
                <a:stCxn id="351" idx="0"/>
                <a:endCxn id="352" idx="3"/>
              </p:cNvCxnSpPr>
              <p:nvPr/>
            </p:nvCxnSpPr>
            <p:spPr bwMode="auto">
              <a:xfrm flipH="1" flipV="1">
                <a:off x="8204367" y="4609340"/>
                <a:ext cx="1559228" cy="47648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EEDDE0C4-638A-D040-81BA-CEA5322B4F7B}"/>
                  </a:ext>
                </a:extLst>
              </p:cNvPr>
              <p:cNvCxnSpPr>
                <a:stCxn id="350" idx="3"/>
                <a:endCxn id="351" idx="0"/>
              </p:cNvCxnSpPr>
              <p:nvPr/>
            </p:nvCxnSpPr>
            <p:spPr bwMode="auto">
              <a:xfrm>
                <a:off x="8261282" y="2738652"/>
                <a:ext cx="1502313" cy="23471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D1373D67-1D84-2941-9D50-CF5DACFAE21D}"/>
                  </a:ext>
                </a:extLst>
              </p:cNvPr>
              <p:cNvCxnSpPr>
                <a:stCxn id="359" idx="0"/>
                <a:endCxn id="353" idx="3"/>
              </p:cNvCxnSpPr>
              <p:nvPr/>
            </p:nvCxnSpPr>
            <p:spPr bwMode="auto">
              <a:xfrm flipH="1" flipV="1">
                <a:off x="7912608" y="3643037"/>
                <a:ext cx="717602" cy="143407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grpSp>
        <p:sp>
          <p:nvSpPr>
            <p:cNvPr id="348" name="TextBox 347">
              <a:extLst>
                <a:ext uri="{FF2B5EF4-FFF2-40B4-BE49-F238E27FC236}">
                  <a16:creationId xmlns:a16="http://schemas.microsoft.com/office/drawing/2014/main" id="{6CC4C69F-CE46-BA44-A390-35E5580049E9}"/>
                </a:ext>
              </a:extLst>
            </p:cNvPr>
            <p:cNvSpPr txBox="1"/>
            <p:nvPr/>
          </p:nvSpPr>
          <p:spPr>
            <a:xfrm>
              <a:off x="5366638" y="4360305"/>
              <a:ext cx="709404" cy="208528"/>
            </a:xfrm>
            <a:prstGeom prst="rect">
              <a:avLst/>
            </a:prstGeom>
            <a:noFill/>
            <a:ln>
              <a:solidFill>
                <a:schemeClr val="bg1">
                  <a:lumMod val="65000"/>
                </a:schemeClr>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charset="0"/>
                  <a:ea typeface="+mn-ea"/>
                  <a:cs typeface="+mn-cs"/>
                </a:rPr>
                <a:t>Data Mesh</a:t>
              </a:r>
            </a:p>
          </p:txBody>
        </p:sp>
      </p:grpSp>
      <p:grpSp>
        <p:nvGrpSpPr>
          <p:cNvPr id="18" name="Group 17">
            <a:extLst>
              <a:ext uri="{FF2B5EF4-FFF2-40B4-BE49-F238E27FC236}">
                <a16:creationId xmlns:a16="http://schemas.microsoft.com/office/drawing/2014/main" id="{2C008910-BBB7-7443-8906-963B6A4ED43A}"/>
              </a:ext>
            </a:extLst>
          </p:cNvPr>
          <p:cNvGrpSpPr/>
          <p:nvPr/>
        </p:nvGrpSpPr>
        <p:grpSpPr>
          <a:xfrm>
            <a:off x="2755392" y="3353469"/>
            <a:ext cx="1825209" cy="1453888"/>
            <a:chOff x="2755392" y="2349163"/>
            <a:chExt cx="1825209" cy="1453888"/>
          </a:xfrm>
        </p:grpSpPr>
        <p:cxnSp>
          <p:nvCxnSpPr>
            <p:cNvPr id="5" name="Straight Arrow Connector 4">
              <a:extLst>
                <a:ext uri="{FF2B5EF4-FFF2-40B4-BE49-F238E27FC236}">
                  <a16:creationId xmlns:a16="http://schemas.microsoft.com/office/drawing/2014/main" id="{6900F4AA-3713-064A-A552-0FE22D4AC10E}"/>
                </a:ext>
              </a:extLst>
            </p:cNvPr>
            <p:cNvCxnSpPr>
              <a:cxnSpLocks/>
            </p:cNvCxnSpPr>
            <p:nvPr/>
          </p:nvCxnSpPr>
          <p:spPr bwMode="auto">
            <a:xfrm>
              <a:off x="2755392" y="2436041"/>
              <a:ext cx="0" cy="110303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95" name="Straight Arrow Connector 394">
              <a:extLst>
                <a:ext uri="{FF2B5EF4-FFF2-40B4-BE49-F238E27FC236}">
                  <a16:creationId xmlns:a16="http://schemas.microsoft.com/office/drawing/2014/main" id="{0BA31575-0308-0044-BF91-C685F2AC8F9E}"/>
                </a:ext>
              </a:extLst>
            </p:cNvPr>
            <p:cNvCxnSpPr>
              <a:cxnSpLocks/>
            </p:cNvCxnSpPr>
            <p:nvPr/>
          </p:nvCxnSpPr>
          <p:spPr bwMode="auto">
            <a:xfrm flipV="1">
              <a:off x="3432048" y="2443050"/>
              <a:ext cx="0" cy="109602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3" name="Elbow Connector 12">
              <a:extLst>
                <a:ext uri="{FF2B5EF4-FFF2-40B4-BE49-F238E27FC236}">
                  <a16:creationId xmlns:a16="http://schemas.microsoft.com/office/drawing/2014/main" id="{723D38B2-5777-5F4C-88A8-46D50FF109CA}"/>
                </a:ext>
              </a:extLst>
            </p:cNvPr>
            <p:cNvCxnSpPr>
              <a:stCxn id="98" idx="1"/>
              <a:endCxn id="100" idx="1"/>
            </p:cNvCxnSpPr>
            <p:nvPr/>
          </p:nvCxnSpPr>
          <p:spPr bwMode="auto">
            <a:xfrm>
              <a:off x="4065203" y="2349163"/>
              <a:ext cx="515398" cy="1453888"/>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pic>
        <p:nvPicPr>
          <p:cNvPr id="398" name="Picture 397">
            <a:extLst>
              <a:ext uri="{FF2B5EF4-FFF2-40B4-BE49-F238E27FC236}">
                <a16:creationId xmlns:a16="http://schemas.microsoft.com/office/drawing/2014/main" id="{8698EF72-39B4-9E48-BA27-84B81536C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0201" y="5213201"/>
            <a:ext cx="571639" cy="342983"/>
          </a:xfrm>
          <a:prstGeom prst="rect">
            <a:avLst/>
          </a:prstGeom>
        </p:spPr>
      </p:pic>
      <p:sp>
        <p:nvSpPr>
          <p:cNvPr id="91" name="Can 90">
            <a:extLst>
              <a:ext uri="{FF2B5EF4-FFF2-40B4-BE49-F238E27FC236}">
                <a16:creationId xmlns:a16="http://schemas.microsoft.com/office/drawing/2014/main" id="{F3007ABA-93BD-744F-A2BE-2DE801D5FADA}"/>
              </a:ext>
            </a:extLst>
          </p:cNvPr>
          <p:cNvSpPr/>
          <p:nvPr/>
        </p:nvSpPr>
        <p:spPr bwMode="auto">
          <a:xfrm>
            <a:off x="2116687" y="4702815"/>
            <a:ext cx="3140989" cy="402833"/>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Storage Account 1		</a:t>
            </a:r>
          </a:p>
        </p:txBody>
      </p:sp>
      <p:sp>
        <p:nvSpPr>
          <p:cNvPr id="8" name="TextBox 7">
            <a:extLst>
              <a:ext uri="{FF2B5EF4-FFF2-40B4-BE49-F238E27FC236}">
                <a16:creationId xmlns:a16="http://schemas.microsoft.com/office/drawing/2014/main" id="{4DF65457-AAC4-5542-9BB8-CACBAB62979B}"/>
              </a:ext>
            </a:extLst>
          </p:cNvPr>
          <p:cNvSpPr txBox="1"/>
          <p:nvPr/>
        </p:nvSpPr>
        <p:spPr>
          <a:xfrm>
            <a:off x="2249174" y="3744030"/>
            <a:ext cx="744114"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102" name="TextBox 101">
            <a:extLst>
              <a:ext uri="{FF2B5EF4-FFF2-40B4-BE49-F238E27FC236}">
                <a16:creationId xmlns:a16="http://schemas.microsoft.com/office/drawing/2014/main" id="{89C2B324-0564-6946-A8EA-217A765E6F1C}"/>
              </a:ext>
            </a:extLst>
          </p:cNvPr>
          <p:cNvSpPr txBox="1"/>
          <p:nvPr/>
        </p:nvSpPr>
        <p:spPr>
          <a:xfrm>
            <a:off x="2999060" y="3744030"/>
            <a:ext cx="902811"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process</a:t>
            </a:r>
          </a:p>
        </p:txBody>
      </p:sp>
      <p:cxnSp>
        <p:nvCxnSpPr>
          <p:cNvPr id="11" name="Elbow Connector 10">
            <a:extLst>
              <a:ext uri="{FF2B5EF4-FFF2-40B4-BE49-F238E27FC236}">
                <a16:creationId xmlns:a16="http://schemas.microsoft.com/office/drawing/2014/main" id="{012A4AD2-1DD4-E942-91EF-813F76735949}"/>
              </a:ext>
            </a:extLst>
          </p:cNvPr>
          <p:cNvCxnSpPr>
            <a:cxnSpLocks/>
            <a:endCxn id="356" idx="1"/>
          </p:cNvCxnSpPr>
          <p:nvPr/>
        </p:nvCxnSpPr>
        <p:spPr bwMode="auto">
          <a:xfrm rot="5400000" flipH="1" flipV="1">
            <a:off x="4832589" y="3434647"/>
            <a:ext cx="1429013" cy="1244524"/>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103" name="TextBox 102">
            <a:extLst>
              <a:ext uri="{FF2B5EF4-FFF2-40B4-BE49-F238E27FC236}">
                <a16:creationId xmlns:a16="http://schemas.microsoft.com/office/drawing/2014/main" id="{98EEFBB2-666A-4C48-8BEF-03955EF4A94D}"/>
              </a:ext>
            </a:extLst>
          </p:cNvPr>
          <p:cNvSpPr txBox="1"/>
          <p:nvPr/>
        </p:nvSpPr>
        <p:spPr>
          <a:xfrm>
            <a:off x="4730367" y="3744030"/>
            <a:ext cx="686406"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serve</a:t>
            </a:r>
          </a:p>
        </p:txBody>
      </p:sp>
      <p:grpSp>
        <p:nvGrpSpPr>
          <p:cNvPr id="108" name="Group 107">
            <a:extLst>
              <a:ext uri="{FF2B5EF4-FFF2-40B4-BE49-F238E27FC236}">
                <a16:creationId xmlns:a16="http://schemas.microsoft.com/office/drawing/2014/main" id="{B144CADE-FCAB-2C40-AF34-6AB8346BC4F4}"/>
              </a:ext>
            </a:extLst>
          </p:cNvPr>
          <p:cNvGrpSpPr/>
          <p:nvPr/>
        </p:nvGrpSpPr>
        <p:grpSpPr>
          <a:xfrm>
            <a:off x="2898105" y="1511831"/>
            <a:ext cx="696045" cy="696045"/>
            <a:chOff x="3405253" y="772487"/>
            <a:chExt cx="914400" cy="914400"/>
          </a:xfrm>
        </p:grpSpPr>
        <p:pic>
          <p:nvPicPr>
            <p:cNvPr id="110" name="Graphic 109" descr="Meeting outline">
              <a:extLst>
                <a:ext uri="{FF2B5EF4-FFF2-40B4-BE49-F238E27FC236}">
                  <a16:creationId xmlns:a16="http://schemas.microsoft.com/office/drawing/2014/main" id="{D623F5B0-69F4-0E46-95B2-54A1E4BB886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05253" y="772487"/>
              <a:ext cx="914400" cy="914400"/>
            </a:xfrm>
            <a:prstGeom prst="rect">
              <a:avLst/>
            </a:prstGeom>
          </p:spPr>
        </p:pic>
        <p:sp>
          <p:nvSpPr>
            <p:cNvPr id="113" name="TextBox 112">
              <a:extLst>
                <a:ext uri="{FF2B5EF4-FFF2-40B4-BE49-F238E27FC236}">
                  <a16:creationId xmlns:a16="http://schemas.microsoft.com/office/drawing/2014/main" id="{62914A41-A703-A24E-9F26-B41DEE9EDD7C}"/>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sp>
        <p:nvSpPr>
          <p:cNvPr id="121" name="Rectangle 120">
            <a:extLst>
              <a:ext uri="{FF2B5EF4-FFF2-40B4-BE49-F238E27FC236}">
                <a16:creationId xmlns:a16="http://schemas.microsoft.com/office/drawing/2014/main" id="{5AD973B8-298C-D043-8DA0-62A7918EAD9E}"/>
              </a:ext>
            </a:extLst>
          </p:cNvPr>
          <p:cNvSpPr/>
          <p:nvPr/>
        </p:nvSpPr>
        <p:spPr bwMode="auto">
          <a:xfrm>
            <a:off x="1398653" y="2188387"/>
            <a:ext cx="10552138" cy="358910"/>
          </a:xfrm>
          <a:prstGeom prst="rect">
            <a:avLst/>
          </a:prstGeom>
          <a:solidFill>
            <a:srgbClr val="009491"/>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Arial" charset="0"/>
                <a:ea typeface="+mn-ea"/>
                <a:cs typeface="+mn-cs"/>
              </a:rPr>
              <a:t>Common Extensible Data Fabric Platform </a:t>
            </a:r>
          </a:p>
        </p:txBody>
      </p:sp>
      <p:sp>
        <p:nvSpPr>
          <p:cNvPr id="124" name="Can 123">
            <a:extLst>
              <a:ext uri="{FF2B5EF4-FFF2-40B4-BE49-F238E27FC236}">
                <a16:creationId xmlns:a16="http://schemas.microsoft.com/office/drawing/2014/main" id="{96A9EF94-56F3-C24F-BDCA-D92EBAFB00AB}"/>
              </a:ext>
            </a:extLst>
          </p:cNvPr>
          <p:cNvSpPr/>
          <p:nvPr/>
        </p:nvSpPr>
        <p:spPr bwMode="auto">
          <a:xfrm>
            <a:off x="6122311" y="1836487"/>
            <a:ext cx="879057" cy="3268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catalog</a:t>
            </a:r>
          </a:p>
        </p:txBody>
      </p:sp>
      <p:cxnSp>
        <p:nvCxnSpPr>
          <p:cNvPr id="6" name="Straight Arrow Connector 5">
            <a:extLst>
              <a:ext uri="{FF2B5EF4-FFF2-40B4-BE49-F238E27FC236}">
                <a16:creationId xmlns:a16="http://schemas.microsoft.com/office/drawing/2014/main" id="{3F55D290-2829-F244-990E-7C162D9AA38B}"/>
              </a:ext>
            </a:extLst>
          </p:cNvPr>
          <p:cNvCxnSpPr>
            <a:cxnSpLocks/>
            <a:endCxn id="99" idx="0"/>
          </p:cNvCxnSpPr>
          <p:nvPr/>
        </p:nvCxnSpPr>
        <p:spPr bwMode="auto">
          <a:xfrm>
            <a:off x="3270677" y="2586896"/>
            <a:ext cx="0" cy="6113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639881C3-90E6-C242-8316-5B771A013ECA}"/>
              </a:ext>
            </a:extLst>
          </p:cNvPr>
          <p:cNvSpPr txBox="1"/>
          <p:nvPr/>
        </p:nvSpPr>
        <p:spPr>
          <a:xfrm>
            <a:off x="2515888" y="2672962"/>
            <a:ext cx="1896673"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Pipeline development</a:t>
            </a:r>
          </a:p>
        </p:txBody>
      </p:sp>
      <p:sp>
        <p:nvSpPr>
          <p:cNvPr id="126" name="TextBox 125">
            <a:extLst>
              <a:ext uri="{FF2B5EF4-FFF2-40B4-BE49-F238E27FC236}">
                <a16:creationId xmlns:a16="http://schemas.microsoft.com/office/drawing/2014/main" id="{6127E9A3-49C0-854E-9801-1B3197E26E5B}"/>
              </a:ext>
            </a:extLst>
          </p:cNvPr>
          <p:cNvSpPr txBox="1"/>
          <p:nvPr/>
        </p:nvSpPr>
        <p:spPr>
          <a:xfrm>
            <a:off x="3990428" y="3738242"/>
            <a:ext cx="788999"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persist</a:t>
            </a:r>
          </a:p>
        </p:txBody>
      </p:sp>
      <p:grpSp>
        <p:nvGrpSpPr>
          <p:cNvPr id="28" name="Group 27">
            <a:extLst>
              <a:ext uri="{FF2B5EF4-FFF2-40B4-BE49-F238E27FC236}">
                <a16:creationId xmlns:a16="http://schemas.microsoft.com/office/drawing/2014/main" id="{614303DD-D962-2F4C-B509-7B7A44325D1D}"/>
              </a:ext>
            </a:extLst>
          </p:cNvPr>
          <p:cNvGrpSpPr/>
          <p:nvPr/>
        </p:nvGrpSpPr>
        <p:grpSpPr bwMode="gray">
          <a:xfrm>
            <a:off x="6974629" y="1202608"/>
            <a:ext cx="4991451" cy="3903040"/>
            <a:chOff x="6974629" y="1202608"/>
            <a:chExt cx="4991451" cy="3903040"/>
          </a:xfrm>
        </p:grpSpPr>
        <p:sp>
          <p:nvSpPr>
            <p:cNvPr id="173" name="TextBox 172">
              <a:extLst>
                <a:ext uri="{FF2B5EF4-FFF2-40B4-BE49-F238E27FC236}">
                  <a16:creationId xmlns:a16="http://schemas.microsoft.com/office/drawing/2014/main" id="{BEA631A0-AD0D-B046-B035-80297D173CE5}"/>
                </a:ext>
              </a:extLst>
            </p:cNvPr>
            <p:cNvSpPr txBox="1"/>
            <p:nvPr/>
          </p:nvSpPr>
          <p:spPr bwMode="gray">
            <a:xfrm>
              <a:off x="8695824" y="1202608"/>
              <a:ext cx="2172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Business Domain 2</a:t>
              </a:r>
            </a:p>
          </p:txBody>
        </p:sp>
        <p:sp>
          <p:nvSpPr>
            <p:cNvPr id="77" name="Rectangle 76">
              <a:extLst>
                <a:ext uri="{FF2B5EF4-FFF2-40B4-BE49-F238E27FC236}">
                  <a16:creationId xmlns:a16="http://schemas.microsoft.com/office/drawing/2014/main" id="{BE465A56-F8C6-E749-837E-8F634BC99A5C}"/>
                </a:ext>
              </a:extLst>
            </p:cNvPr>
            <p:cNvSpPr/>
            <p:nvPr/>
          </p:nvSpPr>
          <p:spPr bwMode="gray">
            <a:xfrm flipH="1">
              <a:off x="10901213" y="2701922"/>
              <a:ext cx="1064867" cy="319738"/>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78" name="Can 77">
              <a:extLst>
                <a:ext uri="{FF2B5EF4-FFF2-40B4-BE49-F238E27FC236}">
                  <a16:creationId xmlns:a16="http://schemas.microsoft.com/office/drawing/2014/main" id="{BDEC065F-80C9-5246-A168-741D53C6C8C8}"/>
                </a:ext>
              </a:extLst>
            </p:cNvPr>
            <p:cNvSpPr/>
            <p:nvPr/>
          </p:nvSpPr>
          <p:spPr bwMode="gray">
            <a:xfrm flipH="1">
              <a:off x="11136914" y="3193076"/>
              <a:ext cx="584617" cy="31973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79" name="Straight Arrow Connector 78">
              <a:extLst>
                <a:ext uri="{FF2B5EF4-FFF2-40B4-BE49-F238E27FC236}">
                  <a16:creationId xmlns:a16="http://schemas.microsoft.com/office/drawing/2014/main" id="{C0CEA251-B706-0C4A-B4DA-9021CB486126}"/>
                </a:ext>
              </a:extLst>
            </p:cNvPr>
            <p:cNvCxnSpPr>
              <a:cxnSpLocks/>
              <a:stCxn id="77" idx="2"/>
              <a:endCxn id="78" idx="1"/>
            </p:cNvCxnSpPr>
            <p:nvPr/>
          </p:nvCxnSpPr>
          <p:spPr bwMode="gray">
            <a:xfrm flipH="1">
              <a:off x="11429222" y="3021660"/>
              <a:ext cx="4424" cy="17141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80" name="Can 79">
              <a:extLst>
                <a:ext uri="{FF2B5EF4-FFF2-40B4-BE49-F238E27FC236}">
                  <a16:creationId xmlns:a16="http://schemas.microsoft.com/office/drawing/2014/main" id="{4EA2D657-20DC-2445-BA59-956B39C76D35}"/>
                </a:ext>
              </a:extLst>
            </p:cNvPr>
            <p:cNvSpPr/>
            <p:nvPr/>
          </p:nvSpPr>
          <p:spPr bwMode="gray">
            <a:xfrm rot="16200000" flipH="1">
              <a:off x="9922493" y="2563937"/>
              <a:ext cx="198140" cy="1573089"/>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1" name="TextBox 80">
              <a:extLst>
                <a:ext uri="{FF2B5EF4-FFF2-40B4-BE49-F238E27FC236}">
                  <a16:creationId xmlns:a16="http://schemas.microsoft.com/office/drawing/2014/main" id="{E226A20D-BC32-8641-A816-C43025BAC921}"/>
                </a:ext>
              </a:extLst>
            </p:cNvPr>
            <p:cNvSpPr txBox="1"/>
            <p:nvPr/>
          </p:nvSpPr>
          <p:spPr bwMode="gray">
            <a:xfrm flipH="1">
              <a:off x="9371788" y="3206596"/>
              <a:ext cx="135966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83" name="Straight Arrow Connector 82">
              <a:extLst>
                <a:ext uri="{FF2B5EF4-FFF2-40B4-BE49-F238E27FC236}">
                  <a16:creationId xmlns:a16="http://schemas.microsoft.com/office/drawing/2014/main" id="{78570B86-259C-1642-A58A-FBCEC0710675}"/>
                </a:ext>
              </a:extLst>
            </p:cNvPr>
            <p:cNvCxnSpPr>
              <a:cxnSpLocks/>
              <a:stCxn id="78" idx="4"/>
              <a:endCxn id="80" idx="3"/>
            </p:cNvCxnSpPr>
            <p:nvPr/>
          </p:nvCxnSpPr>
          <p:spPr bwMode="gray">
            <a:xfrm flipH="1" flipV="1">
              <a:off x="10808107" y="3350482"/>
              <a:ext cx="328807" cy="2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92" name="TextBox 91">
              <a:extLst>
                <a:ext uri="{FF2B5EF4-FFF2-40B4-BE49-F238E27FC236}">
                  <a16:creationId xmlns:a16="http://schemas.microsoft.com/office/drawing/2014/main" id="{597AC5EE-9A92-4D47-A98D-3F90A43EA0DA}"/>
                </a:ext>
              </a:extLst>
            </p:cNvPr>
            <p:cNvSpPr txBox="1"/>
            <p:nvPr/>
          </p:nvSpPr>
          <p:spPr bwMode="gray">
            <a:xfrm flipH="1">
              <a:off x="8670286" y="2866598"/>
              <a:ext cx="184731" cy="2672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Can 81">
              <a:extLst>
                <a:ext uri="{FF2B5EF4-FFF2-40B4-BE49-F238E27FC236}">
                  <a16:creationId xmlns:a16="http://schemas.microsoft.com/office/drawing/2014/main" id="{3EC08083-CCF2-D848-93F3-6B778A79CDCF}"/>
                </a:ext>
              </a:extLst>
            </p:cNvPr>
            <p:cNvSpPr/>
            <p:nvPr/>
          </p:nvSpPr>
          <p:spPr bwMode="gray">
            <a:xfrm flipH="1">
              <a:off x="7985880" y="4765158"/>
              <a:ext cx="1041417" cy="278146"/>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 product</a:t>
              </a:r>
            </a:p>
          </p:txBody>
        </p:sp>
        <p:cxnSp>
          <p:nvCxnSpPr>
            <p:cNvPr id="15" name="Elbow Connector 14">
              <a:extLst>
                <a:ext uri="{FF2B5EF4-FFF2-40B4-BE49-F238E27FC236}">
                  <a16:creationId xmlns:a16="http://schemas.microsoft.com/office/drawing/2014/main" id="{495CD34E-4F96-5545-A229-183DA7EC7448}"/>
                </a:ext>
              </a:extLst>
            </p:cNvPr>
            <p:cNvCxnSpPr>
              <a:stCxn id="80" idx="1"/>
              <a:endCxn id="82" idx="1"/>
            </p:cNvCxnSpPr>
            <p:nvPr/>
          </p:nvCxnSpPr>
          <p:spPr bwMode="gray">
            <a:xfrm rot="10800000" flipV="1">
              <a:off x="8506589" y="3350482"/>
              <a:ext cx="728431" cy="1414676"/>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93" name="Can 92">
              <a:extLst>
                <a:ext uri="{FF2B5EF4-FFF2-40B4-BE49-F238E27FC236}">
                  <a16:creationId xmlns:a16="http://schemas.microsoft.com/office/drawing/2014/main" id="{585A1EF3-6E81-CD4D-B497-C94C1D53765D}"/>
                </a:ext>
              </a:extLst>
            </p:cNvPr>
            <p:cNvSpPr/>
            <p:nvPr/>
          </p:nvSpPr>
          <p:spPr bwMode="gray">
            <a:xfrm>
              <a:off x="7896580" y="4702815"/>
              <a:ext cx="3133859" cy="402833"/>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	Storage Account 2</a:t>
              </a:r>
            </a:p>
          </p:txBody>
        </p:sp>
        <p:sp>
          <p:nvSpPr>
            <p:cNvPr id="106" name="TextBox 105">
              <a:extLst>
                <a:ext uri="{FF2B5EF4-FFF2-40B4-BE49-F238E27FC236}">
                  <a16:creationId xmlns:a16="http://schemas.microsoft.com/office/drawing/2014/main" id="{D6072EC1-E7D4-CB41-B904-DF6C921773F4}"/>
                </a:ext>
              </a:extLst>
            </p:cNvPr>
            <p:cNvSpPr txBox="1"/>
            <p:nvPr/>
          </p:nvSpPr>
          <p:spPr bwMode="gray">
            <a:xfrm>
              <a:off x="7701655" y="3749454"/>
              <a:ext cx="686406"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serve</a:t>
              </a:r>
            </a:p>
          </p:txBody>
        </p:sp>
        <p:cxnSp>
          <p:nvCxnSpPr>
            <p:cNvPr id="111" name="Straight Arrow Connector 110">
              <a:extLst>
                <a:ext uri="{FF2B5EF4-FFF2-40B4-BE49-F238E27FC236}">
                  <a16:creationId xmlns:a16="http://schemas.microsoft.com/office/drawing/2014/main" id="{9ECC620E-E124-A447-AF71-BE3B3CA793FF}"/>
                </a:ext>
              </a:extLst>
            </p:cNvPr>
            <p:cNvCxnSpPr>
              <a:cxnSpLocks/>
            </p:cNvCxnSpPr>
            <p:nvPr/>
          </p:nvCxnSpPr>
          <p:spPr bwMode="gray">
            <a:xfrm flipV="1">
              <a:off x="9784060" y="3483595"/>
              <a:ext cx="0" cy="115155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12" name="Straight Arrow Connector 111">
              <a:extLst>
                <a:ext uri="{FF2B5EF4-FFF2-40B4-BE49-F238E27FC236}">
                  <a16:creationId xmlns:a16="http://schemas.microsoft.com/office/drawing/2014/main" id="{2ACD7038-AF82-4E49-924F-F9A917CED7D5}"/>
                </a:ext>
              </a:extLst>
            </p:cNvPr>
            <p:cNvCxnSpPr>
              <a:cxnSpLocks/>
            </p:cNvCxnSpPr>
            <p:nvPr/>
          </p:nvCxnSpPr>
          <p:spPr bwMode="gray">
            <a:xfrm>
              <a:off x="10460716" y="3483595"/>
              <a:ext cx="0" cy="115765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nvGrpSpPr>
            <p:cNvPr id="19" name="Group 18">
              <a:extLst>
                <a:ext uri="{FF2B5EF4-FFF2-40B4-BE49-F238E27FC236}">
                  <a16:creationId xmlns:a16="http://schemas.microsoft.com/office/drawing/2014/main" id="{B74B3A4C-EFF9-5149-880A-70D5D694126E}"/>
                </a:ext>
              </a:extLst>
            </p:cNvPr>
            <p:cNvGrpSpPr/>
            <p:nvPr/>
          </p:nvGrpSpPr>
          <p:grpSpPr bwMode="gray">
            <a:xfrm flipH="1">
              <a:off x="9172773" y="3748112"/>
              <a:ext cx="1652697" cy="338554"/>
              <a:chOff x="5294204" y="4969422"/>
              <a:chExt cx="1652697" cy="338554"/>
            </a:xfrm>
          </p:grpSpPr>
          <p:sp>
            <p:nvSpPr>
              <p:cNvPr id="104" name="TextBox 103">
                <a:extLst>
                  <a:ext uri="{FF2B5EF4-FFF2-40B4-BE49-F238E27FC236}">
                    <a16:creationId xmlns:a16="http://schemas.microsoft.com/office/drawing/2014/main" id="{6CCD7489-CCE3-3D4D-95D0-BB2514266D04}"/>
                  </a:ext>
                </a:extLst>
              </p:cNvPr>
              <p:cNvSpPr txBox="1"/>
              <p:nvPr/>
            </p:nvSpPr>
            <p:spPr bwMode="gray">
              <a:xfrm>
                <a:off x="5294204" y="4969422"/>
                <a:ext cx="744114"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105" name="TextBox 104">
                <a:extLst>
                  <a:ext uri="{FF2B5EF4-FFF2-40B4-BE49-F238E27FC236}">
                    <a16:creationId xmlns:a16="http://schemas.microsoft.com/office/drawing/2014/main" id="{45915AB0-351D-E441-9160-698BD3115F9A}"/>
                  </a:ext>
                </a:extLst>
              </p:cNvPr>
              <p:cNvSpPr txBox="1"/>
              <p:nvPr/>
            </p:nvSpPr>
            <p:spPr bwMode="gray">
              <a:xfrm>
                <a:off x="6044090" y="4969422"/>
                <a:ext cx="902811"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process</a:t>
                </a:r>
              </a:p>
            </p:txBody>
          </p:sp>
        </p:grpSp>
        <p:cxnSp>
          <p:nvCxnSpPr>
            <p:cNvPr id="21" name="Elbow Connector 20">
              <a:extLst>
                <a:ext uri="{FF2B5EF4-FFF2-40B4-BE49-F238E27FC236}">
                  <a16:creationId xmlns:a16="http://schemas.microsoft.com/office/drawing/2014/main" id="{D7DDABC2-5B58-9148-97AF-8A17236D5770}"/>
                </a:ext>
              </a:extLst>
            </p:cNvPr>
            <p:cNvCxnSpPr>
              <a:cxnSpLocks/>
              <a:endCxn id="358" idx="3"/>
            </p:cNvCxnSpPr>
            <p:nvPr/>
          </p:nvCxnSpPr>
          <p:spPr bwMode="gray">
            <a:xfrm rot="16200000" flipV="1">
              <a:off x="6884125" y="3438841"/>
              <a:ext cx="1383217" cy="1202209"/>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nvGrpSpPr>
            <p:cNvPr id="114" name="Group 113">
              <a:extLst>
                <a:ext uri="{FF2B5EF4-FFF2-40B4-BE49-F238E27FC236}">
                  <a16:creationId xmlns:a16="http://schemas.microsoft.com/office/drawing/2014/main" id="{D59E99AC-9E0D-514B-BCAB-C398E35FF767}"/>
                </a:ext>
              </a:extLst>
            </p:cNvPr>
            <p:cNvGrpSpPr/>
            <p:nvPr/>
          </p:nvGrpSpPr>
          <p:grpSpPr bwMode="gray">
            <a:xfrm>
              <a:off x="9522881" y="1511831"/>
              <a:ext cx="696045" cy="696045"/>
              <a:chOff x="3405253" y="772487"/>
              <a:chExt cx="914400" cy="914400"/>
            </a:xfrm>
          </p:grpSpPr>
          <p:pic>
            <p:nvPicPr>
              <p:cNvPr id="115" name="Graphic 114" descr="Meeting outline">
                <a:extLst>
                  <a:ext uri="{FF2B5EF4-FFF2-40B4-BE49-F238E27FC236}">
                    <a16:creationId xmlns:a16="http://schemas.microsoft.com/office/drawing/2014/main" id="{2BAECAB5-4957-7044-B4D0-73B7ACF178E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3405253" y="772487"/>
                <a:ext cx="914400" cy="914400"/>
              </a:xfrm>
              <a:prstGeom prst="rect">
                <a:avLst/>
              </a:prstGeom>
            </p:spPr>
          </p:pic>
          <p:sp>
            <p:nvSpPr>
              <p:cNvPr id="116" name="TextBox 115">
                <a:extLst>
                  <a:ext uri="{FF2B5EF4-FFF2-40B4-BE49-F238E27FC236}">
                    <a16:creationId xmlns:a16="http://schemas.microsoft.com/office/drawing/2014/main" id="{B4F7C5FD-DFE5-0F47-9DC0-7FF655716EFB}"/>
                  </a:ext>
                </a:extLst>
              </p:cNvPr>
              <p:cNvSpPr txBox="1"/>
              <p:nvPr/>
            </p:nvSpPr>
            <p:spPr bwMode="gray">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cxnSp>
          <p:nvCxnSpPr>
            <p:cNvPr id="119" name="Straight Arrow Connector 118">
              <a:extLst>
                <a:ext uri="{FF2B5EF4-FFF2-40B4-BE49-F238E27FC236}">
                  <a16:creationId xmlns:a16="http://schemas.microsoft.com/office/drawing/2014/main" id="{F9AF5E41-2283-F744-847E-98FA29493F90}"/>
                </a:ext>
              </a:extLst>
            </p:cNvPr>
            <p:cNvCxnSpPr/>
            <p:nvPr/>
          </p:nvCxnSpPr>
          <p:spPr bwMode="gray">
            <a:xfrm flipH="1">
              <a:off x="9916635" y="2565522"/>
              <a:ext cx="6913" cy="6149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0" name="TextBox 119">
              <a:extLst>
                <a:ext uri="{FF2B5EF4-FFF2-40B4-BE49-F238E27FC236}">
                  <a16:creationId xmlns:a16="http://schemas.microsoft.com/office/drawing/2014/main" id="{630E5851-BD28-B34A-9D8C-AB0522ED2BFF}"/>
                </a:ext>
              </a:extLst>
            </p:cNvPr>
            <p:cNvSpPr txBox="1"/>
            <p:nvPr/>
          </p:nvSpPr>
          <p:spPr bwMode="gray">
            <a:xfrm>
              <a:off x="8917495" y="2734691"/>
              <a:ext cx="1896673"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Pipeline development</a:t>
              </a:r>
            </a:p>
          </p:txBody>
        </p:sp>
        <p:sp>
          <p:nvSpPr>
            <p:cNvPr id="128" name="TextBox 127">
              <a:extLst>
                <a:ext uri="{FF2B5EF4-FFF2-40B4-BE49-F238E27FC236}">
                  <a16:creationId xmlns:a16="http://schemas.microsoft.com/office/drawing/2014/main" id="{66E1CFB6-921E-2044-872E-6CC696CCBDC2}"/>
                </a:ext>
              </a:extLst>
            </p:cNvPr>
            <p:cNvSpPr txBox="1"/>
            <p:nvPr/>
          </p:nvSpPr>
          <p:spPr bwMode="gray">
            <a:xfrm>
              <a:off x="8303718" y="3745050"/>
              <a:ext cx="788999"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persist</a:t>
              </a:r>
            </a:p>
          </p:txBody>
        </p:sp>
      </p:grpSp>
      <p:grpSp>
        <p:nvGrpSpPr>
          <p:cNvPr id="27" name="Group 26">
            <a:extLst>
              <a:ext uri="{FF2B5EF4-FFF2-40B4-BE49-F238E27FC236}">
                <a16:creationId xmlns:a16="http://schemas.microsoft.com/office/drawing/2014/main" id="{0731CDB7-8FC0-9346-90D3-FE1C6A0E6D8C}"/>
              </a:ext>
            </a:extLst>
          </p:cNvPr>
          <p:cNvGrpSpPr/>
          <p:nvPr/>
        </p:nvGrpSpPr>
        <p:grpSpPr>
          <a:xfrm>
            <a:off x="2489812" y="5130938"/>
            <a:ext cx="8221838" cy="1474574"/>
            <a:chOff x="2489812" y="5130938"/>
            <a:chExt cx="8221838" cy="1474574"/>
          </a:xfrm>
        </p:grpSpPr>
        <p:sp>
          <p:nvSpPr>
            <p:cNvPr id="129" name="TextBox 128">
              <a:extLst>
                <a:ext uri="{FF2B5EF4-FFF2-40B4-BE49-F238E27FC236}">
                  <a16:creationId xmlns:a16="http://schemas.microsoft.com/office/drawing/2014/main" id="{C87EB326-0987-8641-869E-C2FEC4FA7C63}"/>
                </a:ext>
              </a:extLst>
            </p:cNvPr>
            <p:cNvSpPr txBox="1"/>
            <p:nvPr/>
          </p:nvSpPr>
          <p:spPr>
            <a:xfrm>
              <a:off x="3464224" y="5959181"/>
              <a:ext cx="631536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11893"/>
                  </a:solidFill>
                  <a:effectLst/>
                  <a:uLnTx/>
                  <a:uFillTx/>
                  <a:latin typeface="Arial" charset="0"/>
                  <a:ea typeface="+mn-ea"/>
                  <a:cs typeface="+mn-cs"/>
                </a:rPr>
                <a:t>Centralised management of domain-based storage accounts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11893"/>
                  </a:solidFill>
                  <a:effectLst/>
                  <a:uLnTx/>
                  <a:uFillTx/>
                  <a:latin typeface="Arial" charset="0"/>
                  <a:ea typeface="+mn-ea"/>
                  <a:cs typeface="+mn-cs"/>
                </a:rPr>
                <a:t>from the Data Fabric platform is recommended</a:t>
              </a:r>
            </a:p>
          </p:txBody>
        </p:sp>
        <p:cxnSp>
          <p:nvCxnSpPr>
            <p:cNvPr id="23" name="Elbow Connector 22">
              <a:extLst>
                <a:ext uri="{FF2B5EF4-FFF2-40B4-BE49-F238E27FC236}">
                  <a16:creationId xmlns:a16="http://schemas.microsoft.com/office/drawing/2014/main" id="{185D1403-5295-0B41-B9F1-9D49C65109EA}"/>
                </a:ext>
              </a:extLst>
            </p:cNvPr>
            <p:cNvCxnSpPr>
              <a:stCxn id="129" idx="1"/>
            </p:cNvCxnSpPr>
            <p:nvPr/>
          </p:nvCxnSpPr>
          <p:spPr bwMode="auto">
            <a:xfrm rot="10800000">
              <a:off x="3383522" y="5163081"/>
              <a:ext cx="80702" cy="1119267"/>
            </a:xfrm>
            <a:prstGeom prst="bentConnector2">
              <a:avLst/>
            </a:prstGeom>
            <a:solidFill>
              <a:schemeClr val="accent1"/>
            </a:solidFill>
            <a:ln w="9525" cap="flat" cmpd="sng" algn="ctr">
              <a:solidFill>
                <a:srgbClr val="011893"/>
              </a:solidFill>
              <a:prstDash val="solid"/>
              <a:round/>
              <a:headEnd type="none" w="med" len="med"/>
              <a:tailEnd type="triangle"/>
            </a:ln>
            <a:effectLst/>
          </p:spPr>
        </p:cxnSp>
        <p:cxnSp>
          <p:nvCxnSpPr>
            <p:cNvPr id="25" name="Elbow Connector 24">
              <a:extLst>
                <a:ext uri="{FF2B5EF4-FFF2-40B4-BE49-F238E27FC236}">
                  <a16:creationId xmlns:a16="http://schemas.microsoft.com/office/drawing/2014/main" id="{F9789FA4-280C-BF4F-AC0A-B0E9341FC848}"/>
                </a:ext>
              </a:extLst>
            </p:cNvPr>
            <p:cNvCxnSpPr>
              <a:stCxn id="129" idx="3"/>
            </p:cNvCxnSpPr>
            <p:nvPr/>
          </p:nvCxnSpPr>
          <p:spPr bwMode="auto">
            <a:xfrm flipV="1">
              <a:off x="9779588" y="5130938"/>
              <a:ext cx="143960" cy="1151409"/>
            </a:xfrm>
            <a:prstGeom prst="bentConnector2">
              <a:avLst/>
            </a:prstGeom>
            <a:solidFill>
              <a:schemeClr val="accent1"/>
            </a:solidFill>
            <a:ln w="9525" cap="flat" cmpd="sng" algn="ctr">
              <a:solidFill>
                <a:srgbClr val="011893"/>
              </a:solidFill>
              <a:prstDash val="solid"/>
              <a:round/>
              <a:headEnd type="none" w="med" len="med"/>
              <a:tailEnd type="triangle"/>
            </a:ln>
            <a:effectLst/>
          </p:spPr>
        </p:cxnSp>
        <p:sp>
          <p:nvSpPr>
            <p:cNvPr id="26" name="TextBox 25">
              <a:extLst>
                <a:ext uri="{FF2B5EF4-FFF2-40B4-BE49-F238E27FC236}">
                  <a16:creationId xmlns:a16="http://schemas.microsoft.com/office/drawing/2014/main" id="{EF05ABBA-0C5B-2B45-A556-9586CF09ACDF}"/>
                </a:ext>
              </a:extLst>
            </p:cNvPr>
            <p:cNvSpPr txBox="1"/>
            <p:nvPr/>
          </p:nvSpPr>
          <p:spPr>
            <a:xfrm>
              <a:off x="2489812" y="5508558"/>
              <a:ext cx="1685077"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11893"/>
                  </a:solidFill>
                  <a:effectLst/>
                  <a:uLnTx/>
                  <a:uFillTx/>
                  <a:latin typeface="Arial" charset="0"/>
                  <a:ea typeface="+mn-ea"/>
                  <a:cs typeface="+mn-cs"/>
                </a:rPr>
                <a:t>Zone management</a:t>
              </a:r>
            </a:p>
          </p:txBody>
        </p:sp>
        <p:sp>
          <p:nvSpPr>
            <p:cNvPr id="130" name="TextBox 129">
              <a:extLst>
                <a:ext uri="{FF2B5EF4-FFF2-40B4-BE49-F238E27FC236}">
                  <a16:creationId xmlns:a16="http://schemas.microsoft.com/office/drawing/2014/main" id="{6C3B53E5-3730-4B4D-8F2F-74010047BD20}"/>
                </a:ext>
              </a:extLst>
            </p:cNvPr>
            <p:cNvSpPr txBox="1"/>
            <p:nvPr/>
          </p:nvSpPr>
          <p:spPr>
            <a:xfrm>
              <a:off x="9026573" y="5466738"/>
              <a:ext cx="1685077"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11893"/>
                  </a:solidFill>
                  <a:effectLst/>
                  <a:uLnTx/>
                  <a:uFillTx/>
                  <a:latin typeface="Arial" charset="0"/>
                  <a:ea typeface="+mn-ea"/>
                  <a:cs typeface="+mn-cs"/>
                </a:rPr>
                <a:t>Zone management</a:t>
              </a:r>
            </a:p>
          </p:txBody>
        </p:sp>
      </p:grpSp>
      <p:pic>
        <p:nvPicPr>
          <p:cNvPr id="131" name="Picture 2">
            <a:extLst>
              <a:ext uri="{FF2B5EF4-FFF2-40B4-BE49-F238E27FC236}">
                <a16:creationId xmlns:a16="http://schemas.microsoft.com/office/drawing/2014/main" id="{1D027336-AB60-C449-813A-880478E9CE4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49100" y="5181081"/>
            <a:ext cx="369357" cy="40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966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CDE539-31E3-FB42-BA8F-2CE1D28689D8}"/>
              </a:ext>
            </a:extLst>
          </p:cNvPr>
          <p:cNvSpPr>
            <a:spLocks noGrp="1"/>
          </p:cNvSpPr>
          <p:nvPr>
            <p:ph type="title"/>
          </p:nvPr>
        </p:nvSpPr>
        <p:spPr/>
        <p:txBody>
          <a:bodyPr/>
          <a:lstStyle/>
          <a:p>
            <a:r>
              <a:rPr lang="en-GB"/>
              <a:t>Ideally The Storage Account Used In Each Domain To Build Data Products Should Be Organised In A Standard Way And Managed From A Single Place</a:t>
            </a:r>
          </a:p>
        </p:txBody>
      </p:sp>
      <p:sp>
        <p:nvSpPr>
          <p:cNvPr id="218" name="TextBox 217">
            <a:extLst>
              <a:ext uri="{FF2B5EF4-FFF2-40B4-BE49-F238E27FC236}">
                <a16:creationId xmlns:a16="http://schemas.microsoft.com/office/drawing/2014/main" id="{C9ED33F9-BF45-4D4B-9C96-DAC302D52D6B}"/>
              </a:ext>
            </a:extLst>
          </p:cNvPr>
          <p:cNvSpPr txBox="1"/>
          <p:nvPr/>
        </p:nvSpPr>
        <p:spPr>
          <a:xfrm>
            <a:off x="9632327" y="5203335"/>
            <a:ext cx="236584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charset="0"/>
                <a:ea typeface="+mn-ea"/>
                <a:cs typeface="+mn-cs"/>
              </a:rPr>
              <a:t>This is like creating multiple lakes each with the same zone setup</a:t>
            </a:r>
          </a:p>
        </p:txBody>
      </p:sp>
      <p:grpSp>
        <p:nvGrpSpPr>
          <p:cNvPr id="2" name="Group 1">
            <a:extLst>
              <a:ext uri="{FF2B5EF4-FFF2-40B4-BE49-F238E27FC236}">
                <a16:creationId xmlns:a16="http://schemas.microsoft.com/office/drawing/2014/main" id="{F09D026F-9598-7E4B-8839-F5FC7A6541B9}"/>
              </a:ext>
            </a:extLst>
          </p:cNvPr>
          <p:cNvGrpSpPr/>
          <p:nvPr/>
        </p:nvGrpSpPr>
        <p:grpSpPr bwMode="gray">
          <a:xfrm>
            <a:off x="1543443" y="1073425"/>
            <a:ext cx="8932192" cy="5459896"/>
            <a:chOff x="1961559" y="1342742"/>
            <a:chExt cx="8279486" cy="5060922"/>
          </a:xfrm>
        </p:grpSpPr>
        <p:sp>
          <p:nvSpPr>
            <p:cNvPr id="205" name="Rectangle 204">
              <a:extLst>
                <a:ext uri="{FF2B5EF4-FFF2-40B4-BE49-F238E27FC236}">
                  <a16:creationId xmlns:a16="http://schemas.microsoft.com/office/drawing/2014/main" id="{B1F90479-42C7-AA43-B797-182D7F4AA94B}"/>
                </a:ext>
              </a:extLst>
            </p:cNvPr>
            <p:cNvSpPr/>
            <p:nvPr/>
          </p:nvSpPr>
          <p:spPr bwMode="gray">
            <a:xfrm>
              <a:off x="6937779" y="1342742"/>
              <a:ext cx="3303266" cy="290942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04" name="Rectangle 203">
              <a:extLst>
                <a:ext uri="{FF2B5EF4-FFF2-40B4-BE49-F238E27FC236}">
                  <a16:creationId xmlns:a16="http://schemas.microsoft.com/office/drawing/2014/main" id="{A8BA0B39-B7E6-A049-B4A0-50F50D01F36D}"/>
                </a:ext>
              </a:extLst>
            </p:cNvPr>
            <p:cNvSpPr/>
            <p:nvPr/>
          </p:nvSpPr>
          <p:spPr bwMode="gray">
            <a:xfrm>
              <a:off x="1961559" y="1342742"/>
              <a:ext cx="3303266" cy="290942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TextBox 6">
              <a:extLst>
                <a:ext uri="{FF2B5EF4-FFF2-40B4-BE49-F238E27FC236}">
                  <a16:creationId xmlns:a16="http://schemas.microsoft.com/office/drawing/2014/main" id="{8DFECC09-D79E-1344-B7F2-6EF50FAA1F78}"/>
                </a:ext>
              </a:extLst>
            </p:cNvPr>
            <p:cNvSpPr txBox="1"/>
            <p:nvPr/>
          </p:nvSpPr>
          <p:spPr bwMode="gray">
            <a:xfrm>
              <a:off x="2822081" y="1342742"/>
              <a:ext cx="1602061" cy="2852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Business Domain 1</a:t>
              </a:r>
            </a:p>
          </p:txBody>
        </p:sp>
        <p:sp>
          <p:nvSpPr>
            <p:cNvPr id="8" name="Rectangle 7">
              <a:extLst>
                <a:ext uri="{FF2B5EF4-FFF2-40B4-BE49-F238E27FC236}">
                  <a16:creationId xmlns:a16="http://schemas.microsoft.com/office/drawing/2014/main" id="{BA23DA16-777C-3D4B-B9A5-44E6F285E8EF}"/>
                </a:ext>
              </a:extLst>
            </p:cNvPr>
            <p:cNvSpPr/>
            <p:nvPr/>
          </p:nvSpPr>
          <p:spPr bwMode="gray">
            <a:xfrm>
              <a:off x="2007183" y="2396733"/>
              <a:ext cx="819727" cy="22564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9" name="Can 8">
              <a:extLst>
                <a:ext uri="{FF2B5EF4-FFF2-40B4-BE49-F238E27FC236}">
                  <a16:creationId xmlns:a16="http://schemas.microsoft.com/office/drawing/2014/main" id="{F509CCFE-5E1C-C743-9810-AF8FE50BB2CC}"/>
                </a:ext>
              </a:extLst>
            </p:cNvPr>
            <p:cNvSpPr/>
            <p:nvPr/>
          </p:nvSpPr>
          <p:spPr bwMode="gray">
            <a:xfrm>
              <a:off x="2195436" y="2743352"/>
              <a:ext cx="450034" cy="22564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10" name="Straight Arrow Connector 9">
              <a:extLst>
                <a:ext uri="{FF2B5EF4-FFF2-40B4-BE49-F238E27FC236}">
                  <a16:creationId xmlns:a16="http://schemas.microsoft.com/office/drawing/2014/main" id="{DEE23DAE-A3C0-F34E-9183-690020A50316}"/>
                </a:ext>
              </a:extLst>
            </p:cNvPr>
            <p:cNvCxnSpPr>
              <a:cxnSpLocks/>
              <a:stCxn id="8" idx="2"/>
              <a:endCxn id="9" idx="1"/>
            </p:cNvCxnSpPr>
            <p:nvPr/>
          </p:nvCxnSpPr>
          <p:spPr bwMode="gray">
            <a:xfrm>
              <a:off x="2417047" y="2622379"/>
              <a:ext cx="3406" cy="12097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1" name="Can 10">
              <a:extLst>
                <a:ext uri="{FF2B5EF4-FFF2-40B4-BE49-F238E27FC236}">
                  <a16:creationId xmlns:a16="http://schemas.microsoft.com/office/drawing/2014/main" id="{A9D0FCD3-8F35-964F-95C2-35CCB9078D06}"/>
                </a:ext>
              </a:extLst>
            </p:cNvPr>
            <p:cNvSpPr/>
            <p:nvPr/>
          </p:nvSpPr>
          <p:spPr bwMode="gray">
            <a:xfrm rot="5400000">
              <a:off x="3434143" y="2248960"/>
              <a:ext cx="139832" cy="1210953"/>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TextBox 11">
              <a:extLst>
                <a:ext uri="{FF2B5EF4-FFF2-40B4-BE49-F238E27FC236}">
                  <a16:creationId xmlns:a16="http://schemas.microsoft.com/office/drawing/2014/main" id="{AD2646A4-F53E-BA41-9116-4CD78CEA1A56}"/>
                </a:ext>
              </a:extLst>
            </p:cNvPr>
            <p:cNvSpPr txBox="1"/>
            <p:nvPr/>
          </p:nvSpPr>
          <p:spPr bwMode="gray">
            <a:xfrm>
              <a:off x="2954169" y="2720929"/>
              <a:ext cx="116249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13" name="Straight Arrow Connector 12">
              <a:extLst>
                <a:ext uri="{FF2B5EF4-FFF2-40B4-BE49-F238E27FC236}">
                  <a16:creationId xmlns:a16="http://schemas.microsoft.com/office/drawing/2014/main" id="{1E16DA23-8C54-584C-8CF9-331B22EC5571}"/>
                </a:ext>
              </a:extLst>
            </p:cNvPr>
            <p:cNvCxnSpPr>
              <a:cxnSpLocks/>
              <a:stCxn id="9" idx="4"/>
              <a:endCxn id="11" idx="3"/>
            </p:cNvCxnSpPr>
            <p:nvPr/>
          </p:nvCxnSpPr>
          <p:spPr bwMode="gray">
            <a:xfrm flipV="1">
              <a:off x="2645470" y="2854437"/>
              <a:ext cx="253113" cy="173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84C05082-40A6-2C41-8124-22398C8E86E4}"/>
                </a:ext>
              </a:extLst>
            </p:cNvPr>
            <p:cNvSpPr txBox="1"/>
            <p:nvPr/>
          </p:nvSpPr>
          <p:spPr bwMode="gray">
            <a:xfrm>
              <a:off x="4402058" y="2512948"/>
              <a:ext cx="184731"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Can 14">
              <a:extLst>
                <a:ext uri="{FF2B5EF4-FFF2-40B4-BE49-F238E27FC236}">
                  <a16:creationId xmlns:a16="http://schemas.microsoft.com/office/drawing/2014/main" id="{656A5C74-DA29-E84E-A77A-62635899D07C}"/>
                </a:ext>
              </a:extLst>
            </p:cNvPr>
            <p:cNvSpPr/>
            <p:nvPr/>
          </p:nvSpPr>
          <p:spPr bwMode="gray">
            <a:xfrm>
              <a:off x="2298560" y="3667649"/>
              <a:ext cx="7677496" cy="47247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Cloud storage</a:t>
              </a:r>
            </a:p>
          </p:txBody>
        </p:sp>
        <p:sp>
          <p:nvSpPr>
            <p:cNvPr id="16" name="Can 15">
              <a:extLst>
                <a:ext uri="{FF2B5EF4-FFF2-40B4-BE49-F238E27FC236}">
                  <a16:creationId xmlns:a16="http://schemas.microsoft.com/office/drawing/2014/main" id="{EA9D3BD4-F96F-F542-B23A-CCD7F156BEC1}"/>
                </a:ext>
              </a:extLst>
            </p:cNvPr>
            <p:cNvSpPr/>
            <p:nvPr/>
          </p:nvSpPr>
          <p:spPr bwMode="gray">
            <a:xfrm>
              <a:off x="4105447" y="3880481"/>
              <a:ext cx="801675" cy="196294"/>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Arial" charset="0"/>
                  <a:ea typeface="+mn-ea"/>
                  <a:cs typeface="+mn-cs"/>
                </a:rPr>
                <a:t>Data product</a:t>
              </a:r>
            </a:p>
          </p:txBody>
        </p:sp>
        <p:grpSp>
          <p:nvGrpSpPr>
            <p:cNvPr id="65" name="Group 64">
              <a:extLst>
                <a:ext uri="{FF2B5EF4-FFF2-40B4-BE49-F238E27FC236}">
                  <a16:creationId xmlns:a16="http://schemas.microsoft.com/office/drawing/2014/main" id="{A1DB93C5-351C-974D-A302-01DD12786E04}"/>
                </a:ext>
              </a:extLst>
            </p:cNvPr>
            <p:cNvGrpSpPr/>
            <p:nvPr/>
          </p:nvGrpSpPr>
          <p:grpSpPr bwMode="gray">
            <a:xfrm>
              <a:off x="2984533" y="2844038"/>
              <a:ext cx="1492820" cy="1036442"/>
              <a:chOff x="2004362" y="2322241"/>
              <a:chExt cx="1492820" cy="1468624"/>
            </a:xfrm>
          </p:grpSpPr>
          <p:cxnSp>
            <p:nvCxnSpPr>
              <p:cNvPr id="66" name="Straight Arrow Connector 65">
                <a:extLst>
                  <a:ext uri="{FF2B5EF4-FFF2-40B4-BE49-F238E27FC236}">
                    <a16:creationId xmlns:a16="http://schemas.microsoft.com/office/drawing/2014/main" id="{601BD5FE-3B1F-914E-AE95-05E954122310}"/>
                  </a:ext>
                </a:extLst>
              </p:cNvPr>
              <p:cNvCxnSpPr>
                <a:cxnSpLocks/>
              </p:cNvCxnSpPr>
              <p:nvPr/>
            </p:nvCxnSpPr>
            <p:spPr bwMode="gray">
              <a:xfrm>
                <a:off x="2004362" y="2436041"/>
                <a:ext cx="0" cy="110303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48ADE777-79D1-7A49-ACFB-14206E8C1334}"/>
                  </a:ext>
                </a:extLst>
              </p:cNvPr>
              <p:cNvCxnSpPr>
                <a:cxnSpLocks/>
              </p:cNvCxnSpPr>
              <p:nvPr/>
            </p:nvCxnSpPr>
            <p:spPr bwMode="gray">
              <a:xfrm flipV="1">
                <a:off x="2681018" y="2443050"/>
                <a:ext cx="0" cy="109602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68" name="Elbow Connector 67">
                <a:extLst>
                  <a:ext uri="{FF2B5EF4-FFF2-40B4-BE49-F238E27FC236}">
                    <a16:creationId xmlns:a16="http://schemas.microsoft.com/office/drawing/2014/main" id="{851F969B-EF3E-1140-9DFB-7A237B6DE7D7}"/>
                  </a:ext>
                </a:extLst>
              </p:cNvPr>
              <p:cNvCxnSpPr>
                <a:cxnSpLocks/>
                <a:stCxn id="12" idx="3"/>
              </p:cNvCxnSpPr>
              <p:nvPr/>
            </p:nvCxnSpPr>
            <p:spPr bwMode="gray">
              <a:xfrm>
                <a:off x="3136497" y="2322241"/>
                <a:ext cx="360685" cy="1468624"/>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pic>
          <p:nvPicPr>
            <p:cNvPr id="69" name="Picture 68">
              <a:extLst>
                <a:ext uri="{FF2B5EF4-FFF2-40B4-BE49-F238E27FC236}">
                  <a16:creationId xmlns:a16="http://schemas.microsoft.com/office/drawing/2014/main" id="{A06D92CA-2383-D944-B69A-964051802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110190" y="3791297"/>
              <a:ext cx="450034" cy="247546"/>
            </a:xfrm>
            <a:prstGeom prst="rect">
              <a:avLst/>
            </a:prstGeom>
          </p:spPr>
        </p:pic>
        <p:sp>
          <p:nvSpPr>
            <p:cNvPr id="70" name="Can 69">
              <a:extLst>
                <a:ext uri="{FF2B5EF4-FFF2-40B4-BE49-F238E27FC236}">
                  <a16:creationId xmlns:a16="http://schemas.microsoft.com/office/drawing/2014/main" id="{4E39F6FC-379B-1F44-96B8-9815D8E9DC3A}"/>
                </a:ext>
              </a:extLst>
            </p:cNvPr>
            <p:cNvSpPr/>
            <p:nvPr/>
          </p:nvSpPr>
          <p:spPr bwMode="gray">
            <a:xfrm>
              <a:off x="2609582" y="3815308"/>
              <a:ext cx="2417911" cy="284289"/>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Storage Account 1	</a:t>
              </a:r>
            </a:p>
          </p:txBody>
        </p:sp>
        <p:sp>
          <p:nvSpPr>
            <p:cNvPr id="71" name="TextBox 70">
              <a:extLst>
                <a:ext uri="{FF2B5EF4-FFF2-40B4-BE49-F238E27FC236}">
                  <a16:creationId xmlns:a16="http://schemas.microsoft.com/office/drawing/2014/main" id="{DAE63189-2A4F-5A45-9AFC-968A44165C40}"/>
                </a:ext>
              </a:extLst>
            </p:cNvPr>
            <p:cNvSpPr txBox="1"/>
            <p:nvPr/>
          </p:nvSpPr>
          <p:spPr bwMode="gray">
            <a:xfrm>
              <a:off x="2711569" y="3138670"/>
              <a:ext cx="567784"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72" name="TextBox 71">
              <a:extLst>
                <a:ext uri="{FF2B5EF4-FFF2-40B4-BE49-F238E27FC236}">
                  <a16:creationId xmlns:a16="http://schemas.microsoft.com/office/drawing/2014/main" id="{71DD02AE-F1FF-BD4C-AB6E-5E148CFF4A92}"/>
                </a:ext>
              </a:extLst>
            </p:cNvPr>
            <p:cNvSpPr txBox="1"/>
            <p:nvPr/>
          </p:nvSpPr>
          <p:spPr bwMode="gray">
            <a:xfrm>
              <a:off x="3288826" y="3138670"/>
              <a:ext cx="678391"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process</a:t>
              </a:r>
            </a:p>
          </p:txBody>
        </p:sp>
        <p:cxnSp>
          <p:nvCxnSpPr>
            <p:cNvPr id="73" name="Elbow Connector 72">
              <a:extLst>
                <a:ext uri="{FF2B5EF4-FFF2-40B4-BE49-F238E27FC236}">
                  <a16:creationId xmlns:a16="http://schemas.microsoft.com/office/drawing/2014/main" id="{ADAF539C-E0FC-7746-82F3-368F61E6D976}"/>
                </a:ext>
              </a:extLst>
            </p:cNvPr>
            <p:cNvCxnSpPr>
              <a:cxnSpLocks/>
            </p:cNvCxnSpPr>
            <p:nvPr/>
          </p:nvCxnSpPr>
          <p:spPr bwMode="gray">
            <a:xfrm rot="5400000" flipH="1" flipV="1">
              <a:off x="4746041" y="2880463"/>
              <a:ext cx="1008489" cy="958026"/>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74" name="TextBox 73">
              <a:extLst>
                <a:ext uri="{FF2B5EF4-FFF2-40B4-BE49-F238E27FC236}">
                  <a16:creationId xmlns:a16="http://schemas.microsoft.com/office/drawing/2014/main" id="{D037F841-B739-B34F-8E9D-A979BEE8D90B}"/>
                </a:ext>
              </a:extLst>
            </p:cNvPr>
            <p:cNvSpPr txBox="1"/>
            <p:nvPr/>
          </p:nvSpPr>
          <p:spPr bwMode="gray">
            <a:xfrm>
              <a:off x="4621574" y="3138670"/>
              <a:ext cx="529312"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serve</a:t>
              </a:r>
            </a:p>
          </p:txBody>
        </p:sp>
        <p:grpSp>
          <p:nvGrpSpPr>
            <p:cNvPr id="75" name="Group 74">
              <a:extLst>
                <a:ext uri="{FF2B5EF4-FFF2-40B4-BE49-F238E27FC236}">
                  <a16:creationId xmlns:a16="http://schemas.microsoft.com/office/drawing/2014/main" id="{D62D4245-D850-FE41-A5F5-040978F5B80E}"/>
                </a:ext>
              </a:extLst>
            </p:cNvPr>
            <p:cNvGrpSpPr/>
            <p:nvPr/>
          </p:nvGrpSpPr>
          <p:grpSpPr bwMode="gray">
            <a:xfrm>
              <a:off x="3369661" y="1569759"/>
              <a:ext cx="535810" cy="491217"/>
              <a:chOff x="3675830" y="784415"/>
              <a:chExt cx="914400" cy="914401"/>
            </a:xfrm>
          </p:grpSpPr>
          <p:pic>
            <p:nvPicPr>
              <p:cNvPr id="76" name="Graphic 75" descr="Meeting outline">
                <a:extLst>
                  <a:ext uri="{FF2B5EF4-FFF2-40B4-BE49-F238E27FC236}">
                    <a16:creationId xmlns:a16="http://schemas.microsoft.com/office/drawing/2014/main" id="{15297A85-0447-7543-9F8E-35ADE0BEEDA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3675830" y="784415"/>
                <a:ext cx="914400" cy="914401"/>
              </a:xfrm>
              <a:prstGeom prst="rect">
                <a:avLst/>
              </a:prstGeom>
            </p:spPr>
          </p:pic>
          <p:sp>
            <p:nvSpPr>
              <p:cNvPr id="77" name="TextBox 76">
                <a:extLst>
                  <a:ext uri="{FF2B5EF4-FFF2-40B4-BE49-F238E27FC236}">
                    <a16:creationId xmlns:a16="http://schemas.microsoft.com/office/drawing/2014/main" id="{E6421107-4B9D-1B48-B23A-05BDD0EB2F30}"/>
                  </a:ext>
                </a:extLst>
              </p:cNvPr>
              <p:cNvSpPr txBox="1"/>
              <p:nvPr/>
            </p:nvSpPr>
            <p:spPr bwMode="gray">
              <a:xfrm>
                <a:off x="3708731" y="1165023"/>
                <a:ext cx="848596" cy="4869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charset="0"/>
                    <a:ea typeface="+mn-ea"/>
                    <a:cs typeface="+mn-cs"/>
                  </a:rPr>
                  <a:t>team</a:t>
                </a:r>
              </a:p>
            </p:txBody>
          </p:sp>
        </p:grpSp>
        <p:cxnSp>
          <p:nvCxnSpPr>
            <p:cNvPr id="78" name="Straight Arrow Connector 77">
              <a:extLst>
                <a:ext uri="{FF2B5EF4-FFF2-40B4-BE49-F238E27FC236}">
                  <a16:creationId xmlns:a16="http://schemas.microsoft.com/office/drawing/2014/main" id="{C305AEF8-23EB-BF4A-9C32-23FFF1DED39B}"/>
                </a:ext>
              </a:extLst>
            </p:cNvPr>
            <p:cNvCxnSpPr>
              <a:cxnSpLocks/>
              <a:endCxn id="12" idx="0"/>
            </p:cNvCxnSpPr>
            <p:nvPr/>
          </p:nvCxnSpPr>
          <p:spPr bwMode="gray">
            <a:xfrm>
              <a:off x="3535418" y="2366630"/>
              <a:ext cx="0" cy="354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9" name="TextBox 78">
              <a:extLst>
                <a:ext uri="{FF2B5EF4-FFF2-40B4-BE49-F238E27FC236}">
                  <a16:creationId xmlns:a16="http://schemas.microsoft.com/office/drawing/2014/main" id="{01433613-EADB-BA4A-B0FE-CD3CCD4B9AA5}"/>
                </a:ext>
              </a:extLst>
            </p:cNvPr>
            <p:cNvSpPr txBox="1"/>
            <p:nvPr/>
          </p:nvSpPr>
          <p:spPr bwMode="gray">
            <a:xfrm>
              <a:off x="2935028" y="2382791"/>
              <a:ext cx="1423757" cy="24249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mn-cs"/>
                </a:rPr>
                <a:t>Pipeline development</a:t>
              </a:r>
            </a:p>
          </p:txBody>
        </p:sp>
        <p:sp>
          <p:nvSpPr>
            <p:cNvPr id="80" name="TextBox 79">
              <a:extLst>
                <a:ext uri="{FF2B5EF4-FFF2-40B4-BE49-F238E27FC236}">
                  <a16:creationId xmlns:a16="http://schemas.microsoft.com/office/drawing/2014/main" id="{1F54E007-AB01-5F4B-8233-17A69F8D8766}"/>
                </a:ext>
              </a:extLst>
            </p:cNvPr>
            <p:cNvSpPr txBox="1"/>
            <p:nvPr/>
          </p:nvSpPr>
          <p:spPr bwMode="gray">
            <a:xfrm>
              <a:off x="4137806" y="3134585"/>
              <a:ext cx="599844"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persist</a:t>
              </a:r>
            </a:p>
          </p:txBody>
        </p:sp>
        <p:sp>
          <p:nvSpPr>
            <p:cNvPr id="82" name="Can 81">
              <a:extLst>
                <a:ext uri="{FF2B5EF4-FFF2-40B4-BE49-F238E27FC236}">
                  <a16:creationId xmlns:a16="http://schemas.microsoft.com/office/drawing/2014/main" id="{AFA1E48D-4461-5F42-8F61-71B15B3EF150}"/>
                </a:ext>
              </a:extLst>
            </p:cNvPr>
            <p:cNvSpPr/>
            <p:nvPr/>
          </p:nvSpPr>
          <p:spPr bwMode="gray">
            <a:xfrm>
              <a:off x="2732579" y="5264894"/>
              <a:ext cx="6726841" cy="790917"/>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3" name="Rectangle 82">
              <a:extLst>
                <a:ext uri="{FF2B5EF4-FFF2-40B4-BE49-F238E27FC236}">
                  <a16:creationId xmlns:a16="http://schemas.microsoft.com/office/drawing/2014/main" id="{E557B534-13A8-1946-9369-B1CC3E3E2EF4}"/>
                </a:ext>
              </a:extLst>
            </p:cNvPr>
            <p:cNvSpPr/>
            <p:nvPr/>
          </p:nvSpPr>
          <p:spPr bwMode="gray">
            <a:xfrm>
              <a:off x="2007183" y="2119023"/>
              <a:ext cx="8105611" cy="203029"/>
            </a:xfrm>
            <a:prstGeom prst="rect">
              <a:avLst/>
            </a:prstGeom>
            <a:solidFill>
              <a:srgbClr val="009491"/>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charset="0"/>
                  <a:ea typeface="+mn-ea"/>
                  <a:cs typeface="Arial" charset="0"/>
                </a:rPr>
                <a:t>Data Fabric</a:t>
              </a:r>
            </a:p>
          </p:txBody>
        </p:sp>
        <p:cxnSp>
          <p:nvCxnSpPr>
            <p:cNvPr id="85" name="Straight Connector 84">
              <a:extLst>
                <a:ext uri="{FF2B5EF4-FFF2-40B4-BE49-F238E27FC236}">
                  <a16:creationId xmlns:a16="http://schemas.microsoft.com/office/drawing/2014/main" id="{97483AB4-C7B6-724A-A45B-45CCC84BBDE5}"/>
                </a:ext>
              </a:extLst>
            </p:cNvPr>
            <p:cNvCxnSpPr>
              <a:cxnSpLocks/>
              <a:stCxn id="70" idx="4"/>
            </p:cNvCxnSpPr>
            <p:nvPr/>
          </p:nvCxnSpPr>
          <p:spPr bwMode="gray">
            <a:xfrm>
              <a:off x="5027493" y="3957453"/>
              <a:ext cx="4399432" cy="138128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7" name="Straight Connector 86">
              <a:extLst>
                <a:ext uri="{FF2B5EF4-FFF2-40B4-BE49-F238E27FC236}">
                  <a16:creationId xmlns:a16="http://schemas.microsoft.com/office/drawing/2014/main" id="{46D277A5-B7C2-A24C-816B-86CD5B1F0941}"/>
                </a:ext>
              </a:extLst>
            </p:cNvPr>
            <p:cNvCxnSpPr/>
            <p:nvPr/>
          </p:nvCxnSpPr>
          <p:spPr bwMode="gray">
            <a:xfrm>
              <a:off x="4907122" y="5264894"/>
              <a:ext cx="0" cy="79091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9" name="TextBox 88">
              <a:extLst>
                <a:ext uri="{FF2B5EF4-FFF2-40B4-BE49-F238E27FC236}">
                  <a16:creationId xmlns:a16="http://schemas.microsoft.com/office/drawing/2014/main" id="{0066F369-AE66-D548-9E4A-C0FDF4508284}"/>
                </a:ext>
              </a:extLst>
            </p:cNvPr>
            <p:cNvSpPr txBox="1"/>
            <p:nvPr/>
          </p:nvSpPr>
          <p:spPr bwMode="gray">
            <a:xfrm>
              <a:off x="4187660" y="6034332"/>
              <a:ext cx="388032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Arial" charset="0"/>
                </a:rPr>
                <a:t>Standard Storage Account setup</a:t>
              </a:r>
            </a:p>
          </p:txBody>
        </p:sp>
        <p:cxnSp>
          <p:nvCxnSpPr>
            <p:cNvPr id="90" name="Straight Connector 89">
              <a:extLst>
                <a:ext uri="{FF2B5EF4-FFF2-40B4-BE49-F238E27FC236}">
                  <a16:creationId xmlns:a16="http://schemas.microsoft.com/office/drawing/2014/main" id="{94D24675-BC1D-6C43-9D23-0906B10D5358}"/>
                </a:ext>
              </a:extLst>
            </p:cNvPr>
            <p:cNvCxnSpPr/>
            <p:nvPr/>
          </p:nvCxnSpPr>
          <p:spPr bwMode="gray">
            <a:xfrm>
              <a:off x="7536115" y="5264894"/>
              <a:ext cx="0" cy="79091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91" name="TextBox 90">
              <a:extLst>
                <a:ext uri="{FF2B5EF4-FFF2-40B4-BE49-F238E27FC236}">
                  <a16:creationId xmlns:a16="http://schemas.microsoft.com/office/drawing/2014/main" id="{22B648B5-EB20-E94E-BD45-A64308519252}"/>
                </a:ext>
              </a:extLst>
            </p:cNvPr>
            <p:cNvSpPr txBox="1"/>
            <p:nvPr/>
          </p:nvSpPr>
          <p:spPr bwMode="gray">
            <a:xfrm>
              <a:off x="2984639" y="5571225"/>
              <a:ext cx="1492716"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landing zone</a:t>
              </a:r>
            </a:p>
          </p:txBody>
        </p:sp>
        <p:sp>
          <p:nvSpPr>
            <p:cNvPr id="92" name="TextBox 91">
              <a:extLst>
                <a:ext uri="{FF2B5EF4-FFF2-40B4-BE49-F238E27FC236}">
                  <a16:creationId xmlns:a16="http://schemas.microsoft.com/office/drawing/2014/main" id="{88FA4A91-09BC-D04B-A1EB-39CC82AF93B2}"/>
                </a:ext>
              </a:extLst>
            </p:cNvPr>
            <p:cNvSpPr txBox="1"/>
            <p:nvPr/>
          </p:nvSpPr>
          <p:spPr bwMode="gray">
            <a:xfrm>
              <a:off x="5382378" y="5463504"/>
              <a:ext cx="162095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Curation zone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(in-progress)</a:t>
              </a:r>
            </a:p>
          </p:txBody>
        </p:sp>
        <p:sp>
          <p:nvSpPr>
            <p:cNvPr id="93" name="TextBox 92">
              <a:extLst>
                <a:ext uri="{FF2B5EF4-FFF2-40B4-BE49-F238E27FC236}">
                  <a16:creationId xmlns:a16="http://schemas.microsoft.com/office/drawing/2014/main" id="{D5B2F0AD-E4E2-0B40-AB92-EC63557352B2}"/>
                </a:ext>
              </a:extLst>
            </p:cNvPr>
            <p:cNvSpPr txBox="1"/>
            <p:nvPr/>
          </p:nvSpPr>
          <p:spPr bwMode="gray">
            <a:xfrm>
              <a:off x="7636812" y="5448115"/>
              <a:ext cx="1721911"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mn-ea"/>
                  <a:cs typeface="+mn-cs"/>
                </a:rPr>
                <a:t>Trusted zone </a:t>
              </a:r>
              <a:r>
                <a:rPr kumimoji="0" lang="en-GB" sz="1600" b="0" i="0" u="none" strike="noStrike" kern="1200" cap="none" spc="0" normalizeH="0" baseline="0" noProof="0">
                  <a:ln>
                    <a:noFill/>
                  </a:ln>
                  <a:solidFill>
                    <a:prstClr val="black"/>
                  </a:solidFill>
                  <a:effectLst/>
                  <a:uLnTx/>
                  <a:uFillTx/>
                  <a:latin typeface="Arial" charset="0"/>
                  <a:ea typeface="+mn-ea"/>
                  <a:cs typeface="+mn-cs"/>
                </a:rPr>
                <a:t>(Data products)</a:t>
              </a: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94" name="Straight Connector 93">
              <a:extLst>
                <a:ext uri="{FF2B5EF4-FFF2-40B4-BE49-F238E27FC236}">
                  <a16:creationId xmlns:a16="http://schemas.microsoft.com/office/drawing/2014/main" id="{A6642F73-2682-8B41-B5BF-C27BE801EC9A}"/>
                </a:ext>
              </a:extLst>
            </p:cNvPr>
            <p:cNvCxnSpPr>
              <a:cxnSpLocks/>
              <a:stCxn id="70" idx="2"/>
              <a:endCxn id="82" idx="2"/>
            </p:cNvCxnSpPr>
            <p:nvPr/>
          </p:nvCxnSpPr>
          <p:spPr bwMode="gray">
            <a:xfrm>
              <a:off x="2609582" y="3957453"/>
              <a:ext cx="122997" cy="17029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2" name="TextBox 121">
              <a:extLst>
                <a:ext uri="{FF2B5EF4-FFF2-40B4-BE49-F238E27FC236}">
                  <a16:creationId xmlns:a16="http://schemas.microsoft.com/office/drawing/2014/main" id="{F190F0F3-AEAB-6E42-AD6F-0C7D56C10FBA}"/>
                </a:ext>
              </a:extLst>
            </p:cNvPr>
            <p:cNvSpPr txBox="1"/>
            <p:nvPr/>
          </p:nvSpPr>
          <p:spPr bwMode="gray">
            <a:xfrm>
              <a:off x="7852510" y="1342742"/>
              <a:ext cx="1602061" cy="2852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Business Domain 2</a:t>
              </a:r>
            </a:p>
          </p:txBody>
        </p:sp>
        <p:sp>
          <p:nvSpPr>
            <p:cNvPr id="123" name="Rectangle 122">
              <a:extLst>
                <a:ext uri="{FF2B5EF4-FFF2-40B4-BE49-F238E27FC236}">
                  <a16:creationId xmlns:a16="http://schemas.microsoft.com/office/drawing/2014/main" id="{849157FD-BCCA-5B43-A242-779E454B2F21}"/>
                </a:ext>
              </a:extLst>
            </p:cNvPr>
            <p:cNvSpPr/>
            <p:nvPr/>
          </p:nvSpPr>
          <p:spPr bwMode="gray">
            <a:xfrm flipH="1">
              <a:off x="9350028" y="2470932"/>
              <a:ext cx="710784" cy="21342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124" name="Can 123">
              <a:extLst>
                <a:ext uri="{FF2B5EF4-FFF2-40B4-BE49-F238E27FC236}">
                  <a16:creationId xmlns:a16="http://schemas.microsoft.com/office/drawing/2014/main" id="{8C332220-80EE-6443-A662-DA0A028144BF}"/>
                </a:ext>
              </a:extLst>
            </p:cNvPr>
            <p:cNvSpPr/>
            <p:nvPr/>
          </p:nvSpPr>
          <p:spPr bwMode="gray">
            <a:xfrm flipH="1">
              <a:off x="9507354" y="2798770"/>
              <a:ext cx="390224" cy="21342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125" name="Straight Arrow Connector 124">
              <a:extLst>
                <a:ext uri="{FF2B5EF4-FFF2-40B4-BE49-F238E27FC236}">
                  <a16:creationId xmlns:a16="http://schemas.microsoft.com/office/drawing/2014/main" id="{175B8FA1-F4EC-5F40-A547-09E874B9B818}"/>
                </a:ext>
              </a:extLst>
            </p:cNvPr>
            <p:cNvCxnSpPr>
              <a:cxnSpLocks/>
              <a:stCxn id="123" idx="2"/>
              <a:endCxn id="124" idx="1"/>
            </p:cNvCxnSpPr>
            <p:nvPr/>
          </p:nvCxnSpPr>
          <p:spPr bwMode="gray">
            <a:xfrm flipH="1">
              <a:off x="9702466" y="2684352"/>
              <a:ext cx="2953" cy="11441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26" name="Can 125">
              <a:extLst>
                <a:ext uri="{FF2B5EF4-FFF2-40B4-BE49-F238E27FC236}">
                  <a16:creationId xmlns:a16="http://schemas.microsoft.com/office/drawing/2014/main" id="{4030F7AE-7D55-A845-9DBA-3A44F5BD3A2A}"/>
                </a:ext>
              </a:extLst>
            </p:cNvPr>
            <p:cNvSpPr/>
            <p:nvPr/>
          </p:nvSpPr>
          <p:spPr bwMode="gray">
            <a:xfrm rot="16200000" flipH="1">
              <a:off x="8696745" y="2378828"/>
              <a:ext cx="132256" cy="1050016"/>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 name="TextBox 126">
              <a:extLst>
                <a:ext uri="{FF2B5EF4-FFF2-40B4-BE49-F238E27FC236}">
                  <a16:creationId xmlns:a16="http://schemas.microsoft.com/office/drawing/2014/main" id="{1FD99E28-97A1-6A4D-AAD2-B55BFE4AC4F0}"/>
                </a:ext>
              </a:extLst>
            </p:cNvPr>
            <p:cNvSpPr txBox="1"/>
            <p:nvPr/>
          </p:nvSpPr>
          <p:spPr bwMode="gray">
            <a:xfrm flipH="1">
              <a:off x="8197644" y="2786512"/>
              <a:ext cx="116249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128" name="Straight Arrow Connector 127">
              <a:extLst>
                <a:ext uri="{FF2B5EF4-FFF2-40B4-BE49-F238E27FC236}">
                  <a16:creationId xmlns:a16="http://schemas.microsoft.com/office/drawing/2014/main" id="{21595E45-C3B7-FE40-AE96-34125BB33979}"/>
                </a:ext>
              </a:extLst>
            </p:cNvPr>
            <p:cNvCxnSpPr>
              <a:cxnSpLocks/>
              <a:stCxn id="124" idx="4"/>
              <a:endCxn id="126" idx="3"/>
            </p:cNvCxnSpPr>
            <p:nvPr/>
          </p:nvCxnSpPr>
          <p:spPr bwMode="gray">
            <a:xfrm flipH="1" flipV="1">
              <a:off x="9287880" y="2903837"/>
              <a:ext cx="219474" cy="164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29" name="TextBox 128">
              <a:extLst>
                <a:ext uri="{FF2B5EF4-FFF2-40B4-BE49-F238E27FC236}">
                  <a16:creationId xmlns:a16="http://schemas.microsoft.com/office/drawing/2014/main" id="{75E0D7CA-18FB-AF49-B2B6-CFEDD7A59A63}"/>
                </a:ext>
              </a:extLst>
            </p:cNvPr>
            <p:cNvSpPr txBox="1"/>
            <p:nvPr/>
          </p:nvSpPr>
          <p:spPr bwMode="gray">
            <a:xfrm flipH="1">
              <a:off x="7860913" y="2580851"/>
              <a:ext cx="184731"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0" name="Can 129">
              <a:extLst>
                <a:ext uri="{FF2B5EF4-FFF2-40B4-BE49-F238E27FC236}">
                  <a16:creationId xmlns:a16="http://schemas.microsoft.com/office/drawing/2014/main" id="{E1CE1E3F-E578-4943-ACE5-A51885486547}"/>
                </a:ext>
              </a:extLst>
            </p:cNvPr>
            <p:cNvSpPr/>
            <p:nvPr/>
          </p:nvSpPr>
          <p:spPr bwMode="gray">
            <a:xfrm flipH="1">
              <a:off x="7404081" y="3848114"/>
              <a:ext cx="753799" cy="185659"/>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ea typeface="+mn-ea"/>
                  <a:cs typeface="+mn-cs"/>
                </a:rPr>
                <a:t>Data product</a:t>
              </a:r>
            </a:p>
          </p:txBody>
        </p:sp>
        <p:cxnSp>
          <p:nvCxnSpPr>
            <p:cNvPr id="131" name="Elbow Connector 130">
              <a:extLst>
                <a:ext uri="{FF2B5EF4-FFF2-40B4-BE49-F238E27FC236}">
                  <a16:creationId xmlns:a16="http://schemas.microsoft.com/office/drawing/2014/main" id="{D23D275E-917D-D04E-B350-A85AA94F9BB0}"/>
                </a:ext>
              </a:extLst>
            </p:cNvPr>
            <p:cNvCxnSpPr>
              <a:cxnSpLocks/>
              <a:stCxn id="126" idx="1"/>
              <a:endCxn id="130" idx="1"/>
            </p:cNvCxnSpPr>
            <p:nvPr/>
          </p:nvCxnSpPr>
          <p:spPr bwMode="gray">
            <a:xfrm rot="10800000" flipV="1">
              <a:off x="7780981" y="2903836"/>
              <a:ext cx="456885" cy="944278"/>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132" name="Can 131">
              <a:extLst>
                <a:ext uri="{FF2B5EF4-FFF2-40B4-BE49-F238E27FC236}">
                  <a16:creationId xmlns:a16="http://schemas.microsoft.com/office/drawing/2014/main" id="{882BACE6-D0D8-5043-93A0-7A2B276ACE06}"/>
                </a:ext>
              </a:extLst>
            </p:cNvPr>
            <p:cNvSpPr/>
            <p:nvPr/>
          </p:nvSpPr>
          <p:spPr bwMode="gray">
            <a:xfrm>
              <a:off x="7344476" y="3806499"/>
              <a:ext cx="2261201" cy="268886"/>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	Storage Account 2</a:t>
              </a:r>
            </a:p>
          </p:txBody>
        </p:sp>
        <p:sp>
          <p:nvSpPr>
            <p:cNvPr id="133" name="TextBox 132">
              <a:extLst>
                <a:ext uri="{FF2B5EF4-FFF2-40B4-BE49-F238E27FC236}">
                  <a16:creationId xmlns:a16="http://schemas.microsoft.com/office/drawing/2014/main" id="{8828EDD6-7F08-9844-9D63-6C3AB265736F}"/>
                </a:ext>
              </a:extLst>
            </p:cNvPr>
            <p:cNvSpPr txBox="1"/>
            <p:nvPr/>
          </p:nvSpPr>
          <p:spPr bwMode="gray">
            <a:xfrm>
              <a:off x="7214366" y="3170145"/>
              <a:ext cx="529312"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serve</a:t>
              </a:r>
            </a:p>
          </p:txBody>
        </p:sp>
        <p:cxnSp>
          <p:nvCxnSpPr>
            <p:cNvPr id="134" name="Straight Arrow Connector 133">
              <a:extLst>
                <a:ext uri="{FF2B5EF4-FFF2-40B4-BE49-F238E27FC236}">
                  <a16:creationId xmlns:a16="http://schemas.microsoft.com/office/drawing/2014/main" id="{828CE19E-6127-D445-B2BC-F755BD42A8E0}"/>
                </a:ext>
              </a:extLst>
            </p:cNvPr>
            <p:cNvCxnSpPr>
              <a:cxnSpLocks/>
            </p:cNvCxnSpPr>
            <p:nvPr/>
          </p:nvCxnSpPr>
          <p:spPr bwMode="gray">
            <a:xfrm flipV="1">
              <a:off x="8604343" y="2992688"/>
              <a:ext cx="0" cy="768649"/>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35" name="Straight Arrow Connector 134">
              <a:extLst>
                <a:ext uri="{FF2B5EF4-FFF2-40B4-BE49-F238E27FC236}">
                  <a16:creationId xmlns:a16="http://schemas.microsoft.com/office/drawing/2014/main" id="{AF285D47-EACE-6140-9375-1C3867C9C13C}"/>
                </a:ext>
              </a:extLst>
            </p:cNvPr>
            <p:cNvCxnSpPr>
              <a:cxnSpLocks/>
            </p:cNvCxnSpPr>
            <p:nvPr/>
          </p:nvCxnSpPr>
          <p:spPr bwMode="gray">
            <a:xfrm>
              <a:off x="9056002" y="2992688"/>
              <a:ext cx="0" cy="77271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nvGrpSpPr>
            <p:cNvPr id="136" name="Group 135">
              <a:extLst>
                <a:ext uri="{FF2B5EF4-FFF2-40B4-BE49-F238E27FC236}">
                  <a16:creationId xmlns:a16="http://schemas.microsoft.com/office/drawing/2014/main" id="{C216AB1D-3A93-3F46-A35A-75CFA8509CDC}"/>
                </a:ext>
              </a:extLst>
            </p:cNvPr>
            <p:cNvGrpSpPr/>
            <p:nvPr/>
          </p:nvGrpSpPr>
          <p:grpSpPr bwMode="gray">
            <a:xfrm flipH="1">
              <a:off x="8196317" y="3169249"/>
              <a:ext cx="1174251" cy="261610"/>
              <a:chOff x="5187688" y="4969422"/>
              <a:chExt cx="1759213" cy="391933"/>
            </a:xfrm>
          </p:grpSpPr>
          <p:sp>
            <p:nvSpPr>
              <p:cNvPr id="144" name="TextBox 143">
                <a:extLst>
                  <a:ext uri="{FF2B5EF4-FFF2-40B4-BE49-F238E27FC236}">
                    <a16:creationId xmlns:a16="http://schemas.microsoft.com/office/drawing/2014/main" id="{050405F3-4FCE-674D-BD29-FDCEF670C283}"/>
                  </a:ext>
                </a:extLst>
              </p:cNvPr>
              <p:cNvSpPr txBox="1"/>
              <p:nvPr/>
            </p:nvSpPr>
            <p:spPr bwMode="gray">
              <a:xfrm>
                <a:off x="5187688" y="4969422"/>
                <a:ext cx="850630" cy="391932"/>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145" name="TextBox 144">
                <a:extLst>
                  <a:ext uri="{FF2B5EF4-FFF2-40B4-BE49-F238E27FC236}">
                    <a16:creationId xmlns:a16="http://schemas.microsoft.com/office/drawing/2014/main" id="{DC62DDEC-0881-6E45-BFC2-B8A707C097F6}"/>
                  </a:ext>
                </a:extLst>
              </p:cNvPr>
              <p:cNvSpPr txBox="1"/>
              <p:nvPr/>
            </p:nvSpPr>
            <p:spPr bwMode="gray">
              <a:xfrm>
                <a:off x="5930564" y="4969422"/>
                <a:ext cx="1016337" cy="391933"/>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process</a:t>
                </a:r>
              </a:p>
            </p:txBody>
          </p:sp>
        </p:grpSp>
        <p:cxnSp>
          <p:nvCxnSpPr>
            <p:cNvPr id="137" name="Elbow Connector 136">
              <a:extLst>
                <a:ext uri="{FF2B5EF4-FFF2-40B4-BE49-F238E27FC236}">
                  <a16:creationId xmlns:a16="http://schemas.microsoft.com/office/drawing/2014/main" id="{52450BA1-54C5-E14C-BE6A-FB8751FD37B6}"/>
                </a:ext>
              </a:extLst>
            </p:cNvPr>
            <p:cNvCxnSpPr>
              <a:cxnSpLocks/>
            </p:cNvCxnSpPr>
            <p:nvPr/>
          </p:nvCxnSpPr>
          <p:spPr bwMode="gray">
            <a:xfrm rot="16200000" flipV="1">
              <a:off x="6668677" y="2962815"/>
              <a:ext cx="923278" cy="802458"/>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nvGrpSpPr>
            <p:cNvPr id="220" name="Group 219">
              <a:extLst>
                <a:ext uri="{FF2B5EF4-FFF2-40B4-BE49-F238E27FC236}">
                  <a16:creationId xmlns:a16="http://schemas.microsoft.com/office/drawing/2014/main" id="{26A5AAB4-DC5D-F844-95F6-22E1A4104FDB}"/>
                </a:ext>
              </a:extLst>
            </p:cNvPr>
            <p:cNvGrpSpPr/>
            <p:nvPr/>
          </p:nvGrpSpPr>
          <p:grpSpPr bwMode="gray">
            <a:xfrm>
              <a:off x="8419800" y="1596375"/>
              <a:ext cx="497252" cy="464601"/>
              <a:chOff x="8419800" y="1676562"/>
              <a:chExt cx="497252" cy="464601"/>
            </a:xfrm>
          </p:grpSpPr>
          <p:pic>
            <p:nvPicPr>
              <p:cNvPr id="142" name="Graphic 141" descr="Meeting outline">
                <a:extLst>
                  <a:ext uri="{FF2B5EF4-FFF2-40B4-BE49-F238E27FC236}">
                    <a16:creationId xmlns:a16="http://schemas.microsoft.com/office/drawing/2014/main" id="{FF7A50C6-82CA-0545-8879-0A9AD77028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8430010" y="1676562"/>
                <a:ext cx="464600" cy="464601"/>
              </a:xfrm>
              <a:prstGeom prst="rect">
                <a:avLst/>
              </a:prstGeom>
            </p:spPr>
          </p:pic>
          <p:sp>
            <p:nvSpPr>
              <p:cNvPr id="143" name="TextBox 142">
                <a:extLst>
                  <a:ext uri="{FF2B5EF4-FFF2-40B4-BE49-F238E27FC236}">
                    <a16:creationId xmlns:a16="http://schemas.microsoft.com/office/drawing/2014/main" id="{4E64A50F-AB7D-7642-92EA-4F92E9C4EB2A}"/>
                  </a:ext>
                </a:extLst>
              </p:cNvPr>
              <p:cNvSpPr txBox="1"/>
              <p:nvPr/>
            </p:nvSpPr>
            <p:spPr bwMode="gray">
              <a:xfrm>
                <a:off x="8419800" y="1869680"/>
                <a:ext cx="497252"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rial" charset="0"/>
                    <a:ea typeface="+mn-ea"/>
                    <a:cs typeface="+mn-cs"/>
                  </a:rPr>
                  <a:t>team</a:t>
                </a:r>
              </a:p>
            </p:txBody>
          </p:sp>
        </p:grpSp>
        <p:cxnSp>
          <p:nvCxnSpPr>
            <p:cNvPr id="139" name="Straight Arrow Connector 138">
              <a:extLst>
                <a:ext uri="{FF2B5EF4-FFF2-40B4-BE49-F238E27FC236}">
                  <a16:creationId xmlns:a16="http://schemas.microsoft.com/office/drawing/2014/main" id="{802CF353-ACC7-1943-BA71-F292701636C4}"/>
                </a:ext>
              </a:extLst>
            </p:cNvPr>
            <p:cNvCxnSpPr/>
            <p:nvPr/>
          </p:nvCxnSpPr>
          <p:spPr bwMode="gray">
            <a:xfrm flipH="1">
              <a:off x="8692836" y="2379887"/>
              <a:ext cx="4614" cy="4104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0" name="TextBox 139">
              <a:extLst>
                <a:ext uri="{FF2B5EF4-FFF2-40B4-BE49-F238E27FC236}">
                  <a16:creationId xmlns:a16="http://schemas.microsoft.com/office/drawing/2014/main" id="{6E7190A7-3E8C-2C4E-BA35-CD7C7F06CA81}"/>
                </a:ext>
              </a:extLst>
            </p:cNvPr>
            <p:cNvSpPr txBox="1"/>
            <p:nvPr/>
          </p:nvSpPr>
          <p:spPr bwMode="gray">
            <a:xfrm>
              <a:off x="7947047" y="2492805"/>
              <a:ext cx="1423757" cy="24249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mn-cs"/>
                </a:rPr>
                <a:t>Pipeline development</a:t>
              </a:r>
            </a:p>
          </p:txBody>
        </p:sp>
        <p:sp>
          <p:nvSpPr>
            <p:cNvPr id="141" name="TextBox 140">
              <a:extLst>
                <a:ext uri="{FF2B5EF4-FFF2-40B4-BE49-F238E27FC236}">
                  <a16:creationId xmlns:a16="http://schemas.microsoft.com/office/drawing/2014/main" id="{1E5257B2-9334-E546-BF9B-1308A3AD19E5}"/>
                </a:ext>
              </a:extLst>
            </p:cNvPr>
            <p:cNvSpPr txBox="1"/>
            <p:nvPr/>
          </p:nvSpPr>
          <p:spPr bwMode="gray">
            <a:xfrm>
              <a:off x="7616236" y="3167205"/>
              <a:ext cx="599844" cy="261610"/>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persist</a:t>
              </a:r>
            </a:p>
          </p:txBody>
        </p:sp>
        <p:grpSp>
          <p:nvGrpSpPr>
            <p:cNvPr id="148" name="Group 147">
              <a:extLst>
                <a:ext uri="{FF2B5EF4-FFF2-40B4-BE49-F238E27FC236}">
                  <a16:creationId xmlns:a16="http://schemas.microsoft.com/office/drawing/2014/main" id="{8E2D7566-F65A-EC46-A8B7-6BDA4F073943}"/>
                </a:ext>
              </a:extLst>
            </p:cNvPr>
            <p:cNvGrpSpPr/>
            <p:nvPr/>
          </p:nvGrpSpPr>
          <p:grpSpPr bwMode="gray">
            <a:xfrm>
              <a:off x="5363516" y="2335045"/>
              <a:ext cx="1768471" cy="1566280"/>
              <a:chOff x="5027755" y="3890655"/>
              <a:chExt cx="1409639" cy="1248472"/>
            </a:xfrm>
          </p:grpSpPr>
          <p:grpSp>
            <p:nvGrpSpPr>
              <p:cNvPr id="149" name="Group 148">
                <a:extLst>
                  <a:ext uri="{FF2B5EF4-FFF2-40B4-BE49-F238E27FC236}">
                    <a16:creationId xmlns:a16="http://schemas.microsoft.com/office/drawing/2014/main" id="{22E8AFDF-3BB1-304F-9C53-C96E1EB3CFEE}"/>
                  </a:ext>
                </a:extLst>
              </p:cNvPr>
              <p:cNvGrpSpPr/>
              <p:nvPr/>
            </p:nvGrpSpPr>
            <p:grpSpPr bwMode="gray">
              <a:xfrm>
                <a:off x="5027755" y="3890655"/>
                <a:ext cx="1409639" cy="1248472"/>
                <a:chOff x="7178590" y="1822423"/>
                <a:chExt cx="3996220" cy="3746554"/>
              </a:xfrm>
            </p:grpSpPr>
            <p:sp>
              <p:nvSpPr>
                <p:cNvPr id="151" name="Decagon 150">
                  <a:extLst>
                    <a:ext uri="{FF2B5EF4-FFF2-40B4-BE49-F238E27FC236}">
                      <a16:creationId xmlns:a16="http://schemas.microsoft.com/office/drawing/2014/main" id="{5C1CA194-B1E0-014A-A3A7-6EA4974F6420}"/>
                    </a:ext>
                  </a:extLst>
                </p:cNvPr>
                <p:cNvSpPr/>
                <p:nvPr/>
              </p:nvSpPr>
              <p:spPr bwMode="gray">
                <a:xfrm>
                  <a:off x="7591981" y="2075840"/>
                  <a:ext cx="3257268" cy="3257268"/>
                </a:xfrm>
                <a:prstGeom prst="decagon">
                  <a:avLst/>
                </a:prstGeom>
                <a:no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2" name="Rectangle 151">
                  <a:extLst>
                    <a:ext uri="{FF2B5EF4-FFF2-40B4-BE49-F238E27FC236}">
                      <a16:creationId xmlns:a16="http://schemas.microsoft.com/office/drawing/2014/main" id="{B1510367-42AC-E144-B840-7D18652418DF}"/>
                    </a:ext>
                  </a:extLst>
                </p:cNvPr>
                <p:cNvSpPr/>
                <p:nvPr/>
              </p:nvSpPr>
              <p:spPr bwMode="gray">
                <a:xfrm>
                  <a:off x="7527264" y="2497076"/>
                  <a:ext cx="734018" cy="483151"/>
                </a:xfrm>
                <a:prstGeom prst="rect">
                  <a:avLst/>
                </a:prstGeom>
                <a:solidFill>
                  <a:srgbClr val="8497B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Mortgages</a:t>
                  </a:r>
                </a:p>
              </p:txBody>
            </p:sp>
            <p:sp>
              <p:nvSpPr>
                <p:cNvPr id="153" name="Rectangle 152">
                  <a:extLst>
                    <a:ext uri="{FF2B5EF4-FFF2-40B4-BE49-F238E27FC236}">
                      <a16:creationId xmlns:a16="http://schemas.microsoft.com/office/drawing/2014/main" id="{08B91CBA-DEF9-7641-AE78-D04115D0C9D0}"/>
                    </a:ext>
                  </a:extLst>
                </p:cNvPr>
                <p:cNvSpPr/>
                <p:nvPr/>
              </p:nvSpPr>
              <p:spPr bwMode="gray">
                <a:xfrm>
                  <a:off x="9396586" y="5085826"/>
                  <a:ext cx="734018" cy="483151"/>
                </a:xfrm>
                <a:prstGeom prst="rect">
                  <a:avLst/>
                </a:prstGeom>
                <a:solidFill>
                  <a:srgbClr val="8FAADC"/>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154" name="Rectangle 153">
                  <a:extLst>
                    <a:ext uri="{FF2B5EF4-FFF2-40B4-BE49-F238E27FC236}">
                      <a16:creationId xmlns:a16="http://schemas.microsoft.com/office/drawing/2014/main" id="{A6843107-5F5A-8B44-A21E-D581F61936A0}"/>
                    </a:ext>
                  </a:extLst>
                </p:cNvPr>
                <p:cNvSpPr/>
                <p:nvPr/>
              </p:nvSpPr>
              <p:spPr bwMode="gray">
                <a:xfrm>
                  <a:off x="7470349" y="4367764"/>
                  <a:ext cx="734018" cy="483151"/>
                </a:xfrm>
                <a:prstGeom prst="rect">
                  <a:avLst/>
                </a:prstGeom>
                <a:solidFill>
                  <a:srgbClr val="00A8AA"/>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Customers</a:t>
                  </a:r>
                </a:p>
              </p:txBody>
            </p:sp>
            <p:sp>
              <p:nvSpPr>
                <p:cNvPr id="155" name="Rectangle 154">
                  <a:extLst>
                    <a:ext uri="{FF2B5EF4-FFF2-40B4-BE49-F238E27FC236}">
                      <a16:creationId xmlns:a16="http://schemas.microsoft.com/office/drawing/2014/main" id="{9BDBDC0F-05D5-DC44-B04C-A7BBE2C28494}"/>
                    </a:ext>
                  </a:extLst>
                </p:cNvPr>
                <p:cNvSpPr/>
                <p:nvPr/>
              </p:nvSpPr>
              <p:spPr bwMode="gray">
                <a:xfrm>
                  <a:off x="7178590" y="3401461"/>
                  <a:ext cx="734018" cy="483151"/>
                </a:xfrm>
                <a:prstGeom prst="rect">
                  <a:avLst/>
                </a:prstGeom>
                <a:solidFill>
                  <a:srgbClr val="D87B41"/>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Claims</a:t>
                  </a:r>
                </a:p>
              </p:txBody>
            </p:sp>
            <p:sp>
              <p:nvSpPr>
                <p:cNvPr id="156" name="Rectangle 155">
                  <a:extLst>
                    <a:ext uri="{FF2B5EF4-FFF2-40B4-BE49-F238E27FC236}">
                      <a16:creationId xmlns:a16="http://schemas.microsoft.com/office/drawing/2014/main" id="{22480525-E1B7-4A42-9CBC-4690F833273C}"/>
                    </a:ext>
                  </a:extLst>
                </p:cNvPr>
                <p:cNvSpPr/>
                <p:nvPr/>
              </p:nvSpPr>
              <p:spPr bwMode="gray">
                <a:xfrm>
                  <a:off x="10440792" y="3401461"/>
                  <a:ext cx="734018" cy="483151"/>
                </a:xfrm>
                <a:prstGeom prst="rect">
                  <a:avLst/>
                </a:prstGeom>
                <a:solidFill>
                  <a:srgbClr val="7030A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Car loans</a:t>
                  </a:r>
                </a:p>
              </p:txBody>
            </p:sp>
            <p:sp>
              <p:nvSpPr>
                <p:cNvPr id="157" name="Rectangle 156">
                  <a:extLst>
                    <a:ext uri="{FF2B5EF4-FFF2-40B4-BE49-F238E27FC236}">
                      <a16:creationId xmlns:a16="http://schemas.microsoft.com/office/drawing/2014/main" id="{901D2FB0-73E9-FE46-B0AA-8F7A4B67C371}"/>
                    </a:ext>
                  </a:extLst>
                </p:cNvPr>
                <p:cNvSpPr/>
                <p:nvPr/>
              </p:nvSpPr>
              <p:spPr bwMode="gray">
                <a:xfrm>
                  <a:off x="10178934" y="2497075"/>
                  <a:ext cx="734018" cy="483151"/>
                </a:xfrm>
                <a:prstGeom prst="rect">
                  <a:avLst/>
                </a:prstGeom>
                <a:solidFill>
                  <a:srgbClr val="C11A38"/>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Current account</a:t>
                  </a:r>
                </a:p>
              </p:txBody>
            </p:sp>
            <p:sp>
              <p:nvSpPr>
                <p:cNvPr id="158" name="Rectangle 157">
                  <a:extLst>
                    <a:ext uri="{FF2B5EF4-FFF2-40B4-BE49-F238E27FC236}">
                      <a16:creationId xmlns:a16="http://schemas.microsoft.com/office/drawing/2014/main" id="{0B9E6155-6425-8040-9885-DA9867483A16}"/>
                    </a:ext>
                  </a:extLst>
                </p:cNvPr>
                <p:cNvSpPr/>
                <p:nvPr/>
              </p:nvSpPr>
              <p:spPr bwMode="gray">
                <a:xfrm>
                  <a:off x="8310932" y="1822423"/>
                  <a:ext cx="734018" cy="483151"/>
                </a:xfrm>
                <a:prstGeom prst="rect">
                  <a:avLst/>
                </a:prstGeom>
                <a:solidFill>
                  <a:srgbClr val="FF99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Savings</a:t>
                  </a:r>
                </a:p>
              </p:txBody>
            </p:sp>
            <p:sp>
              <p:nvSpPr>
                <p:cNvPr id="159" name="Rectangle 158">
                  <a:extLst>
                    <a:ext uri="{FF2B5EF4-FFF2-40B4-BE49-F238E27FC236}">
                      <a16:creationId xmlns:a16="http://schemas.microsoft.com/office/drawing/2014/main" id="{33961189-5598-1E4D-A32F-E2B6C569A46E}"/>
                    </a:ext>
                  </a:extLst>
                </p:cNvPr>
                <p:cNvSpPr/>
                <p:nvPr/>
              </p:nvSpPr>
              <p:spPr bwMode="gray">
                <a:xfrm>
                  <a:off x="10232165" y="4374801"/>
                  <a:ext cx="734018" cy="483151"/>
                </a:xfrm>
                <a:prstGeom prst="rect">
                  <a:avLst/>
                </a:prstGeom>
                <a:solidFill>
                  <a:srgbClr val="FFFF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160" name="Rectangle 159">
                  <a:extLst>
                    <a:ext uri="{FF2B5EF4-FFF2-40B4-BE49-F238E27FC236}">
                      <a16:creationId xmlns:a16="http://schemas.microsoft.com/office/drawing/2014/main" id="{2A7B855C-9C4C-7346-A1E0-6EBF7F21BF41}"/>
                    </a:ext>
                  </a:extLst>
                </p:cNvPr>
                <p:cNvSpPr/>
                <p:nvPr/>
              </p:nvSpPr>
              <p:spPr bwMode="gray">
                <a:xfrm>
                  <a:off x="9396586" y="1836619"/>
                  <a:ext cx="734018" cy="483151"/>
                </a:xfrm>
                <a:prstGeom prst="rect">
                  <a:avLst/>
                </a:prstGeom>
                <a:solidFill>
                  <a:srgbClr val="00B05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Credit card payments</a:t>
                  </a:r>
                </a:p>
              </p:txBody>
            </p:sp>
            <p:sp>
              <p:nvSpPr>
                <p:cNvPr id="161" name="Rectangle 160">
                  <a:extLst>
                    <a:ext uri="{FF2B5EF4-FFF2-40B4-BE49-F238E27FC236}">
                      <a16:creationId xmlns:a16="http://schemas.microsoft.com/office/drawing/2014/main" id="{FCCB8D7B-02DC-6642-8C95-096B8BCFD045}"/>
                    </a:ext>
                  </a:extLst>
                </p:cNvPr>
                <p:cNvSpPr/>
                <p:nvPr/>
              </p:nvSpPr>
              <p:spPr bwMode="gray">
                <a:xfrm>
                  <a:off x="8263201" y="5077115"/>
                  <a:ext cx="734018" cy="483151"/>
                </a:xfrm>
                <a:prstGeom prst="rect">
                  <a:avLst/>
                </a:prstGeom>
                <a:solidFill>
                  <a:srgbClr val="FF00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Inter-actions</a:t>
                  </a:r>
                </a:p>
              </p:txBody>
            </p:sp>
            <p:cxnSp>
              <p:nvCxnSpPr>
                <p:cNvPr id="162" name="Straight Connector 161">
                  <a:extLst>
                    <a:ext uri="{FF2B5EF4-FFF2-40B4-BE49-F238E27FC236}">
                      <a16:creationId xmlns:a16="http://schemas.microsoft.com/office/drawing/2014/main" id="{9457171E-5504-A84F-99DE-FB94AC931C3E}"/>
                    </a:ext>
                  </a:extLst>
                </p:cNvPr>
                <p:cNvCxnSpPr>
                  <a:cxnSpLocks/>
                </p:cNvCxnSpPr>
                <p:nvPr/>
              </p:nvCxnSpPr>
              <p:spPr bwMode="gray">
                <a:xfrm>
                  <a:off x="9039581" y="2309153"/>
                  <a:ext cx="1139353" cy="4294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9DD4B0EF-A2D7-2F41-AA92-9D94599C5C38}"/>
                    </a:ext>
                  </a:extLst>
                </p:cNvPr>
                <p:cNvCxnSpPr>
                  <a:cxnSpLocks/>
                  <a:endCxn id="156" idx="1"/>
                </p:cNvCxnSpPr>
                <p:nvPr/>
              </p:nvCxnSpPr>
              <p:spPr bwMode="gray">
                <a:xfrm>
                  <a:off x="8677941" y="2302787"/>
                  <a:ext cx="1762851" cy="134025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DD828CAB-BC78-EF45-9F95-EF553577A151}"/>
                    </a:ext>
                  </a:extLst>
                </p:cNvPr>
                <p:cNvCxnSpPr>
                  <a:cxnSpLocks/>
                </p:cNvCxnSpPr>
                <p:nvPr/>
              </p:nvCxnSpPr>
              <p:spPr bwMode="gray">
                <a:xfrm>
                  <a:off x="8677941" y="2302787"/>
                  <a:ext cx="1554224" cy="231359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467C4120-5A86-FF40-9066-05740518E034}"/>
                    </a:ext>
                  </a:extLst>
                </p:cNvPr>
                <p:cNvCxnSpPr>
                  <a:cxnSpLocks/>
                </p:cNvCxnSpPr>
                <p:nvPr/>
              </p:nvCxnSpPr>
              <p:spPr bwMode="gray">
                <a:xfrm>
                  <a:off x="8676791" y="2302787"/>
                  <a:ext cx="1081800"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11AFB1A-9C66-E545-834E-FAD9C7086022}"/>
                    </a:ext>
                  </a:extLst>
                </p:cNvPr>
                <p:cNvCxnSpPr>
                  <a:cxnSpLocks/>
                </p:cNvCxnSpPr>
                <p:nvPr/>
              </p:nvCxnSpPr>
              <p:spPr bwMode="gray">
                <a:xfrm flipH="1">
                  <a:off x="8627141" y="2302787"/>
                  <a:ext cx="54484"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6BE4DC52-5E01-4141-B8CF-2FCAF0E24E9B}"/>
                    </a:ext>
                  </a:extLst>
                </p:cNvPr>
                <p:cNvCxnSpPr>
                  <a:cxnSpLocks/>
                  <a:endCxn id="154" idx="0"/>
                </p:cNvCxnSpPr>
                <p:nvPr/>
              </p:nvCxnSpPr>
              <p:spPr bwMode="gray">
                <a:xfrm flipH="1">
                  <a:off x="7837358" y="2316190"/>
                  <a:ext cx="839434" cy="20515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2C0AD156-D480-9F4C-8F4D-259FF694D6AB}"/>
                    </a:ext>
                  </a:extLst>
                </p:cNvPr>
                <p:cNvCxnSpPr>
                  <a:cxnSpLocks/>
                  <a:endCxn id="155" idx="3"/>
                </p:cNvCxnSpPr>
                <p:nvPr/>
              </p:nvCxnSpPr>
              <p:spPr bwMode="gray">
                <a:xfrm flipH="1">
                  <a:off x="7912608" y="2309153"/>
                  <a:ext cx="764184" cy="133388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D44EC64A-3799-954E-81F1-5A9C95B8197B}"/>
                    </a:ext>
                  </a:extLst>
                </p:cNvPr>
                <p:cNvCxnSpPr>
                  <a:cxnSpLocks/>
                </p:cNvCxnSpPr>
                <p:nvPr/>
              </p:nvCxnSpPr>
              <p:spPr bwMode="gray">
                <a:xfrm flipH="1">
                  <a:off x="8261282" y="2324712"/>
                  <a:ext cx="414359" cy="4139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B5A28524-0FD0-8843-9F61-DE6A58315972}"/>
                    </a:ext>
                  </a:extLst>
                </p:cNvPr>
                <p:cNvCxnSpPr>
                  <a:cxnSpLocks/>
                  <a:endCxn id="156" idx="1"/>
                </p:cNvCxnSpPr>
                <p:nvPr/>
              </p:nvCxnSpPr>
              <p:spPr bwMode="gray">
                <a:xfrm>
                  <a:off x="9778398" y="2326108"/>
                  <a:ext cx="662393" cy="131692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1D5CBDB3-E330-424D-BC90-DEC0430264E8}"/>
                    </a:ext>
                  </a:extLst>
                </p:cNvPr>
                <p:cNvCxnSpPr>
                  <a:cxnSpLocks/>
                  <a:endCxn id="153" idx="0"/>
                </p:cNvCxnSpPr>
                <p:nvPr/>
              </p:nvCxnSpPr>
              <p:spPr bwMode="gray">
                <a:xfrm flipH="1">
                  <a:off x="9763592" y="2312410"/>
                  <a:ext cx="13842" cy="277341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FA60E599-871D-8345-9C11-A1F1D3FEB988}"/>
                    </a:ext>
                  </a:extLst>
                </p:cNvPr>
                <p:cNvCxnSpPr>
                  <a:cxnSpLocks/>
                  <a:endCxn id="161" idx="0"/>
                </p:cNvCxnSpPr>
                <p:nvPr/>
              </p:nvCxnSpPr>
              <p:spPr bwMode="gray">
                <a:xfrm flipH="1">
                  <a:off x="8630207" y="2315051"/>
                  <a:ext cx="1151276" cy="2762061"/>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2F92CAB4-55A2-384C-8FDF-C07781A3F256}"/>
                    </a:ext>
                  </a:extLst>
                </p:cNvPr>
                <p:cNvCxnSpPr>
                  <a:cxnSpLocks/>
                  <a:endCxn id="154" idx="0"/>
                </p:cNvCxnSpPr>
                <p:nvPr/>
              </p:nvCxnSpPr>
              <p:spPr bwMode="gray">
                <a:xfrm flipH="1">
                  <a:off x="7837355" y="2323637"/>
                  <a:ext cx="1932758" cy="204412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BEDEC36A-0D01-3E46-9150-BFA8F0E0B737}"/>
                    </a:ext>
                  </a:extLst>
                </p:cNvPr>
                <p:cNvCxnSpPr>
                  <a:cxnSpLocks/>
                  <a:stCxn id="160" idx="2"/>
                  <a:endCxn id="155" idx="3"/>
                </p:cNvCxnSpPr>
                <p:nvPr/>
              </p:nvCxnSpPr>
              <p:spPr bwMode="gray">
                <a:xfrm flipH="1">
                  <a:off x="7912608" y="2319770"/>
                  <a:ext cx="1850987" cy="132326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84EC3DF7-CF9F-544C-8229-2347F140E892}"/>
                    </a:ext>
                  </a:extLst>
                </p:cNvPr>
                <p:cNvCxnSpPr>
                  <a:cxnSpLocks/>
                  <a:endCxn id="152" idx="3"/>
                </p:cNvCxnSpPr>
                <p:nvPr/>
              </p:nvCxnSpPr>
              <p:spPr bwMode="gray">
                <a:xfrm flipH="1">
                  <a:off x="8261278" y="2330149"/>
                  <a:ext cx="1503218" cy="40850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A96D527E-9434-F94A-8137-FC7696E61B00}"/>
                    </a:ext>
                  </a:extLst>
                </p:cNvPr>
                <p:cNvCxnSpPr>
                  <a:cxnSpLocks/>
                </p:cNvCxnSpPr>
                <p:nvPr/>
              </p:nvCxnSpPr>
              <p:spPr bwMode="gray">
                <a:xfrm flipH="1">
                  <a:off x="10280504" y="2972912"/>
                  <a:ext cx="1359" cy="140136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8E68DDF0-E42C-994B-B065-6440E98369CE}"/>
                    </a:ext>
                  </a:extLst>
                </p:cNvPr>
                <p:cNvCxnSpPr>
                  <a:cxnSpLocks/>
                  <a:endCxn id="153" idx="0"/>
                </p:cNvCxnSpPr>
                <p:nvPr/>
              </p:nvCxnSpPr>
              <p:spPr bwMode="gray">
                <a:xfrm flipH="1">
                  <a:off x="9763596" y="2734847"/>
                  <a:ext cx="404217" cy="235097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E02EC31B-EFB3-1144-B769-D5DF22A0789D}"/>
                    </a:ext>
                  </a:extLst>
                </p:cNvPr>
                <p:cNvCxnSpPr>
                  <a:cxnSpLocks/>
                  <a:endCxn id="161" idx="0"/>
                </p:cNvCxnSpPr>
                <p:nvPr/>
              </p:nvCxnSpPr>
              <p:spPr bwMode="gray">
                <a:xfrm flipH="1">
                  <a:off x="8630211" y="2738590"/>
                  <a:ext cx="1540658" cy="23385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9B66DB7B-6AA1-9046-943D-7BF211980BDC}"/>
                    </a:ext>
                  </a:extLst>
                </p:cNvPr>
                <p:cNvCxnSpPr>
                  <a:cxnSpLocks/>
                  <a:endCxn id="154" idx="0"/>
                </p:cNvCxnSpPr>
                <p:nvPr/>
              </p:nvCxnSpPr>
              <p:spPr bwMode="gray">
                <a:xfrm flipH="1">
                  <a:off x="7837359" y="2743326"/>
                  <a:ext cx="2320072" cy="16244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BBB4A885-CE0F-2747-96B7-3133B7F612EB}"/>
                    </a:ext>
                  </a:extLst>
                </p:cNvPr>
                <p:cNvCxnSpPr>
                  <a:cxnSpLocks/>
                  <a:endCxn id="155" idx="3"/>
                </p:cNvCxnSpPr>
                <p:nvPr/>
              </p:nvCxnSpPr>
              <p:spPr bwMode="gray">
                <a:xfrm flipH="1">
                  <a:off x="7912609" y="2737664"/>
                  <a:ext cx="2239783" cy="90537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A9F88BAB-55BB-024A-A20C-1249250DB8F9}"/>
                    </a:ext>
                  </a:extLst>
                </p:cNvPr>
                <p:cNvCxnSpPr>
                  <a:cxnSpLocks/>
                  <a:endCxn id="152" idx="3"/>
                </p:cNvCxnSpPr>
                <p:nvPr/>
              </p:nvCxnSpPr>
              <p:spPr bwMode="gray">
                <a:xfrm flipH="1" flipV="1">
                  <a:off x="8261282" y="2738652"/>
                  <a:ext cx="1888822" cy="917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3EC97F10-174C-D249-A568-5668F079A161}"/>
                    </a:ext>
                  </a:extLst>
                </p:cNvPr>
                <p:cNvCxnSpPr>
                  <a:cxnSpLocks/>
                  <a:endCxn id="153" idx="0"/>
                </p:cNvCxnSpPr>
                <p:nvPr/>
              </p:nvCxnSpPr>
              <p:spPr bwMode="gray">
                <a:xfrm flipH="1">
                  <a:off x="9763596" y="3633230"/>
                  <a:ext cx="679463" cy="14525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10646793-1D2D-B547-ABED-2F3E1CBBD150}"/>
                    </a:ext>
                  </a:extLst>
                </p:cNvPr>
                <p:cNvCxnSpPr>
                  <a:cxnSpLocks/>
                  <a:endCxn id="161" idx="0"/>
                </p:cNvCxnSpPr>
                <p:nvPr/>
              </p:nvCxnSpPr>
              <p:spPr bwMode="gray">
                <a:xfrm flipH="1">
                  <a:off x="8630212" y="3632080"/>
                  <a:ext cx="1812850" cy="1445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7FAE8DCC-F78F-1B4A-AD08-A4898C7C1032}"/>
                    </a:ext>
                  </a:extLst>
                </p:cNvPr>
                <p:cNvCxnSpPr>
                  <a:cxnSpLocks/>
                  <a:endCxn id="154" idx="0"/>
                </p:cNvCxnSpPr>
                <p:nvPr/>
              </p:nvCxnSpPr>
              <p:spPr bwMode="gray">
                <a:xfrm flipH="1">
                  <a:off x="7837361" y="3636914"/>
                  <a:ext cx="2605700" cy="73085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5C2BA2DA-924C-8440-B9DA-07C62425D14A}"/>
                    </a:ext>
                  </a:extLst>
                </p:cNvPr>
                <p:cNvCxnSpPr>
                  <a:cxnSpLocks/>
                  <a:stCxn id="156" idx="1"/>
                </p:cNvCxnSpPr>
                <p:nvPr/>
              </p:nvCxnSpPr>
              <p:spPr bwMode="gray">
                <a:xfrm flipH="1" flipV="1">
                  <a:off x="7906094" y="3633307"/>
                  <a:ext cx="2534702" cy="973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E107F95B-7CD2-974D-B2A2-979D334FD073}"/>
                    </a:ext>
                  </a:extLst>
                </p:cNvPr>
                <p:cNvCxnSpPr>
                  <a:cxnSpLocks/>
                  <a:endCxn id="152" idx="3"/>
                </p:cNvCxnSpPr>
                <p:nvPr/>
              </p:nvCxnSpPr>
              <p:spPr bwMode="gray">
                <a:xfrm flipH="1" flipV="1">
                  <a:off x="8261286" y="2738657"/>
                  <a:ext cx="2168052" cy="88585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8290D980-C29E-1D45-BDB1-971415E09EA9}"/>
                    </a:ext>
                  </a:extLst>
                </p:cNvPr>
                <p:cNvCxnSpPr>
                  <a:cxnSpLocks/>
                  <a:stCxn id="159" idx="1"/>
                  <a:endCxn id="161" idx="0"/>
                </p:cNvCxnSpPr>
                <p:nvPr/>
              </p:nvCxnSpPr>
              <p:spPr bwMode="gray">
                <a:xfrm flipH="1">
                  <a:off x="8630209" y="4616377"/>
                  <a:ext cx="1601955" cy="4607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AB8D7204-F84A-AB43-941F-D7FCF5D394FF}"/>
                    </a:ext>
                  </a:extLst>
                </p:cNvPr>
                <p:cNvCxnSpPr>
                  <a:cxnSpLocks/>
                  <a:stCxn id="159" idx="1"/>
                  <a:endCxn id="154" idx="3"/>
                </p:cNvCxnSpPr>
                <p:nvPr/>
              </p:nvCxnSpPr>
              <p:spPr bwMode="gray">
                <a:xfrm flipH="1" flipV="1">
                  <a:off x="8204367" y="4609340"/>
                  <a:ext cx="2027798" cy="7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CE2CAE76-CC7D-EB48-A854-FBEF134A2023}"/>
                    </a:ext>
                  </a:extLst>
                </p:cNvPr>
                <p:cNvCxnSpPr>
                  <a:cxnSpLocks/>
                  <a:stCxn id="159" idx="1"/>
                  <a:endCxn id="155" idx="3"/>
                </p:cNvCxnSpPr>
                <p:nvPr/>
              </p:nvCxnSpPr>
              <p:spPr bwMode="gray">
                <a:xfrm flipH="1" flipV="1">
                  <a:off x="7912608" y="3643037"/>
                  <a:ext cx="2319557" cy="9733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A4D970C0-E1F7-FD4F-ADC5-581BF8875BFB}"/>
                    </a:ext>
                  </a:extLst>
                </p:cNvPr>
                <p:cNvCxnSpPr>
                  <a:cxnSpLocks/>
                  <a:stCxn id="159" idx="1"/>
                  <a:endCxn id="152" idx="3"/>
                </p:cNvCxnSpPr>
                <p:nvPr/>
              </p:nvCxnSpPr>
              <p:spPr bwMode="gray">
                <a:xfrm flipH="1" flipV="1">
                  <a:off x="8261282" y="2738651"/>
                  <a:ext cx="1970883" cy="18777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98B6B6BD-145A-014E-8275-1561242EB5E1}"/>
                    </a:ext>
                  </a:extLst>
                </p:cNvPr>
                <p:cNvCxnSpPr>
                  <a:stCxn id="160" idx="2"/>
                  <a:endCxn id="159" idx="1"/>
                </p:cNvCxnSpPr>
                <p:nvPr/>
              </p:nvCxnSpPr>
              <p:spPr bwMode="gray">
                <a:xfrm>
                  <a:off x="9763595" y="2319770"/>
                  <a:ext cx="468570" cy="229660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838100F7-6583-6443-8975-D37C9975CF12}"/>
                    </a:ext>
                  </a:extLst>
                </p:cNvPr>
                <p:cNvCxnSpPr>
                  <a:cxnSpLocks/>
                  <a:stCxn id="153" idx="0"/>
                  <a:endCxn id="155" idx="3"/>
                </p:cNvCxnSpPr>
                <p:nvPr/>
              </p:nvCxnSpPr>
              <p:spPr bwMode="gray">
                <a:xfrm flipH="1" flipV="1">
                  <a:off x="7912608" y="3643037"/>
                  <a:ext cx="1850987" cy="144278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5DC9EA00-8902-C342-848E-3AA6905B4B47}"/>
                    </a:ext>
                  </a:extLst>
                </p:cNvPr>
                <p:cNvCxnSpPr>
                  <a:cxnSpLocks/>
                  <a:stCxn id="153" idx="0"/>
                  <a:endCxn id="154" idx="3"/>
                </p:cNvCxnSpPr>
                <p:nvPr/>
              </p:nvCxnSpPr>
              <p:spPr bwMode="gray">
                <a:xfrm flipH="1" flipV="1">
                  <a:off x="8204367" y="4609340"/>
                  <a:ext cx="1559228" cy="47648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23A44A65-4EE6-4242-9797-D47056FD530C}"/>
                    </a:ext>
                  </a:extLst>
                </p:cNvPr>
                <p:cNvCxnSpPr>
                  <a:stCxn id="152" idx="3"/>
                  <a:endCxn id="153" idx="0"/>
                </p:cNvCxnSpPr>
                <p:nvPr/>
              </p:nvCxnSpPr>
              <p:spPr bwMode="gray">
                <a:xfrm>
                  <a:off x="8261282" y="2738652"/>
                  <a:ext cx="1502313" cy="23471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E0DA1D41-FFD0-A248-8DC3-CDCB6F72CCE9}"/>
                    </a:ext>
                  </a:extLst>
                </p:cNvPr>
                <p:cNvCxnSpPr>
                  <a:stCxn id="161" idx="0"/>
                  <a:endCxn id="155" idx="3"/>
                </p:cNvCxnSpPr>
                <p:nvPr/>
              </p:nvCxnSpPr>
              <p:spPr bwMode="gray">
                <a:xfrm flipH="1" flipV="1">
                  <a:off x="7912608" y="3643037"/>
                  <a:ext cx="717602" cy="143407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grpSp>
          <p:sp>
            <p:nvSpPr>
              <p:cNvPr id="150" name="TextBox 149">
                <a:extLst>
                  <a:ext uri="{FF2B5EF4-FFF2-40B4-BE49-F238E27FC236}">
                    <a16:creationId xmlns:a16="http://schemas.microsoft.com/office/drawing/2014/main" id="{07CF0F6C-CC53-3E46-B4C5-3353FAB11E7B}"/>
                  </a:ext>
                </a:extLst>
              </p:cNvPr>
              <p:cNvSpPr txBox="1"/>
              <p:nvPr/>
            </p:nvSpPr>
            <p:spPr bwMode="gray">
              <a:xfrm>
                <a:off x="5366638" y="4360305"/>
                <a:ext cx="709404" cy="208528"/>
              </a:xfrm>
              <a:prstGeom prst="rect">
                <a:avLst/>
              </a:prstGeom>
              <a:noFill/>
              <a:ln>
                <a:solidFill>
                  <a:schemeClr val="bg1">
                    <a:lumMod val="65000"/>
                  </a:schemeClr>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charset="0"/>
                    <a:ea typeface="+mn-ea"/>
                    <a:cs typeface="+mn-cs"/>
                  </a:rPr>
                  <a:t>Data Mesh</a:t>
                </a:r>
              </a:p>
            </p:txBody>
          </p:sp>
        </p:grpSp>
        <p:sp>
          <p:nvSpPr>
            <p:cNvPr id="196" name="Can 195">
              <a:extLst>
                <a:ext uri="{FF2B5EF4-FFF2-40B4-BE49-F238E27FC236}">
                  <a16:creationId xmlns:a16="http://schemas.microsoft.com/office/drawing/2014/main" id="{B135F20E-A393-464E-9FCA-C4358CB710DC}"/>
                </a:ext>
              </a:extLst>
            </p:cNvPr>
            <p:cNvSpPr/>
            <p:nvPr/>
          </p:nvSpPr>
          <p:spPr bwMode="gray">
            <a:xfrm>
              <a:off x="5655050" y="1831288"/>
              <a:ext cx="761606" cy="234763"/>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Arial" charset="0"/>
                </a:rPr>
                <a:t>catalog</a:t>
              </a:r>
            </a:p>
          </p:txBody>
        </p:sp>
        <p:cxnSp>
          <p:nvCxnSpPr>
            <p:cNvPr id="197" name="Straight Connector 196">
              <a:extLst>
                <a:ext uri="{FF2B5EF4-FFF2-40B4-BE49-F238E27FC236}">
                  <a16:creationId xmlns:a16="http://schemas.microsoft.com/office/drawing/2014/main" id="{851B7B71-F79E-D244-AD89-9F9604414420}"/>
                </a:ext>
              </a:extLst>
            </p:cNvPr>
            <p:cNvCxnSpPr>
              <a:cxnSpLocks/>
              <a:stCxn id="132" idx="4"/>
            </p:cNvCxnSpPr>
            <p:nvPr/>
          </p:nvCxnSpPr>
          <p:spPr bwMode="gray">
            <a:xfrm flipH="1">
              <a:off x="9459420" y="3940943"/>
              <a:ext cx="146257" cy="1397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01" name="Straight Connector 200">
              <a:extLst>
                <a:ext uri="{FF2B5EF4-FFF2-40B4-BE49-F238E27FC236}">
                  <a16:creationId xmlns:a16="http://schemas.microsoft.com/office/drawing/2014/main" id="{615EE73B-EFE9-FF4F-8F33-6FCA32BB7D51}"/>
                </a:ext>
              </a:extLst>
            </p:cNvPr>
            <p:cNvCxnSpPr>
              <a:cxnSpLocks/>
            </p:cNvCxnSpPr>
            <p:nvPr/>
          </p:nvCxnSpPr>
          <p:spPr bwMode="gray">
            <a:xfrm flipH="1">
              <a:off x="2750502" y="3950446"/>
              <a:ext cx="4593974" cy="1419608"/>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219" name="Picture 2">
              <a:extLst>
                <a:ext uri="{FF2B5EF4-FFF2-40B4-BE49-F238E27FC236}">
                  <a16:creationId xmlns:a16="http://schemas.microsoft.com/office/drawing/2014/main" id="{CF97CA3A-A5A0-D348-ACE9-91349FBC3F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gray">
            <a:xfrm>
              <a:off x="9670103" y="3754756"/>
              <a:ext cx="292128" cy="3206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710375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4AC0-E981-A94B-AAEC-9DE4EE47DAAD}"/>
              </a:ext>
            </a:extLst>
          </p:cNvPr>
          <p:cNvSpPr>
            <a:spLocks noGrp="1"/>
          </p:cNvSpPr>
          <p:nvPr>
            <p:ph type="title"/>
          </p:nvPr>
        </p:nvSpPr>
        <p:spPr/>
        <p:txBody>
          <a:bodyPr/>
          <a:lstStyle/>
          <a:p>
            <a:r>
              <a:rPr lang="en-GB"/>
              <a:t>Storage Accounts Can Be Managed As Multiple Lakes With Zones In A Decentralised Environment Using Data Fabric Software – E.g. Google </a:t>
            </a:r>
            <a:r>
              <a:rPr lang="en-GB" err="1"/>
              <a:t>Dataplex</a:t>
            </a:r>
            <a:r>
              <a:rPr lang="en-GB"/>
              <a:t> </a:t>
            </a:r>
          </a:p>
        </p:txBody>
      </p:sp>
      <p:pic>
        <p:nvPicPr>
          <p:cNvPr id="3" name="Picture 2">
            <a:extLst>
              <a:ext uri="{FF2B5EF4-FFF2-40B4-BE49-F238E27FC236}">
                <a16:creationId xmlns:a16="http://schemas.microsoft.com/office/drawing/2014/main" id="{CA0731E4-34DA-354A-B734-EA13901337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2597" y="976112"/>
            <a:ext cx="9466806" cy="4771546"/>
          </a:xfrm>
          <a:prstGeom prst="rect">
            <a:avLst/>
          </a:prstGeom>
          <a:ln>
            <a:solidFill>
              <a:schemeClr val="tx1"/>
            </a:solidFill>
          </a:ln>
        </p:spPr>
      </p:pic>
      <p:sp>
        <p:nvSpPr>
          <p:cNvPr id="4" name="TextBox 3">
            <a:extLst>
              <a:ext uri="{FF2B5EF4-FFF2-40B4-BE49-F238E27FC236}">
                <a16:creationId xmlns:a16="http://schemas.microsoft.com/office/drawing/2014/main" id="{9D68A11B-46BC-F742-A553-4DFFB0C0BC89}"/>
              </a:ext>
            </a:extLst>
          </p:cNvPr>
          <p:cNvSpPr txBox="1"/>
          <p:nvPr/>
        </p:nvSpPr>
        <p:spPr>
          <a:xfrm>
            <a:off x="1362596" y="5881888"/>
            <a:ext cx="9541048" cy="584775"/>
          </a:xfrm>
          <a:prstGeom prst="rect">
            <a:avLst/>
          </a:prstGeom>
          <a:noFill/>
          <a:ln>
            <a:noFill/>
          </a:ln>
        </p:spPr>
        <p:txBody>
          <a:bodyPr wrap="square">
            <a:spAutoFit/>
          </a:bodyPr>
          <a:lstStyle/>
          <a:p>
            <a:r>
              <a:rPr lang="en-GB" sz="1600">
                <a:solidFill>
                  <a:srgbClr val="202124"/>
                </a:solidFill>
                <a:latin typeface="+mn-lt"/>
              </a:rPr>
              <a:t>Y</a:t>
            </a:r>
            <a:r>
              <a:rPr lang="en-GB" sz="1600" b="0" i="0" u="none" strike="noStrike">
                <a:solidFill>
                  <a:srgbClr val="202124"/>
                </a:solidFill>
                <a:effectLst/>
                <a:latin typeface="+mn-lt"/>
              </a:rPr>
              <a:t>ou can create a lake per business domain within your organisation and create data zones that map to data readiness and usage (landing zone, raw data zone, </a:t>
            </a:r>
            <a:r>
              <a:rPr lang="en-GB" sz="1600">
                <a:solidFill>
                  <a:srgbClr val="202124"/>
                </a:solidFill>
                <a:latin typeface="+mn-lt"/>
              </a:rPr>
              <a:t>data products zone</a:t>
            </a:r>
            <a:r>
              <a:rPr lang="en-GB" sz="1600" b="0" i="0" u="none" strike="noStrike">
                <a:solidFill>
                  <a:srgbClr val="202124"/>
                </a:solidFill>
                <a:effectLst/>
                <a:latin typeface="+mn-lt"/>
              </a:rPr>
              <a:t>, data </a:t>
            </a:r>
            <a:r>
              <a:rPr lang="en-GB" sz="1600">
                <a:solidFill>
                  <a:srgbClr val="202124"/>
                </a:solidFill>
                <a:latin typeface="+mn-lt"/>
              </a:rPr>
              <a:t>science zone, </a:t>
            </a:r>
            <a:r>
              <a:rPr lang="en-GB" sz="1600" b="0" i="0" u="none" strike="noStrike">
                <a:solidFill>
                  <a:srgbClr val="202124"/>
                </a:solidFill>
                <a:effectLst/>
                <a:latin typeface="+mn-lt"/>
              </a:rPr>
              <a:t>etc.)</a:t>
            </a:r>
            <a:endParaRPr lang="en-GB" sz="1600">
              <a:latin typeface="+mn-lt"/>
            </a:endParaRPr>
          </a:p>
        </p:txBody>
      </p:sp>
      <p:sp>
        <p:nvSpPr>
          <p:cNvPr id="5" name="Rectangle 4">
            <a:extLst>
              <a:ext uri="{FF2B5EF4-FFF2-40B4-BE49-F238E27FC236}">
                <a16:creationId xmlns:a16="http://schemas.microsoft.com/office/drawing/2014/main" id="{5BE2DF0A-7399-C348-AAFC-58304D141E82}"/>
              </a:ext>
            </a:extLst>
          </p:cNvPr>
          <p:cNvSpPr/>
          <p:nvPr/>
        </p:nvSpPr>
        <p:spPr bwMode="auto">
          <a:xfrm>
            <a:off x="1663700" y="3835400"/>
            <a:ext cx="9165703" cy="13589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0478554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DADC-A267-A980-63EE-4B4CCE38F007}"/>
              </a:ext>
            </a:extLst>
          </p:cNvPr>
          <p:cNvSpPr>
            <a:spLocks noGrp="1"/>
          </p:cNvSpPr>
          <p:nvPr>
            <p:ph type="title"/>
          </p:nvPr>
        </p:nvSpPr>
        <p:spPr/>
        <p:txBody>
          <a:bodyPr/>
          <a:lstStyle/>
          <a:p>
            <a:endParaRPr lang="en-GB"/>
          </a:p>
        </p:txBody>
      </p:sp>
      <p:sp>
        <p:nvSpPr>
          <p:cNvPr id="6" name="TextBox 5">
            <a:extLst>
              <a:ext uri="{FF2B5EF4-FFF2-40B4-BE49-F238E27FC236}">
                <a16:creationId xmlns:a16="http://schemas.microsoft.com/office/drawing/2014/main" id="{11C96190-8664-4E0C-AF34-24CF1ED726CE}"/>
              </a:ext>
            </a:extLst>
          </p:cNvPr>
          <p:cNvSpPr txBox="1"/>
          <p:nvPr/>
        </p:nvSpPr>
        <p:spPr>
          <a:xfrm>
            <a:off x="1645992" y="2420436"/>
            <a:ext cx="9718694" cy="1754326"/>
          </a:xfrm>
          <a:prstGeom prst="rect">
            <a:avLst/>
          </a:prstGeom>
          <a:noFill/>
        </p:spPr>
        <p:txBody>
          <a:bodyPr wrap="square" rtlCol="0">
            <a:spAutoFit/>
          </a:bodyPr>
          <a:lstStyle/>
          <a:p>
            <a:pPr algn="ctr"/>
            <a:r>
              <a:rPr lang="en-GB" sz="1800">
                <a:solidFill>
                  <a:schemeClr val="tx1"/>
                </a:solidFill>
                <a:effectLst/>
                <a:latin typeface="+mn-lt"/>
                <a:ea typeface="Calibri" panose="020F0502020204030204" pitchFamily="34" charset="0"/>
                <a:cs typeface="Calibri" panose="020F0502020204030204" pitchFamily="34" charset="0"/>
              </a:rPr>
              <a:t>Copyright ©</a:t>
            </a:r>
            <a:r>
              <a:rPr lang="en-GB" sz="1800">
                <a:solidFill>
                  <a:schemeClr val="tx1"/>
                </a:solidFill>
                <a:effectLst/>
                <a:latin typeface="+mn-lt"/>
                <a:ea typeface="Calibri" panose="020F0502020204030204" pitchFamily="34" charset="0"/>
                <a:cs typeface="Times New Roman" panose="02020603050405020304" pitchFamily="18" charset="0"/>
              </a:rPr>
              <a:t> 1992-</a:t>
            </a:r>
            <a:fld id="{AAA0FD39-D3C0-481D-B695-78F804C23FEE}" type="datetimeyyyy">
              <a:rPr lang="en-GB" sz="1800" smtClean="0">
                <a:solidFill>
                  <a:schemeClr val="tx1"/>
                </a:solidFill>
                <a:effectLst/>
                <a:latin typeface="+mn-lt"/>
                <a:ea typeface="Calibri" panose="020F0502020204030204" pitchFamily="34" charset="0"/>
                <a:cs typeface="Times New Roman" panose="02020603050405020304" pitchFamily="18" charset="0"/>
              </a:rPr>
              <a:pPr algn="ctr"/>
              <a:t>2024</a:t>
            </a:fld>
            <a:r>
              <a:rPr lang="en-GB" sz="1800">
                <a:solidFill>
                  <a:schemeClr val="tx1"/>
                </a:solidFill>
                <a:effectLst/>
                <a:latin typeface="+mn-lt"/>
                <a:ea typeface="Calibri" panose="020F0502020204030204" pitchFamily="34" charset="0"/>
                <a:cs typeface="Times New Roman" panose="02020603050405020304" pitchFamily="18" charset="0"/>
              </a:rPr>
              <a:t> Intelligent Business Strategies Limited.  All rights reserved.  </a:t>
            </a:r>
          </a:p>
          <a:p>
            <a:pPr algn="ctr"/>
            <a:r>
              <a:rPr lang="en-GB" sz="1800">
                <a:solidFill>
                  <a:schemeClr val="tx1"/>
                </a:solidFill>
                <a:effectLst/>
                <a:latin typeface="+mn-lt"/>
                <a:ea typeface="Calibri" panose="020F0502020204030204" pitchFamily="34" charset="0"/>
                <a:cs typeface="Times New Roman" panose="02020603050405020304" pitchFamily="18" charset="0"/>
              </a:rPr>
              <a:t> </a:t>
            </a:r>
          </a:p>
          <a:p>
            <a:pPr algn="ctr"/>
            <a:r>
              <a:rPr lang="en-GB" sz="1800">
                <a:solidFill>
                  <a:schemeClr val="tx1"/>
                </a:solidFill>
                <a:effectLst/>
                <a:latin typeface="+mn-lt"/>
                <a:ea typeface="Calibri" panose="020F0502020204030204" pitchFamily="34" charset="0"/>
                <a:cs typeface="Times New Roman" panose="02020603050405020304" pitchFamily="18" charset="0"/>
              </a:rPr>
              <a:t>All materials pertaining to this presentation are the intellectual property and copyright </a:t>
            </a:r>
            <a:r>
              <a:rPr lang="en-GB">
                <a:ea typeface="Calibri" panose="020F0502020204030204" pitchFamily="34" charset="0"/>
                <a:cs typeface="Times New Roman" panose="02020603050405020304" pitchFamily="18" charset="0"/>
              </a:rPr>
              <a:t>of Intelligent Business Strategies Ltd and </a:t>
            </a:r>
            <a:r>
              <a:rPr lang="en-GB" sz="1800">
                <a:solidFill>
                  <a:schemeClr val="tx1"/>
                </a:solidFill>
                <a:effectLst/>
                <a:latin typeface="+mn-lt"/>
                <a:ea typeface="Calibri" panose="020F0502020204030204" pitchFamily="34" charset="0"/>
                <a:cs typeface="Times New Roman" panose="02020603050405020304" pitchFamily="18" charset="0"/>
              </a:rPr>
              <a:t>cannot be reproduced or distributed in any form without prior written permission from Intelligent Business Strategies Ltd. In addition, they must not be used by any party for hire and/or to compete against Intelligent Business Strategies Ltd </a:t>
            </a:r>
            <a:endParaRPr lang="en-GB">
              <a:solidFill>
                <a:schemeClr val="tx1"/>
              </a:solidFill>
              <a:latin typeface="+mn-lt"/>
            </a:endParaRPr>
          </a:p>
        </p:txBody>
      </p:sp>
    </p:spTree>
    <p:extLst>
      <p:ext uri="{BB962C8B-B14F-4D97-AF65-F5344CB8AC3E}">
        <p14:creationId xmlns:p14="http://schemas.microsoft.com/office/powerpoint/2010/main" val="2366241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6288-372C-684C-9D92-D12FE3AB7B05}"/>
              </a:ext>
            </a:extLst>
          </p:cNvPr>
          <p:cNvSpPr>
            <a:spLocks noGrp="1"/>
          </p:cNvSpPr>
          <p:nvPr>
            <p:ph type="title"/>
          </p:nvPr>
        </p:nvSpPr>
        <p:spPr/>
        <p:txBody>
          <a:bodyPr/>
          <a:lstStyle/>
          <a:p>
            <a:r>
              <a:rPr lang="en-GB" sz="2200"/>
              <a:t>Implementing A Data Mesh Across </a:t>
            </a:r>
            <a:r>
              <a:rPr lang="en-GB" sz="2200" b="1"/>
              <a:t>Multiple</a:t>
            </a:r>
            <a:r>
              <a:rPr lang="en-GB" sz="2200"/>
              <a:t> Clouds Should Also Be Possible</a:t>
            </a:r>
            <a:br>
              <a:rPr lang="en-GB" sz="2200"/>
            </a:br>
            <a:r>
              <a:rPr lang="en-GB" sz="2200"/>
              <a:t>– Each Domain Uses Its Own Scalable Polyglot Storage Managed From Data Fabric</a:t>
            </a:r>
          </a:p>
        </p:txBody>
      </p:sp>
      <p:sp>
        <p:nvSpPr>
          <p:cNvPr id="76" name="Rectangle 75">
            <a:extLst>
              <a:ext uri="{FF2B5EF4-FFF2-40B4-BE49-F238E27FC236}">
                <a16:creationId xmlns:a16="http://schemas.microsoft.com/office/drawing/2014/main" id="{2D9DBFE3-2C42-104D-8370-99D4FD429A6A}"/>
              </a:ext>
            </a:extLst>
          </p:cNvPr>
          <p:cNvSpPr/>
          <p:nvPr/>
        </p:nvSpPr>
        <p:spPr bwMode="auto">
          <a:xfrm flipH="1">
            <a:off x="7610816" y="1243778"/>
            <a:ext cx="4379976" cy="404073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23" name="Can 122">
            <a:extLst>
              <a:ext uri="{FF2B5EF4-FFF2-40B4-BE49-F238E27FC236}">
                <a16:creationId xmlns:a16="http://schemas.microsoft.com/office/drawing/2014/main" id="{4D1B51E2-7C0E-B24B-92FE-1C3C92A7FA27}"/>
              </a:ext>
            </a:extLst>
          </p:cNvPr>
          <p:cNvSpPr/>
          <p:nvPr/>
        </p:nvSpPr>
        <p:spPr bwMode="auto">
          <a:xfrm>
            <a:off x="7832096" y="4493585"/>
            <a:ext cx="3937416" cy="66949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Rectangle 93">
            <a:extLst>
              <a:ext uri="{FF2B5EF4-FFF2-40B4-BE49-F238E27FC236}">
                <a16:creationId xmlns:a16="http://schemas.microsoft.com/office/drawing/2014/main" id="{1F815C0F-2126-8942-8F75-5EFAF4EF8964}"/>
              </a:ext>
            </a:extLst>
          </p:cNvPr>
          <p:cNvSpPr/>
          <p:nvPr/>
        </p:nvSpPr>
        <p:spPr bwMode="auto">
          <a:xfrm>
            <a:off x="1304544" y="1234574"/>
            <a:ext cx="4157956" cy="40488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72" name="TextBox 171">
            <a:extLst>
              <a:ext uri="{FF2B5EF4-FFF2-40B4-BE49-F238E27FC236}">
                <a16:creationId xmlns:a16="http://schemas.microsoft.com/office/drawing/2014/main" id="{00BD7AA1-2621-EC45-B69E-21A45AD0A522}"/>
              </a:ext>
            </a:extLst>
          </p:cNvPr>
          <p:cNvSpPr txBox="1"/>
          <p:nvPr/>
        </p:nvSpPr>
        <p:spPr>
          <a:xfrm>
            <a:off x="2409773" y="1177580"/>
            <a:ext cx="2172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Business Domain 1</a:t>
            </a:r>
          </a:p>
        </p:txBody>
      </p:sp>
      <p:sp>
        <p:nvSpPr>
          <p:cNvPr id="95" name="Rectangle 94">
            <a:extLst>
              <a:ext uri="{FF2B5EF4-FFF2-40B4-BE49-F238E27FC236}">
                <a16:creationId xmlns:a16="http://schemas.microsoft.com/office/drawing/2014/main" id="{B0B38335-E439-DA4F-B964-28055A4677AA}"/>
              </a:ext>
            </a:extLst>
          </p:cNvPr>
          <p:cNvSpPr/>
          <p:nvPr/>
        </p:nvSpPr>
        <p:spPr bwMode="auto">
          <a:xfrm>
            <a:off x="1334141" y="2692718"/>
            <a:ext cx="1064867" cy="31973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96" name="Can 95">
            <a:extLst>
              <a:ext uri="{FF2B5EF4-FFF2-40B4-BE49-F238E27FC236}">
                <a16:creationId xmlns:a16="http://schemas.microsoft.com/office/drawing/2014/main" id="{1CD2AAD0-3455-5C4C-98DD-57F2401026E3}"/>
              </a:ext>
            </a:extLst>
          </p:cNvPr>
          <p:cNvSpPr/>
          <p:nvPr/>
        </p:nvSpPr>
        <p:spPr bwMode="auto">
          <a:xfrm>
            <a:off x="1578691" y="3183871"/>
            <a:ext cx="584617" cy="3197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97" name="Straight Arrow Connector 96">
            <a:extLst>
              <a:ext uri="{FF2B5EF4-FFF2-40B4-BE49-F238E27FC236}">
                <a16:creationId xmlns:a16="http://schemas.microsoft.com/office/drawing/2014/main" id="{D2CB7CED-92C4-7743-9E5E-739E7E9A8412}"/>
              </a:ext>
            </a:extLst>
          </p:cNvPr>
          <p:cNvCxnSpPr>
            <a:cxnSpLocks/>
            <a:stCxn id="95" idx="2"/>
            <a:endCxn id="96" idx="1"/>
          </p:cNvCxnSpPr>
          <p:nvPr/>
        </p:nvCxnSpPr>
        <p:spPr bwMode="auto">
          <a:xfrm>
            <a:off x="1866575" y="3012455"/>
            <a:ext cx="4425" cy="17141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98" name="Can 97">
            <a:extLst>
              <a:ext uri="{FF2B5EF4-FFF2-40B4-BE49-F238E27FC236}">
                <a16:creationId xmlns:a16="http://schemas.microsoft.com/office/drawing/2014/main" id="{572CF3FB-0B13-1846-9981-EA09AA37B20B}"/>
              </a:ext>
            </a:extLst>
          </p:cNvPr>
          <p:cNvSpPr/>
          <p:nvPr/>
        </p:nvSpPr>
        <p:spPr bwMode="auto">
          <a:xfrm rot="5400000">
            <a:off x="3179589" y="2554732"/>
            <a:ext cx="198139" cy="1573089"/>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TextBox 98">
            <a:extLst>
              <a:ext uri="{FF2B5EF4-FFF2-40B4-BE49-F238E27FC236}">
                <a16:creationId xmlns:a16="http://schemas.microsoft.com/office/drawing/2014/main" id="{BFC6FEDC-9FC1-B143-9A84-8C229F6641C1}"/>
              </a:ext>
            </a:extLst>
          </p:cNvPr>
          <p:cNvSpPr txBox="1"/>
          <p:nvPr/>
        </p:nvSpPr>
        <p:spPr bwMode="gray">
          <a:xfrm>
            <a:off x="2590843" y="3198293"/>
            <a:ext cx="135966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101" name="Straight Arrow Connector 100">
            <a:extLst>
              <a:ext uri="{FF2B5EF4-FFF2-40B4-BE49-F238E27FC236}">
                <a16:creationId xmlns:a16="http://schemas.microsoft.com/office/drawing/2014/main" id="{C81D9096-396E-D940-A121-A139EE02C9F8}"/>
              </a:ext>
            </a:extLst>
          </p:cNvPr>
          <p:cNvCxnSpPr>
            <a:cxnSpLocks/>
            <a:stCxn id="96" idx="4"/>
            <a:endCxn id="98" idx="3"/>
          </p:cNvCxnSpPr>
          <p:nvPr/>
        </p:nvCxnSpPr>
        <p:spPr bwMode="auto">
          <a:xfrm flipV="1">
            <a:off x="2163308" y="3341277"/>
            <a:ext cx="328807" cy="2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50781855-7220-404A-AD2D-C7550B0E7AFF}"/>
              </a:ext>
            </a:extLst>
          </p:cNvPr>
          <p:cNvSpPr txBox="1"/>
          <p:nvPr/>
        </p:nvSpPr>
        <p:spPr>
          <a:xfrm>
            <a:off x="4445205" y="2857393"/>
            <a:ext cx="184731" cy="2672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3" name="Can 342">
            <a:extLst>
              <a:ext uri="{FF2B5EF4-FFF2-40B4-BE49-F238E27FC236}">
                <a16:creationId xmlns:a16="http://schemas.microsoft.com/office/drawing/2014/main" id="{5181E470-A057-F540-9900-2895F7CE038D}"/>
              </a:ext>
            </a:extLst>
          </p:cNvPr>
          <p:cNvSpPr/>
          <p:nvPr/>
        </p:nvSpPr>
        <p:spPr bwMode="auto">
          <a:xfrm>
            <a:off x="1479358" y="4493585"/>
            <a:ext cx="3937416" cy="66949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0" name="Can 99">
            <a:extLst>
              <a:ext uri="{FF2B5EF4-FFF2-40B4-BE49-F238E27FC236}">
                <a16:creationId xmlns:a16="http://schemas.microsoft.com/office/drawing/2014/main" id="{C2820175-EC85-F549-8937-FF611BED1C38}"/>
              </a:ext>
            </a:extLst>
          </p:cNvPr>
          <p:cNvSpPr/>
          <p:nvPr/>
        </p:nvSpPr>
        <p:spPr bwMode="auto">
          <a:xfrm>
            <a:off x="4059892" y="4795165"/>
            <a:ext cx="1041417" cy="278146"/>
          </a:xfrm>
          <a:prstGeom prst="can">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 product</a:t>
            </a:r>
          </a:p>
        </p:txBody>
      </p:sp>
      <p:grpSp>
        <p:nvGrpSpPr>
          <p:cNvPr id="346" name="Group 345">
            <a:extLst>
              <a:ext uri="{FF2B5EF4-FFF2-40B4-BE49-F238E27FC236}">
                <a16:creationId xmlns:a16="http://schemas.microsoft.com/office/drawing/2014/main" id="{BCFCDE34-C82A-4D4A-BE0F-CCC8CA732119}"/>
              </a:ext>
            </a:extLst>
          </p:cNvPr>
          <p:cNvGrpSpPr/>
          <p:nvPr/>
        </p:nvGrpSpPr>
        <p:grpSpPr>
          <a:xfrm>
            <a:off x="5668254" y="3241409"/>
            <a:ext cx="1768473" cy="1566279"/>
            <a:chOff x="5027757" y="3890654"/>
            <a:chExt cx="1409640" cy="1248472"/>
          </a:xfrm>
        </p:grpSpPr>
        <p:grpSp>
          <p:nvGrpSpPr>
            <p:cNvPr id="347" name="Group 346">
              <a:extLst>
                <a:ext uri="{FF2B5EF4-FFF2-40B4-BE49-F238E27FC236}">
                  <a16:creationId xmlns:a16="http://schemas.microsoft.com/office/drawing/2014/main" id="{01DB2713-1EFF-914D-8B45-03BBCE13A7BC}"/>
                </a:ext>
              </a:extLst>
            </p:cNvPr>
            <p:cNvGrpSpPr/>
            <p:nvPr/>
          </p:nvGrpSpPr>
          <p:grpSpPr>
            <a:xfrm>
              <a:off x="5027757" y="3890654"/>
              <a:ext cx="1409640" cy="1248472"/>
              <a:chOff x="7178590" y="1822423"/>
              <a:chExt cx="3996220" cy="3746554"/>
            </a:xfrm>
          </p:grpSpPr>
          <p:sp>
            <p:nvSpPr>
              <p:cNvPr id="349" name="Decagon 348">
                <a:extLst>
                  <a:ext uri="{FF2B5EF4-FFF2-40B4-BE49-F238E27FC236}">
                    <a16:creationId xmlns:a16="http://schemas.microsoft.com/office/drawing/2014/main" id="{AB93135A-A45E-3C4B-9106-1D2F6BB78D76}"/>
                  </a:ext>
                </a:extLst>
              </p:cNvPr>
              <p:cNvSpPr/>
              <p:nvPr/>
            </p:nvSpPr>
            <p:spPr bwMode="auto">
              <a:xfrm>
                <a:off x="7591981" y="2075840"/>
                <a:ext cx="3257268" cy="3257268"/>
              </a:xfrm>
              <a:prstGeom prst="decagon">
                <a:avLst/>
              </a:prstGeom>
              <a:no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50" name="Rectangle 349">
                <a:extLst>
                  <a:ext uri="{FF2B5EF4-FFF2-40B4-BE49-F238E27FC236}">
                    <a16:creationId xmlns:a16="http://schemas.microsoft.com/office/drawing/2014/main" id="{A32C60CE-0F0F-8F40-ADDE-AD90BD4D9E45}"/>
                  </a:ext>
                </a:extLst>
              </p:cNvPr>
              <p:cNvSpPr/>
              <p:nvPr/>
            </p:nvSpPr>
            <p:spPr bwMode="auto">
              <a:xfrm>
                <a:off x="7527264" y="2497076"/>
                <a:ext cx="734018" cy="483151"/>
              </a:xfrm>
              <a:prstGeom prst="rect">
                <a:avLst/>
              </a:prstGeom>
              <a:solidFill>
                <a:srgbClr val="8497B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Mortgages</a:t>
                </a:r>
              </a:p>
            </p:txBody>
          </p:sp>
          <p:sp>
            <p:nvSpPr>
              <p:cNvPr id="351" name="Rectangle 350">
                <a:extLst>
                  <a:ext uri="{FF2B5EF4-FFF2-40B4-BE49-F238E27FC236}">
                    <a16:creationId xmlns:a16="http://schemas.microsoft.com/office/drawing/2014/main" id="{63187DE8-DC72-CF49-AB4A-0DAB101FA41F}"/>
                  </a:ext>
                </a:extLst>
              </p:cNvPr>
              <p:cNvSpPr/>
              <p:nvPr/>
            </p:nvSpPr>
            <p:spPr bwMode="auto">
              <a:xfrm>
                <a:off x="9396586" y="5085826"/>
                <a:ext cx="734018" cy="483151"/>
              </a:xfrm>
              <a:prstGeom prst="rect">
                <a:avLst/>
              </a:prstGeom>
              <a:solidFill>
                <a:srgbClr val="8FAADC"/>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352" name="Rectangle 351">
                <a:extLst>
                  <a:ext uri="{FF2B5EF4-FFF2-40B4-BE49-F238E27FC236}">
                    <a16:creationId xmlns:a16="http://schemas.microsoft.com/office/drawing/2014/main" id="{B426C4E2-85EA-8E45-8BAE-CEE638C4128E}"/>
                  </a:ext>
                </a:extLst>
              </p:cNvPr>
              <p:cNvSpPr/>
              <p:nvPr/>
            </p:nvSpPr>
            <p:spPr bwMode="auto">
              <a:xfrm>
                <a:off x="7470349" y="4367764"/>
                <a:ext cx="734018" cy="483151"/>
              </a:xfrm>
              <a:prstGeom prst="rect">
                <a:avLst/>
              </a:prstGeom>
              <a:solidFill>
                <a:srgbClr val="00A8AA"/>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Customers</a:t>
                </a:r>
              </a:p>
            </p:txBody>
          </p:sp>
          <p:sp>
            <p:nvSpPr>
              <p:cNvPr id="353" name="Rectangle 352">
                <a:extLst>
                  <a:ext uri="{FF2B5EF4-FFF2-40B4-BE49-F238E27FC236}">
                    <a16:creationId xmlns:a16="http://schemas.microsoft.com/office/drawing/2014/main" id="{07EFAA5F-C1E6-B94B-8E22-602E3097D6AF}"/>
                  </a:ext>
                </a:extLst>
              </p:cNvPr>
              <p:cNvSpPr/>
              <p:nvPr/>
            </p:nvSpPr>
            <p:spPr bwMode="auto">
              <a:xfrm>
                <a:off x="7178590" y="3401461"/>
                <a:ext cx="734018" cy="483151"/>
              </a:xfrm>
              <a:prstGeom prst="rect">
                <a:avLst/>
              </a:prstGeom>
              <a:solidFill>
                <a:srgbClr val="D87B41"/>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Claims</a:t>
                </a:r>
              </a:p>
            </p:txBody>
          </p:sp>
          <p:sp>
            <p:nvSpPr>
              <p:cNvPr id="354" name="Rectangle 353">
                <a:extLst>
                  <a:ext uri="{FF2B5EF4-FFF2-40B4-BE49-F238E27FC236}">
                    <a16:creationId xmlns:a16="http://schemas.microsoft.com/office/drawing/2014/main" id="{24C94613-992C-E240-B63A-99B14AB664CA}"/>
                  </a:ext>
                </a:extLst>
              </p:cNvPr>
              <p:cNvSpPr/>
              <p:nvPr/>
            </p:nvSpPr>
            <p:spPr bwMode="auto">
              <a:xfrm>
                <a:off x="10440792" y="3401461"/>
                <a:ext cx="734018" cy="483151"/>
              </a:xfrm>
              <a:prstGeom prst="rect">
                <a:avLst/>
              </a:prstGeom>
              <a:solidFill>
                <a:srgbClr val="7030A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Car loans</a:t>
                </a:r>
              </a:p>
            </p:txBody>
          </p:sp>
          <p:sp>
            <p:nvSpPr>
              <p:cNvPr id="355" name="Rectangle 354">
                <a:extLst>
                  <a:ext uri="{FF2B5EF4-FFF2-40B4-BE49-F238E27FC236}">
                    <a16:creationId xmlns:a16="http://schemas.microsoft.com/office/drawing/2014/main" id="{82A3ACF2-7DEA-1045-BF29-19E1CE8F7D1C}"/>
                  </a:ext>
                </a:extLst>
              </p:cNvPr>
              <p:cNvSpPr/>
              <p:nvPr/>
            </p:nvSpPr>
            <p:spPr bwMode="auto">
              <a:xfrm>
                <a:off x="10178934" y="2497075"/>
                <a:ext cx="734018" cy="483151"/>
              </a:xfrm>
              <a:prstGeom prst="rect">
                <a:avLst/>
              </a:prstGeom>
              <a:solidFill>
                <a:srgbClr val="C11A38"/>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Current account</a:t>
                </a:r>
              </a:p>
            </p:txBody>
          </p:sp>
          <p:sp>
            <p:nvSpPr>
              <p:cNvPr id="356" name="Rectangle 355">
                <a:extLst>
                  <a:ext uri="{FF2B5EF4-FFF2-40B4-BE49-F238E27FC236}">
                    <a16:creationId xmlns:a16="http://schemas.microsoft.com/office/drawing/2014/main" id="{F40B9B6E-3D73-244A-B96B-47125C99CCED}"/>
                  </a:ext>
                </a:extLst>
              </p:cNvPr>
              <p:cNvSpPr/>
              <p:nvPr/>
            </p:nvSpPr>
            <p:spPr bwMode="auto">
              <a:xfrm>
                <a:off x="8310932" y="1822423"/>
                <a:ext cx="734018" cy="483151"/>
              </a:xfrm>
              <a:prstGeom prst="rect">
                <a:avLst/>
              </a:prstGeom>
              <a:solidFill>
                <a:srgbClr val="FF99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Savings</a:t>
                </a:r>
              </a:p>
            </p:txBody>
          </p:sp>
          <p:sp>
            <p:nvSpPr>
              <p:cNvPr id="357" name="Rectangle 356">
                <a:extLst>
                  <a:ext uri="{FF2B5EF4-FFF2-40B4-BE49-F238E27FC236}">
                    <a16:creationId xmlns:a16="http://schemas.microsoft.com/office/drawing/2014/main" id="{8EE944A7-2135-9648-B627-BA598B726405}"/>
                  </a:ext>
                </a:extLst>
              </p:cNvPr>
              <p:cNvSpPr/>
              <p:nvPr/>
            </p:nvSpPr>
            <p:spPr bwMode="auto">
              <a:xfrm>
                <a:off x="10232165" y="4374801"/>
                <a:ext cx="734018" cy="483151"/>
              </a:xfrm>
              <a:prstGeom prst="rect">
                <a:avLst/>
              </a:prstGeom>
              <a:solidFill>
                <a:srgbClr val="FFFF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358" name="Rectangle 357">
                <a:extLst>
                  <a:ext uri="{FF2B5EF4-FFF2-40B4-BE49-F238E27FC236}">
                    <a16:creationId xmlns:a16="http://schemas.microsoft.com/office/drawing/2014/main" id="{8FFEB513-225F-A541-A59F-B8B1C83E5FCA}"/>
                  </a:ext>
                </a:extLst>
              </p:cNvPr>
              <p:cNvSpPr/>
              <p:nvPr/>
            </p:nvSpPr>
            <p:spPr bwMode="auto">
              <a:xfrm>
                <a:off x="9396586" y="1836619"/>
                <a:ext cx="734018" cy="483151"/>
              </a:xfrm>
              <a:prstGeom prst="rect">
                <a:avLst/>
              </a:prstGeom>
              <a:solidFill>
                <a:srgbClr val="00B05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Credit card payments</a:t>
                </a:r>
              </a:p>
            </p:txBody>
          </p:sp>
          <p:sp>
            <p:nvSpPr>
              <p:cNvPr id="359" name="Rectangle 358">
                <a:extLst>
                  <a:ext uri="{FF2B5EF4-FFF2-40B4-BE49-F238E27FC236}">
                    <a16:creationId xmlns:a16="http://schemas.microsoft.com/office/drawing/2014/main" id="{FDABD067-B6AC-5543-8A58-0C985B284218}"/>
                  </a:ext>
                </a:extLst>
              </p:cNvPr>
              <p:cNvSpPr/>
              <p:nvPr/>
            </p:nvSpPr>
            <p:spPr bwMode="auto">
              <a:xfrm>
                <a:off x="8263201" y="5077115"/>
                <a:ext cx="734018" cy="483151"/>
              </a:xfrm>
              <a:prstGeom prst="rect">
                <a:avLst/>
              </a:prstGeom>
              <a:solidFill>
                <a:srgbClr val="FF00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Inter-actions</a:t>
                </a:r>
              </a:p>
            </p:txBody>
          </p:sp>
          <p:cxnSp>
            <p:nvCxnSpPr>
              <p:cNvPr id="360" name="Straight Connector 359">
                <a:extLst>
                  <a:ext uri="{FF2B5EF4-FFF2-40B4-BE49-F238E27FC236}">
                    <a16:creationId xmlns:a16="http://schemas.microsoft.com/office/drawing/2014/main" id="{C8079BCF-73D5-224A-BCB3-D80D2A63F331}"/>
                  </a:ext>
                </a:extLst>
              </p:cNvPr>
              <p:cNvCxnSpPr>
                <a:cxnSpLocks/>
              </p:cNvCxnSpPr>
              <p:nvPr/>
            </p:nvCxnSpPr>
            <p:spPr bwMode="auto">
              <a:xfrm>
                <a:off x="9039581" y="2309153"/>
                <a:ext cx="1139353" cy="4294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45478A83-2535-FB4A-A50D-4D8051C57D60}"/>
                  </a:ext>
                </a:extLst>
              </p:cNvPr>
              <p:cNvCxnSpPr>
                <a:cxnSpLocks/>
                <a:endCxn id="354" idx="1"/>
              </p:cNvCxnSpPr>
              <p:nvPr/>
            </p:nvCxnSpPr>
            <p:spPr bwMode="auto">
              <a:xfrm>
                <a:off x="8677941" y="2302787"/>
                <a:ext cx="1762851" cy="134025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298586F0-B696-1140-AF91-5BC6A17B36A6}"/>
                  </a:ext>
                </a:extLst>
              </p:cNvPr>
              <p:cNvCxnSpPr>
                <a:cxnSpLocks/>
              </p:cNvCxnSpPr>
              <p:nvPr/>
            </p:nvCxnSpPr>
            <p:spPr bwMode="auto">
              <a:xfrm>
                <a:off x="8677941" y="2302787"/>
                <a:ext cx="1554224" cy="231359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BC88F968-D573-2A49-805C-260540B698B5}"/>
                  </a:ext>
                </a:extLst>
              </p:cNvPr>
              <p:cNvCxnSpPr>
                <a:cxnSpLocks/>
              </p:cNvCxnSpPr>
              <p:nvPr/>
            </p:nvCxnSpPr>
            <p:spPr bwMode="auto">
              <a:xfrm>
                <a:off x="8676791" y="2302787"/>
                <a:ext cx="1081800"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7CB3C1EE-9B47-9F4F-9051-86DB8E35FF00}"/>
                  </a:ext>
                </a:extLst>
              </p:cNvPr>
              <p:cNvCxnSpPr>
                <a:cxnSpLocks/>
              </p:cNvCxnSpPr>
              <p:nvPr/>
            </p:nvCxnSpPr>
            <p:spPr bwMode="auto">
              <a:xfrm flipH="1">
                <a:off x="8627141" y="2302787"/>
                <a:ext cx="54484"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10E04512-20E6-E646-8206-15ADDE9DF60F}"/>
                  </a:ext>
                </a:extLst>
              </p:cNvPr>
              <p:cNvCxnSpPr>
                <a:cxnSpLocks/>
                <a:endCxn id="352" idx="0"/>
              </p:cNvCxnSpPr>
              <p:nvPr/>
            </p:nvCxnSpPr>
            <p:spPr bwMode="auto">
              <a:xfrm flipH="1">
                <a:off x="7837358" y="2316190"/>
                <a:ext cx="839434" cy="20515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93FE7B96-D5FF-464F-B583-94C4586F134E}"/>
                  </a:ext>
                </a:extLst>
              </p:cNvPr>
              <p:cNvCxnSpPr>
                <a:cxnSpLocks/>
                <a:endCxn id="353" idx="3"/>
              </p:cNvCxnSpPr>
              <p:nvPr/>
            </p:nvCxnSpPr>
            <p:spPr bwMode="auto">
              <a:xfrm flipH="1">
                <a:off x="7912608" y="2309153"/>
                <a:ext cx="764184" cy="133388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F3D016E9-F8C8-B148-9C2D-1DCA18EEC2B5}"/>
                  </a:ext>
                </a:extLst>
              </p:cNvPr>
              <p:cNvCxnSpPr>
                <a:cxnSpLocks/>
              </p:cNvCxnSpPr>
              <p:nvPr/>
            </p:nvCxnSpPr>
            <p:spPr bwMode="auto">
              <a:xfrm flipH="1">
                <a:off x="8261282" y="2324712"/>
                <a:ext cx="414359" cy="4139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8B6D02EB-6D3F-784D-AB47-DCC8DE22C115}"/>
                  </a:ext>
                </a:extLst>
              </p:cNvPr>
              <p:cNvCxnSpPr>
                <a:cxnSpLocks/>
                <a:endCxn id="354" idx="1"/>
              </p:cNvCxnSpPr>
              <p:nvPr/>
            </p:nvCxnSpPr>
            <p:spPr bwMode="auto">
              <a:xfrm>
                <a:off x="9778398" y="2326108"/>
                <a:ext cx="662393" cy="131692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E3CD1A5F-2DA1-764B-AD58-55BF36CDC386}"/>
                  </a:ext>
                </a:extLst>
              </p:cNvPr>
              <p:cNvCxnSpPr>
                <a:cxnSpLocks/>
                <a:endCxn id="351" idx="0"/>
              </p:cNvCxnSpPr>
              <p:nvPr/>
            </p:nvCxnSpPr>
            <p:spPr bwMode="auto">
              <a:xfrm flipH="1">
                <a:off x="9763592" y="2312410"/>
                <a:ext cx="13842" cy="277341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B14D32B1-A2A7-CF46-AD47-E163A4AD6166}"/>
                  </a:ext>
                </a:extLst>
              </p:cNvPr>
              <p:cNvCxnSpPr>
                <a:cxnSpLocks/>
                <a:endCxn id="359" idx="0"/>
              </p:cNvCxnSpPr>
              <p:nvPr/>
            </p:nvCxnSpPr>
            <p:spPr bwMode="auto">
              <a:xfrm flipH="1">
                <a:off x="8630207" y="2315051"/>
                <a:ext cx="1151276" cy="2762061"/>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AA2F8E34-47B0-8243-A082-62D6C4BC463E}"/>
                  </a:ext>
                </a:extLst>
              </p:cNvPr>
              <p:cNvCxnSpPr>
                <a:cxnSpLocks/>
                <a:endCxn id="352" idx="0"/>
              </p:cNvCxnSpPr>
              <p:nvPr/>
            </p:nvCxnSpPr>
            <p:spPr bwMode="auto">
              <a:xfrm flipH="1">
                <a:off x="7837355" y="2323637"/>
                <a:ext cx="1932758" cy="204412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52C5D2ED-E6AD-D345-99FF-1319A46A8986}"/>
                  </a:ext>
                </a:extLst>
              </p:cNvPr>
              <p:cNvCxnSpPr>
                <a:cxnSpLocks/>
                <a:stCxn id="358" idx="2"/>
                <a:endCxn id="353" idx="3"/>
              </p:cNvCxnSpPr>
              <p:nvPr/>
            </p:nvCxnSpPr>
            <p:spPr bwMode="auto">
              <a:xfrm flipH="1">
                <a:off x="7912608" y="2319770"/>
                <a:ext cx="1850987" cy="132326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052F2D68-7084-B440-87B0-A99DCAA343B1}"/>
                  </a:ext>
                </a:extLst>
              </p:cNvPr>
              <p:cNvCxnSpPr>
                <a:cxnSpLocks/>
                <a:endCxn id="350" idx="3"/>
              </p:cNvCxnSpPr>
              <p:nvPr/>
            </p:nvCxnSpPr>
            <p:spPr bwMode="auto">
              <a:xfrm flipH="1">
                <a:off x="8261278" y="2330149"/>
                <a:ext cx="1503218" cy="40850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DE43028F-3C4D-0944-ACAC-75043AC5BCCB}"/>
                  </a:ext>
                </a:extLst>
              </p:cNvPr>
              <p:cNvCxnSpPr>
                <a:cxnSpLocks/>
              </p:cNvCxnSpPr>
              <p:nvPr/>
            </p:nvCxnSpPr>
            <p:spPr bwMode="auto">
              <a:xfrm flipH="1">
                <a:off x="10280504" y="2972912"/>
                <a:ext cx="1359" cy="140136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719D51A0-160C-EA4A-8FFC-5A29008CE30B}"/>
                  </a:ext>
                </a:extLst>
              </p:cNvPr>
              <p:cNvCxnSpPr>
                <a:cxnSpLocks/>
                <a:endCxn id="351" idx="0"/>
              </p:cNvCxnSpPr>
              <p:nvPr/>
            </p:nvCxnSpPr>
            <p:spPr bwMode="auto">
              <a:xfrm flipH="1">
                <a:off x="9763596" y="2734847"/>
                <a:ext cx="404217" cy="235097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FB51D620-EEA5-CF42-8199-5A542E516B7D}"/>
                  </a:ext>
                </a:extLst>
              </p:cNvPr>
              <p:cNvCxnSpPr>
                <a:cxnSpLocks/>
                <a:endCxn id="359" idx="0"/>
              </p:cNvCxnSpPr>
              <p:nvPr/>
            </p:nvCxnSpPr>
            <p:spPr bwMode="auto">
              <a:xfrm flipH="1">
                <a:off x="8630211" y="2738590"/>
                <a:ext cx="1540658" cy="23385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FFCF0DEB-2D71-144F-A8A3-0775E8FBC199}"/>
                  </a:ext>
                </a:extLst>
              </p:cNvPr>
              <p:cNvCxnSpPr>
                <a:cxnSpLocks/>
                <a:endCxn id="352" idx="0"/>
              </p:cNvCxnSpPr>
              <p:nvPr/>
            </p:nvCxnSpPr>
            <p:spPr bwMode="auto">
              <a:xfrm flipH="1">
                <a:off x="7837359" y="2743326"/>
                <a:ext cx="2320072" cy="16244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759E8F4A-5F3D-BE44-8B18-28A6EB229ABF}"/>
                  </a:ext>
                </a:extLst>
              </p:cNvPr>
              <p:cNvCxnSpPr>
                <a:cxnSpLocks/>
                <a:endCxn id="353" idx="3"/>
              </p:cNvCxnSpPr>
              <p:nvPr/>
            </p:nvCxnSpPr>
            <p:spPr bwMode="auto">
              <a:xfrm flipH="1">
                <a:off x="7912609" y="2737664"/>
                <a:ext cx="2239783" cy="90537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EDCC212D-A3D5-994E-AE6A-1AF625AD527C}"/>
                  </a:ext>
                </a:extLst>
              </p:cNvPr>
              <p:cNvCxnSpPr>
                <a:cxnSpLocks/>
                <a:endCxn id="350" idx="3"/>
              </p:cNvCxnSpPr>
              <p:nvPr/>
            </p:nvCxnSpPr>
            <p:spPr bwMode="auto">
              <a:xfrm flipH="1" flipV="1">
                <a:off x="8261282" y="2738652"/>
                <a:ext cx="1888822" cy="917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160C8E1A-75BB-EC47-9425-B47B15CDA86A}"/>
                  </a:ext>
                </a:extLst>
              </p:cNvPr>
              <p:cNvCxnSpPr>
                <a:cxnSpLocks/>
                <a:endCxn id="351" idx="0"/>
              </p:cNvCxnSpPr>
              <p:nvPr/>
            </p:nvCxnSpPr>
            <p:spPr bwMode="auto">
              <a:xfrm flipH="1">
                <a:off x="9763596" y="3633230"/>
                <a:ext cx="679463" cy="14525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6C9BC835-6BE2-0645-86F2-FBE854B5D517}"/>
                  </a:ext>
                </a:extLst>
              </p:cNvPr>
              <p:cNvCxnSpPr>
                <a:cxnSpLocks/>
                <a:endCxn id="359" idx="0"/>
              </p:cNvCxnSpPr>
              <p:nvPr/>
            </p:nvCxnSpPr>
            <p:spPr bwMode="auto">
              <a:xfrm flipH="1">
                <a:off x="8630212" y="3632080"/>
                <a:ext cx="1812850" cy="1445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EB70AA5D-EA89-2F44-9814-35A7B8EC5081}"/>
                  </a:ext>
                </a:extLst>
              </p:cNvPr>
              <p:cNvCxnSpPr>
                <a:cxnSpLocks/>
                <a:endCxn id="352" idx="0"/>
              </p:cNvCxnSpPr>
              <p:nvPr/>
            </p:nvCxnSpPr>
            <p:spPr bwMode="auto">
              <a:xfrm flipH="1">
                <a:off x="7837361" y="3636914"/>
                <a:ext cx="2605700" cy="73085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AD2408B1-1641-0F43-AD4A-8434679DE8FD}"/>
                  </a:ext>
                </a:extLst>
              </p:cNvPr>
              <p:cNvCxnSpPr>
                <a:cxnSpLocks/>
                <a:stCxn id="354" idx="1"/>
              </p:cNvCxnSpPr>
              <p:nvPr/>
            </p:nvCxnSpPr>
            <p:spPr bwMode="auto">
              <a:xfrm flipH="1" flipV="1">
                <a:off x="7906094" y="3633307"/>
                <a:ext cx="2534702" cy="973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DAAEF869-3730-AE43-B546-DB3EFF01EFBF}"/>
                  </a:ext>
                </a:extLst>
              </p:cNvPr>
              <p:cNvCxnSpPr>
                <a:cxnSpLocks/>
                <a:endCxn id="350" idx="3"/>
              </p:cNvCxnSpPr>
              <p:nvPr/>
            </p:nvCxnSpPr>
            <p:spPr bwMode="auto">
              <a:xfrm flipH="1" flipV="1">
                <a:off x="8261286" y="2738657"/>
                <a:ext cx="2168052" cy="88585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A0E43CA0-F2F4-8446-89F5-3FB3163A070D}"/>
                  </a:ext>
                </a:extLst>
              </p:cNvPr>
              <p:cNvCxnSpPr>
                <a:cxnSpLocks/>
                <a:stCxn id="357" idx="1"/>
                <a:endCxn id="359" idx="0"/>
              </p:cNvCxnSpPr>
              <p:nvPr/>
            </p:nvCxnSpPr>
            <p:spPr bwMode="auto">
              <a:xfrm flipH="1">
                <a:off x="8630209" y="4616377"/>
                <a:ext cx="1601955" cy="4607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F0954D7F-1B2F-4740-9264-B1EBEAAC2CD3}"/>
                  </a:ext>
                </a:extLst>
              </p:cNvPr>
              <p:cNvCxnSpPr>
                <a:cxnSpLocks/>
                <a:stCxn id="357" idx="1"/>
                <a:endCxn id="352" idx="3"/>
              </p:cNvCxnSpPr>
              <p:nvPr/>
            </p:nvCxnSpPr>
            <p:spPr bwMode="auto">
              <a:xfrm flipH="1" flipV="1">
                <a:off x="8204367" y="4609340"/>
                <a:ext cx="2027798" cy="7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1E739122-6036-4144-82F1-F1E9E5E5DFD6}"/>
                  </a:ext>
                </a:extLst>
              </p:cNvPr>
              <p:cNvCxnSpPr>
                <a:cxnSpLocks/>
                <a:stCxn id="357" idx="1"/>
                <a:endCxn id="353" idx="3"/>
              </p:cNvCxnSpPr>
              <p:nvPr/>
            </p:nvCxnSpPr>
            <p:spPr bwMode="auto">
              <a:xfrm flipH="1" flipV="1">
                <a:off x="7912608" y="3643037"/>
                <a:ext cx="2319557" cy="9733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9EAA1FE4-FD5A-8A43-B22A-48CF70719215}"/>
                  </a:ext>
                </a:extLst>
              </p:cNvPr>
              <p:cNvCxnSpPr>
                <a:cxnSpLocks/>
                <a:stCxn id="357" idx="1"/>
                <a:endCxn id="350" idx="3"/>
              </p:cNvCxnSpPr>
              <p:nvPr/>
            </p:nvCxnSpPr>
            <p:spPr bwMode="auto">
              <a:xfrm flipH="1" flipV="1">
                <a:off x="8261282" y="2738651"/>
                <a:ext cx="1970883" cy="18777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09837263-52CD-8A42-A029-165D49CD967A}"/>
                  </a:ext>
                </a:extLst>
              </p:cNvPr>
              <p:cNvCxnSpPr>
                <a:stCxn id="358" idx="2"/>
                <a:endCxn id="357" idx="1"/>
              </p:cNvCxnSpPr>
              <p:nvPr/>
            </p:nvCxnSpPr>
            <p:spPr bwMode="auto">
              <a:xfrm>
                <a:off x="9763595" y="2319770"/>
                <a:ext cx="468570" cy="229660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FDC3B34B-1C66-864A-B7F1-5A7D44C6AEB5}"/>
                  </a:ext>
                </a:extLst>
              </p:cNvPr>
              <p:cNvCxnSpPr>
                <a:cxnSpLocks/>
                <a:stCxn id="351" idx="0"/>
                <a:endCxn id="353" idx="3"/>
              </p:cNvCxnSpPr>
              <p:nvPr/>
            </p:nvCxnSpPr>
            <p:spPr bwMode="auto">
              <a:xfrm flipH="1" flipV="1">
                <a:off x="7912608" y="3643037"/>
                <a:ext cx="1850987" cy="144278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F9C12B96-C576-2C42-9881-218F106CFFA3}"/>
                  </a:ext>
                </a:extLst>
              </p:cNvPr>
              <p:cNvCxnSpPr>
                <a:cxnSpLocks/>
                <a:stCxn id="351" idx="0"/>
                <a:endCxn id="352" idx="3"/>
              </p:cNvCxnSpPr>
              <p:nvPr/>
            </p:nvCxnSpPr>
            <p:spPr bwMode="auto">
              <a:xfrm flipH="1" flipV="1">
                <a:off x="8204367" y="4609340"/>
                <a:ext cx="1559228" cy="47648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EEDDE0C4-638A-D040-81BA-CEA5322B4F7B}"/>
                  </a:ext>
                </a:extLst>
              </p:cNvPr>
              <p:cNvCxnSpPr>
                <a:stCxn id="350" idx="3"/>
                <a:endCxn id="351" idx="0"/>
              </p:cNvCxnSpPr>
              <p:nvPr/>
            </p:nvCxnSpPr>
            <p:spPr bwMode="auto">
              <a:xfrm>
                <a:off x="8261282" y="2738652"/>
                <a:ext cx="1502313" cy="23471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D1373D67-1D84-2941-9D50-CF5DACFAE21D}"/>
                  </a:ext>
                </a:extLst>
              </p:cNvPr>
              <p:cNvCxnSpPr>
                <a:stCxn id="359" idx="0"/>
                <a:endCxn id="353" idx="3"/>
              </p:cNvCxnSpPr>
              <p:nvPr/>
            </p:nvCxnSpPr>
            <p:spPr bwMode="auto">
              <a:xfrm flipH="1" flipV="1">
                <a:off x="7912608" y="3643037"/>
                <a:ext cx="717602" cy="143407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grpSp>
        <p:sp>
          <p:nvSpPr>
            <p:cNvPr id="348" name="TextBox 347">
              <a:extLst>
                <a:ext uri="{FF2B5EF4-FFF2-40B4-BE49-F238E27FC236}">
                  <a16:creationId xmlns:a16="http://schemas.microsoft.com/office/drawing/2014/main" id="{6CC4C69F-CE46-BA44-A390-35E5580049E9}"/>
                </a:ext>
              </a:extLst>
            </p:cNvPr>
            <p:cNvSpPr txBox="1"/>
            <p:nvPr/>
          </p:nvSpPr>
          <p:spPr>
            <a:xfrm>
              <a:off x="5366638" y="4360305"/>
              <a:ext cx="709404" cy="208528"/>
            </a:xfrm>
            <a:prstGeom prst="rect">
              <a:avLst/>
            </a:prstGeom>
            <a:noFill/>
            <a:ln>
              <a:solidFill>
                <a:schemeClr val="bg1">
                  <a:lumMod val="65000"/>
                </a:schemeClr>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charset="0"/>
                  <a:ea typeface="+mn-ea"/>
                  <a:cs typeface="+mn-cs"/>
                </a:rPr>
                <a:t>Data Mesh</a:t>
              </a:r>
            </a:p>
          </p:txBody>
        </p:sp>
      </p:grpSp>
      <p:grpSp>
        <p:nvGrpSpPr>
          <p:cNvPr id="18" name="Group 17">
            <a:extLst>
              <a:ext uri="{FF2B5EF4-FFF2-40B4-BE49-F238E27FC236}">
                <a16:creationId xmlns:a16="http://schemas.microsoft.com/office/drawing/2014/main" id="{2C008910-BBB7-7443-8906-963B6A4ED43A}"/>
              </a:ext>
            </a:extLst>
          </p:cNvPr>
          <p:cNvGrpSpPr/>
          <p:nvPr/>
        </p:nvGrpSpPr>
        <p:grpSpPr>
          <a:xfrm>
            <a:off x="2755392" y="3353469"/>
            <a:ext cx="1825209" cy="1453888"/>
            <a:chOff x="2755392" y="2349163"/>
            <a:chExt cx="1825209" cy="1453888"/>
          </a:xfrm>
        </p:grpSpPr>
        <p:cxnSp>
          <p:nvCxnSpPr>
            <p:cNvPr id="5" name="Straight Arrow Connector 4">
              <a:extLst>
                <a:ext uri="{FF2B5EF4-FFF2-40B4-BE49-F238E27FC236}">
                  <a16:creationId xmlns:a16="http://schemas.microsoft.com/office/drawing/2014/main" id="{6900F4AA-3713-064A-A552-0FE22D4AC10E}"/>
                </a:ext>
              </a:extLst>
            </p:cNvPr>
            <p:cNvCxnSpPr>
              <a:cxnSpLocks/>
            </p:cNvCxnSpPr>
            <p:nvPr/>
          </p:nvCxnSpPr>
          <p:spPr bwMode="auto">
            <a:xfrm>
              <a:off x="2755392" y="2436041"/>
              <a:ext cx="0" cy="110303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95" name="Straight Arrow Connector 394">
              <a:extLst>
                <a:ext uri="{FF2B5EF4-FFF2-40B4-BE49-F238E27FC236}">
                  <a16:creationId xmlns:a16="http://schemas.microsoft.com/office/drawing/2014/main" id="{0BA31575-0308-0044-BF91-C685F2AC8F9E}"/>
                </a:ext>
              </a:extLst>
            </p:cNvPr>
            <p:cNvCxnSpPr>
              <a:cxnSpLocks/>
            </p:cNvCxnSpPr>
            <p:nvPr/>
          </p:nvCxnSpPr>
          <p:spPr bwMode="auto">
            <a:xfrm flipV="1">
              <a:off x="3432048" y="2443050"/>
              <a:ext cx="0" cy="109602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3" name="Elbow Connector 12">
              <a:extLst>
                <a:ext uri="{FF2B5EF4-FFF2-40B4-BE49-F238E27FC236}">
                  <a16:creationId xmlns:a16="http://schemas.microsoft.com/office/drawing/2014/main" id="{723D38B2-5777-5F4C-88A8-46D50FF109CA}"/>
                </a:ext>
              </a:extLst>
            </p:cNvPr>
            <p:cNvCxnSpPr>
              <a:stCxn id="98" idx="1"/>
              <a:endCxn id="100" idx="1"/>
            </p:cNvCxnSpPr>
            <p:nvPr/>
          </p:nvCxnSpPr>
          <p:spPr bwMode="auto">
            <a:xfrm>
              <a:off x="4065203" y="2349163"/>
              <a:ext cx="515398" cy="1453888"/>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sp>
        <p:nvSpPr>
          <p:cNvPr id="91" name="Can 90">
            <a:extLst>
              <a:ext uri="{FF2B5EF4-FFF2-40B4-BE49-F238E27FC236}">
                <a16:creationId xmlns:a16="http://schemas.microsoft.com/office/drawing/2014/main" id="{F3007ABA-93BD-744F-A2BE-2DE801D5FADA}"/>
              </a:ext>
            </a:extLst>
          </p:cNvPr>
          <p:cNvSpPr/>
          <p:nvPr/>
        </p:nvSpPr>
        <p:spPr bwMode="auto">
          <a:xfrm>
            <a:off x="2070723" y="4689180"/>
            <a:ext cx="3140989" cy="402833"/>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Storage Account		</a:t>
            </a:r>
          </a:p>
        </p:txBody>
      </p:sp>
      <p:sp>
        <p:nvSpPr>
          <p:cNvPr id="8" name="TextBox 7">
            <a:extLst>
              <a:ext uri="{FF2B5EF4-FFF2-40B4-BE49-F238E27FC236}">
                <a16:creationId xmlns:a16="http://schemas.microsoft.com/office/drawing/2014/main" id="{4DF65457-AAC4-5542-9BB8-CACBAB62979B}"/>
              </a:ext>
            </a:extLst>
          </p:cNvPr>
          <p:cNvSpPr txBox="1"/>
          <p:nvPr/>
        </p:nvSpPr>
        <p:spPr>
          <a:xfrm>
            <a:off x="2249174" y="3744030"/>
            <a:ext cx="744114"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102" name="TextBox 101">
            <a:extLst>
              <a:ext uri="{FF2B5EF4-FFF2-40B4-BE49-F238E27FC236}">
                <a16:creationId xmlns:a16="http://schemas.microsoft.com/office/drawing/2014/main" id="{89C2B324-0564-6946-A8EA-217A765E6F1C}"/>
              </a:ext>
            </a:extLst>
          </p:cNvPr>
          <p:cNvSpPr txBox="1"/>
          <p:nvPr/>
        </p:nvSpPr>
        <p:spPr>
          <a:xfrm>
            <a:off x="2999060" y="3744030"/>
            <a:ext cx="902811"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process</a:t>
            </a:r>
          </a:p>
        </p:txBody>
      </p:sp>
      <p:cxnSp>
        <p:nvCxnSpPr>
          <p:cNvPr id="11" name="Elbow Connector 10">
            <a:extLst>
              <a:ext uri="{FF2B5EF4-FFF2-40B4-BE49-F238E27FC236}">
                <a16:creationId xmlns:a16="http://schemas.microsoft.com/office/drawing/2014/main" id="{012A4AD2-1DD4-E942-91EF-813F76735949}"/>
              </a:ext>
            </a:extLst>
          </p:cNvPr>
          <p:cNvCxnSpPr>
            <a:cxnSpLocks/>
            <a:endCxn id="356" idx="1"/>
          </p:cNvCxnSpPr>
          <p:nvPr/>
        </p:nvCxnSpPr>
        <p:spPr bwMode="auto">
          <a:xfrm rot="5400000" flipH="1" flipV="1">
            <a:off x="4832589" y="3434647"/>
            <a:ext cx="1429013" cy="1244524"/>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103" name="TextBox 102">
            <a:extLst>
              <a:ext uri="{FF2B5EF4-FFF2-40B4-BE49-F238E27FC236}">
                <a16:creationId xmlns:a16="http://schemas.microsoft.com/office/drawing/2014/main" id="{98EEFBB2-666A-4C48-8BEF-03955EF4A94D}"/>
              </a:ext>
            </a:extLst>
          </p:cNvPr>
          <p:cNvSpPr txBox="1"/>
          <p:nvPr/>
        </p:nvSpPr>
        <p:spPr>
          <a:xfrm>
            <a:off x="4730367" y="3744030"/>
            <a:ext cx="686406"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serve</a:t>
            </a:r>
          </a:p>
        </p:txBody>
      </p:sp>
      <p:grpSp>
        <p:nvGrpSpPr>
          <p:cNvPr id="108" name="Group 107">
            <a:extLst>
              <a:ext uri="{FF2B5EF4-FFF2-40B4-BE49-F238E27FC236}">
                <a16:creationId xmlns:a16="http://schemas.microsoft.com/office/drawing/2014/main" id="{B144CADE-FCAB-2C40-AF34-6AB8346BC4F4}"/>
              </a:ext>
            </a:extLst>
          </p:cNvPr>
          <p:cNvGrpSpPr/>
          <p:nvPr/>
        </p:nvGrpSpPr>
        <p:grpSpPr>
          <a:xfrm>
            <a:off x="2898105" y="1511831"/>
            <a:ext cx="696045" cy="696045"/>
            <a:chOff x="3405253" y="772487"/>
            <a:chExt cx="914400" cy="914400"/>
          </a:xfrm>
        </p:grpSpPr>
        <p:pic>
          <p:nvPicPr>
            <p:cNvPr id="110" name="Graphic 109" descr="Meeting outline">
              <a:extLst>
                <a:ext uri="{FF2B5EF4-FFF2-40B4-BE49-F238E27FC236}">
                  <a16:creationId xmlns:a16="http://schemas.microsoft.com/office/drawing/2014/main" id="{D623F5B0-69F4-0E46-95B2-54A1E4BB88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05253" y="772487"/>
              <a:ext cx="914400" cy="914400"/>
            </a:xfrm>
            <a:prstGeom prst="rect">
              <a:avLst/>
            </a:prstGeom>
          </p:spPr>
        </p:pic>
        <p:sp>
          <p:nvSpPr>
            <p:cNvPr id="113" name="TextBox 112">
              <a:extLst>
                <a:ext uri="{FF2B5EF4-FFF2-40B4-BE49-F238E27FC236}">
                  <a16:creationId xmlns:a16="http://schemas.microsoft.com/office/drawing/2014/main" id="{62914A41-A703-A24E-9F26-B41DEE9EDD7C}"/>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sp>
        <p:nvSpPr>
          <p:cNvPr id="121" name="Rectangle 120">
            <a:extLst>
              <a:ext uri="{FF2B5EF4-FFF2-40B4-BE49-F238E27FC236}">
                <a16:creationId xmlns:a16="http://schemas.microsoft.com/office/drawing/2014/main" id="{5AD973B8-298C-D043-8DA0-62A7918EAD9E}"/>
              </a:ext>
            </a:extLst>
          </p:cNvPr>
          <p:cNvSpPr/>
          <p:nvPr/>
        </p:nvSpPr>
        <p:spPr bwMode="auto">
          <a:xfrm>
            <a:off x="1398653" y="2188387"/>
            <a:ext cx="10552138" cy="358910"/>
          </a:xfrm>
          <a:prstGeom prst="rect">
            <a:avLst/>
          </a:prstGeom>
          <a:solidFill>
            <a:srgbClr val="009491"/>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Arial" charset="0"/>
                <a:ea typeface="+mn-ea"/>
                <a:cs typeface="+mn-cs"/>
              </a:rPr>
              <a:t>Common Extensible Data Fabric Platform </a:t>
            </a:r>
          </a:p>
        </p:txBody>
      </p:sp>
      <p:sp>
        <p:nvSpPr>
          <p:cNvPr id="124" name="Can 123">
            <a:extLst>
              <a:ext uri="{FF2B5EF4-FFF2-40B4-BE49-F238E27FC236}">
                <a16:creationId xmlns:a16="http://schemas.microsoft.com/office/drawing/2014/main" id="{96A9EF94-56F3-C24F-BDCA-D92EBAFB00AB}"/>
              </a:ext>
            </a:extLst>
          </p:cNvPr>
          <p:cNvSpPr/>
          <p:nvPr/>
        </p:nvSpPr>
        <p:spPr bwMode="auto">
          <a:xfrm>
            <a:off x="6049148" y="1834317"/>
            <a:ext cx="879057" cy="32683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catalog</a:t>
            </a:r>
          </a:p>
        </p:txBody>
      </p:sp>
      <p:cxnSp>
        <p:nvCxnSpPr>
          <p:cNvPr id="6" name="Straight Arrow Connector 5">
            <a:extLst>
              <a:ext uri="{FF2B5EF4-FFF2-40B4-BE49-F238E27FC236}">
                <a16:creationId xmlns:a16="http://schemas.microsoft.com/office/drawing/2014/main" id="{3F55D290-2829-F244-990E-7C162D9AA38B}"/>
              </a:ext>
            </a:extLst>
          </p:cNvPr>
          <p:cNvCxnSpPr>
            <a:cxnSpLocks/>
            <a:endCxn id="99" idx="0"/>
          </p:cNvCxnSpPr>
          <p:nvPr/>
        </p:nvCxnSpPr>
        <p:spPr bwMode="auto">
          <a:xfrm>
            <a:off x="3270677" y="2586896"/>
            <a:ext cx="0" cy="6113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639881C3-90E6-C242-8316-5B771A013ECA}"/>
              </a:ext>
            </a:extLst>
          </p:cNvPr>
          <p:cNvSpPr txBox="1"/>
          <p:nvPr/>
        </p:nvSpPr>
        <p:spPr>
          <a:xfrm>
            <a:off x="2515888" y="2672962"/>
            <a:ext cx="1896673" cy="307777"/>
          </a:xfrm>
          <a:prstGeom prst="rect">
            <a:avLst/>
          </a:prstGeom>
          <a:noFill/>
        </p:spPr>
        <p:txBody>
          <a:bodyPr wrap="none" rtlCol="0">
            <a:spAutoFit/>
          </a:bodyPr>
          <a:lstStyle/>
          <a:p>
            <a:r>
              <a:rPr lang="en-GB" sz="1400">
                <a:solidFill>
                  <a:schemeClr val="tx1"/>
                </a:solidFill>
              </a:rPr>
              <a:t>Pipeline development</a:t>
            </a:r>
          </a:p>
        </p:txBody>
      </p:sp>
      <p:sp>
        <p:nvSpPr>
          <p:cNvPr id="126" name="TextBox 125">
            <a:extLst>
              <a:ext uri="{FF2B5EF4-FFF2-40B4-BE49-F238E27FC236}">
                <a16:creationId xmlns:a16="http://schemas.microsoft.com/office/drawing/2014/main" id="{6127E9A3-49C0-854E-9801-1B3197E26E5B}"/>
              </a:ext>
            </a:extLst>
          </p:cNvPr>
          <p:cNvSpPr txBox="1"/>
          <p:nvPr/>
        </p:nvSpPr>
        <p:spPr>
          <a:xfrm>
            <a:off x="3990428" y="3738242"/>
            <a:ext cx="788999"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persist</a:t>
            </a:r>
          </a:p>
        </p:txBody>
      </p:sp>
      <p:sp>
        <p:nvSpPr>
          <p:cNvPr id="173" name="TextBox 172">
            <a:extLst>
              <a:ext uri="{FF2B5EF4-FFF2-40B4-BE49-F238E27FC236}">
                <a16:creationId xmlns:a16="http://schemas.microsoft.com/office/drawing/2014/main" id="{BEA631A0-AD0D-B046-B035-80297D173CE5}"/>
              </a:ext>
            </a:extLst>
          </p:cNvPr>
          <p:cNvSpPr txBox="1"/>
          <p:nvPr/>
        </p:nvSpPr>
        <p:spPr>
          <a:xfrm>
            <a:off x="8695824" y="1202608"/>
            <a:ext cx="2172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Business Domain 2</a:t>
            </a:r>
          </a:p>
        </p:txBody>
      </p:sp>
      <p:sp>
        <p:nvSpPr>
          <p:cNvPr id="77" name="Rectangle 76">
            <a:extLst>
              <a:ext uri="{FF2B5EF4-FFF2-40B4-BE49-F238E27FC236}">
                <a16:creationId xmlns:a16="http://schemas.microsoft.com/office/drawing/2014/main" id="{BE465A56-F8C6-E749-837E-8F634BC99A5C}"/>
              </a:ext>
            </a:extLst>
          </p:cNvPr>
          <p:cNvSpPr/>
          <p:nvPr/>
        </p:nvSpPr>
        <p:spPr bwMode="auto">
          <a:xfrm flipH="1">
            <a:off x="10901213" y="2701922"/>
            <a:ext cx="1064867" cy="319738"/>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Application</a:t>
            </a:r>
          </a:p>
        </p:txBody>
      </p:sp>
      <p:sp>
        <p:nvSpPr>
          <p:cNvPr id="78" name="Can 77">
            <a:extLst>
              <a:ext uri="{FF2B5EF4-FFF2-40B4-BE49-F238E27FC236}">
                <a16:creationId xmlns:a16="http://schemas.microsoft.com/office/drawing/2014/main" id="{BDEC065F-80C9-5246-A168-741D53C6C8C8}"/>
              </a:ext>
            </a:extLst>
          </p:cNvPr>
          <p:cNvSpPr/>
          <p:nvPr/>
        </p:nvSpPr>
        <p:spPr bwMode="auto">
          <a:xfrm flipH="1">
            <a:off x="11136914" y="3193076"/>
            <a:ext cx="584617" cy="31973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79" name="Straight Arrow Connector 78">
            <a:extLst>
              <a:ext uri="{FF2B5EF4-FFF2-40B4-BE49-F238E27FC236}">
                <a16:creationId xmlns:a16="http://schemas.microsoft.com/office/drawing/2014/main" id="{C0CEA251-B706-0C4A-B4DA-9021CB486126}"/>
              </a:ext>
            </a:extLst>
          </p:cNvPr>
          <p:cNvCxnSpPr>
            <a:cxnSpLocks/>
            <a:stCxn id="77" idx="2"/>
            <a:endCxn id="78" idx="1"/>
          </p:cNvCxnSpPr>
          <p:nvPr/>
        </p:nvCxnSpPr>
        <p:spPr bwMode="auto">
          <a:xfrm flipH="1">
            <a:off x="11429222" y="3021660"/>
            <a:ext cx="4424" cy="17141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80" name="Can 79">
            <a:extLst>
              <a:ext uri="{FF2B5EF4-FFF2-40B4-BE49-F238E27FC236}">
                <a16:creationId xmlns:a16="http://schemas.microsoft.com/office/drawing/2014/main" id="{4EA2D657-20DC-2445-BA59-956B39C76D35}"/>
              </a:ext>
            </a:extLst>
          </p:cNvPr>
          <p:cNvSpPr/>
          <p:nvPr/>
        </p:nvSpPr>
        <p:spPr bwMode="auto">
          <a:xfrm rot="16200000" flipH="1">
            <a:off x="9922493" y="2563937"/>
            <a:ext cx="198140" cy="1573089"/>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1" name="TextBox 80">
            <a:extLst>
              <a:ext uri="{FF2B5EF4-FFF2-40B4-BE49-F238E27FC236}">
                <a16:creationId xmlns:a16="http://schemas.microsoft.com/office/drawing/2014/main" id="{E226A20D-BC32-8641-A816-C43025BAC921}"/>
              </a:ext>
            </a:extLst>
          </p:cNvPr>
          <p:cNvSpPr txBox="1"/>
          <p:nvPr/>
        </p:nvSpPr>
        <p:spPr bwMode="gray">
          <a:xfrm flipH="1">
            <a:off x="9371788" y="3206596"/>
            <a:ext cx="135966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DataOps pipeline</a:t>
            </a:r>
          </a:p>
        </p:txBody>
      </p:sp>
      <p:cxnSp>
        <p:nvCxnSpPr>
          <p:cNvPr id="83" name="Straight Arrow Connector 82">
            <a:extLst>
              <a:ext uri="{FF2B5EF4-FFF2-40B4-BE49-F238E27FC236}">
                <a16:creationId xmlns:a16="http://schemas.microsoft.com/office/drawing/2014/main" id="{78570B86-259C-1642-A58A-FBCEC0710675}"/>
              </a:ext>
            </a:extLst>
          </p:cNvPr>
          <p:cNvCxnSpPr>
            <a:cxnSpLocks/>
            <a:stCxn id="78" idx="4"/>
            <a:endCxn id="80" idx="3"/>
          </p:cNvCxnSpPr>
          <p:nvPr/>
        </p:nvCxnSpPr>
        <p:spPr bwMode="auto">
          <a:xfrm flipH="1" flipV="1">
            <a:off x="10808107" y="3350482"/>
            <a:ext cx="328807" cy="2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92" name="TextBox 91">
            <a:extLst>
              <a:ext uri="{FF2B5EF4-FFF2-40B4-BE49-F238E27FC236}">
                <a16:creationId xmlns:a16="http://schemas.microsoft.com/office/drawing/2014/main" id="{597AC5EE-9A92-4D47-A98D-3F90A43EA0DA}"/>
              </a:ext>
            </a:extLst>
          </p:cNvPr>
          <p:cNvSpPr txBox="1"/>
          <p:nvPr/>
        </p:nvSpPr>
        <p:spPr>
          <a:xfrm flipH="1">
            <a:off x="8670286" y="2866598"/>
            <a:ext cx="184731" cy="2672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Can 81">
            <a:extLst>
              <a:ext uri="{FF2B5EF4-FFF2-40B4-BE49-F238E27FC236}">
                <a16:creationId xmlns:a16="http://schemas.microsoft.com/office/drawing/2014/main" id="{3EC08083-CCF2-D848-93F3-6B778A79CDCF}"/>
              </a:ext>
            </a:extLst>
          </p:cNvPr>
          <p:cNvSpPr/>
          <p:nvPr/>
        </p:nvSpPr>
        <p:spPr bwMode="auto">
          <a:xfrm flipH="1">
            <a:off x="7985880" y="4765158"/>
            <a:ext cx="1041417" cy="278146"/>
          </a:xfrm>
          <a:prstGeom prst="can">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mn-cs"/>
              </a:rPr>
              <a:t>Data product</a:t>
            </a:r>
          </a:p>
        </p:txBody>
      </p:sp>
      <p:cxnSp>
        <p:nvCxnSpPr>
          <p:cNvPr id="15" name="Elbow Connector 14">
            <a:extLst>
              <a:ext uri="{FF2B5EF4-FFF2-40B4-BE49-F238E27FC236}">
                <a16:creationId xmlns:a16="http://schemas.microsoft.com/office/drawing/2014/main" id="{495CD34E-4F96-5545-A229-183DA7EC7448}"/>
              </a:ext>
            </a:extLst>
          </p:cNvPr>
          <p:cNvCxnSpPr>
            <a:stCxn id="80" idx="1"/>
            <a:endCxn id="82" idx="1"/>
          </p:cNvCxnSpPr>
          <p:nvPr/>
        </p:nvCxnSpPr>
        <p:spPr bwMode="auto">
          <a:xfrm rot="10800000" flipV="1">
            <a:off x="8506589" y="3350482"/>
            <a:ext cx="728431" cy="1414676"/>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93" name="Can 92">
            <a:extLst>
              <a:ext uri="{FF2B5EF4-FFF2-40B4-BE49-F238E27FC236}">
                <a16:creationId xmlns:a16="http://schemas.microsoft.com/office/drawing/2014/main" id="{585A1EF3-6E81-CD4D-B497-C94C1D53765D}"/>
              </a:ext>
            </a:extLst>
          </p:cNvPr>
          <p:cNvSpPr/>
          <p:nvPr/>
        </p:nvSpPr>
        <p:spPr bwMode="auto">
          <a:xfrm>
            <a:off x="7896579" y="4689180"/>
            <a:ext cx="3156197" cy="402833"/>
          </a:xfrm>
          <a:prstGeom prst="can">
            <a:avLst/>
          </a:prstGeom>
          <a:noFill/>
          <a:ln w="12700" cap="flat" cmpd="sng" algn="ctr">
            <a:solidFill>
              <a:schemeClr val="tx1"/>
            </a:solidFill>
            <a:prstDash val="dash"/>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	Storage Account</a:t>
            </a:r>
          </a:p>
        </p:txBody>
      </p:sp>
      <p:sp>
        <p:nvSpPr>
          <p:cNvPr id="106" name="TextBox 105">
            <a:extLst>
              <a:ext uri="{FF2B5EF4-FFF2-40B4-BE49-F238E27FC236}">
                <a16:creationId xmlns:a16="http://schemas.microsoft.com/office/drawing/2014/main" id="{D6072EC1-E7D4-CB41-B904-DF6C921773F4}"/>
              </a:ext>
            </a:extLst>
          </p:cNvPr>
          <p:cNvSpPr txBox="1"/>
          <p:nvPr/>
        </p:nvSpPr>
        <p:spPr>
          <a:xfrm>
            <a:off x="7701655" y="3749454"/>
            <a:ext cx="686406"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serve</a:t>
            </a:r>
          </a:p>
        </p:txBody>
      </p:sp>
      <p:cxnSp>
        <p:nvCxnSpPr>
          <p:cNvPr id="111" name="Straight Arrow Connector 110">
            <a:extLst>
              <a:ext uri="{FF2B5EF4-FFF2-40B4-BE49-F238E27FC236}">
                <a16:creationId xmlns:a16="http://schemas.microsoft.com/office/drawing/2014/main" id="{9ECC620E-E124-A447-AF71-BE3B3CA793FF}"/>
              </a:ext>
            </a:extLst>
          </p:cNvPr>
          <p:cNvCxnSpPr>
            <a:cxnSpLocks/>
          </p:cNvCxnSpPr>
          <p:nvPr/>
        </p:nvCxnSpPr>
        <p:spPr bwMode="auto">
          <a:xfrm flipV="1">
            <a:off x="9784060" y="3483595"/>
            <a:ext cx="0" cy="115155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12" name="Straight Arrow Connector 111">
            <a:extLst>
              <a:ext uri="{FF2B5EF4-FFF2-40B4-BE49-F238E27FC236}">
                <a16:creationId xmlns:a16="http://schemas.microsoft.com/office/drawing/2014/main" id="{2ACD7038-AF82-4E49-924F-F9A917CED7D5}"/>
              </a:ext>
            </a:extLst>
          </p:cNvPr>
          <p:cNvCxnSpPr>
            <a:cxnSpLocks/>
          </p:cNvCxnSpPr>
          <p:nvPr/>
        </p:nvCxnSpPr>
        <p:spPr bwMode="auto">
          <a:xfrm>
            <a:off x="10460716" y="3483595"/>
            <a:ext cx="0" cy="115765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nvGrpSpPr>
          <p:cNvPr id="19" name="Group 18">
            <a:extLst>
              <a:ext uri="{FF2B5EF4-FFF2-40B4-BE49-F238E27FC236}">
                <a16:creationId xmlns:a16="http://schemas.microsoft.com/office/drawing/2014/main" id="{B74B3A4C-EFF9-5149-880A-70D5D694126E}"/>
              </a:ext>
            </a:extLst>
          </p:cNvPr>
          <p:cNvGrpSpPr/>
          <p:nvPr/>
        </p:nvGrpSpPr>
        <p:grpSpPr>
          <a:xfrm flipH="1">
            <a:off x="9172773" y="3748112"/>
            <a:ext cx="1652697" cy="338554"/>
            <a:chOff x="5294204" y="4969422"/>
            <a:chExt cx="1652697" cy="338554"/>
          </a:xfrm>
        </p:grpSpPr>
        <p:sp>
          <p:nvSpPr>
            <p:cNvPr id="104" name="TextBox 103">
              <a:extLst>
                <a:ext uri="{FF2B5EF4-FFF2-40B4-BE49-F238E27FC236}">
                  <a16:creationId xmlns:a16="http://schemas.microsoft.com/office/drawing/2014/main" id="{6CCD7489-CCE3-3D4D-95D0-BB2514266D04}"/>
                </a:ext>
              </a:extLst>
            </p:cNvPr>
            <p:cNvSpPr txBox="1"/>
            <p:nvPr/>
          </p:nvSpPr>
          <p:spPr>
            <a:xfrm>
              <a:off x="5294204" y="4969422"/>
              <a:ext cx="744114"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Ingest</a:t>
              </a:r>
            </a:p>
          </p:txBody>
        </p:sp>
        <p:sp>
          <p:nvSpPr>
            <p:cNvPr id="105" name="TextBox 104">
              <a:extLst>
                <a:ext uri="{FF2B5EF4-FFF2-40B4-BE49-F238E27FC236}">
                  <a16:creationId xmlns:a16="http://schemas.microsoft.com/office/drawing/2014/main" id="{45915AB0-351D-E441-9160-698BD3115F9A}"/>
                </a:ext>
              </a:extLst>
            </p:cNvPr>
            <p:cNvSpPr txBox="1"/>
            <p:nvPr/>
          </p:nvSpPr>
          <p:spPr>
            <a:xfrm>
              <a:off x="6044090" y="4969422"/>
              <a:ext cx="902811"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process</a:t>
              </a:r>
            </a:p>
          </p:txBody>
        </p:sp>
      </p:grpSp>
      <p:cxnSp>
        <p:nvCxnSpPr>
          <p:cNvPr id="21" name="Elbow Connector 20">
            <a:extLst>
              <a:ext uri="{FF2B5EF4-FFF2-40B4-BE49-F238E27FC236}">
                <a16:creationId xmlns:a16="http://schemas.microsoft.com/office/drawing/2014/main" id="{D7DDABC2-5B58-9148-97AF-8A17236D5770}"/>
              </a:ext>
            </a:extLst>
          </p:cNvPr>
          <p:cNvCxnSpPr>
            <a:cxnSpLocks/>
            <a:endCxn id="358" idx="3"/>
          </p:cNvCxnSpPr>
          <p:nvPr/>
        </p:nvCxnSpPr>
        <p:spPr bwMode="auto">
          <a:xfrm rot="16200000" flipV="1">
            <a:off x="6884125" y="3438841"/>
            <a:ext cx="1383217" cy="1202209"/>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nvGrpSpPr>
          <p:cNvPr id="114" name="Group 113">
            <a:extLst>
              <a:ext uri="{FF2B5EF4-FFF2-40B4-BE49-F238E27FC236}">
                <a16:creationId xmlns:a16="http://schemas.microsoft.com/office/drawing/2014/main" id="{D59E99AC-9E0D-514B-BCAB-C398E35FF767}"/>
              </a:ext>
            </a:extLst>
          </p:cNvPr>
          <p:cNvGrpSpPr/>
          <p:nvPr/>
        </p:nvGrpSpPr>
        <p:grpSpPr>
          <a:xfrm>
            <a:off x="9522881" y="1511831"/>
            <a:ext cx="696045" cy="696045"/>
            <a:chOff x="3405253" y="772487"/>
            <a:chExt cx="914400" cy="914400"/>
          </a:xfrm>
        </p:grpSpPr>
        <p:pic>
          <p:nvPicPr>
            <p:cNvPr id="115" name="Graphic 114" descr="Meeting outline">
              <a:extLst>
                <a:ext uri="{FF2B5EF4-FFF2-40B4-BE49-F238E27FC236}">
                  <a16:creationId xmlns:a16="http://schemas.microsoft.com/office/drawing/2014/main" id="{2BAECAB5-4957-7044-B4D0-73B7ACF178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05253" y="772487"/>
              <a:ext cx="914400" cy="914400"/>
            </a:xfrm>
            <a:prstGeom prst="rect">
              <a:avLst/>
            </a:prstGeom>
          </p:spPr>
        </p:pic>
        <p:sp>
          <p:nvSpPr>
            <p:cNvPr id="116" name="TextBox 115">
              <a:extLst>
                <a:ext uri="{FF2B5EF4-FFF2-40B4-BE49-F238E27FC236}">
                  <a16:creationId xmlns:a16="http://schemas.microsoft.com/office/drawing/2014/main" id="{B4F7C5FD-DFE5-0F47-9DC0-7FF655716EFB}"/>
                </a:ext>
              </a:extLst>
            </p:cNvPr>
            <p:cNvSpPr txBox="1"/>
            <p:nvPr/>
          </p:nvSpPr>
          <p:spPr>
            <a:xfrm>
              <a:off x="3492063" y="1202562"/>
              <a:ext cx="764855" cy="404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mn-cs"/>
                </a:rPr>
                <a:t>team</a:t>
              </a:r>
            </a:p>
          </p:txBody>
        </p:sp>
      </p:grpSp>
      <p:cxnSp>
        <p:nvCxnSpPr>
          <p:cNvPr id="119" name="Straight Arrow Connector 118">
            <a:extLst>
              <a:ext uri="{FF2B5EF4-FFF2-40B4-BE49-F238E27FC236}">
                <a16:creationId xmlns:a16="http://schemas.microsoft.com/office/drawing/2014/main" id="{F9AF5E41-2283-F744-847E-98FA29493F90}"/>
              </a:ext>
            </a:extLst>
          </p:cNvPr>
          <p:cNvCxnSpPr/>
          <p:nvPr/>
        </p:nvCxnSpPr>
        <p:spPr bwMode="auto">
          <a:xfrm flipH="1">
            <a:off x="9916635" y="2565522"/>
            <a:ext cx="6913" cy="6149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0" name="TextBox 119">
            <a:extLst>
              <a:ext uri="{FF2B5EF4-FFF2-40B4-BE49-F238E27FC236}">
                <a16:creationId xmlns:a16="http://schemas.microsoft.com/office/drawing/2014/main" id="{630E5851-BD28-B34A-9D8C-AB0522ED2BFF}"/>
              </a:ext>
            </a:extLst>
          </p:cNvPr>
          <p:cNvSpPr txBox="1"/>
          <p:nvPr/>
        </p:nvSpPr>
        <p:spPr>
          <a:xfrm>
            <a:off x="8917495" y="2734691"/>
            <a:ext cx="1896673" cy="307777"/>
          </a:xfrm>
          <a:prstGeom prst="rect">
            <a:avLst/>
          </a:prstGeom>
          <a:noFill/>
        </p:spPr>
        <p:txBody>
          <a:bodyPr wrap="none" rtlCol="0">
            <a:spAutoFit/>
          </a:bodyPr>
          <a:lstStyle/>
          <a:p>
            <a:r>
              <a:rPr lang="en-GB" sz="1400">
                <a:solidFill>
                  <a:schemeClr val="tx1"/>
                </a:solidFill>
              </a:rPr>
              <a:t>Pipeline development</a:t>
            </a:r>
          </a:p>
        </p:txBody>
      </p:sp>
      <p:sp>
        <p:nvSpPr>
          <p:cNvPr id="128" name="TextBox 127">
            <a:extLst>
              <a:ext uri="{FF2B5EF4-FFF2-40B4-BE49-F238E27FC236}">
                <a16:creationId xmlns:a16="http://schemas.microsoft.com/office/drawing/2014/main" id="{66E1CFB6-921E-2044-872E-6CC696CCBDC2}"/>
              </a:ext>
            </a:extLst>
          </p:cNvPr>
          <p:cNvSpPr txBox="1"/>
          <p:nvPr/>
        </p:nvSpPr>
        <p:spPr>
          <a:xfrm>
            <a:off x="8303718" y="3745050"/>
            <a:ext cx="788999" cy="338554"/>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persist</a:t>
            </a:r>
          </a:p>
        </p:txBody>
      </p:sp>
      <p:grpSp>
        <p:nvGrpSpPr>
          <p:cNvPr id="27" name="Group 26">
            <a:extLst>
              <a:ext uri="{FF2B5EF4-FFF2-40B4-BE49-F238E27FC236}">
                <a16:creationId xmlns:a16="http://schemas.microsoft.com/office/drawing/2014/main" id="{0731CDB7-8FC0-9346-90D3-FE1C6A0E6D8C}"/>
              </a:ext>
            </a:extLst>
          </p:cNvPr>
          <p:cNvGrpSpPr/>
          <p:nvPr/>
        </p:nvGrpSpPr>
        <p:grpSpPr>
          <a:xfrm>
            <a:off x="2489812" y="5130938"/>
            <a:ext cx="8221838" cy="1474574"/>
            <a:chOff x="2489812" y="5130938"/>
            <a:chExt cx="8221838" cy="1474574"/>
          </a:xfrm>
        </p:grpSpPr>
        <p:sp>
          <p:nvSpPr>
            <p:cNvPr id="129" name="TextBox 128">
              <a:extLst>
                <a:ext uri="{FF2B5EF4-FFF2-40B4-BE49-F238E27FC236}">
                  <a16:creationId xmlns:a16="http://schemas.microsoft.com/office/drawing/2014/main" id="{C87EB326-0987-8641-869E-C2FEC4FA7C63}"/>
                </a:ext>
              </a:extLst>
            </p:cNvPr>
            <p:cNvSpPr txBox="1"/>
            <p:nvPr/>
          </p:nvSpPr>
          <p:spPr>
            <a:xfrm>
              <a:off x="3464224" y="5959181"/>
              <a:ext cx="6315364" cy="646331"/>
            </a:xfrm>
            <a:prstGeom prst="rect">
              <a:avLst/>
            </a:prstGeom>
            <a:noFill/>
          </p:spPr>
          <p:txBody>
            <a:bodyPr wrap="square">
              <a:spAutoFit/>
            </a:bodyPr>
            <a:lstStyle/>
            <a:p>
              <a:r>
                <a:rPr lang="en-GB">
                  <a:solidFill>
                    <a:srgbClr val="011893"/>
                  </a:solidFill>
                </a:rPr>
                <a:t>Centralised management of domain-based storage accounts</a:t>
              </a:r>
            </a:p>
            <a:p>
              <a:r>
                <a:rPr lang="en-GB">
                  <a:solidFill>
                    <a:srgbClr val="011893"/>
                  </a:solidFill>
                </a:rPr>
                <a:t>from the Data Fabric platform is recommended</a:t>
              </a:r>
            </a:p>
          </p:txBody>
        </p:sp>
        <p:cxnSp>
          <p:nvCxnSpPr>
            <p:cNvPr id="23" name="Elbow Connector 22">
              <a:extLst>
                <a:ext uri="{FF2B5EF4-FFF2-40B4-BE49-F238E27FC236}">
                  <a16:creationId xmlns:a16="http://schemas.microsoft.com/office/drawing/2014/main" id="{185D1403-5295-0B41-B9F1-9D49C65109EA}"/>
                </a:ext>
              </a:extLst>
            </p:cNvPr>
            <p:cNvCxnSpPr>
              <a:stCxn id="129" idx="1"/>
            </p:cNvCxnSpPr>
            <p:nvPr/>
          </p:nvCxnSpPr>
          <p:spPr bwMode="auto">
            <a:xfrm rot="10800000">
              <a:off x="3383522" y="5163079"/>
              <a:ext cx="80702" cy="1119269"/>
            </a:xfrm>
            <a:prstGeom prst="bentConnector2">
              <a:avLst/>
            </a:prstGeom>
            <a:solidFill>
              <a:schemeClr val="accent1"/>
            </a:solidFill>
            <a:ln w="9525" cap="flat" cmpd="sng" algn="ctr">
              <a:solidFill>
                <a:srgbClr val="011893"/>
              </a:solidFill>
              <a:prstDash val="solid"/>
              <a:round/>
              <a:headEnd type="none" w="med" len="med"/>
              <a:tailEnd type="triangle"/>
            </a:ln>
            <a:effectLst/>
          </p:spPr>
        </p:cxnSp>
        <p:cxnSp>
          <p:nvCxnSpPr>
            <p:cNvPr id="25" name="Elbow Connector 24">
              <a:extLst>
                <a:ext uri="{FF2B5EF4-FFF2-40B4-BE49-F238E27FC236}">
                  <a16:creationId xmlns:a16="http://schemas.microsoft.com/office/drawing/2014/main" id="{F9789FA4-280C-BF4F-AC0A-B0E9341FC848}"/>
                </a:ext>
              </a:extLst>
            </p:cNvPr>
            <p:cNvCxnSpPr>
              <a:stCxn id="129" idx="3"/>
            </p:cNvCxnSpPr>
            <p:nvPr/>
          </p:nvCxnSpPr>
          <p:spPr bwMode="auto">
            <a:xfrm flipV="1">
              <a:off x="9779588" y="5130938"/>
              <a:ext cx="143960" cy="1151409"/>
            </a:xfrm>
            <a:prstGeom prst="bentConnector2">
              <a:avLst/>
            </a:prstGeom>
            <a:solidFill>
              <a:schemeClr val="accent1"/>
            </a:solidFill>
            <a:ln w="9525" cap="flat" cmpd="sng" algn="ctr">
              <a:solidFill>
                <a:srgbClr val="011893"/>
              </a:solidFill>
              <a:prstDash val="solid"/>
              <a:round/>
              <a:headEnd type="none" w="med" len="med"/>
              <a:tailEnd type="triangle"/>
            </a:ln>
            <a:effectLst/>
          </p:spPr>
        </p:cxnSp>
        <p:sp>
          <p:nvSpPr>
            <p:cNvPr id="26" name="TextBox 25">
              <a:extLst>
                <a:ext uri="{FF2B5EF4-FFF2-40B4-BE49-F238E27FC236}">
                  <a16:creationId xmlns:a16="http://schemas.microsoft.com/office/drawing/2014/main" id="{EF05ABBA-0C5B-2B45-A556-9586CF09ACDF}"/>
                </a:ext>
              </a:extLst>
            </p:cNvPr>
            <p:cNvSpPr txBox="1"/>
            <p:nvPr/>
          </p:nvSpPr>
          <p:spPr>
            <a:xfrm>
              <a:off x="2489812" y="5508558"/>
              <a:ext cx="1685077" cy="307777"/>
            </a:xfrm>
            <a:prstGeom prst="rect">
              <a:avLst/>
            </a:prstGeom>
            <a:noFill/>
          </p:spPr>
          <p:txBody>
            <a:bodyPr wrap="none" rtlCol="0">
              <a:spAutoFit/>
            </a:bodyPr>
            <a:lstStyle/>
            <a:p>
              <a:r>
                <a:rPr lang="en-GB" sz="1400">
                  <a:solidFill>
                    <a:srgbClr val="011893"/>
                  </a:solidFill>
                </a:rPr>
                <a:t>Zone management</a:t>
              </a:r>
            </a:p>
          </p:txBody>
        </p:sp>
        <p:sp>
          <p:nvSpPr>
            <p:cNvPr id="130" name="TextBox 129">
              <a:extLst>
                <a:ext uri="{FF2B5EF4-FFF2-40B4-BE49-F238E27FC236}">
                  <a16:creationId xmlns:a16="http://schemas.microsoft.com/office/drawing/2014/main" id="{6C3B53E5-3730-4B4D-8F2F-74010047BD20}"/>
                </a:ext>
              </a:extLst>
            </p:cNvPr>
            <p:cNvSpPr txBox="1"/>
            <p:nvPr/>
          </p:nvSpPr>
          <p:spPr>
            <a:xfrm>
              <a:off x="9026573" y="5466738"/>
              <a:ext cx="1685077" cy="307777"/>
            </a:xfrm>
            <a:prstGeom prst="rect">
              <a:avLst/>
            </a:prstGeom>
            <a:noFill/>
          </p:spPr>
          <p:txBody>
            <a:bodyPr wrap="none" rtlCol="0">
              <a:spAutoFit/>
            </a:bodyPr>
            <a:lstStyle/>
            <a:p>
              <a:r>
                <a:rPr lang="en-GB" sz="1400">
                  <a:solidFill>
                    <a:srgbClr val="011893"/>
                  </a:solidFill>
                </a:rPr>
                <a:t>Zone management</a:t>
              </a:r>
            </a:p>
          </p:txBody>
        </p:sp>
      </p:grpSp>
      <p:pic>
        <p:nvPicPr>
          <p:cNvPr id="117" name="Picture 116">
            <a:extLst>
              <a:ext uri="{FF2B5EF4-FFF2-40B4-BE49-F238E27FC236}">
                <a16:creationId xmlns:a16="http://schemas.microsoft.com/office/drawing/2014/main" id="{4C793984-84AA-334D-B178-213945E49C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8451" y="4056435"/>
            <a:ext cx="671386" cy="402832"/>
          </a:xfrm>
          <a:prstGeom prst="rect">
            <a:avLst/>
          </a:prstGeom>
        </p:spPr>
      </p:pic>
      <p:pic>
        <p:nvPicPr>
          <p:cNvPr id="118" name="Picture 117">
            <a:extLst>
              <a:ext uri="{FF2B5EF4-FFF2-40B4-BE49-F238E27FC236}">
                <a16:creationId xmlns:a16="http://schemas.microsoft.com/office/drawing/2014/main" id="{81F84D41-F5B3-874B-9241-6E0F6E2AC0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71704" y="4076796"/>
            <a:ext cx="1059151" cy="304062"/>
          </a:xfrm>
          <a:prstGeom prst="rect">
            <a:avLst/>
          </a:prstGeom>
        </p:spPr>
      </p:pic>
      <p:pic>
        <p:nvPicPr>
          <p:cNvPr id="1026" name="Picture 2">
            <a:extLst>
              <a:ext uri="{FF2B5EF4-FFF2-40B4-BE49-F238E27FC236}">
                <a16:creationId xmlns:a16="http://schemas.microsoft.com/office/drawing/2014/main" id="{D2202AC8-D690-9148-A475-4049947E099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4143" y="4665131"/>
            <a:ext cx="403691" cy="4430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F25EEA91-5100-6B42-A83F-68DE19BFF6DE}"/>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11180959" y="4703053"/>
            <a:ext cx="307655" cy="376014"/>
          </a:xfrm>
          <a:prstGeom prst="rect">
            <a:avLst/>
          </a:prstGeom>
        </p:spPr>
      </p:pic>
    </p:spTree>
    <p:extLst>
      <p:ext uri="{BB962C8B-B14F-4D97-AF65-F5344CB8AC3E}">
        <p14:creationId xmlns:p14="http://schemas.microsoft.com/office/powerpoint/2010/main" val="23645228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417">
            <a:extLst>
              <a:ext uri="{FF2B5EF4-FFF2-40B4-BE49-F238E27FC236}">
                <a16:creationId xmlns:a16="http://schemas.microsoft.com/office/drawing/2014/main" id="{BF6C9DBD-D54B-45CB-0204-0DE237F95B7A}"/>
              </a:ext>
            </a:extLst>
          </p:cNvPr>
          <p:cNvSpPr>
            <a:spLocks noGrp="1"/>
          </p:cNvSpPr>
          <p:nvPr>
            <p:ph type="title"/>
          </p:nvPr>
        </p:nvSpPr>
        <p:spPr/>
        <p:txBody>
          <a:bodyPr/>
          <a:lstStyle/>
          <a:p>
            <a:r>
              <a:rPr lang="en-GB"/>
              <a:t>Modern Data Architecture – In 2022 Multiple Competing Data Architecture Patterns Emerged As Options To Create A Data Foundation – Lakehouse</a:t>
            </a:r>
          </a:p>
        </p:txBody>
      </p:sp>
      <p:sp>
        <p:nvSpPr>
          <p:cNvPr id="419" name="Content Placeholder 418">
            <a:extLst>
              <a:ext uri="{FF2B5EF4-FFF2-40B4-BE49-F238E27FC236}">
                <a16:creationId xmlns:a16="http://schemas.microsoft.com/office/drawing/2014/main" id="{5829A81A-0A57-612A-7823-CC9A84A885C6}"/>
              </a:ext>
            </a:extLst>
          </p:cNvPr>
          <p:cNvSpPr>
            <a:spLocks noGrp="1"/>
          </p:cNvSpPr>
          <p:nvPr>
            <p:ph sz="half" idx="1"/>
          </p:nvPr>
        </p:nvSpPr>
        <p:spPr>
          <a:xfrm>
            <a:off x="1112715" y="1120514"/>
            <a:ext cx="6422734" cy="5529785"/>
          </a:xfrm>
        </p:spPr>
        <p:txBody>
          <a:bodyPr/>
          <a:lstStyle/>
          <a:p>
            <a:r>
              <a:rPr lang="en-GB" sz="1800"/>
              <a:t>Characteristics</a:t>
            </a:r>
          </a:p>
          <a:p>
            <a:pPr lvl="1"/>
            <a:r>
              <a:rPr lang="en-GB" sz="1600"/>
              <a:t>Centralised architecture governed by a data </a:t>
            </a:r>
            <a:r>
              <a:rPr lang="en-GB" sz="1600" err="1"/>
              <a:t>catalog</a:t>
            </a:r>
            <a:endParaRPr lang="en-GB" sz="1600"/>
          </a:p>
          <a:p>
            <a:pPr lvl="1"/>
            <a:r>
              <a:rPr lang="en-GB" sz="1600"/>
              <a:t>Can also be a distributed architecture with multiple </a:t>
            </a:r>
            <a:r>
              <a:rPr lang="en-GB" sz="1600" err="1"/>
              <a:t>lakehouses</a:t>
            </a:r>
            <a:endParaRPr lang="en-GB" sz="1600"/>
          </a:p>
          <a:p>
            <a:pPr lvl="1"/>
            <a:r>
              <a:rPr lang="en-GB" sz="1600"/>
              <a:t>Data is stored in open table format</a:t>
            </a:r>
          </a:p>
          <a:p>
            <a:pPr lvl="1"/>
            <a:r>
              <a:rPr lang="en-GB" sz="1600"/>
              <a:t>ACID properties guarantees consistency</a:t>
            </a:r>
          </a:p>
          <a:p>
            <a:pPr lvl="1"/>
            <a:r>
              <a:rPr lang="en-GB" sz="1600"/>
              <a:t>Data has to be ingested before processing</a:t>
            </a:r>
          </a:p>
          <a:p>
            <a:pPr lvl="1"/>
            <a:r>
              <a:rPr lang="en-GB" sz="1600"/>
              <a:t>Data engineering using platform specific software or 3</a:t>
            </a:r>
            <a:r>
              <a:rPr lang="en-GB" sz="1600" baseline="30000"/>
              <a:t>rd</a:t>
            </a:r>
            <a:r>
              <a:rPr lang="en-GB" sz="1600"/>
              <a:t> party data fabric</a:t>
            </a:r>
          </a:p>
          <a:p>
            <a:r>
              <a:rPr lang="en-GB" sz="1800"/>
              <a:t>Issues</a:t>
            </a:r>
          </a:p>
          <a:p>
            <a:pPr lvl="1"/>
            <a:r>
              <a:rPr lang="en-GB" sz="1600"/>
              <a:t>Could end up building silos on a single platform</a:t>
            </a:r>
          </a:p>
          <a:p>
            <a:pPr lvl="1"/>
            <a:r>
              <a:rPr lang="en-GB" sz="1600"/>
              <a:t>Exploratory storage Vs auditability</a:t>
            </a:r>
          </a:p>
          <a:p>
            <a:pPr lvl="1"/>
            <a:r>
              <a:rPr lang="en-GB" sz="1600"/>
              <a:t>Is data engineering done before BI and data science?</a:t>
            </a:r>
          </a:p>
          <a:p>
            <a:pPr lvl="1"/>
            <a:r>
              <a:rPr lang="en-GB" sz="1600"/>
              <a:t>Are BI tools accessing raw data or engineered data?</a:t>
            </a:r>
          </a:p>
          <a:p>
            <a:pPr lvl="1"/>
            <a:r>
              <a:rPr lang="en-GB" sz="1600"/>
              <a:t>Which data modelling design technique is used? </a:t>
            </a:r>
          </a:p>
          <a:p>
            <a:r>
              <a:rPr lang="en-GB" sz="1800"/>
              <a:t>Vendor example:</a:t>
            </a:r>
          </a:p>
          <a:p>
            <a:pPr lvl="1"/>
            <a:r>
              <a:rPr lang="en-GB" sz="1600"/>
              <a:t>Databrick Lakehouse platform with Unity </a:t>
            </a:r>
            <a:r>
              <a:rPr lang="en-GB" sz="1600" err="1"/>
              <a:t>Catalog</a:t>
            </a:r>
            <a:endParaRPr lang="en-GB" sz="1600"/>
          </a:p>
          <a:p>
            <a:endParaRPr lang="en-GB" sz="1800"/>
          </a:p>
        </p:txBody>
      </p:sp>
      <p:grpSp>
        <p:nvGrpSpPr>
          <p:cNvPr id="3" name="Group 2">
            <a:extLst>
              <a:ext uri="{FF2B5EF4-FFF2-40B4-BE49-F238E27FC236}">
                <a16:creationId xmlns:a16="http://schemas.microsoft.com/office/drawing/2014/main" id="{862911A2-5BC9-C01A-807B-479F419D4B22}"/>
              </a:ext>
            </a:extLst>
          </p:cNvPr>
          <p:cNvGrpSpPr/>
          <p:nvPr/>
        </p:nvGrpSpPr>
        <p:grpSpPr>
          <a:xfrm>
            <a:off x="7535449" y="1465792"/>
            <a:ext cx="4593362" cy="4499101"/>
            <a:chOff x="4525024" y="1795035"/>
            <a:chExt cx="3795292" cy="3372666"/>
          </a:xfrm>
        </p:grpSpPr>
        <p:grpSp>
          <p:nvGrpSpPr>
            <p:cNvPr id="4" name="Group 3">
              <a:extLst>
                <a:ext uri="{FF2B5EF4-FFF2-40B4-BE49-F238E27FC236}">
                  <a16:creationId xmlns:a16="http://schemas.microsoft.com/office/drawing/2014/main" id="{B5781163-A329-B2D4-6D1F-17F3B634A602}"/>
                </a:ext>
              </a:extLst>
            </p:cNvPr>
            <p:cNvGrpSpPr/>
            <p:nvPr/>
          </p:nvGrpSpPr>
          <p:grpSpPr>
            <a:xfrm rot="5400000">
              <a:off x="3418793" y="3117665"/>
              <a:ext cx="3088266" cy="875803"/>
              <a:chOff x="769235" y="1788467"/>
              <a:chExt cx="11352498" cy="3850333"/>
            </a:xfrm>
          </p:grpSpPr>
          <p:sp>
            <p:nvSpPr>
              <p:cNvPr id="304" name="Rectangle 303">
                <a:extLst>
                  <a:ext uri="{FF2B5EF4-FFF2-40B4-BE49-F238E27FC236}">
                    <a16:creationId xmlns:a16="http://schemas.microsoft.com/office/drawing/2014/main" id="{AFBB58A0-86B9-D82E-1276-352DD4CBCDB3}"/>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305" name="Picture 304">
                <a:extLst>
                  <a:ext uri="{FF2B5EF4-FFF2-40B4-BE49-F238E27FC236}">
                    <a16:creationId xmlns:a16="http://schemas.microsoft.com/office/drawing/2014/main" id="{0B3F4953-D45D-EAEE-5421-DB0ABEF9E5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306" name="Picture 305">
                <a:extLst>
                  <a:ext uri="{FF2B5EF4-FFF2-40B4-BE49-F238E27FC236}">
                    <a16:creationId xmlns:a16="http://schemas.microsoft.com/office/drawing/2014/main" id="{8B175E44-F38A-1AB3-5D2A-BAC382092A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307" name="Picture 306">
                <a:extLst>
                  <a:ext uri="{FF2B5EF4-FFF2-40B4-BE49-F238E27FC236}">
                    <a16:creationId xmlns:a16="http://schemas.microsoft.com/office/drawing/2014/main" id="{7ED259FC-E55A-450B-09FD-715567E6A8E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308" name="Picture 307">
                <a:extLst>
                  <a:ext uri="{FF2B5EF4-FFF2-40B4-BE49-F238E27FC236}">
                    <a16:creationId xmlns:a16="http://schemas.microsoft.com/office/drawing/2014/main" id="{9D4CD841-6CA0-8CCD-5F60-9522448EC4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6"/>
                <a:ext cx="2350434" cy="1921133"/>
              </a:xfrm>
              <a:prstGeom prst="rect">
                <a:avLst/>
              </a:prstGeom>
            </p:spPr>
          </p:pic>
          <p:pic>
            <p:nvPicPr>
              <p:cNvPr id="309" name="Picture 308">
                <a:extLst>
                  <a:ext uri="{FF2B5EF4-FFF2-40B4-BE49-F238E27FC236}">
                    <a16:creationId xmlns:a16="http://schemas.microsoft.com/office/drawing/2014/main" id="{67CC914F-2C8D-AD2F-AA6A-9FEE0A9D171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310" name="TextBox 309">
                <a:extLst>
                  <a:ext uri="{FF2B5EF4-FFF2-40B4-BE49-F238E27FC236}">
                    <a16:creationId xmlns:a16="http://schemas.microsoft.com/office/drawing/2014/main" id="{F9863E94-1036-4E07-B454-41B8DF77BE3A}"/>
                  </a:ext>
                </a:extLst>
              </p:cNvPr>
              <p:cNvSpPr txBox="1"/>
              <p:nvPr/>
            </p:nvSpPr>
            <p:spPr>
              <a:xfrm>
                <a:off x="3594615" y="3303395"/>
                <a:ext cx="1288064" cy="963491"/>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11" name="TextBox 310">
                <a:extLst>
                  <a:ext uri="{FF2B5EF4-FFF2-40B4-BE49-F238E27FC236}">
                    <a16:creationId xmlns:a16="http://schemas.microsoft.com/office/drawing/2014/main" id="{300D9FE9-E825-3AD1-AB33-21A83425E666}"/>
                  </a:ext>
                </a:extLst>
              </p:cNvPr>
              <p:cNvSpPr txBox="1"/>
              <p:nvPr/>
            </p:nvSpPr>
            <p:spPr>
              <a:xfrm>
                <a:off x="3807258" y="2891796"/>
                <a:ext cx="1783795" cy="603296"/>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12" name="TextBox 311">
                <a:extLst>
                  <a:ext uri="{FF2B5EF4-FFF2-40B4-BE49-F238E27FC236}">
                    <a16:creationId xmlns:a16="http://schemas.microsoft.com/office/drawing/2014/main" id="{1C583D9E-D2F7-1066-ABA6-6B6ED75583B7}"/>
                  </a:ext>
                </a:extLst>
              </p:cNvPr>
              <p:cNvSpPr txBox="1"/>
              <p:nvPr/>
            </p:nvSpPr>
            <p:spPr>
              <a:xfrm>
                <a:off x="7136197" y="2867793"/>
                <a:ext cx="2350438" cy="603296"/>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13" name="TextBox 312">
                <a:extLst>
                  <a:ext uri="{FF2B5EF4-FFF2-40B4-BE49-F238E27FC236}">
                    <a16:creationId xmlns:a16="http://schemas.microsoft.com/office/drawing/2014/main" id="{D1C62176-1857-B5FE-61FC-5DEE8BDD5F94}"/>
                  </a:ext>
                </a:extLst>
              </p:cNvPr>
              <p:cNvSpPr txBox="1"/>
              <p:nvPr/>
            </p:nvSpPr>
            <p:spPr>
              <a:xfrm>
                <a:off x="7167956" y="3738333"/>
                <a:ext cx="1069392" cy="603296"/>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14" name="TextBox 313">
                <a:extLst>
                  <a:ext uri="{FF2B5EF4-FFF2-40B4-BE49-F238E27FC236}">
                    <a16:creationId xmlns:a16="http://schemas.microsoft.com/office/drawing/2014/main" id="{C38D0873-95B8-C760-5693-E8F56EC3AAB5}"/>
                  </a:ext>
                </a:extLst>
              </p:cNvPr>
              <p:cNvSpPr txBox="1"/>
              <p:nvPr/>
            </p:nvSpPr>
            <p:spPr>
              <a:xfrm>
                <a:off x="7369040" y="3331243"/>
                <a:ext cx="1924481" cy="603296"/>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15" name="Rectangle 314">
                <a:extLst>
                  <a:ext uri="{FF2B5EF4-FFF2-40B4-BE49-F238E27FC236}">
                    <a16:creationId xmlns:a16="http://schemas.microsoft.com/office/drawing/2014/main" id="{F3DF4357-0E4E-C150-887A-746B013952BB}"/>
                  </a:ext>
                </a:extLst>
              </p:cNvPr>
              <p:cNvSpPr/>
              <p:nvPr/>
            </p:nvSpPr>
            <p:spPr>
              <a:xfrm>
                <a:off x="3503193" y="2018239"/>
                <a:ext cx="3289641" cy="720390"/>
              </a:xfrm>
              <a:prstGeom prst="rect">
                <a:avLst/>
              </a:prstGeom>
            </p:spPr>
            <p:txBody>
              <a:bodyPr wrap="non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316" name="Rectangle 315">
                <a:extLst>
                  <a:ext uri="{FF2B5EF4-FFF2-40B4-BE49-F238E27FC236}">
                    <a16:creationId xmlns:a16="http://schemas.microsoft.com/office/drawing/2014/main" id="{22947B31-8297-2395-17BE-3BC7CD2792BB}"/>
                  </a:ext>
                </a:extLst>
              </p:cNvPr>
              <p:cNvSpPr/>
              <p:nvPr/>
            </p:nvSpPr>
            <p:spPr>
              <a:xfrm>
                <a:off x="7002317" y="1788467"/>
                <a:ext cx="2640567" cy="1132039"/>
              </a:xfrm>
              <a:prstGeom prst="rect">
                <a:avLst/>
              </a:prstGeom>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317" name="Picture 14" descr="Leading from the Edge: How Edge computing is revolutionizing micro data  construction - DCD">
                <a:extLst>
                  <a:ext uri="{FF2B5EF4-FFF2-40B4-BE49-F238E27FC236}">
                    <a16:creationId xmlns:a16="http://schemas.microsoft.com/office/drawing/2014/main" id="{59B5B82C-B77F-BAC3-86F8-E77C7AE4F7F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318" name="Rectangle 317">
                <a:extLst>
                  <a:ext uri="{FF2B5EF4-FFF2-40B4-BE49-F238E27FC236}">
                    <a16:creationId xmlns:a16="http://schemas.microsoft.com/office/drawing/2014/main" id="{30A97D2A-144C-041E-6179-FD514889A189}"/>
                  </a:ext>
                </a:extLst>
              </p:cNvPr>
              <p:cNvSpPr/>
              <p:nvPr/>
            </p:nvSpPr>
            <p:spPr>
              <a:xfrm>
                <a:off x="9931438" y="1994293"/>
                <a:ext cx="1779277" cy="720390"/>
              </a:xfrm>
              <a:prstGeom prst="rect">
                <a:avLst/>
              </a:prstGeom>
            </p:spPr>
            <p:txBody>
              <a:bodyPr wrap="non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319" name="Group 318">
                <a:extLst>
                  <a:ext uri="{FF2B5EF4-FFF2-40B4-BE49-F238E27FC236}">
                    <a16:creationId xmlns:a16="http://schemas.microsoft.com/office/drawing/2014/main" id="{45E2B738-B9E5-D18A-EB5F-1BC68A8C259F}"/>
                  </a:ext>
                </a:extLst>
              </p:cNvPr>
              <p:cNvGrpSpPr/>
              <p:nvPr/>
            </p:nvGrpSpPr>
            <p:grpSpPr>
              <a:xfrm>
                <a:off x="3197371" y="2001017"/>
                <a:ext cx="6512863" cy="3637783"/>
                <a:chOff x="3197371" y="2001017"/>
                <a:chExt cx="6512863" cy="3153359"/>
              </a:xfrm>
            </p:grpSpPr>
            <p:cxnSp>
              <p:nvCxnSpPr>
                <p:cNvPr id="334" name="Straight Connector 333">
                  <a:extLst>
                    <a:ext uri="{FF2B5EF4-FFF2-40B4-BE49-F238E27FC236}">
                      <a16:creationId xmlns:a16="http://schemas.microsoft.com/office/drawing/2014/main" id="{B714FB64-AF6D-5B13-AFA9-90F07F46DC7A}"/>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5" name="Straight Connector 334">
                  <a:extLst>
                    <a:ext uri="{FF2B5EF4-FFF2-40B4-BE49-F238E27FC236}">
                      <a16:creationId xmlns:a16="http://schemas.microsoft.com/office/drawing/2014/main" id="{B03414DC-22CA-302E-8B7D-19C4558DB871}"/>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6" name="Straight Connector 335">
                  <a:extLst>
                    <a:ext uri="{FF2B5EF4-FFF2-40B4-BE49-F238E27FC236}">
                      <a16:creationId xmlns:a16="http://schemas.microsoft.com/office/drawing/2014/main" id="{C3033F38-7770-87DC-CEA3-0DB571B8B553}"/>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320" name="Rectangle 319">
                <a:extLst>
                  <a:ext uri="{FF2B5EF4-FFF2-40B4-BE49-F238E27FC236}">
                    <a16:creationId xmlns:a16="http://schemas.microsoft.com/office/drawing/2014/main" id="{31F0C83A-59BC-9CFC-21B1-49B761AB7D89}"/>
                  </a:ext>
                </a:extLst>
              </p:cNvPr>
              <p:cNvSpPr/>
              <p:nvPr/>
            </p:nvSpPr>
            <p:spPr>
              <a:xfrm>
                <a:off x="769235" y="2017144"/>
                <a:ext cx="2860286" cy="72039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321" name="Picture 320">
                <a:extLst>
                  <a:ext uri="{FF2B5EF4-FFF2-40B4-BE49-F238E27FC236}">
                    <a16:creationId xmlns:a16="http://schemas.microsoft.com/office/drawing/2014/main" id="{72CCB663-7FC1-8A13-E42F-1AA43F1EAA5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322" name="Picture 321">
                <a:extLst>
                  <a:ext uri="{FF2B5EF4-FFF2-40B4-BE49-F238E27FC236}">
                    <a16:creationId xmlns:a16="http://schemas.microsoft.com/office/drawing/2014/main" id="{C9C42E57-7003-C1CD-33BB-782569266AB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323" name="Picture 2" descr="Integrate Oracle Netsuite | CyTrack Customer Experience Technology">
                <a:extLst>
                  <a:ext uri="{FF2B5EF4-FFF2-40B4-BE49-F238E27FC236}">
                    <a16:creationId xmlns:a16="http://schemas.microsoft.com/office/drawing/2014/main" id="{C5F2DECF-2775-E1D2-1771-9A1803BD32B5}"/>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4" name="Picture 2">
                <a:extLst>
                  <a:ext uri="{FF2B5EF4-FFF2-40B4-BE49-F238E27FC236}">
                    <a16:creationId xmlns:a16="http://schemas.microsoft.com/office/drawing/2014/main" id="{F9A0FEC3-1487-5E35-3014-030514A7707A}"/>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5" name="Picture 4" descr="monday.com logo">
                <a:extLst>
                  <a:ext uri="{FF2B5EF4-FFF2-40B4-BE49-F238E27FC236}">
                    <a16:creationId xmlns:a16="http://schemas.microsoft.com/office/drawing/2014/main" id="{EC1F2E05-B83F-3A12-6883-6FA2622C3BEB}"/>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6">
                <a:extLst>
                  <a:ext uri="{FF2B5EF4-FFF2-40B4-BE49-F238E27FC236}">
                    <a16:creationId xmlns:a16="http://schemas.microsoft.com/office/drawing/2014/main" id="{729ACB53-D55B-6F0F-EFA8-9D9A5AF1C142}"/>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326">
                <a:extLst>
                  <a:ext uri="{FF2B5EF4-FFF2-40B4-BE49-F238E27FC236}">
                    <a16:creationId xmlns:a16="http://schemas.microsoft.com/office/drawing/2014/main" id="{02E50937-1F3B-6434-2BFA-479CBF1C4A03}"/>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328" name="Picture 327">
                <a:extLst>
                  <a:ext uri="{FF2B5EF4-FFF2-40B4-BE49-F238E27FC236}">
                    <a16:creationId xmlns:a16="http://schemas.microsoft.com/office/drawing/2014/main" id="{7C9F02E1-525C-1E7E-F641-85AA50D19FA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329" name="TextBox 328">
                <a:extLst>
                  <a:ext uri="{FF2B5EF4-FFF2-40B4-BE49-F238E27FC236}">
                    <a16:creationId xmlns:a16="http://schemas.microsoft.com/office/drawing/2014/main" id="{A681130F-9A29-C0DA-71D5-2E660ADD335C}"/>
                  </a:ext>
                </a:extLst>
              </p:cNvPr>
              <p:cNvSpPr txBox="1"/>
              <p:nvPr/>
            </p:nvSpPr>
            <p:spPr>
              <a:xfrm>
                <a:off x="8334404" y="3730076"/>
                <a:ext cx="1081703" cy="60329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30" name="TextBox 329">
                <a:extLst>
                  <a:ext uri="{FF2B5EF4-FFF2-40B4-BE49-F238E27FC236}">
                    <a16:creationId xmlns:a16="http://schemas.microsoft.com/office/drawing/2014/main" id="{56E53E69-4059-A8BF-B783-D6DE3A80961C}"/>
                  </a:ext>
                </a:extLst>
              </p:cNvPr>
              <p:cNvSpPr txBox="1"/>
              <p:nvPr/>
            </p:nvSpPr>
            <p:spPr>
              <a:xfrm>
                <a:off x="4978905" y="3421193"/>
                <a:ext cx="727641" cy="60329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31" name="TextBox 330">
                <a:extLst>
                  <a:ext uri="{FF2B5EF4-FFF2-40B4-BE49-F238E27FC236}">
                    <a16:creationId xmlns:a16="http://schemas.microsoft.com/office/drawing/2014/main" id="{36967937-6AB4-C914-4297-C9C5C0C3440D}"/>
                  </a:ext>
                </a:extLst>
              </p:cNvPr>
              <p:cNvSpPr txBox="1"/>
              <p:nvPr/>
            </p:nvSpPr>
            <p:spPr>
              <a:xfrm>
                <a:off x="4978515" y="3821481"/>
                <a:ext cx="1081703" cy="603295"/>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32" name="TextBox 331">
                <a:extLst>
                  <a:ext uri="{FF2B5EF4-FFF2-40B4-BE49-F238E27FC236}">
                    <a16:creationId xmlns:a16="http://schemas.microsoft.com/office/drawing/2014/main" id="{44621ACC-B44A-A55C-F571-B53D0441DA62}"/>
                  </a:ext>
                </a:extLst>
              </p:cNvPr>
              <p:cNvSpPr txBox="1"/>
              <p:nvPr/>
            </p:nvSpPr>
            <p:spPr>
              <a:xfrm>
                <a:off x="10151199" y="4730441"/>
                <a:ext cx="1699499" cy="77184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33" name="TextBox 332">
                <a:extLst>
                  <a:ext uri="{FF2B5EF4-FFF2-40B4-BE49-F238E27FC236}">
                    <a16:creationId xmlns:a16="http://schemas.microsoft.com/office/drawing/2014/main" id="{B604FDA5-0D53-D471-E6E6-2417081E4A93}"/>
                  </a:ext>
                </a:extLst>
              </p:cNvPr>
              <p:cNvSpPr txBox="1"/>
              <p:nvPr/>
            </p:nvSpPr>
            <p:spPr>
              <a:xfrm>
                <a:off x="3501123" y="4730448"/>
                <a:ext cx="2834424" cy="7718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5" name="Group 4">
              <a:extLst>
                <a:ext uri="{FF2B5EF4-FFF2-40B4-BE49-F238E27FC236}">
                  <a16:creationId xmlns:a16="http://schemas.microsoft.com/office/drawing/2014/main" id="{44B6D230-4C65-76E8-5C54-7D5C5BF20BD7}"/>
                </a:ext>
              </a:extLst>
            </p:cNvPr>
            <p:cNvGrpSpPr/>
            <p:nvPr/>
          </p:nvGrpSpPr>
          <p:grpSpPr>
            <a:xfrm>
              <a:off x="5509174" y="4496190"/>
              <a:ext cx="2727589" cy="671511"/>
              <a:chOff x="9576225" y="4549328"/>
              <a:chExt cx="1806229" cy="1341588"/>
            </a:xfrm>
            <a:solidFill>
              <a:schemeClr val="bg1">
                <a:lumMod val="95000"/>
              </a:schemeClr>
            </a:solidFill>
          </p:grpSpPr>
          <p:sp>
            <p:nvSpPr>
              <p:cNvPr id="302" name="AutoShape 4">
                <a:extLst>
                  <a:ext uri="{FF2B5EF4-FFF2-40B4-BE49-F238E27FC236}">
                    <a16:creationId xmlns:a16="http://schemas.microsoft.com/office/drawing/2014/main" id="{8B464FFB-2294-96A0-5D9F-1BA0F245CBFA}"/>
                  </a:ext>
                </a:extLst>
              </p:cNvPr>
              <p:cNvSpPr>
                <a:spLocks noChangeArrowheads="1"/>
              </p:cNvSpPr>
              <p:nvPr/>
            </p:nvSpPr>
            <p:spPr bwMode="auto">
              <a:xfrm>
                <a:off x="9577001" y="4549328"/>
                <a:ext cx="1805453" cy="1341588"/>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303" name="Freeform 302">
                <a:extLst>
                  <a:ext uri="{FF2B5EF4-FFF2-40B4-BE49-F238E27FC236}">
                    <a16:creationId xmlns:a16="http://schemas.microsoft.com/office/drawing/2014/main" id="{CCD0F08D-3424-AE3F-41C8-DBA5A49C2DEE}"/>
                  </a:ext>
                </a:extLst>
              </p:cNvPr>
              <p:cNvSpPr/>
              <p:nvPr/>
            </p:nvSpPr>
            <p:spPr bwMode="auto">
              <a:xfrm>
                <a:off x="9576225" y="5213834"/>
                <a:ext cx="1806229" cy="192043"/>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6" name="Rectangle 5">
              <a:extLst>
                <a:ext uri="{FF2B5EF4-FFF2-40B4-BE49-F238E27FC236}">
                  <a16:creationId xmlns:a16="http://schemas.microsoft.com/office/drawing/2014/main" id="{905272A1-265B-9F13-CC51-2C7698A48E1A}"/>
                </a:ext>
              </a:extLst>
            </p:cNvPr>
            <p:cNvSpPr/>
            <p:nvPr/>
          </p:nvSpPr>
          <p:spPr bwMode="gray">
            <a:xfrm rot="16200000">
              <a:off x="6119811" y="3331117"/>
              <a:ext cx="2470496" cy="11924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7" name="Rectangle 6">
              <a:extLst>
                <a:ext uri="{FF2B5EF4-FFF2-40B4-BE49-F238E27FC236}">
                  <a16:creationId xmlns:a16="http://schemas.microsoft.com/office/drawing/2014/main" id="{86EAF887-3EC0-C818-F4EE-AB5593E8BB2C}"/>
                </a:ext>
              </a:extLst>
            </p:cNvPr>
            <p:cNvSpPr/>
            <p:nvPr/>
          </p:nvSpPr>
          <p:spPr bwMode="gray">
            <a:xfrm rot="16200000">
              <a:off x="5134980" y="3331117"/>
              <a:ext cx="2470496" cy="11924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8" name="Rounded Rectangle 7">
              <a:extLst>
                <a:ext uri="{FF2B5EF4-FFF2-40B4-BE49-F238E27FC236}">
                  <a16:creationId xmlns:a16="http://schemas.microsoft.com/office/drawing/2014/main" id="{CD812131-DE48-3ABC-C55E-F0B32E6CA91A}"/>
                </a:ext>
              </a:extLst>
            </p:cNvPr>
            <p:cNvSpPr/>
            <p:nvPr/>
          </p:nvSpPr>
          <p:spPr bwMode="auto">
            <a:xfrm>
              <a:off x="5510403" y="2152041"/>
              <a:ext cx="761044" cy="248038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9" name="Rounded Rectangle 8">
              <a:extLst>
                <a:ext uri="{FF2B5EF4-FFF2-40B4-BE49-F238E27FC236}">
                  <a16:creationId xmlns:a16="http://schemas.microsoft.com/office/drawing/2014/main" id="{F30BA9F9-59D4-FFAD-D20D-4830B8774EE7}"/>
                </a:ext>
              </a:extLst>
            </p:cNvPr>
            <p:cNvSpPr/>
            <p:nvPr/>
          </p:nvSpPr>
          <p:spPr bwMode="auto">
            <a:xfrm>
              <a:off x="6481687" y="2136529"/>
              <a:ext cx="761044" cy="248038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A0AE83A5-E940-0848-F5EC-C3AC1AF7E6DD}"/>
                </a:ext>
              </a:extLst>
            </p:cNvPr>
            <p:cNvSpPr txBox="1"/>
            <p:nvPr/>
          </p:nvSpPr>
          <p:spPr>
            <a:xfrm>
              <a:off x="6408986" y="4671785"/>
              <a:ext cx="989108" cy="2574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11" name="TextBox 10">
              <a:extLst>
                <a:ext uri="{FF2B5EF4-FFF2-40B4-BE49-F238E27FC236}">
                  <a16:creationId xmlns:a16="http://schemas.microsoft.com/office/drawing/2014/main" id="{FB321708-C419-FE55-625C-9B1E87CB86FC}"/>
                </a:ext>
              </a:extLst>
            </p:cNvPr>
            <p:cNvSpPr txBox="1"/>
            <p:nvPr/>
          </p:nvSpPr>
          <p:spPr>
            <a:xfrm>
              <a:off x="5477370" y="4907236"/>
              <a:ext cx="2842946" cy="23492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12" name="Group 11">
              <a:extLst>
                <a:ext uri="{FF2B5EF4-FFF2-40B4-BE49-F238E27FC236}">
                  <a16:creationId xmlns:a16="http://schemas.microsoft.com/office/drawing/2014/main" id="{58D37528-5A9F-DE30-FF24-E25C309D480B}"/>
                </a:ext>
              </a:extLst>
            </p:cNvPr>
            <p:cNvGrpSpPr/>
            <p:nvPr/>
          </p:nvGrpSpPr>
          <p:grpSpPr>
            <a:xfrm>
              <a:off x="6569455" y="4926789"/>
              <a:ext cx="467148" cy="175089"/>
              <a:chOff x="2745311" y="6337135"/>
              <a:chExt cx="1253460" cy="373075"/>
            </a:xfrm>
          </p:grpSpPr>
          <p:pic>
            <p:nvPicPr>
              <p:cNvPr id="299" name="Picture 298">
                <a:extLst>
                  <a:ext uri="{FF2B5EF4-FFF2-40B4-BE49-F238E27FC236}">
                    <a16:creationId xmlns:a16="http://schemas.microsoft.com/office/drawing/2014/main" id="{22AF3485-1175-CC00-34A7-82FB4730247C}"/>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745311" y="6345996"/>
                <a:ext cx="302031" cy="364214"/>
              </a:xfrm>
              <a:prstGeom prst="rect">
                <a:avLst/>
              </a:prstGeom>
            </p:spPr>
          </p:pic>
          <p:pic>
            <p:nvPicPr>
              <p:cNvPr id="300" name="Picture 299">
                <a:extLst>
                  <a:ext uri="{FF2B5EF4-FFF2-40B4-BE49-F238E27FC236}">
                    <a16:creationId xmlns:a16="http://schemas.microsoft.com/office/drawing/2014/main" id="{E991FDC2-47B2-13A0-307A-2D069876BC2D}"/>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656749" y="6364290"/>
                <a:ext cx="342022" cy="342024"/>
              </a:xfrm>
              <a:prstGeom prst="rect">
                <a:avLst/>
              </a:prstGeom>
            </p:spPr>
          </p:pic>
          <p:pic>
            <p:nvPicPr>
              <p:cNvPr id="301" name="Picture 300">
                <a:extLst>
                  <a:ext uri="{FF2B5EF4-FFF2-40B4-BE49-F238E27FC236}">
                    <a16:creationId xmlns:a16="http://schemas.microsoft.com/office/drawing/2014/main" id="{B0C9A7BE-C4F3-B0AB-04DC-484A2AAE5B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236745" y="6337135"/>
                <a:ext cx="272728" cy="358769"/>
              </a:xfrm>
              <a:prstGeom prst="rect">
                <a:avLst/>
              </a:prstGeom>
            </p:spPr>
          </p:pic>
        </p:grpSp>
        <p:grpSp>
          <p:nvGrpSpPr>
            <p:cNvPr id="13" name="Group 9">
              <a:extLst>
                <a:ext uri="{FF2B5EF4-FFF2-40B4-BE49-F238E27FC236}">
                  <a16:creationId xmlns:a16="http://schemas.microsoft.com/office/drawing/2014/main" id="{49965AB2-1F23-5678-D8F9-A3FF4224FF4A}"/>
                </a:ext>
              </a:extLst>
            </p:cNvPr>
            <p:cNvGrpSpPr>
              <a:grpSpLocks/>
            </p:cNvGrpSpPr>
            <p:nvPr/>
          </p:nvGrpSpPr>
          <p:grpSpPr bwMode="auto">
            <a:xfrm>
              <a:off x="5885819" y="2888090"/>
              <a:ext cx="222845" cy="199026"/>
              <a:chOff x="674" y="3660"/>
              <a:chExt cx="464" cy="428"/>
            </a:xfrm>
          </p:grpSpPr>
          <p:sp>
            <p:nvSpPr>
              <p:cNvPr id="291" name="Rectangle 10">
                <a:extLst>
                  <a:ext uri="{FF2B5EF4-FFF2-40B4-BE49-F238E27FC236}">
                    <a16:creationId xmlns:a16="http://schemas.microsoft.com/office/drawing/2014/main" id="{EB190F3F-8391-27CB-CDB9-63DEAC2489E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2" name="Rectangle 11">
                <a:extLst>
                  <a:ext uri="{FF2B5EF4-FFF2-40B4-BE49-F238E27FC236}">
                    <a16:creationId xmlns:a16="http://schemas.microsoft.com/office/drawing/2014/main" id="{41750D32-7DAB-BB78-1305-8C0D380C523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3" name="Line 12">
                <a:extLst>
                  <a:ext uri="{FF2B5EF4-FFF2-40B4-BE49-F238E27FC236}">
                    <a16:creationId xmlns:a16="http://schemas.microsoft.com/office/drawing/2014/main" id="{3D09AB43-4407-FAB2-5A43-CDD80061B7A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4" name="Line 13">
                <a:extLst>
                  <a:ext uri="{FF2B5EF4-FFF2-40B4-BE49-F238E27FC236}">
                    <a16:creationId xmlns:a16="http://schemas.microsoft.com/office/drawing/2014/main" id="{A64FE00F-C9B6-423D-544D-A440561EDC9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 name="Line 14">
                <a:extLst>
                  <a:ext uri="{FF2B5EF4-FFF2-40B4-BE49-F238E27FC236}">
                    <a16:creationId xmlns:a16="http://schemas.microsoft.com/office/drawing/2014/main" id="{3A2D3890-0447-E9AC-A686-2E511175FFC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 name="Line 15">
                <a:extLst>
                  <a:ext uri="{FF2B5EF4-FFF2-40B4-BE49-F238E27FC236}">
                    <a16:creationId xmlns:a16="http://schemas.microsoft.com/office/drawing/2014/main" id="{67E4A99D-4A06-7569-9456-7CDDB083FA8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 name="Line 16">
                <a:extLst>
                  <a:ext uri="{FF2B5EF4-FFF2-40B4-BE49-F238E27FC236}">
                    <a16:creationId xmlns:a16="http://schemas.microsoft.com/office/drawing/2014/main" id="{A0ADCACE-58B6-1F87-0B46-661647D75D1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 name="Line 17">
                <a:extLst>
                  <a:ext uri="{FF2B5EF4-FFF2-40B4-BE49-F238E27FC236}">
                    <a16:creationId xmlns:a16="http://schemas.microsoft.com/office/drawing/2014/main" id="{00355840-A838-05AA-FACC-E0A0BA59C76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4" name="TextBox 13">
              <a:extLst>
                <a:ext uri="{FF2B5EF4-FFF2-40B4-BE49-F238E27FC236}">
                  <a16:creationId xmlns:a16="http://schemas.microsoft.com/office/drawing/2014/main" id="{01FBB4C4-9237-97F2-C2CB-0CDBF8F52067}"/>
                </a:ext>
              </a:extLst>
            </p:cNvPr>
            <p:cNvSpPr txBox="1"/>
            <p:nvPr/>
          </p:nvSpPr>
          <p:spPr>
            <a:xfrm>
              <a:off x="5506751" y="2136529"/>
              <a:ext cx="768342" cy="31601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(Raw data)</a:t>
              </a:r>
            </a:p>
          </p:txBody>
        </p:sp>
        <p:sp>
          <p:nvSpPr>
            <p:cNvPr id="15" name="TextBox 14">
              <a:extLst>
                <a:ext uri="{FF2B5EF4-FFF2-40B4-BE49-F238E27FC236}">
                  <a16:creationId xmlns:a16="http://schemas.microsoft.com/office/drawing/2014/main" id="{739393E0-CC76-F466-8A15-A8225D24563F}"/>
                </a:ext>
              </a:extLst>
            </p:cNvPr>
            <p:cNvSpPr txBox="1"/>
            <p:nvPr/>
          </p:nvSpPr>
          <p:spPr>
            <a:xfrm>
              <a:off x="6518783" y="2131221"/>
              <a:ext cx="700066" cy="19312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Silver tables</a:t>
              </a:r>
            </a:p>
          </p:txBody>
        </p:sp>
        <p:grpSp>
          <p:nvGrpSpPr>
            <p:cNvPr id="16" name="Group 9">
              <a:extLst>
                <a:ext uri="{FF2B5EF4-FFF2-40B4-BE49-F238E27FC236}">
                  <a16:creationId xmlns:a16="http://schemas.microsoft.com/office/drawing/2014/main" id="{AAB576AF-2BD4-DF5F-249B-3FDD09962FDA}"/>
                </a:ext>
              </a:extLst>
            </p:cNvPr>
            <p:cNvGrpSpPr>
              <a:grpSpLocks/>
            </p:cNvGrpSpPr>
            <p:nvPr/>
          </p:nvGrpSpPr>
          <p:grpSpPr bwMode="auto">
            <a:xfrm>
              <a:off x="6015320" y="4097490"/>
              <a:ext cx="222845" cy="199026"/>
              <a:chOff x="674" y="3660"/>
              <a:chExt cx="464" cy="428"/>
            </a:xfrm>
          </p:grpSpPr>
          <p:sp>
            <p:nvSpPr>
              <p:cNvPr id="283" name="Rectangle 10">
                <a:extLst>
                  <a:ext uri="{FF2B5EF4-FFF2-40B4-BE49-F238E27FC236}">
                    <a16:creationId xmlns:a16="http://schemas.microsoft.com/office/drawing/2014/main" id="{09F96051-5E9E-2B22-515E-585DD96FD96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 name="Rectangle 11">
                <a:extLst>
                  <a:ext uri="{FF2B5EF4-FFF2-40B4-BE49-F238E27FC236}">
                    <a16:creationId xmlns:a16="http://schemas.microsoft.com/office/drawing/2014/main" id="{A26A3ED5-586D-E6CB-FE2F-660B28C45B8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5" name="Line 12">
                <a:extLst>
                  <a:ext uri="{FF2B5EF4-FFF2-40B4-BE49-F238E27FC236}">
                    <a16:creationId xmlns:a16="http://schemas.microsoft.com/office/drawing/2014/main" id="{C0EA24D1-454D-1EE2-E0AB-82F60C45DB7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6" name="Line 13">
                <a:extLst>
                  <a:ext uri="{FF2B5EF4-FFF2-40B4-BE49-F238E27FC236}">
                    <a16:creationId xmlns:a16="http://schemas.microsoft.com/office/drawing/2014/main" id="{1CB16CC9-8D77-58A5-9125-734EFAA5DE1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7" name="Line 14">
                <a:extLst>
                  <a:ext uri="{FF2B5EF4-FFF2-40B4-BE49-F238E27FC236}">
                    <a16:creationId xmlns:a16="http://schemas.microsoft.com/office/drawing/2014/main" id="{8A46950C-04E4-044A-D172-363EAA863D4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8" name="Line 15">
                <a:extLst>
                  <a:ext uri="{FF2B5EF4-FFF2-40B4-BE49-F238E27FC236}">
                    <a16:creationId xmlns:a16="http://schemas.microsoft.com/office/drawing/2014/main" id="{4AD27F35-1034-6343-7D93-95E49972659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9" name="Line 17">
                <a:extLst>
                  <a:ext uri="{FF2B5EF4-FFF2-40B4-BE49-F238E27FC236}">
                    <a16:creationId xmlns:a16="http://schemas.microsoft.com/office/drawing/2014/main" id="{EC335AB3-A983-4BE6-B931-9EFBABAE7D0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0" name="Line 18">
                <a:extLst>
                  <a:ext uri="{FF2B5EF4-FFF2-40B4-BE49-F238E27FC236}">
                    <a16:creationId xmlns:a16="http://schemas.microsoft.com/office/drawing/2014/main" id="{BA0A3583-07FE-48B9-FC80-038C7E03DF2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7" name="Group 9">
              <a:extLst>
                <a:ext uri="{FF2B5EF4-FFF2-40B4-BE49-F238E27FC236}">
                  <a16:creationId xmlns:a16="http://schemas.microsoft.com/office/drawing/2014/main" id="{C383D7F3-898A-F830-9F88-E3FF3EA3C772}"/>
                </a:ext>
              </a:extLst>
            </p:cNvPr>
            <p:cNvGrpSpPr>
              <a:grpSpLocks/>
            </p:cNvGrpSpPr>
            <p:nvPr/>
          </p:nvGrpSpPr>
          <p:grpSpPr bwMode="auto">
            <a:xfrm>
              <a:off x="5610401" y="2652876"/>
              <a:ext cx="222845" cy="199026"/>
              <a:chOff x="674" y="3660"/>
              <a:chExt cx="464" cy="428"/>
            </a:xfrm>
          </p:grpSpPr>
          <p:sp>
            <p:nvSpPr>
              <p:cNvPr id="275" name="Rectangle 10">
                <a:extLst>
                  <a:ext uri="{FF2B5EF4-FFF2-40B4-BE49-F238E27FC236}">
                    <a16:creationId xmlns:a16="http://schemas.microsoft.com/office/drawing/2014/main" id="{6D3EB595-C3CC-E789-7C34-B7906FCF1D5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 name="Rectangle 11">
                <a:extLst>
                  <a:ext uri="{FF2B5EF4-FFF2-40B4-BE49-F238E27FC236}">
                    <a16:creationId xmlns:a16="http://schemas.microsoft.com/office/drawing/2014/main" id="{B1FD2A2B-3A9E-896F-FB6E-0A6C769E156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 name="Line 12">
                <a:extLst>
                  <a:ext uri="{FF2B5EF4-FFF2-40B4-BE49-F238E27FC236}">
                    <a16:creationId xmlns:a16="http://schemas.microsoft.com/office/drawing/2014/main" id="{1C84A83A-696D-0E91-4A8F-5F94F0F6FED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 name="Line 13">
                <a:extLst>
                  <a:ext uri="{FF2B5EF4-FFF2-40B4-BE49-F238E27FC236}">
                    <a16:creationId xmlns:a16="http://schemas.microsoft.com/office/drawing/2014/main" id="{8AEA8412-170B-C3C7-C5FF-898AD65EE3F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 name="Line 14">
                <a:extLst>
                  <a:ext uri="{FF2B5EF4-FFF2-40B4-BE49-F238E27FC236}">
                    <a16:creationId xmlns:a16="http://schemas.microsoft.com/office/drawing/2014/main" id="{E15914EA-2FE0-B2FD-D44C-DC1AA01FDE2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 name="Line 16">
                <a:extLst>
                  <a:ext uri="{FF2B5EF4-FFF2-40B4-BE49-F238E27FC236}">
                    <a16:creationId xmlns:a16="http://schemas.microsoft.com/office/drawing/2014/main" id="{607146F9-DFF1-E5E7-2778-4A299A90346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 name="Line 17">
                <a:extLst>
                  <a:ext uri="{FF2B5EF4-FFF2-40B4-BE49-F238E27FC236}">
                    <a16:creationId xmlns:a16="http://schemas.microsoft.com/office/drawing/2014/main" id="{A733F7A5-6AB5-8E9E-4AC6-CA1C9CF6C9D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 name="Line 18">
                <a:extLst>
                  <a:ext uri="{FF2B5EF4-FFF2-40B4-BE49-F238E27FC236}">
                    <a16:creationId xmlns:a16="http://schemas.microsoft.com/office/drawing/2014/main" id="{87AED14F-9FE6-85D0-D4ED-E6D30C11C5E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8" name="Group 9">
              <a:extLst>
                <a:ext uri="{FF2B5EF4-FFF2-40B4-BE49-F238E27FC236}">
                  <a16:creationId xmlns:a16="http://schemas.microsoft.com/office/drawing/2014/main" id="{06493FF2-E116-9CA5-4301-227A1CF337EB}"/>
                </a:ext>
              </a:extLst>
            </p:cNvPr>
            <p:cNvGrpSpPr>
              <a:grpSpLocks/>
            </p:cNvGrpSpPr>
            <p:nvPr/>
          </p:nvGrpSpPr>
          <p:grpSpPr bwMode="auto">
            <a:xfrm>
              <a:off x="5877706" y="2519613"/>
              <a:ext cx="222845" cy="199026"/>
              <a:chOff x="674" y="3660"/>
              <a:chExt cx="464" cy="428"/>
            </a:xfrm>
          </p:grpSpPr>
          <p:sp>
            <p:nvSpPr>
              <p:cNvPr id="268" name="Rectangle 10">
                <a:extLst>
                  <a:ext uri="{FF2B5EF4-FFF2-40B4-BE49-F238E27FC236}">
                    <a16:creationId xmlns:a16="http://schemas.microsoft.com/office/drawing/2014/main" id="{C625E799-58BB-AFD4-DCA7-5A7D7946669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 name="Rectangle 11">
                <a:extLst>
                  <a:ext uri="{FF2B5EF4-FFF2-40B4-BE49-F238E27FC236}">
                    <a16:creationId xmlns:a16="http://schemas.microsoft.com/office/drawing/2014/main" id="{4F2F6861-82E7-58BE-3EFF-964DA50F1E8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 name="Line 12">
                <a:extLst>
                  <a:ext uri="{FF2B5EF4-FFF2-40B4-BE49-F238E27FC236}">
                    <a16:creationId xmlns:a16="http://schemas.microsoft.com/office/drawing/2014/main" id="{A2312626-C779-71FD-D9A6-645E6D67C63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 name="Line 13">
                <a:extLst>
                  <a:ext uri="{FF2B5EF4-FFF2-40B4-BE49-F238E27FC236}">
                    <a16:creationId xmlns:a16="http://schemas.microsoft.com/office/drawing/2014/main" id="{3225A38F-2CA3-F939-7F4C-52CCB3FE125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 name="Line 14">
                <a:extLst>
                  <a:ext uri="{FF2B5EF4-FFF2-40B4-BE49-F238E27FC236}">
                    <a16:creationId xmlns:a16="http://schemas.microsoft.com/office/drawing/2014/main" id="{35D31F93-0128-7D82-D76F-2270AAB16EB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 name="Line 15">
                <a:extLst>
                  <a:ext uri="{FF2B5EF4-FFF2-40B4-BE49-F238E27FC236}">
                    <a16:creationId xmlns:a16="http://schemas.microsoft.com/office/drawing/2014/main" id="{78415AC6-A0BF-6851-B75A-00786B0611E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 name="Line 17">
                <a:extLst>
                  <a:ext uri="{FF2B5EF4-FFF2-40B4-BE49-F238E27FC236}">
                    <a16:creationId xmlns:a16="http://schemas.microsoft.com/office/drawing/2014/main" id="{1194FF08-D398-CC3F-A4C2-597CB1C7345B}"/>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9" name="Group 9">
              <a:extLst>
                <a:ext uri="{FF2B5EF4-FFF2-40B4-BE49-F238E27FC236}">
                  <a16:creationId xmlns:a16="http://schemas.microsoft.com/office/drawing/2014/main" id="{045DF4D6-0688-0A01-C036-55E506D61C97}"/>
                </a:ext>
              </a:extLst>
            </p:cNvPr>
            <p:cNvGrpSpPr>
              <a:grpSpLocks/>
            </p:cNvGrpSpPr>
            <p:nvPr/>
          </p:nvGrpSpPr>
          <p:grpSpPr bwMode="auto">
            <a:xfrm>
              <a:off x="5783745" y="3203214"/>
              <a:ext cx="222845" cy="199026"/>
              <a:chOff x="674" y="3660"/>
              <a:chExt cx="464" cy="428"/>
            </a:xfrm>
          </p:grpSpPr>
          <p:sp>
            <p:nvSpPr>
              <p:cNvPr id="261" name="Rectangle 10">
                <a:extLst>
                  <a:ext uri="{FF2B5EF4-FFF2-40B4-BE49-F238E27FC236}">
                    <a16:creationId xmlns:a16="http://schemas.microsoft.com/office/drawing/2014/main" id="{ABE95B32-0ED9-07B5-B5D0-25782B8AD9F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 name="Rectangle 11">
                <a:extLst>
                  <a:ext uri="{FF2B5EF4-FFF2-40B4-BE49-F238E27FC236}">
                    <a16:creationId xmlns:a16="http://schemas.microsoft.com/office/drawing/2014/main" id="{5349F27A-516B-E37E-8C90-BCC8F550C05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 name="Line 12">
                <a:extLst>
                  <a:ext uri="{FF2B5EF4-FFF2-40B4-BE49-F238E27FC236}">
                    <a16:creationId xmlns:a16="http://schemas.microsoft.com/office/drawing/2014/main" id="{373EDC91-B1DF-70A8-F279-1C254A7E334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 name="Line 13">
                <a:extLst>
                  <a:ext uri="{FF2B5EF4-FFF2-40B4-BE49-F238E27FC236}">
                    <a16:creationId xmlns:a16="http://schemas.microsoft.com/office/drawing/2014/main" id="{1053C383-DD19-BF3B-4BF4-47F71089C48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 name="Line 14">
                <a:extLst>
                  <a:ext uri="{FF2B5EF4-FFF2-40B4-BE49-F238E27FC236}">
                    <a16:creationId xmlns:a16="http://schemas.microsoft.com/office/drawing/2014/main" id="{E96A7CAA-DE1B-BE5F-A09A-B9AEBA456F9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 name="Line 16">
                <a:extLst>
                  <a:ext uri="{FF2B5EF4-FFF2-40B4-BE49-F238E27FC236}">
                    <a16:creationId xmlns:a16="http://schemas.microsoft.com/office/drawing/2014/main" id="{66574C23-9D7B-A2FD-0425-80759BAF5B5D}"/>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 name="Line 17">
                <a:extLst>
                  <a:ext uri="{FF2B5EF4-FFF2-40B4-BE49-F238E27FC236}">
                    <a16:creationId xmlns:a16="http://schemas.microsoft.com/office/drawing/2014/main" id="{08EB6FD1-6FAD-4D2D-AF42-83922F08A7A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0" name="Group 9">
              <a:extLst>
                <a:ext uri="{FF2B5EF4-FFF2-40B4-BE49-F238E27FC236}">
                  <a16:creationId xmlns:a16="http://schemas.microsoft.com/office/drawing/2014/main" id="{C94E25C4-29C6-B744-6219-5F1FE0A87F5C}"/>
                </a:ext>
              </a:extLst>
            </p:cNvPr>
            <p:cNvGrpSpPr>
              <a:grpSpLocks/>
            </p:cNvGrpSpPr>
            <p:nvPr/>
          </p:nvGrpSpPr>
          <p:grpSpPr bwMode="auto">
            <a:xfrm>
              <a:off x="5534329" y="2976326"/>
              <a:ext cx="222845" cy="199026"/>
              <a:chOff x="674" y="3660"/>
              <a:chExt cx="464" cy="428"/>
            </a:xfrm>
          </p:grpSpPr>
          <p:sp>
            <p:nvSpPr>
              <p:cNvPr id="253" name="Rectangle 10">
                <a:extLst>
                  <a:ext uri="{FF2B5EF4-FFF2-40B4-BE49-F238E27FC236}">
                    <a16:creationId xmlns:a16="http://schemas.microsoft.com/office/drawing/2014/main" id="{05760794-0149-9370-EAFB-C5AD9060A5A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4" name="Rectangle 11">
                <a:extLst>
                  <a:ext uri="{FF2B5EF4-FFF2-40B4-BE49-F238E27FC236}">
                    <a16:creationId xmlns:a16="http://schemas.microsoft.com/office/drawing/2014/main" id="{509C37FE-32BC-2ED4-CE79-FC395558B4E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5" name="Line 12">
                <a:extLst>
                  <a:ext uri="{FF2B5EF4-FFF2-40B4-BE49-F238E27FC236}">
                    <a16:creationId xmlns:a16="http://schemas.microsoft.com/office/drawing/2014/main" id="{A0E10F98-94C0-F51A-4375-9EBC7746F77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6" name="Line 13">
                <a:extLst>
                  <a:ext uri="{FF2B5EF4-FFF2-40B4-BE49-F238E27FC236}">
                    <a16:creationId xmlns:a16="http://schemas.microsoft.com/office/drawing/2014/main" id="{5101F7BE-BF90-BC1B-2833-B1DCF6E6BAA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7" name="Line 14">
                <a:extLst>
                  <a:ext uri="{FF2B5EF4-FFF2-40B4-BE49-F238E27FC236}">
                    <a16:creationId xmlns:a16="http://schemas.microsoft.com/office/drawing/2014/main" id="{DDDDCEE1-4F81-6723-19FA-3C2E742B537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8" name="Line 15">
                <a:extLst>
                  <a:ext uri="{FF2B5EF4-FFF2-40B4-BE49-F238E27FC236}">
                    <a16:creationId xmlns:a16="http://schemas.microsoft.com/office/drawing/2014/main" id="{273D6D50-0AD2-0CA8-5DB0-4B677E75D55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9" name="Line 16">
                <a:extLst>
                  <a:ext uri="{FF2B5EF4-FFF2-40B4-BE49-F238E27FC236}">
                    <a16:creationId xmlns:a16="http://schemas.microsoft.com/office/drawing/2014/main" id="{A3D6CA82-2CC3-53D8-20AF-CB119A35CBC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 name="Line 18">
                <a:extLst>
                  <a:ext uri="{FF2B5EF4-FFF2-40B4-BE49-F238E27FC236}">
                    <a16:creationId xmlns:a16="http://schemas.microsoft.com/office/drawing/2014/main" id="{28A3C41D-84B1-5A1E-0B3A-37E2A511355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1" name="Group 9">
              <a:extLst>
                <a:ext uri="{FF2B5EF4-FFF2-40B4-BE49-F238E27FC236}">
                  <a16:creationId xmlns:a16="http://schemas.microsoft.com/office/drawing/2014/main" id="{29511D91-8D51-FF2A-88B6-24EB6FED60A7}"/>
                </a:ext>
              </a:extLst>
            </p:cNvPr>
            <p:cNvGrpSpPr>
              <a:grpSpLocks/>
            </p:cNvGrpSpPr>
            <p:nvPr/>
          </p:nvGrpSpPr>
          <p:grpSpPr bwMode="auto">
            <a:xfrm>
              <a:off x="5542442" y="3433740"/>
              <a:ext cx="222845" cy="199026"/>
              <a:chOff x="674" y="3660"/>
              <a:chExt cx="464" cy="428"/>
            </a:xfrm>
          </p:grpSpPr>
          <p:sp>
            <p:nvSpPr>
              <p:cNvPr id="247" name="Rectangle 10">
                <a:extLst>
                  <a:ext uri="{FF2B5EF4-FFF2-40B4-BE49-F238E27FC236}">
                    <a16:creationId xmlns:a16="http://schemas.microsoft.com/office/drawing/2014/main" id="{85B8B2DA-D7C9-CE02-29D4-26C13CC8F15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8" name="Rectangle 11">
                <a:extLst>
                  <a:ext uri="{FF2B5EF4-FFF2-40B4-BE49-F238E27FC236}">
                    <a16:creationId xmlns:a16="http://schemas.microsoft.com/office/drawing/2014/main" id="{3379CDA1-C038-BE02-254F-B55AB1C00CD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9" name="Line 12">
                <a:extLst>
                  <a:ext uri="{FF2B5EF4-FFF2-40B4-BE49-F238E27FC236}">
                    <a16:creationId xmlns:a16="http://schemas.microsoft.com/office/drawing/2014/main" id="{785831FE-06D0-7433-C096-AE5CF62F859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0" name="Line 13">
                <a:extLst>
                  <a:ext uri="{FF2B5EF4-FFF2-40B4-BE49-F238E27FC236}">
                    <a16:creationId xmlns:a16="http://schemas.microsoft.com/office/drawing/2014/main" id="{C913C7E6-A40B-E8F5-FD40-73C413204E4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1" name="Line 14">
                <a:extLst>
                  <a:ext uri="{FF2B5EF4-FFF2-40B4-BE49-F238E27FC236}">
                    <a16:creationId xmlns:a16="http://schemas.microsoft.com/office/drawing/2014/main" id="{04C3DF2F-B98F-F931-B7B6-24590CDEBCA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2" name="Line 15">
                <a:extLst>
                  <a:ext uri="{FF2B5EF4-FFF2-40B4-BE49-F238E27FC236}">
                    <a16:creationId xmlns:a16="http://schemas.microsoft.com/office/drawing/2014/main" id="{766A303E-AD27-863B-4275-A68EEC00D27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2" name="Group 9">
              <a:extLst>
                <a:ext uri="{FF2B5EF4-FFF2-40B4-BE49-F238E27FC236}">
                  <a16:creationId xmlns:a16="http://schemas.microsoft.com/office/drawing/2014/main" id="{673F9323-E754-3B52-1616-F89D78548080}"/>
                </a:ext>
              </a:extLst>
            </p:cNvPr>
            <p:cNvGrpSpPr>
              <a:grpSpLocks/>
            </p:cNvGrpSpPr>
            <p:nvPr/>
          </p:nvGrpSpPr>
          <p:grpSpPr bwMode="auto">
            <a:xfrm>
              <a:off x="5600003" y="3764842"/>
              <a:ext cx="222845" cy="199026"/>
              <a:chOff x="674" y="3660"/>
              <a:chExt cx="464" cy="428"/>
            </a:xfrm>
          </p:grpSpPr>
          <p:sp>
            <p:nvSpPr>
              <p:cNvPr id="240" name="Rectangle 10">
                <a:extLst>
                  <a:ext uri="{FF2B5EF4-FFF2-40B4-BE49-F238E27FC236}">
                    <a16:creationId xmlns:a16="http://schemas.microsoft.com/office/drawing/2014/main" id="{1A8D745D-A0D1-E6BC-73D4-9756EEC23BF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1" name="Rectangle 11">
                <a:extLst>
                  <a:ext uri="{FF2B5EF4-FFF2-40B4-BE49-F238E27FC236}">
                    <a16:creationId xmlns:a16="http://schemas.microsoft.com/office/drawing/2014/main" id="{E0468D17-D4B3-216F-6DF2-5AD700C460F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2" name="Line 12">
                <a:extLst>
                  <a:ext uri="{FF2B5EF4-FFF2-40B4-BE49-F238E27FC236}">
                    <a16:creationId xmlns:a16="http://schemas.microsoft.com/office/drawing/2014/main" id="{31503148-2257-1F05-6C71-8A2160567EE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 name="Line 13">
                <a:extLst>
                  <a:ext uri="{FF2B5EF4-FFF2-40B4-BE49-F238E27FC236}">
                    <a16:creationId xmlns:a16="http://schemas.microsoft.com/office/drawing/2014/main" id="{4903BF6E-0886-0FCC-D774-E7C470FEAF8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4" name="Line 14">
                <a:extLst>
                  <a:ext uri="{FF2B5EF4-FFF2-40B4-BE49-F238E27FC236}">
                    <a16:creationId xmlns:a16="http://schemas.microsoft.com/office/drawing/2014/main" id="{1B634C2E-ACDF-F17C-46E4-F3F0153F08B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 name="Line 15">
                <a:extLst>
                  <a:ext uri="{FF2B5EF4-FFF2-40B4-BE49-F238E27FC236}">
                    <a16:creationId xmlns:a16="http://schemas.microsoft.com/office/drawing/2014/main" id="{DF39D870-1B9B-99C4-1D06-CA29B6DCE25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6" name="Line 16">
                <a:extLst>
                  <a:ext uri="{FF2B5EF4-FFF2-40B4-BE49-F238E27FC236}">
                    <a16:creationId xmlns:a16="http://schemas.microsoft.com/office/drawing/2014/main" id="{A2A2E19A-54B4-63FE-CD67-2A1BCA6EB4D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3" name="Group 9">
              <a:extLst>
                <a:ext uri="{FF2B5EF4-FFF2-40B4-BE49-F238E27FC236}">
                  <a16:creationId xmlns:a16="http://schemas.microsoft.com/office/drawing/2014/main" id="{CF661D6D-72B6-0087-E402-603CEF9ABB87}"/>
                </a:ext>
              </a:extLst>
            </p:cNvPr>
            <p:cNvGrpSpPr>
              <a:grpSpLocks/>
            </p:cNvGrpSpPr>
            <p:nvPr/>
          </p:nvGrpSpPr>
          <p:grpSpPr bwMode="auto">
            <a:xfrm>
              <a:off x="5899322" y="3589810"/>
              <a:ext cx="222845" cy="199026"/>
              <a:chOff x="674" y="3660"/>
              <a:chExt cx="464" cy="428"/>
            </a:xfrm>
          </p:grpSpPr>
          <p:sp>
            <p:nvSpPr>
              <p:cNvPr id="231" name="Rectangle 10">
                <a:extLst>
                  <a:ext uri="{FF2B5EF4-FFF2-40B4-BE49-F238E27FC236}">
                    <a16:creationId xmlns:a16="http://schemas.microsoft.com/office/drawing/2014/main" id="{8EF80BA1-7FCB-478D-C05B-F0015EC5629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2" name="Rectangle 11">
                <a:extLst>
                  <a:ext uri="{FF2B5EF4-FFF2-40B4-BE49-F238E27FC236}">
                    <a16:creationId xmlns:a16="http://schemas.microsoft.com/office/drawing/2014/main" id="{E5BDC52F-3F5C-8E71-C7CA-D877D533502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3" name="Line 12">
                <a:extLst>
                  <a:ext uri="{FF2B5EF4-FFF2-40B4-BE49-F238E27FC236}">
                    <a16:creationId xmlns:a16="http://schemas.microsoft.com/office/drawing/2014/main" id="{BFA19390-A71D-37D0-44A0-607E71B6F7D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4" name="Line 13">
                <a:extLst>
                  <a:ext uri="{FF2B5EF4-FFF2-40B4-BE49-F238E27FC236}">
                    <a16:creationId xmlns:a16="http://schemas.microsoft.com/office/drawing/2014/main" id="{49E9D813-2B95-7E48-7038-C77A1D1247B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 name="Line 14">
                <a:extLst>
                  <a:ext uri="{FF2B5EF4-FFF2-40B4-BE49-F238E27FC236}">
                    <a16:creationId xmlns:a16="http://schemas.microsoft.com/office/drawing/2014/main" id="{43EF912E-5F7C-F549-9B1E-D6495F3437B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6" name="Line 15">
                <a:extLst>
                  <a:ext uri="{FF2B5EF4-FFF2-40B4-BE49-F238E27FC236}">
                    <a16:creationId xmlns:a16="http://schemas.microsoft.com/office/drawing/2014/main" id="{53D58659-099F-A7F0-8226-49A8D03AEEF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7" name="Line 16">
                <a:extLst>
                  <a:ext uri="{FF2B5EF4-FFF2-40B4-BE49-F238E27FC236}">
                    <a16:creationId xmlns:a16="http://schemas.microsoft.com/office/drawing/2014/main" id="{432111AD-6CA0-50FE-4E75-4B116B0D189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8" name="Line 17">
                <a:extLst>
                  <a:ext uri="{FF2B5EF4-FFF2-40B4-BE49-F238E27FC236}">
                    <a16:creationId xmlns:a16="http://schemas.microsoft.com/office/drawing/2014/main" id="{CA76944B-944F-190D-CDA5-42E9C269F62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9" name="Line 18">
                <a:extLst>
                  <a:ext uri="{FF2B5EF4-FFF2-40B4-BE49-F238E27FC236}">
                    <a16:creationId xmlns:a16="http://schemas.microsoft.com/office/drawing/2014/main" id="{02E73D0A-7415-16C6-EE1F-0208F067EDC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4" name="Group 9">
              <a:extLst>
                <a:ext uri="{FF2B5EF4-FFF2-40B4-BE49-F238E27FC236}">
                  <a16:creationId xmlns:a16="http://schemas.microsoft.com/office/drawing/2014/main" id="{9F9B4910-999A-D443-3D5F-BAFEEC4528C3}"/>
                </a:ext>
              </a:extLst>
            </p:cNvPr>
            <p:cNvGrpSpPr>
              <a:grpSpLocks/>
            </p:cNvGrpSpPr>
            <p:nvPr/>
          </p:nvGrpSpPr>
          <p:grpSpPr bwMode="auto">
            <a:xfrm>
              <a:off x="5783745" y="4051594"/>
              <a:ext cx="222845" cy="199026"/>
              <a:chOff x="674" y="3660"/>
              <a:chExt cx="464" cy="428"/>
            </a:xfrm>
          </p:grpSpPr>
          <p:sp>
            <p:nvSpPr>
              <p:cNvPr id="226" name="Rectangle 10">
                <a:extLst>
                  <a:ext uri="{FF2B5EF4-FFF2-40B4-BE49-F238E27FC236}">
                    <a16:creationId xmlns:a16="http://schemas.microsoft.com/office/drawing/2014/main" id="{37B0C063-AEB4-B079-A5FA-7BB329D5660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7" name="Rectangle 11">
                <a:extLst>
                  <a:ext uri="{FF2B5EF4-FFF2-40B4-BE49-F238E27FC236}">
                    <a16:creationId xmlns:a16="http://schemas.microsoft.com/office/drawing/2014/main" id="{875A441A-60F7-3016-57E8-EDE337E8D05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8" name="Line 12">
                <a:extLst>
                  <a:ext uri="{FF2B5EF4-FFF2-40B4-BE49-F238E27FC236}">
                    <a16:creationId xmlns:a16="http://schemas.microsoft.com/office/drawing/2014/main" id="{C02C1063-94E0-4E5A-EF19-F597D7336B2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9" name="Line 13">
                <a:extLst>
                  <a:ext uri="{FF2B5EF4-FFF2-40B4-BE49-F238E27FC236}">
                    <a16:creationId xmlns:a16="http://schemas.microsoft.com/office/drawing/2014/main" id="{1A8093CF-5062-ACBF-1F1B-765F42D73F7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0" name="Line 14">
                <a:extLst>
                  <a:ext uri="{FF2B5EF4-FFF2-40B4-BE49-F238E27FC236}">
                    <a16:creationId xmlns:a16="http://schemas.microsoft.com/office/drawing/2014/main" id="{55A409DA-A73B-F9B0-4A6A-2B33C1030A3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 name="Group 9">
              <a:extLst>
                <a:ext uri="{FF2B5EF4-FFF2-40B4-BE49-F238E27FC236}">
                  <a16:creationId xmlns:a16="http://schemas.microsoft.com/office/drawing/2014/main" id="{D6E3F9A5-BFC2-8092-F4A7-8AB4695EE70B}"/>
                </a:ext>
              </a:extLst>
            </p:cNvPr>
            <p:cNvGrpSpPr>
              <a:grpSpLocks/>
            </p:cNvGrpSpPr>
            <p:nvPr/>
          </p:nvGrpSpPr>
          <p:grpSpPr bwMode="auto">
            <a:xfrm>
              <a:off x="5539747" y="4152360"/>
              <a:ext cx="222845" cy="199026"/>
              <a:chOff x="674" y="3660"/>
              <a:chExt cx="464" cy="428"/>
            </a:xfrm>
          </p:grpSpPr>
          <p:sp>
            <p:nvSpPr>
              <p:cNvPr id="219" name="Rectangle 10">
                <a:extLst>
                  <a:ext uri="{FF2B5EF4-FFF2-40B4-BE49-F238E27FC236}">
                    <a16:creationId xmlns:a16="http://schemas.microsoft.com/office/drawing/2014/main" id="{7D271D35-3A4D-60CB-9E01-FFB70EAC3A0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0" name="Rectangle 11">
                <a:extLst>
                  <a:ext uri="{FF2B5EF4-FFF2-40B4-BE49-F238E27FC236}">
                    <a16:creationId xmlns:a16="http://schemas.microsoft.com/office/drawing/2014/main" id="{96F4F756-78EB-4A3A-310E-E08327D1ACB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1" name="Line 12">
                <a:extLst>
                  <a:ext uri="{FF2B5EF4-FFF2-40B4-BE49-F238E27FC236}">
                    <a16:creationId xmlns:a16="http://schemas.microsoft.com/office/drawing/2014/main" id="{826006D2-2220-4AE0-C5D8-31FEF675B85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2" name="Line 13">
                <a:extLst>
                  <a:ext uri="{FF2B5EF4-FFF2-40B4-BE49-F238E27FC236}">
                    <a16:creationId xmlns:a16="http://schemas.microsoft.com/office/drawing/2014/main" id="{9DAAAFD4-9357-71E3-96CE-10A2F2F65B3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3" name="Line 14">
                <a:extLst>
                  <a:ext uri="{FF2B5EF4-FFF2-40B4-BE49-F238E27FC236}">
                    <a16:creationId xmlns:a16="http://schemas.microsoft.com/office/drawing/2014/main" id="{00386771-F867-3B2A-2086-C9C2883301D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4" name="Line 15">
                <a:extLst>
                  <a:ext uri="{FF2B5EF4-FFF2-40B4-BE49-F238E27FC236}">
                    <a16:creationId xmlns:a16="http://schemas.microsoft.com/office/drawing/2014/main" id="{031FC0E5-5639-4DFF-BF5F-700D517D845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 name="Line 18">
                <a:extLst>
                  <a:ext uri="{FF2B5EF4-FFF2-40B4-BE49-F238E27FC236}">
                    <a16:creationId xmlns:a16="http://schemas.microsoft.com/office/drawing/2014/main" id="{782EFF2F-FA70-CDF8-B1CD-0E0A7767BBF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6" name="Group 9">
              <a:extLst>
                <a:ext uri="{FF2B5EF4-FFF2-40B4-BE49-F238E27FC236}">
                  <a16:creationId xmlns:a16="http://schemas.microsoft.com/office/drawing/2014/main" id="{494FF041-31DB-A76E-3F4A-4079563498E1}"/>
                </a:ext>
              </a:extLst>
            </p:cNvPr>
            <p:cNvGrpSpPr>
              <a:grpSpLocks/>
            </p:cNvGrpSpPr>
            <p:nvPr/>
          </p:nvGrpSpPr>
          <p:grpSpPr bwMode="auto">
            <a:xfrm>
              <a:off x="7045077" y="2489374"/>
              <a:ext cx="172272" cy="218075"/>
              <a:chOff x="674" y="3660"/>
              <a:chExt cx="464" cy="428"/>
            </a:xfrm>
          </p:grpSpPr>
          <p:sp>
            <p:nvSpPr>
              <p:cNvPr id="210" name="Rectangle 10">
                <a:extLst>
                  <a:ext uri="{FF2B5EF4-FFF2-40B4-BE49-F238E27FC236}">
                    <a16:creationId xmlns:a16="http://schemas.microsoft.com/office/drawing/2014/main" id="{FA172DDD-F16F-6030-6342-E6E57E2B550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1" name="Rectangle 11">
                <a:extLst>
                  <a:ext uri="{FF2B5EF4-FFF2-40B4-BE49-F238E27FC236}">
                    <a16:creationId xmlns:a16="http://schemas.microsoft.com/office/drawing/2014/main" id="{0879C762-72E1-8D73-53B7-3B8444C7F66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2" name="Line 12">
                <a:extLst>
                  <a:ext uri="{FF2B5EF4-FFF2-40B4-BE49-F238E27FC236}">
                    <a16:creationId xmlns:a16="http://schemas.microsoft.com/office/drawing/2014/main" id="{96F119BE-7975-BE08-84A1-D2B855A09D9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3" name="Line 13">
                <a:extLst>
                  <a:ext uri="{FF2B5EF4-FFF2-40B4-BE49-F238E27FC236}">
                    <a16:creationId xmlns:a16="http://schemas.microsoft.com/office/drawing/2014/main" id="{65BFB8ED-1524-DD6C-C58D-26F3C0A8A68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4" name="Line 14">
                <a:extLst>
                  <a:ext uri="{FF2B5EF4-FFF2-40B4-BE49-F238E27FC236}">
                    <a16:creationId xmlns:a16="http://schemas.microsoft.com/office/drawing/2014/main" id="{CD2AA7A5-A751-554E-971C-221D2A0E38A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5" name="Line 15">
                <a:extLst>
                  <a:ext uri="{FF2B5EF4-FFF2-40B4-BE49-F238E27FC236}">
                    <a16:creationId xmlns:a16="http://schemas.microsoft.com/office/drawing/2014/main" id="{F4709C94-6AAD-037C-F952-20C6326BBD0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6" name="Line 16">
                <a:extLst>
                  <a:ext uri="{FF2B5EF4-FFF2-40B4-BE49-F238E27FC236}">
                    <a16:creationId xmlns:a16="http://schemas.microsoft.com/office/drawing/2014/main" id="{94ECDE3A-FE45-525E-1D35-748F4F1EF3E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7" name="Line 17">
                <a:extLst>
                  <a:ext uri="{FF2B5EF4-FFF2-40B4-BE49-F238E27FC236}">
                    <a16:creationId xmlns:a16="http://schemas.microsoft.com/office/drawing/2014/main" id="{E8C8EAA9-620E-944B-6F03-8D4490E6851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8" name="Line 18">
                <a:extLst>
                  <a:ext uri="{FF2B5EF4-FFF2-40B4-BE49-F238E27FC236}">
                    <a16:creationId xmlns:a16="http://schemas.microsoft.com/office/drawing/2014/main" id="{F1E2DE21-0535-C3BC-C17C-27829D78AAD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7" name="Group 9">
              <a:extLst>
                <a:ext uri="{FF2B5EF4-FFF2-40B4-BE49-F238E27FC236}">
                  <a16:creationId xmlns:a16="http://schemas.microsoft.com/office/drawing/2014/main" id="{5C2948E5-4C06-E52E-96AB-2DBD522E04DB}"/>
                </a:ext>
              </a:extLst>
            </p:cNvPr>
            <p:cNvGrpSpPr>
              <a:grpSpLocks/>
            </p:cNvGrpSpPr>
            <p:nvPr/>
          </p:nvGrpSpPr>
          <p:grpSpPr bwMode="auto">
            <a:xfrm>
              <a:off x="7045077" y="2807226"/>
              <a:ext cx="172272" cy="218075"/>
              <a:chOff x="674" y="3660"/>
              <a:chExt cx="464" cy="428"/>
            </a:xfrm>
          </p:grpSpPr>
          <p:sp>
            <p:nvSpPr>
              <p:cNvPr id="201" name="Rectangle 10">
                <a:extLst>
                  <a:ext uri="{FF2B5EF4-FFF2-40B4-BE49-F238E27FC236}">
                    <a16:creationId xmlns:a16="http://schemas.microsoft.com/office/drawing/2014/main" id="{6E1E53EA-71FA-4731-8FD6-333D344E1F1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2" name="Rectangle 11">
                <a:extLst>
                  <a:ext uri="{FF2B5EF4-FFF2-40B4-BE49-F238E27FC236}">
                    <a16:creationId xmlns:a16="http://schemas.microsoft.com/office/drawing/2014/main" id="{63F95163-6876-1942-E6F0-75EA182B918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3" name="Line 12">
                <a:extLst>
                  <a:ext uri="{FF2B5EF4-FFF2-40B4-BE49-F238E27FC236}">
                    <a16:creationId xmlns:a16="http://schemas.microsoft.com/office/drawing/2014/main" id="{10B23111-D6C4-07BD-F90F-C02FA547122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4" name="Line 13">
                <a:extLst>
                  <a:ext uri="{FF2B5EF4-FFF2-40B4-BE49-F238E27FC236}">
                    <a16:creationId xmlns:a16="http://schemas.microsoft.com/office/drawing/2014/main" id="{96F9FCC4-65B8-6249-6844-1A3A342F0B6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 name="Line 14">
                <a:extLst>
                  <a:ext uri="{FF2B5EF4-FFF2-40B4-BE49-F238E27FC236}">
                    <a16:creationId xmlns:a16="http://schemas.microsoft.com/office/drawing/2014/main" id="{12837198-16D9-3275-9B61-E22948E5FCC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 name="Line 15">
                <a:extLst>
                  <a:ext uri="{FF2B5EF4-FFF2-40B4-BE49-F238E27FC236}">
                    <a16:creationId xmlns:a16="http://schemas.microsoft.com/office/drawing/2014/main" id="{FDC79F9E-F8BE-9DDF-A6CA-93E6B9B147D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7" name="Line 16">
                <a:extLst>
                  <a:ext uri="{FF2B5EF4-FFF2-40B4-BE49-F238E27FC236}">
                    <a16:creationId xmlns:a16="http://schemas.microsoft.com/office/drawing/2014/main" id="{421AAE7E-B1D1-DE0C-3200-12856D6637D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8" name="Line 17">
                <a:extLst>
                  <a:ext uri="{FF2B5EF4-FFF2-40B4-BE49-F238E27FC236}">
                    <a16:creationId xmlns:a16="http://schemas.microsoft.com/office/drawing/2014/main" id="{F3139163-C1D0-B3B9-E108-952EDEF104C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9" name="Line 18">
                <a:extLst>
                  <a:ext uri="{FF2B5EF4-FFF2-40B4-BE49-F238E27FC236}">
                    <a16:creationId xmlns:a16="http://schemas.microsoft.com/office/drawing/2014/main" id="{8ADB28F1-86BE-8CDD-0318-9C6F12D3252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 name="Group 9">
              <a:extLst>
                <a:ext uri="{FF2B5EF4-FFF2-40B4-BE49-F238E27FC236}">
                  <a16:creationId xmlns:a16="http://schemas.microsoft.com/office/drawing/2014/main" id="{5EF39369-46FB-E10E-4A0E-08812C67C958}"/>
                </a:ext>
              </a:extLst>
            </p:cNvPr>
            <p:cNvGrpSpPr>
              <a:grpSpLocks/>
            </p:cNvGrpSpPr>
            <p:nvPr/>
          </p:nvGrpSpPr>
          <p:grpSpPr bwMode="auto">
            <a:xfrm>
              <a:off x="7034847" y="3314517"/>
              <a:ext cx="172272" cy="218075"/>
              <a:chOff x="674" y="3660"/>
              <a:chExt cx="464" cy="428"/>
            </a:xfrm>
          </p:grpSpPr>
          <p:sp>
            <p:nvSpPr>
              <p:cNvPr id="192" name="Rectangle 10">
                <a:extLst>
                  <a:ext uri="{FF2B5EF4-FFF2-40B4-BE49-F238E27FC236}">
                    <a16:creationId xmlns:a16="http://schemas.microsoft.com/office/drawing/2014/main" id="{760963CA-9602-9BF5-1B7E-72B19125707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3" name="Rectangle 11">
                <a:extLst>
                  <a:ext uri="{FF2B5EF4-FFF2-40B4-BE49-F238E27FC236}">
                    <a16:creationId xmlns:a16="http://schemas.microsoft.com/office/drawing/2014/main" id="{374E3172-01D6-6B71-C37D-E55812C521E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4" name="Line 12">
                <a:extLst>
                  <a:ext uri="{FF2B5EF4-FFF2-40B4-BE49-F238E27FC236}">
                    <a16:creationId xmlns:a16="http://schemas.microsoft.com/office/drawing/2014/main" id="{0544DC10-D5A8-EFCD-8910-45BCE67780E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5" name="Line 13">
                <a:extLst>
                  <a:ext uri="{FF2B5EF4-FFF2-40B4-BE49-F238E27FC236}">
                    <a16:creationId xmlns:a16="http://schemas.microsoft.com/office/drawing/2014/main" id="{36895057-A549-8857-76CA-D8ACB13B651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6" name="Line 14">
                <a:extLst>
                  <a:ext uri="{FF2B5EF4-FFF2-40B4-BE49-F238E27FC236}">
                    <a16:creationId xmlns:a16="http://schemas.microsoft.com/office/drawing/2014/main" id="{476423C3-23C4-573B-ED9D-08FBBDDF1CE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7" name="Line 15">
                <a:extLst>
                  <a:ext uri="{FF2B5EF4-FFF2-40B4-BE49-F238E27FC236}">
                    <a16:creationId xmlns:a16="http://schemas.microsoft.com/office/drawing/2014/main" id="{EBA99446-A355-CBDC-1A69-4495EC169B0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8" name="Line 16">
                <a:extLst>
                  <a:ext uri="{FF2B5EF4-FFF2-40B4-BE49-F238E27FC236}">
                    <a16:creationId xmlns:a16="http://schemas.microsoft.com/office/drawing/2014/main" id="{521B15F7-19A0-6C2C-1A7F-47390BEC9B6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9" name="Line 17">
                <a:extLst>
                  <a:ext uri="{FF2B5EF4-FFF2-40B4-BE49-F238E27FC236}">
                    <a16:creationId xmlns:a16="http://schemas.microsoft.com/office/drawing/2014/main" id="{C40A9768-EFE4-D253-C793-EE516EC75DB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0" name="Line 18">
                <a:extLst>
                  <a:ext uri="{FF2B5EF4-FFF2-40B4-BE49-F238E27FC236}">
                    <a16:creationId xmlns:a16="http://schemas.microsoft.com/office/drawing/2014/main" id="{C0BC8317-8B5F-248C-7A13-A4F758022E9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 name="Group 9">
              <a:extLst>
                <a:ext uri="{FF2B5EF4-FFF2-40B4-BE49-F238E27FC236}">
                  <a16:creationId xmlns:a16="http://schemas.microsoft.com/office/drawing/2014/main" id="{FC54D317-687A-C8C7-4053-607C37C9F45C}"/>
                </a:ext>
              </a:extLst>
            </p:cNvPr>
            <p:cNvGrpSpPr>
              <a:grpSpLocks/>
            </p:cNvGrpSpPr>
            <p:nvPr/>
          </p:nvGrpSpPr>
          <p:grpSpPr bwMode="auto">
            <a:xfrm>
              <a:off x="7042829" y="3629435"/>
              <a:ext cx="172272" cy="218075"/>
              <a:chOff x="674" y="3660"/>
              <a:chExt cx="464" cy="428"/>
            </a:xfrm>
          </p:grpSpPr>
          <p:sp>
            <p:nvSpPr>
              <p:cNvPr id="183" name="Rectangle 10">
                <a:extLst>
                  <a:ext uri="{FF2B5EF4-FFF2-40B4-BE49-F238E27FC236}">
                    <a16:creationId xmlns:a16="http://schemas.microsoft.com/office/drawing/2014/main" id="{D694E04D-DC2F-BD7E-6ED7-7C92C01D06B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4" name="Rectangle 11">
                <a:extLst>
                  <a:ext uri="{FF2B5EF4-FFF2-40B4-BE49-F238E27FC236}">
                    <a16:creationId xmlns:a16="http://schemas.microsoft.com/office/drawing/2014/main" id="{9420A3BC-FC23-D8EC-67A0-6C90E1EF498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5" name="Line 12">
                <a:extLst>
                  <a:ext uri="{FF2B5EF4-FFF2-40B4-BE49-F238E27FC236}">
                    <a16:creationId xmlns:a16="http://schemas.microsoft.com/office/drawing/2014/main" id="{C9F43F16-FE4C-78AB-6D8E-6D5430C9482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6" name="Line 13">
                <a:extLst>
                  <a:ext uri="{FF2B5EF4-FFF2-40B4-BE49-F238E27FC236}">
                    <a16:creationId xmlns:a16="http://schemas.microsoft.com/office/drawing/2014/main" id="{C77CA816-F0F1-B9CB-5A2B-DBFB0F601A2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7" name="Line 14">
                <a:extLst>
                  <a:ext uri="{FF2B5EF4-FFF2-40B4-BE49-F238E27FC236}">
                    <a16:creationId xmlns:a16="http://schemas.microsoft.com/office/drawing/2014/main" id="{5241F099-67CC-A1C8-28FF-6DB61E56879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8" name="Line 15">
                <a:extLst>
                  <a:ext uri="{FF2B5EF4-FFF2-40B4-BE49-F238E27FC236}">
                    <a16:creationId xmlns:a16="http://schemas.microsoft.com/office/drawing/2014/main" id="{A587A10E-4794-F0A9-A66E-9A1974CD937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9" name="Line 16">
                <a:extLst>
                  <a:ext uri="{FF2B5EF4-FFF2-40B4-BE49-F238E27FC236}">
                    <a16:creationId xmlns:a16="http://schemas.microsoft.com/office/drawing/2014/main" id="{DCE353AF-6711-912E-32FE-94C7AA75910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0" name="Line 17">
                <a:extLst>
                  <a:ext uri="{FF2B5EF4-FFF2-40B4-BE49-F238E27FC236}">
                    <a16:creationId xmlns:a16="http://schemas.microsoft.com/office/drawing/2014/main" id="{38E10890-35BA-EDF8-0ED2-CEA44B72CAE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1" name="Line 18">
                <a:extLst>
                  <a:ext uri="{FF2B5EF4-FFF2-40B4-BE49-F238E27FC236}">
                    <a16:creationId xmlns:a16="http://schemas.microsoft.com/office/drawing/2014/main" id="{3D0850BF-EA44-99BF-4B8B-8403A4631C8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0" name="Group 9">
              <a:extLst>
                <a:ext uri="{FF2B5EF4-FFF2-40B4-BE49-F238E27FC236}">
                  <a16:creationId xmlns:a16="http://schemas.microsoft.com/office/drawing/2014/main" id="{3DF20970-EF6F-7FD4-A50F-AC6E9D629A41}"/>
                </a:ext>
              </a:extLst>
            </p:cNvPr>
            <p:cNvGrpSpPr>
              <a:grpSpLocks/>
            </p:cNvGrpSpPr>
            <p:nvPr/>
          </p:nvGrpSpPr>
          <p:grpSpPr bwMode="auto">
            <a:xfrm>
              <a:off x="7049507" y="3891830"/>
              <a:ext cx="172272" cy="218075"/>
              <a:chOff x="674" y="3660"/>
              <a:chExt cx="464" cy="428"/>
            </a:xfrm>
          </p:grpSpPr>
          <p:sp>
            <p:nvSpPr>
              <p:cNvPr id="174" name="Rectangle 10">
                <a:extLst>
                  <a:ext uri="{FF2B5EF4-FFF2-40B4-BE49-F238E27FC236}">
                    <a16:creationId xmlns:a16="http://schemas.microsoft.com/office/drawing/2014/main" id="{3DCFBB31-19C0-D7B4-CC42-7F8BB378EFE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 name="Rectangle 11">
                <a:extLst>
                  <a:ext uri="{FF2B5EF4-FFF2-40B4-BE49-F238E27FC236}">
                    <a16:creationId xmlns:a16="http://schemas.microsoft.com/office/drawing/2014/main" id="{327075C1-4EB9-A407-74DD-8BDBF4F615D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 name="Line 12">
                <a:extLst>
                  <a:ext uri="{FF2B5EF4-FFF2-40B4-BE49-F238E27FC236}">
                    <a16:creationId xmlns:a16="http://schemas.microsoft.com/office/drawing/2014/main" id="{A2DA123B-B626-D9F6-6AFF-FBE1570D9BF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 name="Line 13">
                <a:extLst>
                  <a:ext uri="{FF2B5EF4-FFF2-40B4-BE49-F238E27FC236}">
                    <a16:creationId xmlns:a16="http://schemas.microsoft.com/office/drawing/2014/main" id="{F027AB4A-E669-2046-4AA4-396288F18D2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 name="Line 14">
                <a:extLst>
                  <a:ext uri="{FF2B5EF4-FFF2-40B4-BE49-F238E27FC236}">
                    <a16:creationId xmlns:a16="http://schemas.microsoft.com/office/drawing/2014/main" id="{43B50EBD-540B-6F6D-1AD2-AF13C1D00AA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9" name="Line 15">
                <a:extLst>
                  <a:ext uri="{FF2B5EF4-FFF2-40B4-BE49-F238E27FC236}">
                    <a16:creationId xmlns:a16="http://schemas.microsoft.com/office/drawing/2014/main" id="{DD750B16-1814-29D6-6607-F59E5C2852C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 name="Line 16">
                <a:extLst>
                  <a:ext uri="{FF2B5EF4-FFF2-40B4-BE49-F238E27FC236}">
                    <a16:creationId xmlns:a16="http://schemas.microsoft.com/office/drawing/2014/main" id="{60E18919-D8F2-0B83-A319-66AE7CC2450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1" name="Line 17">
                <a:extLst>
                  <a:ext uri="{FF2B5EF4-FFF2-40B4-BE49-F238E27FC236}">
                    <a16:creationId xmlns:a16="http://schemas.microsoft.com/office/drawing/2014/main" id="{82F0A54E-0F07-2175-1B09-A09DB57FBCA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2" name="Line 18">
                <a:extLst>
                  <a:ext uri="{FF2B5EF4-FFF2-40B4-BE49-F238E27FC236}">
                    <a16:creationId xmlns:a16="http://schemas.microsoft.com/office/drawing/2014/main" id="{4310CA6C-C6F2-63BB-426A-BED68BEFEBA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31" name="Can 30">
              <a:extLst>
                <a:ext uri="{FF2B5EF4-FFF2-40B4-BE49-F238E27FC236}">
                  <a16:creationId xmlns:a16="http://schemas.microsoft.com/office/drawing/2014/main" id="{5D7CD2C4-03F3-5580-73E4-1FB42FE887AE}"/>
                </a:ext>
              </a:extLst>
            </p:cNvPr>
            <p:cNvSpPr/>
            <p:nvPr/>
          </p:nvSpPr>
          <p:spPr bwMode="auto">
            <a:xfrm>
              <a:off x="6516720" y="2467886"/>
              <a:ext cx="570318" cy="26130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customer</a:t>
              </a:r>
            </a:p>
          </p:txBody>
        </p:sp>
        <p:sp>
          <p:nvSpPr>
            <p:cNvPr id="32" name="Can 31">
              <a:extLst>
                <a:ext uri="{FF2B5EF4-FFF2-40B4-BE49-F238E27FC236}">
                  <a16:creationId xmlns:a16="http://schemas.microsoft.com/office/drawing/2014/main" id="{36431C97-096B-C30A-3D5F-741602F7E06A}"/>
                </a:ext>
              </a:extLst>
            </p:cNvPr>
            <p:cNvSpPr/>
            <p:nvPr/>
          </p:nvSpPr>
          <p:spPr bwMode="auto">
            <a:xfrm>
              <a:off x="6516720" y="2769233"/>
              <a:ext cx="570318" cy="26130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product</a:t>
              </a:r>
            </a:p>
          </p:txBody>
        </p:sp>
        <p:sp>
          <p:nvSpPr>
            <p:cNvPr id="33" name="Can 32">
              <a:extLst>
                <a:ext uri="{FF2B5EF4-FFF2-40B4-BE49-F238E27FC236}">
                  <a16:creationId xmlns:a16="http://schemas.microsoft.com/office/drawing/2014/main" id="{0AA1B64D-FBFF-2389-9E10-37D1BDC22A7D}"/>
                </a:ext>
              </a:extLst>
            </p:cNvPr>
            <p:cNvSpPr/>
            <p:nvPr/>
          </p:nvSpPr>
          <p:spPr bwMode="auto">
            <a:xfrm>
              <a:off x="6516720" y="3260453"/>
              <a:ext cx="570318" cy="26130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orders</a:t>
              </a:r>
            </a:p>
          </p:txBody>
        </p:sp>
        <p:sp>
          <p:nvSpPr>
            <p:cNvPr id="34" name="Can 33">
              <a:extLst>
                <a:ext uri="{FF2B5EF4-FFF2-40B4-BE49-F238E27FC236}">
                  <a16:creationId xmlns:a16="http://schemas.microsoft.com/office/drawing/2014/main" id="{F8CFEF09-3C00-E959-B6C7-2BC1664027DD}"/>
                </a:ext>
              </a:extLst>
            </p:cNvPr>
            <p:cNvSpPr/>
            <p:nvPr/>
          </p:nvSpPr>
          <p:spPr bwMode="auto">
            <a:xfrm>
              <a:off x="6516720" y="3575371"/>
              <a:ext cx="570318" cy="26130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shipments</a:t>
              </a:r>
            </a:p>
          </p:txBody>
        </p:sp>
        <p:sp>
          <p:nvSpPr>
            <p:cNvPr id="35" name="Can 34">
              <a:extLst>
                <a:ext uri="{FF2B5EF4-FFF2-40B4-BE49-F238E27FC236}">
                  <a16:creationId xmlns:a16="http://schemas.microsoft.com/office/drawing/2014/main" id="{F1F9F736-5038-05EB-AD4D-515FD7ED3F04}"/>
                </a:ext>
              </a:extLst>
            </p:cNvPr>
            <p:cNvSpPr/>
            <p:nvPr/>
          </p:nvSpPr>
          <p:spPr bwMode="auto">
            <a:xfrm>
              <a:off x="6516720" y="3876413"/>
              <a:ext cx="570318" cy="26130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payments</a:t>
              </a:r>
            </a:p>
          </p:txBody>
        </p:sp>
        <p:grpSp>
          <p:nvGrpSpPr>
            <p:cNvPr id="36" name="Group 35">
              <a:extLst>
                <a:ext uri="{FF2B5EF4-FFF2-40B4-BE49-F238E27FC236}">
                  <a16:creationId xmlns:a16="http://schemas.microsoft.com/office/drawing/2014/main" id="{DF85B189-E102-4FD9-6F76-518FE3751D81}"/>
                </a:ext>
              </a:extLst>
            </p:cNvPr>
            <p:cNvGrpSpPr/>
            <p:nvPr/>
          </p:nvGrpSpPr>
          <p:grpSpPr>
            <a:xfrm>
              <a:off x="5574069" y="2491960"/>
              <a:ext cx="999661" cy="1648269"/>
              <a:chOff x="3306172" y="0"/>
              <a:chExt cx="3129660" cy="2701699"/>
            </a:xfrm>
            <a:solidFill>
              <a:schemeClr val="accent1">
                <a:lumMod val="40000"/>
                <a:lumOff val="60000"/>
              </a:schemeClr>
            </a:solidFill>
          </p:grpSpPr>
          <p:sp>
            <p:nvSpPr>
              <p:cNvPr id="169" name="Right Arrow 168">
                <a:extLst>
                  <a:ext uri="{FF2B5EF4-FFF2-40B4-BE49-F238E27FC236}">
                    <a16:creationId xmlns:a16="http://schemas.microsoft.com/office/drawing/2014/main" id="{53108F34-7189-5B39-F89C-7DFB3447D47E}"/>
                  </a:ext>
                </a:extLst>
              </p:cNvPr>
              <p:cNvSpPr/>
              <p:nvPr/>
            </p:nvSpPr>
            <p:spPr bwMode="auto">
              <a:xfrm>
                <a:off x="3306172" y="0"/>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Customer pipeline</a:t>
                </a:r>
              </a:p>
            </p:txBody>
          </p:sp>
          <p:sp>
            <p:nvSpPr>
              <p:cNvPr id="170" name="Right Arrow 169">
                <a:extLst>
                  <a:ext uri="{FF2B5EF4-FFF2-40B4-BE49-F238E27FC236}">
                    <a16:creationId xmlns:a16="http://schemas.microsoft.com/office/drawing/2014/main" id="{4D218381-E034-98D1-2E7B-0561D7CC8E5C}"/>
                  </a:ext>
                </a:extLst>
              </p:cNvPr>
              <p:cNvSpPr/>
              <p:nvPr/>
            </p:nvSpPr>
            <p:spPr bwMode="auto">
              <a:xfrm>
                <a:off x="3306172" y="484246"/>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Product pipeline</a:t>
                </a:r>
              </a:p>
            </p:txBody>
          </p:sp>
          <p:sp>
            <p:nvSpPr>
              <p:cNvPr id="171" name="Right Arrow 170">
                <a:extLst>
                  <a:ext uri="{FF2B5EF4-FFF2-40B4-BE49-F238E27FC236}">
                    <a16:creationId xmlns:a16="http://schemas.microsoft.com/office/drawing/2014/main" id="{11312327-4DED-9267-0FA9-EDA5B5D672A8}"/>
                  </a:ext>
                </a:extLst>
              </p:cNvPr>
              <p:cNvSpPr/>
              <p:nvPr/>
            </p:nvSpPr>
            <p:spPr bwMode="auto">
              <a:xfrm>
                <a:off x="3306172" y="1273701"/>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Orders pipeline</a:t>
                </a:r>
              </a:p>
            </p:txBody>
          </p:sp>
          <p:sp>
            <p:nvSpPr>
              <p:cNvPr id="172" name="Right Arrow 171">
                <a:extLst>
                  <a:ext uri="{FF2B5EF4-FFF2-40B4-BE49-F238E27FC236}">
                    <a16:creationId xmlns:a16="http://schemas.microsoft.com/office/drawing/2014/main" id="{8DD88C37-3934-EACD-367E-527F57254CEC}"/>
                  </a:ext>
                </a:extLst>
              </p:cNvPr>
              <p:cNvSpPr/>
              <p:nvPr/>
            </p:nvSpPr>
            <p:spPr bwMode="auto">
              <a:xfrm>
                <a:off x="3306172" y="1770912"/>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Shipments pipeline</a:t>
                </a:r>
              </a:p>
            </p:txBody>
          </p:sp>
          <p:sp>
            <p:nvSpPr>
              <p:cNvPr id="173" name="Right Arrow 172">
                <a:extLst>
                  <a:ext uri="{FF2B5EF4-FFF2-40B4-BE49-F238E27FC236}">
                    <a16:creationId xmlns:a16="http://schemas.microsoft.com/office/drawing/2014/main" id="{A9FC63E2-EFD0-23A2-AD0F-86D412D91705}"/>
                  </a:ext>
                </a:extLst>
              </p:cNvPr>
              <p:cNvSpPr/>
              <p:nvPr/>
            </p:nvSpPr>
            <p:spPr bwMode="auto">
              <a:xfrm>
                <a:off x="3306172" y="2280953"/>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Payments pipeline</a:t>
                </a:r>
              </a:p>
            </p:txBody>
          </p:sp>
        </p:grpSp>
        <p:sp>
          <p:nvSpPr>
            <p:cNvPr id="37" name="Rounded Rectangle 36">
              <a:extLst>
                <a:ext uri="{FF2B5EF4-FFF2-40B4-BE49-F238E27FC236}">
                  <a16:creationId xmlns:a16="http://schemas.microsoft.com/office/drawing/2014/main" id="{DB941FD1-4C54-A155-C904-690684C81E3F}"/>
                </a:ext>
              </a:extLst>
            </p:cNvPr>
            <p:cNvSpPr/>
            <p:nvPr/>
          </p:nvSpPr>
          <p:spPr bwMode="auto">
            <a:xfrm>
              <a:off x="7452972" y="2123727"/>
              <a:ext cx="761044" cy="248038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8" name="TextBox 37">
              <a:extLst>
                <a:ext uri="{FF2B5EF4-FFF2-40B4-BE49-F238E27FC236}">
                  <a16:creationId xmlns:a16="http://schemas.microsoft.com/office/drawing/2014/main" id="{A622FF3D-52C0-A6B3-F3EB-542DD04B6120}"/>
                </a:ext>
              </a:extLst>
            </p:cNvPr>
            <p:cNvSpPr txBox="1"/>
            <p:nvPr/>
          </p:nvSpPr>
          <p:spPr>
            <a:xfrm>
              <a:off x="7439130" y="2131221"/>
              <a:ext cx="774887" cy="19312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39" name="Group 9">
              <a:extLst>
                <a:ext uri="{FF2B5EF4-FFF2-40B4-BE49-F238E27FC236}">
                  <a16:creationId xmlns:a16="http://schemas.microsoft.com/office/drawing/2014/main" id="{193F6B65-13EA-7C3F-B096-63EF37F6C27B}"/>
                </a:ext>
              </a:extLst>
            </p:cNvPr>
            <p:cNvGrpSpPr>
              <a:grpSpLocks/>
            </p:cNvGrpSpPr>
            <p:nvPr/>
          </p:nvGrpSpPr>
          <p:grpSpPr bwMode="auto">
            <a:xfrm>
              <a:off x="7941380" y="2883637"/>
              <a:ext cx="172272" cy="218075"/>
              <a:chOff x="674" y="3660"/>
              <a:chExt cx="464" cy="428"/>
            </a:xfrm>
          </p:grpSpPr>
          <p:sp>
            <p:nvSpPr>
              <p:cNvPr id="160" name="Rectangle 10">
                <a:extLst>
                  <a:ext uri="{FF2B5EF4-FFF2-40B4-BE49-F238E27FC236}">
                    <a16:creationId xmlns:a16="http://schemas.microsoft.com/office/drawing/2014/main" id="{E1DE7241-8713-5036-0816-39AE8FF1BFB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 name="Rectangle 11">
                <a:extLst>
                  <a:ext uri="{FF2B5EF4-FFF2-40B4-BE49-F238E27FC236}">
                    <a16:creationId xmlns:a16="http://schemas.microsoft.com/office/drawing/2014/main" id="{62152D92-32F8-B9A8-0837-E9F15C6C19D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 name="Line 12">
                <a:extLst>
                  <a:ext uri="{FF2B5EF4-FFF2-40B4-BE49-F238E27FC236}">
                    <a16:creationId xmlns:a16="http://schemas.microsoft.com/office/drawing/2014/main" id="{9CFE7427-1D06-85AC-8DE3-EC237371B74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 name="Line 13">
                <a:extLst>
                  <a:ext uri="{FF2B5EF4-FFF2-40B4-BE49-F238E27FC236}">
                    <a16:creationId xmlns:a16="http://schemas.microsoft.com/office/drawing/2014/main" id="{F89A52D1-9745-85BE-36B8-E545BA64EE1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 name="Line 14">
                <a:extLst>
                  <a:ext uri="{FF2B5EF4-FFF2-40B4-BE49-F238E27FC236}">
                    <a16:creationId xmlns:a16="http://schemas.microsoft.com/office/drawing/2014/main" id="{F8B2743B-9500-A750-6DEF-8CD7C0C185E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 name="Line 15">
                <a:extLst>
                  <a:ext uri="{FF2B5EF4-FFF2-40B4-BE49-F238E27FC236}">
                    <a16:creationId xmlns:a16="http://schemas.microsoft.com/office/drawing/2014/main" id="{51434855-FCA2-2025-830C-B9C50A7A2C3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 name="Line 16">
                <a:extLst>
                  <a:ext uri="{FF2B5EF4-FFF2-40B4-BE49-F238E27FC236}">
                    <a16:creationId xmlns:a16="http://schemas.microsoft.com/office/drawing/2014/main" id="{F64CBFA8-49F0-80EA-D22B-6C1008A19FD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 name="Line 17">
                <a:extLst>
                  <a:ext uri="{FF2B5EF4-FFF2-40B4-BE49-F238E27FC236}">
                    <a16:creationId xmlns:a16="http://schemas.microsoft.com/office/drawing/2014/main" id="{75661E95-9E50-F6ED-4C82-105BCA69F2D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 name="Line 18">
                <a:extLst>
                  <a:ext uri="{FF2B5EF4-FFF2-40B4-BE49-F238E27FC236}">
                    <a16:creationId xmlns:a16="http://schemas.microsoft.com/office/drawing/2014/main" id="{F472BBC6-C21B-7AB3-AC07-7E716537F1F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0" name="Group 9">
              <a:extLst>
                <a:ext uri="{FF2B5EF4-FFF2-40B4-BE49-F238E27FC236}">
                  <a16:creationId xmlns:a16="http://schemas.microsoft.com/office/drawing/2014/main" id="{C978D718-5C4B-CBBD-C324-7290461E322C}"/>
                </a:ext>
              </a:extLst>
            </p:cNvPr>
            <p:cNvGrpSpPr>
              <a:grpSpLocks/>
            </p:cNvGrpSpPr>
            <p:nvPr/>
          </p:nvGrpSpPr>
          <p:grpSpPr bwMode="auto">
            <a:xfrm>
              <a:off x="7516638" y="2883637"/>
              <a:ext cx="172272" cy="218075"/>
              <a:chOff x="674" y="3660"/>
              <a:chExt cx="464" cy="428"/>
            </a:xfrm>
          </p:grpSpPr>
          <p:sp>
            <p:nvSpPr>
              <p:cNvPr id="151" name="Rectangle 10">
                <a:extLst>
                  <a:ext uri="{FF2B5EF4-FFF2-40B4-BE49-F238E27FC236}">
                    <a16:creationId xmlns:a16="http://schemas.microsoft.com/office/drawing/2014/main" id="{C7597F30-87B3-20D5-C4EA-8157BBFE1E9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2" name="Rectangle 11">
                <a:extLst>
                  <a:ext uri="{FF2B5EF4-FFF2-40B4-BE49-F238E27FC236}">
                    <a16:creationId xmlns:a16="http://schemas.microsoft.com/office/drawing/2014/main" id="{59698041-EDDE-1E9F-3282-01154D1BC62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 name="Line 12">
                <a:extLst>
                  <a:ext uri="{FF2B5EF4-FFF2-40B4-BE49-F238E27FC236}">
                    <a16:creationId xmlns:a16="http://schemas.microsoft.com/office/drawing/2014/main" id="{BD165A8D-5FF0-2F9F-7200-F55598DA306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 name="Line 13">
                <a:extLst>
                  <a:ext uri="{FF2B5EF4-FFF2-40B4-BE49-F238E27FC236}">
                    <a16:creationId xmlns:a16="http://schemas.microsoft.com/office/drawing/2014/main" id="{FCA4F32B-25DE-D4DC-2D80-3E1327FFD74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 name="Line 14">
                <a:extLst>
                  <a:ext uri="{FF2B5EF4-FFF2-40B4-BE49-F238E27FC236}">
                    <a16:creationId xmlns:a16="http://schemas.microsoft.com/office/drawing/2014/main" id="{0FE62F65-880A-590F-BCF4-FE690475C41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 name="Line 15">
                <a:extLst>
                  <a:ext uri="{FF2B5EF4-FFF2-40B4-BE49-F238E27FC236}">
                    <a16:creationId xmlns:a16="http://schemas.microsoft.com/office/drawing/2014/main" id="{463400ED-2FBD-B917-62DB-058A45EB9F6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 name="Line 16">
                <a:extLst>
                  <a:ext uri="{FF2B5EF4-FFF2-40B4-BE49-F238E27FC236}">
                    <a16:creationId xmlns:a16="http://schemas.microsoft.com/office/drawing/2014/main" id="{A4691CE4-3996-0781-AD0B-8553B29C5BD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 name="Line 17">
                <a:extLst>
                  <a:ext uri="{FF2B5EF4-FFF2-40B4-BE49-F238E27FC236}">
                    <a16:creationId xmlns:a16="http://schemas.microsoft.com/office/drawing/2014/main" id="{FA73AB92-18F1-0003-EAAF-6BE61FB1EB5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 name="Line 18">
                <a:extLst>
                  <a:ext uri="{FF2B5EF4-FFF2-40B4-BE49-F238E27FC236}">
                    <a16:creationId xmlns:a16="http://schemas.microsoft.com/office/drawing/2014/main" id="{C11B75BF-D34A-9235-865C-D871F535256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1" name="Group 9">
              <a:extLst>
                <a:ext uri="{FF2B5EF4-FFF2-40B4-BE49-F238E27FC236}">
                  <a16:creationId xmlns:a16="http://schemas.microsoft.com/office/drawing/2014/main" id="{392DE2E4-ED9D-AB3A-8FA1-0218B236ADD5}"/>
                </a:ext>
              </a:extLst>
            </p:cNvPr>
            <p:cNvGrpSpPr>
              <a:grpSpLocks/>
            </p:cNvGrpSpPr>
            <p:nvPr/>
          </p:nvGrpSpPr>
          <p:grpSpPr bwMode="auto">
            <a:xfrm>
              <a:off x="7733380" y="2883637"/>
              <a:ext cx="172272" cy="218075"/>
              <a:chOff x="674" y="3660"/>
              <a:chExt cx="464" cy="428"/>
            </a:xfrm>
          </p:grpSpPr>
          <p:sp>
            <p:nvSpPr>
              <p:cNvPr id="142" name="Rectangle 10">
                <a:extLst>
                  <a:ext uri="{FF2B5EF4-FFF2-40B4-BE49-F238E27FC236}">
                    <a16:creationId xmlns:a16="http://schemas.microsoft.com/office/drawing/2014/main" id="{255A9E9D-911C-1EE6-9B36-2C7A6CA092D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 name="Rectangle 11">
                <a:extLst>
                  <a:ext uri="{FF2B5EF4-FFF2-40B4-BE49-F238E27FC236}">
                    <a16:creationId xmlns:a16="http://schemas.microsoft.com/office/drawing/2014/main" id="{8C465657-1474-AF90-90E8-E48A9E97756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 name="Line 12">
                <a:extLst>
                  <a:ext uri="{FF2B5EF4-FFF2-40B4-BE49-F238E27FC236}">
                    <a16:creationId xmlns:a16="http://schemas.microsoft.com/office/drawing/2014/main" id="{983EDD59-74CF-A370-0139-FAF741115DB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5" name="Line 13">
                <a:extLst>
                  <a:ext uri="{FF2B5EF4-FFF2-40B4-BE49-F238E27FC236}">
                    <a16:creationId xmlns:a16="http://schemas.microsoft.com/office/drawing/2014/main" id="{F1126DC6-4788-1A1E-D3F6-DE608BCA541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6" name="Line 14">
                <a:extLst>
                  <a:ext uri="{FF2B5EF4-FFF2-40B4-BE49-F238E27FC236}">
                    <a16:creationId xmlns:a16="http://schemas.microsoft.com/office/drawing/2014/main" id="{6170A4EF-B230-0956-1A13-BCD3FFBC78D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7" name="Line 15">
                <a:extLst>
                  <a:ext uri="{FF2B5EF4-FFF2-40B4-BE49-F238E27FC236}">
                    <a16:creationId xmlns:a16="http://schemas.microsoft.com/office/drawing/2014/main" id="{FFFBA0CF-6301-E9C6-F283-C7D8C733789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8" name="Line 16">
                <a:extLst>
                  <a:ext uri="{FF2B5EF4-FFF2-40B4-BE49-F238E27FC236}">
                    <a16:creationId xmlns:a16="http://schemas.microsoft.com/office/drawing/2014/main" id="{495F3C2A-B598-EA8F-A341-B020A26AB85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9" name="Line 17">
                <a:extLst>
                  <a:ext uri="{FF2B5EF4-FFF2-40B4-BE49-F238E27FC236}">
                    <a16:creationId xmlns:a16="http://schemas.microsoft.com/office/drawing/2014/main" id="{60E4D2CE-33AF-D2D3-30F4-773149B21FE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 name="Line 18">
                <a:extLst>
                  <a:ext uri="{FF2B5EF4-FFF2-40B4-BE49-F238E27FC236}">
                    <a16:creationId xmlns:a16="http://schemas.microsoft.com/office/drawing/2014/main" id="{DEB17937-ED77-68B2-2155-1AE0DD4528E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2" name="TextBox 41">
              <a:extLst>
                <a:ext uri="{FF2B5EF4-FFF2-40B4-BE49-F238E27FC236}">
                  <a16:creationId xmlns:a16="http://schemas.microsoft.com/office/drawing/2014/main" id="{CA5D8145-E6F8-9823-0D96-AEE78EE89E21}"/>
                </a:ext>
              </a:extLst>
            </p:cNvPr>
            <p:cNvSpPr txBox="1"/>
            <p:nvPr/>
          </p:nvSpPr>
          <p:spPr>
            <a:xfrm>
              <a:off x="7457375" y="2482988"/>
              <a:ext cx="752238" cy="3160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Feature store tables</a:t>
              </a:r>
            </a:p>
          </p:txBody>
        </p:sp>
        <p:sp>
          <p:nvSpPr>
            <p:cNvPr id="43" name="TextBox 42">
              <a:extLst>
                <a:ext uri="{FF2B5EF4-FFF2-40B4-BE49-F238E27FC236}">
                  <a16:creationId xmlns:a16="http://schemas.microsoft.com/office/drawing/2014/main" id="{DC33DE21-3BF1-6C1D-2A1E-2290FA120551}"/>
                </a:ext>
              </a:extLst>
            </p:cNvPr>
            <p:cNvSpPr txBox="1"/>
            <p:nvPr/>
          </p:nvSpPr>
          <p:spPr>
            <a:xfrm>
              <a:off x="7459222" y="3429017"/>
              <a:ext cx="752545" cy="31601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DW / data mart tables</a:t>
              </a:r>
            </a:p>
          </p:txBody>
        </p:sp>
        <p:grpSp>
          <p:nvGrpSpPr>
            <p:cNvPr id="44" name="Group 43">
              <a:extLst>
                <a:ext uri="{FF2B5EF4-FFF2-40B4-BE49-F238E27FC236}">
                  <a16:creationId xmlns:a16="http://schemas.microsoft.com/office/drawing/2014/main" id="{14CAAC16-31CC-CBD9-8112-00CA491C4B77}"/>
                </a:ext>
              </a:extLst>
            </p:cNvPr>
            <p:cNvGrpSpPr/>
            <p:nvPr/>
          </p:nvGrpSpPr>
          <p:grpSpPr>
            <a:xfrm>
              <a:off x="7506125" y="3759711"/>
              <a:ext cx="643036" cy="487565"/>
              <a:chOff x="7559414" y="3851947"/>
              <a:chExt cx="2213753" cy="1387022"/>
            </a:xfrm>
          </p:grpSpPr>
          <p:grpSp>
            <p:nvGrpSpPr>
              <p:cNvPr id="54" name="Group 9">
                <a:extLst>
                  <a:ext uri="{FF2B5EF4-FFF2-40B4-BE49-F238E27FC236}">
                    <a16:creationId xmlns:a16="http://schemas.microsoft.com/office/drawing/2014/main" id="{DAB950E3-805D-52AF-BEC8-4E3214A2249A}"/>
                  </a:ext>
                </a:extLst>
              </p:cNvPr>
              <p:cNvGrpSpPr>
                <a:grpSpLocks/>
              </p:cNvGrpSpPr>
              <p:nvPr/>
            </p:nvGrpSpPr>
            <p:grpSpPr bwMode="auto">
              <a:xfrm>
                <a:off x="7559414" y="3868406"/>
                <a:ext cx="382728" cy="357450"/>
                <a:chOff x="674" y="3660"/>
                <a:chExt cx="464" cy="428"/>
              </a:xfrm>
            </p:grpSpPr>
            <p:sp>
              <p:nvSpPr>
                <p:cNvPr id="133" name="Rectangle 10">
                  <a:extLst>
                    <a:ext uri="{FF2B5EF4-FFF2-40B4-BE49-F238E27FC236}">
                      <a16:creationId xmlns:a16="http://schemas.microsoft.com/office/drawing/2014/main" id="{873A9F02-556A-38A4-0135-FA4171FE6D3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 name="Rectangle 11">
                  <a:extLst>
                    <a:ext uri="{FF2B5EF4-FFF2-40B4-BE49-F238E27FC236}">
                      <a16:creationId xmlns:a16="http://schemas.microsoft.com/office/drawing/2014/main" id="{31000A55-5A3D-9144-1FA2-924B643C4E2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5" name="Line 12">
                  <a:extLst>
                    <a:ext uri="{FF2B5EF4-FFF2-40B4-BE49-F238E27FC236}">
                      <a16:creationId xmlns:a16="http://schemas.microsoft.com/office/drawing/2014/main" id="{2035C9F0-A2D9-3856-F61E-270F4AE2B45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 name="Line 13">
                  <a:extLst>
                    <a:ext uri="{FF2B5EF4-FFF2-40B4-BE49-F238E27FC236}">
                      <a16:creationId xmlns:a16="http://schemas.microsoft.com/office/drawing/2014/main" id="{43AE5F0A-78FE-FD33-C863-A9874870AC8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7" name="Line 14">
                  <a:extLst>
                    <a:ext uri="{FF2B5EF4-FFF2-40B4-BE49-F238E27FC236}">
                      <a16:creationId xmlns:a16="http://schemas.microsoft.com/office/drawing/2014/main" id="{E85D7939-67DC-4867-6389-C639BFAABC8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 name="Line 15">
                  <a:extLst>
                    <a:ext uri="{FF2B5EF4-FFF2-40B4-BE49-F238E27FC236}">
                      <a16:creationId xmlns:a16="http://schemas.microsoft.com/office/drawing/2014/main" id="{D6AC981A-4184-CBB8-94FC-7D1C675E6B1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 name="Line 16">
                  <a:extLst>
                    <a:ext uri="{FF2B5EF4-FFF2-40B4-BE49-F238E27FC236}">
                      <a16:creationId xmlns:a16="http://schemas.microsoft.com/office/drawing/2014/main" id="{98BC9523-C994-008E-495E-D8DB32D5D79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0" name="Line 17">
                  <a:extLst>
                    <a:ext uri="{FF2B5EF4-FFF2-40B4-BE49-F238E27FC236}">
                      <a16:creationId xmlns:a16="http://schemas.microsoft.com/office/drawing/2014/main" id="{920EDA18-5A89-2D26-C178-4C896D9296BB}"/>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 name="Line 18">
                  <a:extLst>
                    <a:ext uri="{FF2B5EF4-FFF2-40B4-BE49-F238E27FC236}">
                      <a16:creationId xmlns:a16="http://schemas.microsoft.com/office/drawing/2014/main" id="{D8BEBA6B-781B-CF38-5A0B-887B6E5E177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5" name="Group 9">
                <a:extLst>
                  <a:ext uri="{FF2B5EF4-FFF2-40B4-BE49-F238E27FC236}">
                    <a16:creationId xmlns:a16="http://schemas.microsoft.com/office/drawing/2014/main" id="{6C2E37CC-E990-9043-3DCD-4CC4BD9B1382}"/>
                  </a:ext>
                </a:extLst>
              </p:cNvPr>
              <p:cNvGrpSpPr>
                <a:grpSpLocks/>
              </p:cNvGrpSpPr>
              <p:nvPr/>
            </p:nvGrpSpPr>
            <p:grpSpPr bwMode="auto">
              <a:xfrm>
                <a:off x="8467573" y="3856887"/>
                <a:ext cx="382728" cy="357450"/>
                <a:chOff x="674" y="3660"/>
                <a:chExt cx="464" cy="428"/>
              </a:xfrm>
            </p:grpSpPr>
            <p:sp>
              <p:nvSpPr>
                <p:cNvPr id="124" name="Rectangle 10">
                  <a:extLst>
                    <a:ext uri="{FF2B5EF4-FFF2-40B4-BE49-F238E27FC236}">
                      <a16:creationId xmlns:a16="http://schemas.microsoft.com/office/drawing/2014/main" id="{941DF1B8-E600-D987-CF6E-0B61EC9F568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 name="Rectangle 11">
                  <a:extLst>
                    <a:ext uri="{FF2B5EF4-FFF2-40B4-BE49-F238E27FC236}">
                      <a16:creationId xmlns:a16="http://schemas.microsoft.com/office/drawing/2014/main" id="{AFB9BD24-9E41-74E3-7F05-4DA48D70934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 name="Line 12">
                  <a:extLst>
                    <a:ext uri="{FF2B5EF4-FFF2-40B4-BE49-F238E27FC236}">
                      <a16:creationId xmlns:a16="http://schemas.microsoft.com/office/drawing/2014/main" id="{D6B6E17F-7EB8-5C7B-A5D9-753AE193809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 name="Line 13">
                  <a:extLst>
                    <a:ext uri="{FF2B5EF4-FFF2-40B4-BE49-F238E27FC236}">
                      <a16:creationId xmlns:a16="http://schemas.microsoft.com/office/drawing/2014/main" id="{07C7FCE4-3F46-829D-5F33-652776D5C3F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 name="Line 14">
                  <a:extLst>
                    <a:ext uri="{FF2B5EF4-FFF2-40B4-BE49-F238E27FC236}">
                      <a16:creationId xmlns:a16="http://schemas.microsoft.com/office/drawing/2014/main" id="{1D66054D-4BFE-15F0-1906-C3C368346A2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9" name="Line 15">
                  <a:extLst>
                    <a:ext uri="{FF2B5EF4-FFF2-40B4-BE49-F238E27FC236}">
                      <a16:creationId xmlns:a16="http://schemas.microsoft.com/office/drawing/2014/main" id="{96877325-E12C-0985-9B2B-43ACC8E09C1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0" name="Line 16">
                  <a:extLst>
                    <a:ext uri="{FF2B5EF4-FFF2-40B4-BE49-F238E27FC236}">
                      <a16:creationId xmlns:a16="http://schemas.microsoft.com/office/drawing/2014/main" id="{263CD939-98D4-9D78-90C3-1B30AEB81FA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1" name="Line 17">
                  <a:extLst>
                    <a:ext uri="{FF2B5EF4-FFF2-40B4-BE49-F238E27FC236}">
                      <a16:creationId xmlns:a16="http://schemas.microsoft.com/office/drawing/2014/main" id="{63D2C7BF-02FB-6470-1F0F-02CB0566A9B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 name="Line 18">
                  <a:extLst>
                    <a:ext uri="{FF2B5EF4-FFF2-40B4-BE49-F238E27FC236}">
                      <a16:creationId xmlns:a16="http://schemas.microsoft.com/office/drawing/2014/main" id="{29FA889A-69BB-7D0A-EA07-D495FD69FFC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6" name="Group 9">
                <a:extLst>
                  <a:ext uri="{FF2B5EF4-FFF2-40B4-BE49-F238E27FC236}">
                    <a16:creationId xmlns:a16="http://schemas.microsoft.com/office/drawing/2014/main" id="{883993E8-8708-3BE9-7901-7616F0A97B79}"/>
                  </a:ext>
                </a:extLst>
              </p:cNvPr>
              <p:cNvGrpSpPr>
                <a:grpSpLocks/>
              </p:cNvGrpSpPr>
              <p:nvPr/>
            </p:nvGrpSpPr>
            <p:grpSpPr bwMode="auto">
              <a:xfrm>
                <a:off x="7559414" y="4881519"/>
                <a:ext cx="382728" cy="357450"/>
                <a:chOff x="674" y="3660"/>
                <a:chExt cx="464" cy="428"/>
              </a:xfrm>
            </p:grpSpPr>
            <p:sp>
              <p:nvSpPr>
                <p:cNvPr id="115" name="Rectangle 10">
                  <a:extLst>
                    <a:ext uri="{FF2B5EF4-FFF2-40B4-BE49-F238E27FC236}">
                      <a16:creationId xmlns:a16="http://schemas.microsoft.com/office/drawing/2014/main" id="{985B01F2-9B2C-263F-2C6C-3548C4D8D27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6" name="Rectangle 11">
                  <a:extLst>
                    <a:ext uri="{FF2B5EF4-FFF2-40B4-BE49-F238E27FC236}">
                      <a16:creationId xmlns:a16="http://schemas.microsoft.com/office/drawing/2014/main" id="{DADB6F35-D83F-8C8B-15B1-7B19954EADE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 name="Line 12">
                  <a:extLst>
                    <a:ext uri="{FF2B5EF4-FFF2-40B4-BE49-F238E27FC236}">
                      <a16:creationId xmlns:a16="http://schemas.microsoft.com/office/drawing/2014/main" id="{0C2FC839-0410-3A80-C44E-D491D6D7B72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8" name="Line 13">
                  <a:extLst>
                    <a:ext uri="{FF2B5EF4-FFF2-40B4-BE49-F238E27FC236}">
                      <a16:creationId xmlns:a16="http://schemas.microsoft.com/office/drawing/2014/main" id="{89983C08-302D-040D-DCC6-4FCF70A5A9F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9" name="Line 14">
                  <a:extLst>
                    <a:ext uri="{FF2B5EF4-FFF2-40B4-BE49-F238E27FC236}">
                      <a16:creationId xmlns:a16="http://schemas.microsoft.com/office/drawing/2014/main" id="{76CE4F75-4704-3499-6B26-936FA40AC0A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0" name="Line 15">
                  <a:extLst>
                    <a:ext uri="{FF2B5EF4-FFF2-40B4-BE49-F238E27FC236}">
                      <a16:creationId xmlns:a16="http://schemas.microsoft.com/office/drawing/2014/main" id="{FC2AE883-D91F-469F-F2C3-7816BDB7F8A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 name="Line 16">
                  <a:extLst>
                    <a:ext uri="{FF2B5EF4-FFF2-40B4-BE49-F238E27FC236}">
                      <a16:creationId xmlns:a16="http://schemas.microsoft.com/office/drawing/2014/main" id="{2180E03A-1172-240F-1E35-E5F7B667984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2" name="Line 17">
                  <a:extLst>
                    <a:ext uri="{FF2B5EF4-FFF2-40B4-BE49-F238E27FC236}">
                      <a16:creationId xmlns:a16="http://schemas.microsoft.com/office/drawing/2014/main" id="{D5F5887A-803B-15AF-A560-E21288424D5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 name="Line 18">
                  <a:extLst>
                    <a:ext uri="{FF2B5EF4-FFF2-40B4-BE49-F238E27FC236}">
                      <a16:creationId xmlns:a16="http://schemas.microsoft.com/office/drawing/2014/main" id="{A8F7A283-D418-CEE9-B93B-6278159EFBE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7" name="Group 9">
                <a:extLst>
                  <a:ext uri="{FF2B5EF4-FFF2-40B4-BE49-F238E27FC236}">
                    <a16:creationId xmlns:a16="http://schemas.microsoft.com/office/drawing/2014/main" id="{F5584D02-E5C6-657C-49D3-D5E1900028D1}"/>
                  </a:ext>
                </a:extLst>
              </p:cNvPr>
              <p:cNvGrpSpPr>
                <a:grpSpLocks/>
              </p:cNvGrpSpPr>
              <p:nvPr/>
            </p:nvGrpSpPr>
            <p:grpSpPr bwMode="auto">
              <a:xfrm>
                <a:off x="8032981" y="4355406"/>
                <a:ext cx="382728" cy="357450"/>
                <a:chOff x="674" y="3660"/>
                <a:chExt cx="464" cy="428"/>
              </a:xfrm>
            </p:grpSpPr>
            <p:sp>
              <p:nvSpPr>
                <p:cNvPr id="106" name="Rectangle 10">
                  <a:extLst>
                    <a:ext uri="{FF2B5EF4-FFF2-40B4-BE49-F238E27FC236}">
                      <a16:creationId xmlns:a16="http://schemas.microsoft.com/office/drawing/2014/main" id="{5D542FE8-6EB2-6B1A-F9E6-D2C7D3AD242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 name="Rectangle 11">
                  <a:extLst>
                    <a:ext uri="{FF2B5EF4-FFF2-40B4-BE49-F238E27FC236}">
                      <a16:creationId xmlns:a16="http://schemas.microsoft.com/office/drawing/2014/main" id="{1E49B9DC-26FF-983B-BB74-E3C60B0BDF4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8" name="Line 12">
                  <a:extLst>
                    <a:ext uri="{FF2B5EF4-FFF2-40B4-BE49-F238E27FC236}">
                      <a16:creationId xmlns:a16="http://schemas.microsoft.com/office/drawing/2014/main" id="{C7A41282-0B6C-3E66-E42C-EFD0A42651A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9" name="Line 13">
                  <a:extLst>
                    <a:ext uri="{FF2B5EF4-FFF2-40B4-BE49-F238E27FC236}">
                      <a16:creationId xmlns:a16="http://schemas.microsoft.com/office/drawing/2014/main" id="{ABDB8F07-0DDC-DCD5-EC48-43FCB771F6C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0" name="Line 14">
                  <a:extLst>
                    <a:ext uri="{FF2B5EF4-FFF2-40B4-BE49-F238E27FC236}">
                      <a16:creationId xmlns:a16="http://schemas.microsoft.com/office/drawing/2014/main" id="{753CB6EB-1D2E-11D2-06C7-C28FCF78276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 name="Line 15">
                  <a:extLst>
                    <a:ext uri="{FF2B5EF4-FFF2-40B4-BE49-F238E27FC236}">
                      <a16:creationId xmlns:a16="http://schemas.microsoft.com/office/drawing/2014/main" id="{17E64A09-B361-AE8B-47BD-B29EAB7720C4}"/>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2" name="Line 16">
                  <a:extLst>
                    <a:ext uri="{FF2B5EF4-FFF2-40B4-BE49-F238E27FC236}">
                      <a16:creationId xmlns:a16="http://schemas.microsoft.com/office/drawing/2014/main" id="{2D0BE83C-FDFF-4A06-23EB-8ADF175DE39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3" name="Line 17">
                  <a:extLst>
                    <a:ext uri="{FF2B5EF4-FFF2-40B4-BE49-F238E27FC236}">
                      <a16:creationId xmlns:a16="http://schemas.microsoft.com/office/drawing/2014/main" id="{CD8BFC3C-6316-94B4-7972-833D54E37A2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4" name="Line 18">
                  <a:extLst>
                    <a:ext uri="{FF2B5EF4-FFF2-40B4-BE49-F238E27FC236}">
                      <a16:creationId xmlns:a16="http://schemas.microsoft.com/office/drawing/2014/main" id="{EA5CA637-3DC0-1415-15C4-6415EF6EF0C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8" name="Group 9">
                <a:extLst>
                  <a:ext uri="{FF2B5EF4-FFF2-40B4-BE49-F238E27FC236}">
                    <a16:creationId xmlns:a16="http://schemas.microsoft.com/office/drawing/2014/main" id="{D6386294-4DD1-BE58-4498-AA88794009C0}"/>
                  </a:ext>
                </a:extLst>
              </p:cNvPr>
              <p:cNvGrpSpPr>
                <a:grpSpLocks/>
              </p:cNvGrpSpPr>
              <p:nvPr/>
            </p:nvGrpSpPr>
            <p:grpSpPr bwMode="auto">
              <a:xfrm>
                <a:off x="8467573" y="4881519"/>
                <a:ext cx="382728" cy="357450"/>
                <a:chOff x="674" y="3660"/>
                <a:chExt cx="464" cy="428"/>
              </a:xfrm>
            </p:grpSpPr>
            <p:sp>
              <p:nvSpPr>
                <p:cNvPr id="97" name="Rectangle 10">
                  <a:extLst>
                    <a:ext uri="{FF2B5EF4-FFF2-40B4-BE49-F238E27FC236}">
                      <a16:creationId xmlns:a16="http://schemas.microsoft.com/office/drawing/2014/main" id="{EA82EA05-2909-AA32-AB7C-C2DB50911C0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8" name="Rectangle 11">
                  <a:extLst>
                    <a:ext uri="{FF2B5EF4-FFF2-40B4-BE49-F238E27FC236}">
                      <a16:creationId xmlns:a16="http://schemas.microsoft.com/office/drawing/2014/main" id="{E47FCAFF-2D3D-FF89-812E-CB33E9BBB2F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Line 12">
                  <a:extLst>
                    <a:ext uri="{FF2B5EF4-FFF2-40B4-BE49-F238E27FC236}">
                      <a16:creationId xmlns:a16="http://schemas.microsoft.com/office/drawing/2014/main" id="{757D38BA-B683-C348-A6CE-81631C055D7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0" name="Line 13">
                  <a:extLst>
                    <a:ext uri="{FF2B5EF4-FFF2-40B4-BE49-F238E27FC236}">
                      <a16:creationId xmlns:a16="http://schemas.microsoft.com/office/drawing/2014/main" id="{1ABF2044-9DC4-8DDE-E968-0E03F6171F4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1" name="Line 14">
                  <a:extLst>
                    <a:ext uri="{FF2B5EF4-FFF2-40B4-BE49-F238E27FC236}">
                      <a16:creationId xmlns:a16="http://schemas.microsoft.com/office/drawing/2014/main" id="{4CCD6331-A4AD-F304-7B37-74F68798F68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 name="Line 15">
                  <a:extLst>
                    <a:ext uri="{FF2B5EF4-FFF2-40B4-BE49-F238E27FC236}">
                      <a16:creationId xmlns:a16="http://schemas.microsoft.com/office/drawing/2014/main" id="{AEC778E2-9A15-460D-9E9A-9D3B59B270A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 name="Line 16">
                  <a:extLst>
                    <a:ext uri="{FF2B5EF4-FFF2-40B4-BE49-F238E27FC236}">
                      <a16:creationId xmlns:a16="http://schemas.microsoft.com/office/drawing/2014/main" id="{31938E5F-846A-ABEA-B67D-CBDDEC0AABD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 name="Line 17">
                  <a:extLst>
                    <a:ext uri="{FF2B5EF4-FFF2-40B4-BE49-F238E27FC236}">
                      <a16:creationId xmlns:a16="http://schemas.microsoft.com/office/drawing/2014/main" id="{A844C517-1A86-AAB0-207C-F9D54E3E6B7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 name="Line 18">
                  <a:extLst>
                    <a:ext uri="{FF2B5EF4-FFF2-40B4-BE49-F238E27FC236}">
                      <a16:creationId xmlns:a16="http://schemas.microsoft.com/office/drawing/2014/main" id="{6D486C90-C73E-A509-31CF-B22B45C0DED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59" name="Straight Connector 58">
                <a:extLst>
                  <a:ext uri="{FF2B5EF4-FFF2-40B4-BE49-F238E27FC236}">
                    <a16:creationId xmlns:a16="http://schemas.microsoft.com/office/drawing/2014/main" id="{109DA04A-A8EE-6063-57F8-2C4556F3F1AC}"/>
                  </a:ext>
                </a:extLst>
              </p:cNvPr>
              <p:cNvCxnSpPr>
                <a:stCxn id="137" idx="1"/>
                <a:endCxn id="107"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67EAA74-97BE-4AA9-83E0-5F1CD0FC35D2}"/>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C2CBDF90-D205-1E42-DE90-78121E6E92BA}"/>
                  </a:ext>
                </a:extLst>
              </p:cNvPr>
              <p:cNvCxnSpPr>
                <a:cxnSpLocks/>
                <a:endCxn id="98"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5BE86FAA-78E2-73EE-F598-1DDE06E45AF4}"/>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63" name="Group 9">
                <a:extLst>
                  <a:ext uri="{FF2B5EF4-FFF2-40B4-BE49-F238E27FC236}">
                    <a16:creationId xmlns:a16="http://schemas.microsoft.com/office/drawing/2014/main" id="{07D3DDC3-F50D-FFC8-D1C2-2DF729B4074D}"/>
                  </a:ext>
                </a:extLst>
              </p:cNvPr>
              <p:cNvGrpSpPr>
                <a:grpSpLocks/>
              </p:cNvGrpSpPr>
              <p:nvPr/>
            </p:nvGrpSpPr>
            <p:grpSpPr bwMode="auto">
              <a:xfrm>
                <a:off x="9390439" y="3851947"/>
                <a:ext cx="382728" cy="357450"/>
                <a:chOff x="674" y="3660"/>
                <a:chExt cx="464" cy="428"/>
              </a:xfrm>
            </p:grpSpPr>
            <p:sp>
              <p:nvSpPr>
                <p:cNvPr id="88" name="Rectangle 10">
                  <a:extLst>
                    <a:ext uri="{FF2B5EF4-FFF2-40B4-BE49-F238E27FC236}">
                      <a16:creationId xmlns:a16="http://schemas.microsoft.com/office/drawing/2014/main" id="{B437C21D-C803-1F39-064F-E6D2CDB11CE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9" name="Rectangle 11">
                  <a:extLst>
                    <a:ext uri="{FF2B5EF4-FFF2-40B4-BE49-F238E27FC236}">
                      <a16:creationId xmlns:a16="http://schemas.microsoft.com/office/drawing/2014/main" id="{EACAE9B1-504D-8B79-B7DF-B890A8B3517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0" name="Line 12">
                  <a:extLst>
                    <a:ext uri="{FF2B5EF4-FFF2-40B4-BE49-F238E27FC236}">
                      <a16:creationId xmlns:a16="http://schemas.microsoft.com/office/drawing/2014/main" id="{01E21DF9-6422-3ACF-BA09-A0F5EEF0110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 name="Line 13">
                  <a:extLst>
                    <a:ext uri="{FF2B5EF4-FFF2-40B4-BE49-F238E27FC236}">
                      <a16:creationId xmlns:a16="http://schemas.microsoft.com/office/drawing/2014/main" id="{0C41FE5D-C257-5756-3C58-052148AE253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 name="Line 14">
                  <a:extLst>
                    <a:ext uri="{FF2B5EF4-FFF2-40B4-BE49-F238E27FC236}">
                      <a16:creationId xmlns:a16="http://schemas.microsoft.com/office/drawing/2014/main" id="{ACAC2DAA-58C5-B650-51FE-45ECB68E7E5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3" name="Line 15">
                  <a:extLst>
                    <a:ext uri="{FF2B5EF4-FFF2-40B4-BE49-F238E27FC236}">
                      <a16:creationId xmlns:a16="http://schemas.microsoft.com/office/drawing/2014/main" id="{81B2DA66-19C6-7B74-8833-0B6637B426A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Line 16">
                  <a:extLst>
                    <a:ext uri="{FF2B5EF4-FFF2-40B4-BE49-F238E27FC236}">
                      <a16:creationId xmlns:a16="http://schemas.microsoft.com/office/drawing/2014/main" id="{52FC802E-55BB-724E-4499-0FBB864FE70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5" name="Line 17">
                  <a:extLst>
                    <a:ext uri="{FF2B5EF4-FFF2-40B4-BE49-F238E27FC236}">
                      <a16:creationId xmlns:a16="http://schemas.microsoft.com/office/drawing/2014/main" id="{12674270-530B-FABD-16C6-D5445B1B1A8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6" name="Line 18">
                  <a:extLst>
                    <a:ext uri="{FF2B5EF4-FFF2-40B4-BE49-F238E27FC236}">
                      <a16:creationId xmlns:a16="http://schemas.microsoft.com/office/drawing/2014/main" id="{1B5E6CDA-D983-F07F-0179-1EBCD629AED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64" name="Group 9">
                <a:extLst>
                  <a:ext uri="{FF2B5EF4-FFF2-40B4-BE49-F238E27FC236}">
                    <a16:creationId xmlns:a16="http://schemas.microsoft.com/office/drawing/2014/main" id="{48E6B2D7-6F45-3D7A-8363-1218B4758F91}"/>
                  </a:ext>
                </a:extLst>
              </p:cNvPr>
              <p:cNvGrpSpPr>
                <a:grpSpLocks/>
              </p:cNvGrpSpPr>
              <p:nvPr/>
            </p:nvGrpSpPr>
            <p:grpSpPr bwMode="auto">
              <a:xfrm>
                <a:off x="8955847" y="4350466"/>
                <a:ext cx="382728" cy="357450"/>
                <a:chOff x="674" y="3660"/>
                <a:chExt cx="464" cy="428"/>
              </a:xfrm>
            </p:grpSpPr>
            <p:sp>
              <p:nvSpPr>
                <p:cNvPr id="79" name="Rectangle 10">
                  <a:extLst>
                    <a:ext uri="{FF2B5EF4-FFF2-40B4-BE49-F238E27FC236}">
                      <a16:creationId xmlns:a16="http://schemas.microsoft.com/office/drawing/2014/main" id="{8E4ECC13-3584-E6E6-63D3-D5B8D8963D9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0" name="Rectangle 11">
                  <a:extLst>
                    <a:ext uri="{FF2B5EF4-FFF2-40B4-BE49-F238E27FC236}">
                      <a16:creationId xmlns:a16="http://schemas.microsoft.com/office/drawing/2014/main" id="{53532039-A94B-EBC4-2911-19ECE0A7660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1" name="Line 12">
                  <a:extLst>
                    <a:ext uri="{FF2B5EF4-FFF2-40B4-BE49-F238E27FC236}">
                      <a16:creationId xmlns:a16="http://schemas.microsoft.com/office/drawing/2014/main" id="{0D4320ED-1C25-3C7D-2315-4824D5A3EEB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 name="Line 13">
                  <a:extLst>
                    <a:ext uri="{FF2B5EF4-FFF2-40B4-BE49-F238E27FC236}">
                      <a16:creationId xmlns:a16="http://schemas.microsoft.com/office/drawing/2014/main" id="{5D6888BB-66AE-AF52-BC52-46503E913D1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3" name="Line 14">
                  <a:extLst>
                    <a:ext uri="{FF2B5EF4-FFF2-40B4-BE49-F238E27FC236}">
                      <a16:creationId xmlns:a16="http://schemas.microsoft.com/office/drawing/2014/main" id="{C1645E16-1065-CFC5-9989-7688596128D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 name="Line 15">
                  <a:extLst>
                    <a:ext uri="{FF2B5EF4-FFF2-40B4-BE49-F238E27FC236}">
                      <a16:creationId xmlns:a16="http://schemas.microsoft.com/office/drawing/2014/main" id="{363B8643-5ED3-FB37-8307-A7207579008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5" name="Line 16">
                  <a:extLst>
                    <a:ext uri="{FF2B5EF4-FFF2-40B4-BE49-F238E27FC236}">
                      <a16:creationId xmlns:a16="http://schemas.microsoft.com/office/drawing/2014/main" id="{5F3834C1-39BC-2EB8-1FA4-E8EF4104E06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6" name="Line 17">
                  <a:extLst>
                    <a:ext uri="{FF2B5EF4-FFF2-40B4-BE49-F238E27FC236}">
                      <a16:creationId xmlns:a16="http://schemas.microsoft.com/office/drawing/2014/main" id="{46A79E3A-A4EA-7DBD-FDC6-C999FA32EE9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7" name="Line 18">
                  <a:extLst>
                    <a:ext uri="{FF2B5EF4-FFF2-40B4-BE49-F238E27FC236}">
                      <a16:creationId xmlns:a16="http://schemas.microsoft.com/office/drawing/2014/main" id="{4FD8F662-B94E-729B-B0D4-075F6864862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65" name="Group 9">
                <a:extLst>
                  <a:ext uri="{FF2B5EF4-FFF2-40B4-BE49-F238E27FC236}">
                    <a16:creationId xmlns:a16="http://schemas.microsoft.com/office/drawing/2014/main" id="{85D3FE15-2D00-653A-A7B4-0ED1BA82B24A}"/>
                  </a:ext>
                </a:extLst>
              </p:cNvPr>
              <p:cNvGrpSpPr>
                <a:grpSpLocks/>
              </p:cNvGrpSpPr>
              <p:nvPr/>
            </p:nvGrpSpPr>
            <p:grpSpPr bwMode="auto">
              <a:xfrm>
                <a:off x="9390439" y="4876579"/>
                <a:ext cx="382728" cy="357450"/>
                <a:chOff x="674" y="3660"/>
                <a:chExt cx="464" cy="428"/>
              </a:xfrm>
            </p:grpSpPr>
            <p:sp>
              <p:nvSpPr>
                <p:cNvPr id="70" name="Rectangle 10">
                  <a:extLst>
                    <a:ext uri="{FF2B5EF4-FFF2-40B4-BE49-F238E27FC236}">
                      <a16:creationId xmlns:a16="http://schemas.microsoft.com/office/drawing/2014/main" id="{8277EAAC-99F5-987D-411F-21A8B68C651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1" name="Rectangle 11">
                  <a:extLst>
                    <a:ext uri="{FF2B5EF4-FFF2-40B4-BE49-F238E27FC236}">
                      <a16:creationId xmlns:a16="http://schemas.microsoft.com/office/drawing/2014/main" id="{D2E719F7-83E8-042C-E8D2-07842BCAFC6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2" name="Line 12">
                  <a:extLst>
                    <a:ext uri="{FF2B5EF4-FFF2-40B4-BE49-F238E27FC236}">
                      <a16:creationId xmlns:a16="http://schemas.microsoft.com/office/drawing/2014/main" id="{E90B832B-2BAB-CBA2-5363-429C90984A1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3" name="Line 13">
                  <a:extLst>
                    <a:ext uri="{FF2B5EF4-FFF2-40B4-BE49-F238E27FC236}">
                      <a16:creationId xmlns:a16="http://schemas.microsoft.com/office/drawing/2014/main" id="{B2665DBE-5408-279E-E41F-1E871C1E274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4" name="Line 14">
                  <a:extLst>
                    <a:ext uri="{FF2B5EF4-FFF2-40B4-BE49-F238E27FC236}">
                      <a16:creationId xmlns:a16="http://schemas.microsoft.com/office/drawing/2014/main" id="{1CF602B6-2A76-4F39-F629-CFA9C251673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5" name="Line 15">
                  <a:extLst>
                    <a:ext uri="{FF2B5EF4-FFF2-40B4-BE49-F238E27FC236}">
                      <a16:creationId xmlns:a16="http://schemas.microsoft.com/office/drawing/2014/main" id="{8A8DEBB1-7D19-D763-5844-ABC1CF9FC09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6" name="Line 16">
                  <a:extLst>
                    <a:ext uri="{FF2B5EF4-FFF2-40B4-BE49-F238E27FC236}">
                      <a16:creationId xmlns:a16="http://schemas.microsoft.com/office/drawing/2014/main" id="{26D2AF29-365D-6618-8D83-981E7F9EAF6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7" name="Line 17">
                  <a:extLst>
                    <a:ext uri="{FF2B5EF4-FFF2-40B4-BE49-F238E27FC236}">
                      <a16:creationId xmlns:a16="http://schemas.microsoft.com/office/drawing/2014/main" id="{3E18A24F-7682-621F-E3FE-9E9F11C3AEE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8" name="Line 18">
                  <a:extLst>
                    <a:ext uri="{FF2B5EF4-FFF2-40B4-BE49-F238E27FC236}">
                      <a16:creationId xmlns:a16="http://schemas.microsoft.com/office/drawing/2014/main" id="{DA8DFC1E-442D-32AB-ECFC-8BFC58DB836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66" name="Straight Connector 65">
                <a:extLst>
                  <a:ext uri="{FF2B5EF4-FFF2-40B4-BE49-F238E27FC236}">
                    <a16:creationId xmlns:a16="http://schemas.microsoft.com/office/drawing/2014/main" id="{F33F0DD4-41AC-ADF0-7A37-8A00649B789C}"/>
                  </a:ext>
                </a:extLst>
              </p:cNvPr>
              <p:cNvCxnSpPr>
                <a:endCxn id="80"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BD3348AD-34B1-E27E-81F7-93A89EF6FEC0}"/>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4FEBA847-7EFD-ECC6-C082-A7516315B809}"/>
                  </a:ext>
                </a:extLst>
              </p:cNvPr>
              <p:cNvCxnSpPr>
                <a:cxnSpLocks/>
                <a:endCxn id="71"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79997D0-3538-07CF-B9E0-4C1AC7BDB557}"/>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45" name="Right Arrow 44">
              <a:extLst>
                <a:ext uri="{FF2B5EF4-FFF2-40B4-BE49-F238E27FC236}">
                  <a16:creationId xmlns:a16="http://schemas.microsoft.com/office/drawing/2014/main" id="{FA233EB8-C249-5ADB-CA48-13EE659927F1}"/>
                </a:ext>
              </a:extLst>
            </p:cNvPr>
            <p:cNvSpPr/>
            <p:nvPr/>
          </p:nvSpPr>
          <p:spPr bwMode="auto">
            <a:xfrm>
              <a:off x="7256574" y="2863901"/>
              <a:ext cx="486152" cy="256691"/>
            </a:xfrm>
            <a:prstGeom prst="rightArrow">
              <a:avLst/>
            </a:prstGeom>
            <a:solidFill>
              <a:schemeClr val="accent1">
                <a:lumMod val="40000"/>
                <a:lumOff val="60000"/>
              </a:schemeClr>
            </a:solid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46" name="Right Arrow 45">
              <a:extLst>
                <a:ext uri="{FF2B5EF4-FFF2-40B4-BE49-F238E27FC236}">
                  <a16:creationId xmlns:a16="http://schemas.microsoft.com/office/drawing/2014/main" id="{5CF9D2F7-0BC8-9C9D-9D0C-E95177D30D69}"/>
                </a:ext>
              </a:extLst>
            </p:cNvPr>
            <p:cNvSpPr/>
            <p:nvPr/>
          </p:nvSpPr>
          <p:spPr bwMode="auto">
            <a:xfrm>
              <a:off x="7253361" y="3886571"/>
              <a:ext cx="486152" cy="256691"/>
            </a:xfrm>
            <a:prstGeom prst="rightArrow">
              <a:avLst/>
            </a:prstGeom>
            <a:solidFill>
              <a:schemeClr val="accent1">
                <a:lumMod val="40000"/>
                <a:lumOff val="60000"/>
              </a:schemeClr>
            </a:solid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47" name="Rectangle 46">
              <a:extLst>
                <a:ext uri="{FF2B5EF4-FFF2-40B4-BE49-F238E27FC236}">
                  <a16:creationId xmlns:a16="http://schemas.microsoft.com/office/drawing/2014/main" id="{AD6FF18B-E95B-7FA8-EB2D-5E3E5E6224DA}"/>
                </a:ext>
              </a:extLst>
            </p:cNvPr>
            <p:cNvSpPr/>
            <p:nvPr/>
          </p:nvSpPr>
          <p:spPr bwMode="gray">
            <a:xfrm rot="16200000">
              <a:off x="3981182" y="3562904"/>
              <a:ext cx="2897683" cy="9469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48" name="Group 47">
              <a:extLst>
                <a:ext uri="{FF2B5EF4-FFF2-40B4-BE49-F238E27FC236}">
                  <a16:creationId xmlns:a16="http://schemas.microsoft.com/office/drawing/2014/main" id="{718DC785-4962-F8D7-AC17-C967731BE1C2}"/>
                </a:ext>
              </a:extLst>
            </p:cNvPr>
            <p:cNvGrpSpPr/>
            <p:nvPr/>
          </p:nvGrpSpPr>
          <p:grpSpPr>
            <a:xfrm rot="5400000">
              <a:off x="4101196" y="3434796"/>
              <a:ext cx="2441575" cy="232079"/>
              <a:chOff x="5128879" y="3393898"/>
              <a:chExt cx="2441575" cy="441399"/>
            </a:xfrm>
          </p:grpSpPr>
          <p:sp>
            <p:nvSpPr>
              <p:cNvPr id="50" name="Up Arrow 49">
                <a:extLst>
                  <a:ext uri="{FF2B5EF4-FFF2-40B4-BE49-F238E27FC236}">
                    <a16:creationId xmlns:a16="http://schemas.microsoft.com/office/drawing/2014/main" id="{7F7D2C1C-0A5F-5F47-0F49-5F8BE392D8B6}"/>
                  </a:ext>
                </a:extLst>
              </p:cNvPr>
              <p:cNvSpPr/>
              <p:nvPr/>
            </p:nvSpPr>
            <p:spPr bwMode="auto">
              <a:xfrm>
                <a:off x="7451648" y="3404904"/>
                <a:ext cx="118806" cy="430393"/>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 name="Up Arrow 50">
                <a:extLst>
                  <a:ext uri="{FF2B5EF4-FFF2-40B4-BE49-F238E27FC236}">
                    <a16:creationId xmlns:a16="http://schemas.microsoft.com/office/drawing/2014/main" id="{A973B1FF-C0FE-5B51-81DC-127A1E59DBAF}"/>
                  </a:ext>
                </a:extLst>
              </p:cNvPr>
              <p:cNvSpPr/>
              <p:nvPr/>
            </p:nvSpPr>
            <p:spPr bwMode="auto">
              <a:xfrm>
                <a:off x="6743180" y="3404904"/>
                <a:ext cx="118806" cy="430393"/>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2" name="Up Arrow 51">
                <a:extLst>
                  <a:ext uri="{FF2B5EF4-FFF2-40B4-BE49-F238E27FC236}">
                    <a16:creationId xmlns:a16="http://schemas.microsoft.com/office/drawing/2014/main" id="{A9674FC2-A56C-1F08-4404-EC28C9DEE34D}"/>
                  </a:ext>
                </a:extLst>
              </p:cNvPr>
              <p:cNvSpPr/>
              <p:nvPr/>
            </p:nvSpPr>
            <p:spPr bwMode="auto">
              <a:xfrm>
                <a:off x="5128879" y="3404904"/>
                <a:ext cx="118806" cy="430393"/>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3" name="Up Arrow 52">
                <a:extLst>
                  <a:ext uri="{FF2B5EF4-FFF2-40B4-BE49-F238E27FC236}">
                    <a16:creationId xmlns:a16="http://schemas.microsoft.com/office/drawing/2014/main" id="{B62E6543-D5B5-13A1-A994-63A72807C73E}"/>
                  </a:ext>
                </a:extLst>
              </p:cNvPr>
              <p:cNvSpPr/>
              <p:nvPr/>
            </p:nvSpPr>
            <p:spPr bwMode="auto">
              <a:xfrm>
                <a:off x="5865637" y="3393898"/>
                <a:ext cx="118806" cy="430393"/>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49" name="TextBox 48">
              <a:extLst>
                <a:ext uri="{FF2B5EF4-FFF2-40B4-BE49-F238E27FC236}">
                  <a16:creationId xmlns:a16="http://schemas.microsoft.com/office/drawing/2014/main" id="{C2F0AB49-438B-4B81-F5CF-DB0F464A5991}"/>
                </a:ext>
              </a:extLst>
            </p:cNvPr>
            <p:cNvSpPr txBox="1"/>
            <p:nvPr/>
          </p:nvSpPr>
          <p:spPr>
            <a:xfrm>
              <a:off x="5659530" y="1795035"/>
              <a:ext cx="1636010" cy="2768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Cloud Lakehouse</a:t>
              </a:r>
            </a:p>
          </p:txBody>
        </p:sp>
      </p:grpSp>
    </p:spTree>
    <p:extLst>
      <p:ext uri="{BB962C8B-B14F-4D97-AF65-F5344CB8AC3E}">
        <p14:creationId xmlns:p14="http://schemas.microsoft.com/office/powerpoint/2010/main" val="143881693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8" name="Group 2517">
            <a:extLst>
              <a:ext uri="{FF2B5EF4-FFF2-40B4-BE49-F238E27FC236}">
                <a16:creationId xmlns:a16="http://schemas.microsoft.com/office/drawing/2014/main" id="{E7EEF1FC-A446-7E01-0F6E-5289E4E730A8}"/>
              </a:ext>
            </a:extLst>
          </p:cNvPr>
          <p:cNvGrpSpPr/>
          <p:nvPr/>
        </p:nvGrpSpPr>
        <p:grpSpPr>
          <a:xfrm flipH="1">
            <a:off x="7693700" y="4221581"/>
            <a:ext cx="3291837" cy="2215514"/>
            <a:chOff x="1169227" y="853258"/>
            <a:chExt cx="10081942" cy="6512658"/>
          </a:xfrm>
        </p:grpSpPr>
        <p:grpSp>
          <p:nvGrpSpPr>
            <p:cNvPr id="2519" name="Group 2518">
              <a:extLst>
                <a:ext uri="{FF2B5EF4-FFF2-40B4-BE49-F238E27FC236}">
                  <a16:creationId xmlns:a16="http://schemas.microsoft.com/office/drawing/2014/main" id="{367D3A29-8F33-9480-A361-7BC822389C5F}"/>
                </a:ext>
              </a:extLst>
            </p:cNvPr>
            <p:cNvGrpSpPr/>
            <p:nvPr/>
          </p:nvGrpSpPr>
          <p:grpSpPr>
            <a:xfrm>
              <a:off x="2875632" y="5775817"/>
              <a:ext cx="6199367" cy="773604"/>
              <a:chOff x="9534614" y="4851656"/>
              <a:chExt cx="1847840" cy="942923"/>
            </a:xfrm>
            <a:solidFill>
              <a:schemeClr val="bg1">
                <a:lumMod val="95000"/>
              </a:schemeClr>
            </a:solidFill>
          </p:grpSpPr>
          <p:sp>
            <p:nvSpPr>
              <p:cNvPr id="2868" name="AutoShape 4">
                <a:extLst>
                  <a:ext uri="{FF2B5EF4-FFF2-40B4-BE49-F238E27FC236}">
                    <a16:creationId xmlns:a16="http://schemas.microsoft.com/office/drawing/2014/main" id="{9BCFA46C-CA80-2A7F-312A-F75BC6C8CD02}"/>
                  </a:ext>
                </a:extLst>
              </p:cNvPr>
              <p:cNvSpPr>
                <a:spLocks noChangeArrowheads="1"/>
              </p:cNvSpPr>
              <p:nvPr/>
            </p:nvSpPr>
            <p:spPr bwMode="auto">
              <a:xfrm>
                <a:off x="9534614" y="4851656"/>
                <a:ext cx="1847840" cy="942923"/>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000000"/>
                  </a:solidFill>
                  <a:effectLst/>
                  <a:uLnTx/>
                  <a:uFillTx/>
                  <a:latin typeface="Arial"/>
                  <a:ea typeface="+mn-ea"/>
                  <a:cs typeface="+mn-cs"/>
                </a:endParaRPr>
              </a:p>
            </p:txBody>
          </p:sp>
          <p:sp>
            <p:nvSpPr>
              <p:cNvPr id="2869" name="Freeform 2868">
                <a:extLst>
                  <a:ext uri="{FF2B5EF4-FFF2-40B4-BE49-F238E27FC236}">
                    <a16:creationId xmlns:a16="http://schemas.microsoft.com/office/drawing/2014/main" id="{D9BE56E1-905D-FD38-71B0-F333748C1DDE}"/>
                  </a:ext>
                </a:extLst>
              </p:cNvPr>
              <p:cNvSpPr/>
              <p:nvPr/>
            </p:nvSpPr>
            <p:spPr bwMode="auto">
              <a:xfrm>
                <a:off x="9540007" y="5261199"/>
                <a:ext cx="1842447" cy="20451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2520" name="Rounded Rectangle 2519">
              <a:extLst>
                <a:ext uri="{FF2B5EF4-FFF2-40B4-BE49-F238E27FC236}">
                  <a16:creationId xmlns:a16="http://schemas.microsoft.com/office/drawing/2014/main" id="{1D66BD66-734E-D163-F674-8D16160C8B0E}"/>
                </a:ext>
              </a:extLst>
            </p:cNvPr>
            <p:cNvSpPr/>
            <p:nvPr/>
          </p:nvSpPr>
          <p:spPr bwMode="auto">
            <a:xfrm>
              <a:off x="3073499" y="139456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521" name="Rounded Rectangle 2520">
              <a:extLst>
                <a:ext uri="{FF2B5EF4-FFF2-40B4-BE49-F238E27FC236}">
                  <a16:creationId xmlns:a16="http://schemas.microsoft.com/office/drawing/2014/main" id="{CD5918ED-7C39-06FE-C65E-D234BFDB6345}"/>
                </a:ext>
              </a:extLst>
            </p:cNvPr>
            <p:cNvSpPr/>
            <p:nvPr/>
          </p:nvSpPr>
          <p:spPr bwMode="auto">
            <a:xfrm>
              <a:off x="5231359" y="1369137"/>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2522" name="Group 2521">
              <a:extLst>
                <a:ext uri="{FF2B5EF4-FFF2-40B4-BE49-F238E27FC236}">
                  <a16:creationId xmlns:a16="http://schemas.microsoft.com/office/drawing/2014/main" id="{0A93BF15-A70A-DE57-F984-8C33F249DA86}"/>
                </a:ext>
              </a:extLst>
            </p:cNvPr>
            <p:cNvGrpSpPr/>
            <p:nvPr/>
          </p:nvGrpSpPr>
          <p:grpSpPr>
            <a:xfrm>
              <a:off x="1169227" y="1237090"/>
              <a:ext cx="1407354" cy="6128826"/>
              <a:chOff x="2052240" y="0"/>
              <a:chExt cx="1279453" cy="6400667"/>
            </a:xfrm>
          </p:grpSpPr>
          <p:sp>
            <p:nvSpPr>
              <p:cNvPr id="2838" name="Rectangle 2837">
                <a:extLst>
                  <a:ext uri="{FF2B5EF4-FFF2-40B4-BE49-F238E27FC236}">
                    <a16:creationId xmlns:a16="http://schemas.microsoft.com/office/drawing/2014/main" id="{9F754D55-AB2A-8D0B-08A8-5A6EE95FE7A5}"/>
                  </a:ext>
                </a:extLst>
              </p:cNvPr>
              <p:cNvSpPr/>
              <p:nvPr/>
            </p:nvSpPr>
            <p:spPr bwMode="auto">
              <a:xfrm rot="5400000">
                <a:off x="-324839" y="2523900"/>
                <a:ext cx="5870223" cy="822423"/>
              </a:xfrm>
              <a:prstGeom prst="rect">
                <a:avLst/>
              </a:prstGeom>
              <a:solidFill>
                <a:schemeClr val="bg1">
                  <a:lumMod val="95000"/>
                </a:schemeClr>
              </a:solidFill>
              <a:ln w="9525" cap="flat" cmpd="sng" algn="ctr">
                <a:solidFill>
                  <a:srgbClr val="A6A6A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839" name="Group 2838">
                <a:extLst>
                  <a:ext uri="{FF2B5EF4-FFF2-40B4-BE49-F238E27FC236}">
                    <a16:creationId xmlns:a16="http://schemas.microsoft.com/office/drawing/2014/main" id="{E4BBB6D5-7944-A8AC-2E39-E24014602E45}"/>
                  </a:ext>
                </a:extLst>
              </p:cNvPr>
              <p:cNvGrpSpPr/>
              <p:nvPr/>
            </p:nvGrpSpPr>
            <p:grpSpPr>
              <a:xfrm>
                <a:off x="2052240" y="411315"/>
                <a:ext cx="1279453" cy="5989352"/>
                <a:chOff x="2052240" y="411315"/>
                <a:chExt cx="1279453" cy="5989352"/>
              </a:xfrm>
            </p:grpSpPr>
            <p:sp>
              <p:nvSpPr>
                <p:cNvPr id="2840" name="Text Box 45">
                  <a:extLst>
                    <a:ext uri="{FF2B5EF4-FFF2-40B4-BE49-F238E27FC236}">
                      <a16:creationId xmlns:a16="http://schemas.microsoft.com/office/drawing/2014/main" id="{893552FD-397A-67F7-16DD-235729323B16}"/>
                    </a:ext>
                  </a:extLst>
                </p:cNvPr>
                <p:cNvSpPr txBox="1">
                  <a:spLocks noChangeArrowheads="1"/>
                </p:cNvSpPr>
                <p:nvPr/>
              </p:nvSpPr>
              <p:spPr bwMode="auto">
                <a:xfrm>
                  <a:off x="2318766" y="411315"/>
                  <a:ext cx="580840" cy="53006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IoT</a:t>
                  </a:r>
                </a:p>
              </p:txBody>
            </p:sp>
            <p:pic>
              <p:nvPicPr>
                <p:cNvPr id="2841" name="Picture 8" descr="Microsoft Word logo">
                  <a:extLst>
                    <a:ext uri="{FF2B5EF4-FFF2-40B4-BE49-F238E27FC236}">
                      <a16:creationId xmlns:a16="http://schemas.microsoft.com/office/drawing/2014/main" id="{2B318207-9749-5FA8-7D5C-E9674143AF15}"/>
                    </a:ext>
                  </a:extLst>
                </p:cNvPr>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319337" y="5311836"/>
                  <a:ext cx="363974" cy="356781"/>
                </a:xfrm>
                <a:prstGeom prst="rect">
                  <a:avLst/>
                </a:prstGeom>
                <a:noFill/>
              </p:spPr>
            </p:pic>
            <p:grpSp>
              <p:nvGrpSpPr>
                <p:cNvPr id="2842" name="Group 2841">
                  <a:extLst>
                    <a:ext uri="{FF2B5EF4-FFF2-40B4-BE49-F238E27FC236}">
                      <a16:creationId xmlns:a16="http://schemas.microsoft.com/office/drawing/2014/main" id="{9DFE68B1-4916-9CE0-43DD-08988FCBD098}"/>
                    </a:ext>
                  </a:extLst>
                </p:cNvPr>
                <p:cNvGrpSpPr/>
                <p:nvPr/>
              </p:nvGrpSpPr>
              <p:grpSpPr>
                <a:xfrm rot="16200000">
                  <a:off x="2293030" y="2820593"/>
                  <a:ext cx="657065" cy="805887"/>
                  <a:chOff x="2274808" y="3493804"/>
                  <a:chExt cx="657065" cy="805887"/>
                </a:xfrm>
              </p:grpSpPr>
              <p:sp>
                <p:nvSpPr>
                  <p:cNvPr id="2866" name="Can 2865">
                    <a:extLst>
                      <a:ext uri="{FF2B5EF4-FFF2-40B4-BE49-F238E27FC236}">
                        <a16:creationId xmlns:a16="http://schemas.microsoft.com/office/drawing/2014/main" id="{36CC7236-6C52-1AE9-A965-F4A621754D19}"/>
                      </a:ext>
                    </a:extLst>
                  </p:cNvPr>
                  <p:cNvSpPr/>
                  <p:nvPr/>
                </p:nvSpPr>
                <p:spPr>
                  <a:xfrm rot="5400000">
                    <a:off x="2446570" y="3723409"/>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867" name="TextBox 2866">
                    <a:extLst>
                      <a:ext uri="{FF2B5EF4-FFF2-40B4-BE49-F238E27FC236}">
                        <a16:creationId xmlns:a16="http://schemas.microsoft.com/office/drawing/2014/main" id="{9CBF68B2-4D14-DB64-4A26-191919B461F6}"/>
                      </a:ext>
                    </a:extLst>
                  </p:cNvPr>
                  <p:cNvSpPr txBox="1"/>
                  <p:nvPr/>
                </p:nvSpPr>
                <p:spPr>
                  <a:xfrm rot="5400000">
                    <a:off x="2070637" y="3697975"/>
                    <a:ext cx="80588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RDBMS</a:t>
                    </a:r>
                  </a:p>
                </p:txBody>
              </p:sp>
            </p:grpSp>
            <p:pic>
              <p:nvPicPr>
                <p:cNvPr id="2843" name="Picture 2842" descr="Dubbelklik hier om de afbeelding te veranderen">
                  <a:extLst>
                    <a:ext uri="{FF2B5EF4-FFF2-40B4-BE49-F238E27FC236}">
                      <a16:creationId xmlns:a16="http://schemas.microsoft.com/office/drawing/2014/main" id="{BFADE53C-9D12-8972-02DB-9E6F33B5C0B8}"/>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7308" y="5357725"/>
                  <a:ext cx="317800" cy="249809"/>
                </a:xfrm>
                <a:prstGeom prst="rect">
                  <a:avLst/>
                </a:prstGeom>
                <a:noFill/>
              </p:spPr>
            </p:pic>
            <p:sp>
              <p:nvSpPr>
                <p:cNvPr id="2844" name="TextBox 2843">
                  <a:extLst>
                    <a:ext uri="{FF2B5EF4-FFF2-40B4-BE49-F238E27FC236}">
                      <a16:creationId xmlns:a16="http://schemas.microsoft.com/office/drawing/2014/main" id="{D6EB4D29-063A-6EEA-2A4F-6EE61A321FAF}"/>
                    </a:ext>
                  </a:extLst>
                </p:cNvPr>
                <p:cNvSpPr txBox="1"/>
                <p:nvPr/>
              </p:nvSpPr>
              <p:spPr>
                <a:xfrm>
                  <a:off x="2158461" y="5529428"/>
                  <a:ext cx="1173232" cy="871239"/>
                </a:xfrm>
                <a:prstGeom prst="rect">
                  <a:avLst/>
                </a:prstGeom>
                <a:noFill/>
              </p:spPr>
              <p:txBody>
                <a:bodyPr wrap="square" rtlCol="0">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office docs</a:t>
                  </a:r>
                </a:p>
              </p:txBody>
            </p:sp>
            <p:sp>
              <p:nvSpPr>
                <p:cNvPr id="2845" name="TextBox 24">
                  <a:extLst>
                    <a:ext uri="{FF2B5EF4-FFF2-40B4-BE49-F238E27FC236}">
                      <a16:creationId xmlns:a16="http://schemas.microsoft.com/office/drawing/2014/main" id="{94446AE5-4D9D-C6F0-FE6D-BD392D428B96}"/>
                    </a:ext>
                  </a:extLst>
                </p:cNvPr>
                <p:cNvSpPr txBox="1"/>
                <p:nvPr/>
              </p:nvSpPr>
              <p:spPr>
                <a:xfrm>
                  <a:off x="2257388" y="3855748"/>
                  <a:ext cx="70174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social</a:t>
                  </a:r>
                </a:p>
              </p:txBody>
            </p:sp>
            <p:grpSp>
              <p:nvGrpSpPr>
                <p:cNvPr id="2846" name="Group 2845">
                  <a:extLst>
                    <a:ext uri="{FF2B5EF4-FFF2-40B4-BE49-F238E27FC236}">
                      <a16:creationId xmlns:a16="http://schemas.microsoft.com/office/drawing/2014/main" id="{5B092A9B-5013-8F63-C87B-A57911AA23A3}"/>
                    </a:ext>
                  </a:extLst>
                </p:cNvPr>
                <p:cNvGrpSpPr/>
                <p:nvPr/>
              </p:nvGrpSpPr>
              <p:grpSpPr>
                <a:xfrm rot="16200000">
                  <a:off x="2260771" y="4107943"/>
                  <a:ext cx="578932" cy="705754"/>
                  <a:chOff x="2651792" y="5881841"/>
                  <a:chExt cx="578932" cy="705754"/>
                </a:xfrm>
              </p:grpSpPr>
              <p:sp>
                <p:nvSpPr>
                  <p:cNvPr id="2864" name="Cloud 2863">
                    <a:extLst>
                      <a:ext uri="{FF2B5EF4-FFF2-40B4-BE49-F238E27FC236}">
                        <a16:creationId xmlns:a16="http://schemas.microsoft.com/office/drawing/2014/main" id="{6C187582-4DB5-721D-32EB-3276129C7B45}"/>
                      </a:ext>
                    </a:extLst>
                  </p:cNvPr>
                  <p:cNvSpPr/>
                  <p:nvPr/>
                </p:nvSpPr>
                <p:spPr>
                  <a:xfrm rot="5400000">
                    <a:off x="2857442" y="6143512"/>
                    <a:ext cx="498077" cy="248487"/>
                  </a:xfrm>
                  <a:prstGeom prst="cloud">
                    <a:avLst/>
                  </a:prstGeom>
                  <a:solidFill>
                    <a:srgbClr val="FFFFFF">
                      <a:lumMod val="85000"/>
                    </a:srgbClr>
                  </a:solidFill>
                  <a:ln w="127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a:ea typeface="+mn-ea"/>
                      <a:cs typeface="Arial" charset="0"/>
                    </a:endParaRPr>
                  </a:p>
                </p:txBody>
              </p:sp>
              <p:sp>
                <p:nvSpPr>
                  <p:cNvPr id="2865" name="TextBox 2864">
                    <a:extLst>
                      <a:ext uri="{FF2B5EF4-FFF2-40B4-BE49-F238E27FC236}">
                        <a16:creationId xmlns:a16="http://schemas.microsoft.com/office/drawing/2014/main" id="{46242794-4568-3584-E8FA-5AEF353117C9}"/>
                      </a:ext>
                    </a:extLst>
                  </p:cNvPr>
                  <p:cNvSpPr txBox="1"/>
                  <p:nvPr/>
                </p:nvSpPr>
                <p:spPr>
                  <a:xfrm rot="5400000">
                    <a:off x="2497688" y="6035945"/>
                    <a:ext cx="70575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Cloud</a:t>
                    </a:r>
                  </a:p>
                </p:txBody>
              </p:sp>
            </p:grpSp>
            <p:grpSp>
              <p:nvGrpSpPr>
                <p:cNvPr id="2847" name="Group 2846">
                  <a:extLst>
                    <a:ext uri="{FF2B5EF4-FFF2-40B4-BE49-F238E27FC236}">
                      <a16:creationId xmlns:a16="http://schemas.microsoft.com/office/drawing/2014/main" id="{94ABD2FA-EC2D-97DE-488A-89F7E7EDFDB3}"/>
                    </a:ext>
                  </a:extLst>
                </p:cNvPr>
                <p:cNvGrpSpPr/>
                <p:nvPr/>
              </p:nvGrpSpPr>
              <p:grpSpPr>
                <a:xfrm rot="16200000">
                  <a:off x="2319463" y="662317"/>
                  <a:ext cx="637008" cy="833927"/>
                  <a:chOff x="3012287" y="1731718"/>
                  <a:chExt cx="637008" cy="833927"/>
                </a:xfrm>
              </p:grpSpPr>
              <p:sp>
                <p:nvSpPr>
                  <p:cNvPr id="2862" name="Can 2861">
                    <a:extLst>
                      <a:ext uri="{FF2B5EF4-FFF2-40B4-BE49-F238E27FC236}">
                        <a16:creationId xmlns:a16="http://schemas.microsoft.com/office/drawing/2014/main" id="{4AB25F40-4602-A132-D95F-A565B4143EFC}"/>
                      </a:ext>
                    </a:extLst>
                  </p:cNvPr>
                  <p:cNvSpPr/>
                  <p:nvPr/>
                </p:nvSpPr>
                <p:spPr>
                  <a:xfrm rot="5400000">
                    <a:off x="3104229" y="1965679"/>
                    <a:ext cx="777604" cy="312528"/>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a:ea typeface="+mn-ea"/>
                        <a:cs typeface="Arial" charset="0"/>
                      </a:rPr>
                      <a:t>clickstream</a:t>
                    </a:r>
                  </a:p>
                </p:txBody>
              </p:sp>
              <p:sp>
                <p:nvSpPr>
                  <p:cNvPr id="2863" name="TextBox 2862">
                    <a:extLst>
                      <a:ext uri="{FF2B5EF4-FFF2-40B4-BE49-F238E27FC236}">
                        <a16:creationId xmlns:a16="http://schemas.microsoft.com/office/drawing/2014/main" id="{3ED3E725-E457-4AE0-7D02-80EA7FC3B3FE}"/>
                      </a:ext>
                    </a:extLst>
                  </p:cNvPr>
                  <p:cNvSpPr txBox="1"/>
                  <p:nvPr/>
                </p:nvSpPr>
                <p:spPr>
                  <a:xfrm rot="5400000">
                    <a:off x="2794096" y="1949909"/>
                    <a:ext cx="83392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logs</a:t>
                    </a:r>
                  </a:p>
                </p:txBody>
              </p:sp>
            </p:grpSp>
            <p:grpSp>
              <p:nvGrpSpPr>
                <p:cNvPr id="2848" name="Group 2847">
                  <a:extLst>
                    <a:ext uri="{FF2B5EF4-FFF2-40B4-BE49-F238E27FC236}">
                      <a16:creationId xmlns:a16="http://schemas.microsoft.com/office/drawing/2014/main" id="{3C039BB0-019A-E8A4-6E70-BBDC609AC147}"/>
                    </a:ext>
                  </a:extLst>
                </p:cNvPr>
                <p:cNvGrpSpPr/>
                <p:nvPr/>
              </p:nvGrpSpPr>
              <p:grpSpPr>
                <a:xfrm rot="16200000">
                  <a:off x="2210368" y="1929143"/>
                  <a:ext cx="711897" cy="1028153"/>
                  <a:chOff x="2244708" y="2584375"/>
                  <a:chExt cx="711897" cy="1028153"/>
                </a:xfrm>
              </p:grpSpPr>
              <p:sp>
                <p:nvSpPr>
                  <p:cNvPr id="2860" name="Rectangle 2859">
                    <a:extLst>
                      <a:ext uri="{FF2B5EF4-FFF2-40B4-BE49-F238E27FC236}">
                        <a16:creationId xmlns:a16="http://schemas.microsoft.com/office/drawing/2014/main" id="{1940D126-683B-904B-13B9-42AA40508BA9}"/>
                      </a:ext>
                    </a:extLst>
                  </p:cNvPr>
                  <p:cNvSpPr/>
                  <p:nvPr/>
                </p:nvSpPr>
                <p:spPr>
                  <a:xfrm rot="5400000">
                    <a:off x="2439663" y="2902259"/>
                    <a:ext cx="629922" cy="403962"/>
                  </a:xfrm>
                  <a:prstGeom prst="rect">
                    <a:avLst/>
                  </a:prstGeom>
                  <a:solidFill>
                    <a:schemeClr val="bg1">
                      <a:lumMod val="85000"/>
                    </a:schemeClr>
                  </a:solidFill>
                  <a:ln w="9525" cap="flat" cmpd="sng" algn="ctr">
                    <a:solidFill>
                      <a:schemeClr val="tx1"/>
                    </a:solidFill>
                    <a:prstDash val="solid"/>
                  </a:ln>
                  <a:effectLst/>
                  <a:scene3d>
                    <a:camera prst="orthographicFront">
                      <a:rot lat="0" lon="0" rev="0"/>
                    </a:camera>
                    <a:lightRig rig="balanced" dir="t">
                      <a:rot lat="0" lon="0" rev="8700000"/>
                    </a:lightRig>
                  </a:scene3d>
                  <a:sp3d/>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XML,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JSON</a:t>
                    </a:r>
                  </a:p>
                </p:txBody>
              </p:sp>
              <p:sp>
                <p:nvSpPr>
                  <p:cNvPr id="2861" name="TextBox 23">
                    <a:extLst>
                      <a:ext uri="{FF2B5EF4-FFF2-40B4-BE49-F238E27FC236}">
                        <a16:creationId xmlns:a16="http://schemas.microsoft.com/office/drawing/2014/main" id="{7EA7A5DA-6240-7A37-8FF9-2E662F6BAB5B}"/>
                      </a:ext>
                    </a:extLst>
                  </p:cNvPr>
                  <p:cNvSpPr txBox="1"/>
                  <p:nvPr/>
                </p:nvSpPr>
                <p:spPr>
                  <a:xfrm rot="5400000">
                    <a:off x="1916153" y="2912930"/>
                    <a:ext cx="1028153" cy="371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services</a:t>
                    </a:r>
                  </a:p>
                </p:txBody>
              </p:sp>
            </p:grpSp>
            <p:grpSp>
              <p:nvGrpSpPr>
                <p:cNvPr id="2849" name="Group 2848">
                  <a:extLst>
                    <a:ext uri="{FF2B5EF4-FFF2-40B4-BE49-F238E27FC236}">
                      <a16:creationId xmlns:a16="http://schemas.microsoft.com/office/drawing/2014/main" id="{C3ECE476-BF33-00C6-685E-977098EFB77C}"/>
                    </a:ext>
                  </a:extLst>
                </p:cNvPr>
                <p:cNvGrpSpPr/>
                <p:nvPr/>
              </p:nvGrpSpPr>
              <p:grpSpPr>
                <a:xfrm rot="16200000">
                  <a:off x="2324615" y="3398542"/>
                  <a:ext cx="297817" cy="496950"/>
                  <a:chOff x="2999236" y="5120527"/>
                  <a:chExt cx="297817" cy="496950"/>
                </a:xfrm>
              </p:grpSpPr>
              <p:pic>
                <p:nvPicPr>
                  <p:cNvPr id="2858" name="Picture 2857">
                    <a:extLst>
                      <a:ext uri="{FF2B5EF4-FFF2-40B4-BE49-F238E27FC236}">
                        <a16:creationId xmlns:a16="http://schemas.microsoft.com/office/drawing/2014/main" id="{813D0FC3-AF72-C85C-AF02-147F81B10B7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000277" y="5333881"/>
                    <a:ext cx="282555" cy="2846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59" name="Picture 2858">
                    <a:extLst>
                      <a:ext uri="{FF2B5EF4-FFF2-40B4-BE49-F238E27FC236}">
                        <a16:creationId xmlns:a16="http://schemas.microsoft.com/office/drawing/2014/main" id="{3AC6980F-8D63-C75E-9E61-4DB5AFE5B1A2}"/>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rot="5400000">
                    <a:off x="3028144" y="5120920"/>
                    <a:ext cx="269302" cy="268516"/>
                  </a:xfrm>
                  <a:prstGeom prst="rect">
                    <a:avLst/>
                  </a:prstGeom>
                </p:spPr>
              </p:pic>
            </p:grpSp>
            <p:pic>
              <p:nvPicPr>
                <p:cNvPr id="2850" name="Picture 2849">
                  <a:extLst>
                    <a:ext uri="{FF2B5EF4-FFF2-40B4-BE49-F238E27FC236}">
                      <a16:creationId xmlns:a16="http://schemas.microsoft.com/office/drawing/2014/main" id="{9E286839-1868-32D1-801F-3BA424F090BE}"/>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03257" y="3488536"/>
                  <a:ext cx="282555" cy="284637"/>
                </a:xfrm>
                <a:prstGeom prst="rect">
                  <a:avLst/>
                </a:prstGeom>
              </p:spPr>
            </p:pic>
            <p:grpSp>
              <p:nvGrpSpPr>
                <p:cNvPr id="2851" name="Group 2850">
                  <a:extLst>
                    <a:ext uri="{FF2B5EF4-FFF2-40B4-BE49-F238E27FC236}">
                      <a16:creationId xmlns:a16="http://schemas.microsoft.com/office/drawing/2014/main" id="{DD97E325-110E-F8CA-4E3B-F280C5F8D948}"/>
                    </a:ext>
                  </a:extLst>
                </p:cNvPr>
                <p:cNvGrpSpPr/>
                <p:nvPr/>
              </p:nvGrpSpPr>
              <p:grpSpPr>
                <a:xfrm rot="16200000">
                  <a:off x="2270169" y="1371336"/>
                  <a:ext cx="657064" cy="773844"/>
                  <a:chOff x="997160" y="6989"/>
                  <a:chExt cx="657064" cy="773844"/>
                </a:xfrm>
              </p:grpSpPr>
              <p:sp>
                <p:nvSpPr>
                  <p:cNvPr id="2856" name="Can 2855">
                    <a:extLst>
                      <a:ext uri="{FF2B5EF4-FFF2-40B4-BE49-F238E27FC236}">
                        <a16:creationId xmlns:a16="http://schemas.microsoft.com/office/drawing/2014/main" id="{AE88E741-E57E-F349-648F-240BD6A515FA}"/>
                      </a:ext>
                    </a:extLst>
                  </p:cNvPr>
                  <p:cNvSpPr/>
                  <p:nvPr/>
                </p:nvSpPr>
                <p:spPr>
                  <a:xfrm rot="5400000">
                    <a:off x="1168921" y="233372"/>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857" name="TextBox 2856">
                    <a:extLst>
                      <a:ext uri="{FF2B5EF4-FFF2-40B4-BE49-F238E27FC236}">
                        <a16:creationId xmlns:a16="http://schemas.microsoft.com/office/drawing/2014/main" id="{D05363C7-D999-B524-5BE1-EE84B81171E3}"/>
                      </a:ext>
                    </a:extLst>
                  </p:cNvPr>
                  <p:cNvSpPr txBox="1"/>
                  <p:nvPr/>
                </p:nvSpPr>
                <p:spPr>
                  <a:xfrm rot="5400000">
                    <a:off x="809011" y="195138"/>
                    <a:ext cx="77384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NoSQL</a:t>
                    </a:r>
                  </a:p>
                </p:txBody>
              </p:sp>
            </p:grpSp>
            <p:grpSp>
              <p:nvGrpSpPr>
                <p:cNvPr id="2852" name="Group 2851">
                  <a:extLst>
                    <a:ext uri="{FF2B5EF4-FFF2-40B4-BE49-F238E27FC236}">
                      <a16:creationId xmlns:a16="http://schemas.microsoft.com/office/drawing/2014/main" id="{4C0F2050-4EB1-1E2A-BF72-C0DDC5C7BE66}"/>
                    </a:ext>
                  </a:extLst>
                </p:cNvPr>
                <p:cNvGrpSpPr/>
                <p:nvPr/>
              </p:nvGrpSpPr>
              <p:grpSpPr>
                <a:xfrm rot="16200000">
                  <a:off x="2218558" y="4703127"/>
                  <a:ext cx="762012" cy="661691"/>
                  <a:chOff x="2623572" y="6547478"/>
                  <a:chExt cx="762012" cy="661691"/>
                </a:xfrm>
              </p:grpSpPr>
              <p:sp>
                <p:nvSpPr>
                  <p:cNvPr id="2853" name="Can 2852">
                    <a:extLst>
                      <a:ext uri="{FF2B5EF4-FFF2-40B4-BE49-F238E27FC236}">
                        <a16:creationId xmlns:a16="http://schemas.microsoft.com/office/drawing/2014/main" id="{FAB1B46A-1218-036C-5049-4F0BC10DB849}"/>
                      </a:ext>
                    </a:extLst>
                  </p:cNvPr>
                  <p:cNvSpPr/>
                  <p:nvPr/>
                </p:nvSpPr>
                <p:spPr>
                  <a:xfrm rot="5400000">
                    <a:off x="2965893" y="6666487"/>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854" name="TextBox 2853">
                    <a:extLst>
                      <a:ext uri="{FF2B5EF4-FFF2-40B4-BE49-F238E27FC236}">
                        <a16:creationId xmlns:a16="http://schemas.microsoft.com/office/drawing/2014/main" id="{6BCABF45-D33A-AE60-DCDA-55EAF8ECDE47}"/>
                      </a:ext>
                    </a:extLst>
                  </p:cNvPr>
                  <p:cNvSpPr txBox="1"/>
                  <p:nvPr/>
                </p:nvSpPr>
                <p:spPr>
                  <a:xfrm rot="5400000">
                    <a:off x="2491499" y="6679551"/>
                    <a:ext cx="661691"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Files</a:t>
                    </a:r>
                  </a:p>
                </p:txBody>
              </p:sp>
              <p:sp>
                <p:nvSpPr>
                  <p:cNvPr id="2855" name="Can 2854">
                    <a:extLst>
                      <a:ext uri="{FF2B5EF4-FFF2-40B4-BE49-F238E27FC236}">
                        <a16:creationId xmlns:a16="http://schemas.microsoft.com/office/drawing/2014/main" id="{F2A85D56-D8A7-D56C-CDC3-B814AD8A9160}"/>
                      </a:ext>
                    </a:extLst>
                  </p:cNvPr>
                  <p:cNvSpPr/>
                  <p:nvPr/>
                </p:nvSpPr>
                <p:spPr>
                  <a:xfrm rot="5400000">
                    <a:off x="3092769" y="6861866"/>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grpSp>
          </p:grpSp>
        </p:grpSp>
        <p:sp>
          <p:nvSpPr>
            <p:cNvPr id="2523" name="TextBox 2522">
              <a:extLst>
                <a:ext uri="{FF2B5EF4-FFF2-40B4-BE49-F238E27FC236}">
                  <a16:creationId xmlns:a16="http://schemas.microsoft.com/office/drawing/2014/main" id="{A97F0CD9-6394-EF47-2B98-8BDC2BE67690}"/>
                </a:ext>
              </a:extLst>
            </p:cNvPr>
            <p:cNvSpPr txBox="1"/>
            <p:nvPr/>
          </p:nvSpPr>
          <p:spPr>
            <a:xfrm rot="16200000">
              <a:off x="1686167" y="3134071"/>
              <a:ext cx="1780830" cy="4652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Data    Ingestion</a:t>
              </a:r>
            </a:p>
          </p:txBody>
        </p:sp>
        <p:grpSp>
          <p:nvGrpSpPr>
            <p:cNvPr id="2524" name="Group 2523">
              <a:extLst>
                <a:ext uri="{FF2B5EF4-FFF2-40B4-BE49-F238E27FC236}">
                  <a16:creationId xmlns:a16="http://schemas.microsoft.com/office/drawing/2014/main" id="{3EFA6AE9-545A-5D03-F124-1A7AE2447395}"/>
                </a:ext>
              </a:extLst>
            </p:cNvPr>
            <p:cNvGrpSpPr/>
            <p:nvPr/>
          </p:nvGrpSpPr>
          <p:grpSpPr>
            <a:xfrm>
              <a:off x="1638746" y="1259305"/>
              <a:ext cx="307861" cy="515097"/>
              <a:chOff x="431807" y="2851974"/>
              <a:chExt cx="307861" cy="515097"/>
            </a:xfrm>
          </p:grpSpPr>
          <p:grpSp>
            <p:nvGrpSpPr>
              <p:cNvPr id="2830" name="Group 2829">
                <a:extLst>
                  <a:ext uri="{FF2B5EF4-FFF2-40B4-BE49-F238E27FC236}">
                    <a16:creationId xmlns:a16="http://schemas.microsoft.com/office/drawing/2014/main" id="{2A75A03B-5189-A760-74B3-115B941015A6}"/>
                  </a:ext>
                </a:extLst>
              </p:cNvPr>
              <p:cNvGrpSpPr/>
              <p:nvPr/>
            </p:nvGrpSpPr>
            <p:grpSpPr>
              <a:xfrm>
                <a:off x="431807" y="2938360"/>
                <a:ext cx="307861" cy="428711"/>
                <a:chOff x="333829" y="2934466"/>
                <a:chExt cx="509869" cy="710017"/>
              </a:xfrm>
            </p:grpSpPr>
            <p:cxnSp>
              <p:nvCxnSpPr>
                <p:cNvPr id="2834" name="Straight Connector 2833">
                  <a:extLst>
                    <a:ext uri="{FF2B5EF4-FFF2-40B4-BE49-F238E27FC236}">
                      <a16:creationId xmlns:a16="http://schemas.microsoft.com/office/drawing/2014/main" id="{6BC328CD-6F81-727F-E87C-9E76521BA013}"/>
                    </a:ext>
                  </a:extLst>
                </p:cNvPr>
                <p:cNvCxnSpPr/>
                <p:nvPr/>
              </p:nvCxnSpPr>
              <p:spPr bwMode="auto">
                <a:xfrm flipV="1">
                  <a:off x="333829"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35" name="Straight Connector 2834">
                  <a:extLst>
                    <a:ext uri="{FF2B5EF4-FFF2-40B4-BE49-F238E27FC236}">
                      <a16:creationId xmlns:a16="http://schemas.microsoft.com/office/drawing/2014/main" id="{FE8826B0-BECE-3FFD-75B7-3E81E367E3DC}"/>
                    </a:ext>
                  </a:extLst>
                </p:cNvPr>
                <p:cNvCxnSpPr>
                  <a:cxnSpLocks/>
                </p:cNvCxnSpPr>
                <p:nvPr/>
              </p:nvCxnSpPr>
              <p:spPr bwMode="auto">
                <a:xfrm flipH="1" flipV="1">
                  <a:off x="586886"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36" name="Straight Connector 2835">
                  <a:extLst>
                    <a:ext uri="{FF2B5EF4-FFF2-40B4-BE49-F238E27FC236}">
                      <a16:creationId xmlns:a16="http://schemas.microsoft.com/office/drawing/2014/main" id="{DDA22450-B03C-4899-2576-DEE14FA754A9}"/>
                    </a:ext>
                  </a:extLst>
                </p:cNvPr>
                <p:cNvCxnSpPr>
                  <a:cxnSpLocks/>
                </p:cNvCxnSpPr>
                <p:nvPr/>
              </p:nvCxnSpPr>
              <p:spPr bwMode="auto">
                <a:xfrm>
                  <a:off x="487628" y="3231067"/>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37" name="Straight Connector 2836">
                  <a:extLst>
                    <a:ext uri="{FF2B5EF4-FFF2-40B4-BE49-F238E27FC236}">
                      <a16:creationId xmlns:a16="http://schemas.microsoft.com/office/drawing/2014/main" id="{FEFEE886-B836-A841-EDE7-C738595F8547}"/>
                    </a:ext>
                  </a:extLst>
                </p:cNvPr>
                <p:cNvCxnSpPr>
                  <a:cxnSpLocks/>
                </p:cNvCxnSpPr>
                <p:nvPr/>
              </p:nvCxnSpPr>
              <p:spPr bwMode="auto">
                <a:xfrm flipH="1">
                  <a:off x="427407" y="3233611"/>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831" name="Oval 2830">
                <a:extLst>
                  <a:ext uri="{FF2B5EF4-FFF2-40B4-BE49-F238E27FC236}">
                    <a16:creationId xmlns:a16="http://schemas.microsoft.com/office/drawing/2014/main" id="{384468B1-421F-B468-9465-13EDA4775C95}"/>
                  </a:ext>
                </a:extLst>
              </p:cNvPr>
              <p:cNvSpPr/>
              <p:nvPr/>
            </p:nvSpPr>
            <p:spPr bwMode="auto">
              <a:xfrm>
                <a:off x="499352" y="2851974"/>
                <a:ext cx="172772" cy="172772"/>
              </a:xfrm>
              <a:prstGeom prst="ellipse">
                <a:avLst/>
              </a:prstGeom>
              <a:no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32" name="Oval 2831">
                <a:extLst>
                  <a:ext uri="{FF2B5EF4-FFF2-40B4-BE49-F238E27FC236}">
                    <a16:creationId xmlns:a16="http://schemas.microsoft.com/office/drawing/2014/main" id="{E3B47260-4FCB-ACBD-C8E8-39036862F7CF}"/>
                  </a:ext>
                </a:extLst>
              </p:cNvPr>
              <p:cNvSpPr/>
              <p:nvPr/>
            </p:nvSpPr>
            <p:spPr bwMode="auto">
              <a:xfrm>
                <a:off x="532082" y="2886551"/>
                <a:ext cx="109608" cy="109608"/>
              </a:xfrm>
              <a:prstGeom prst="ellipse">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33" name="Oval 2832">
                <a:extLst>
                  <a:ext uri="{FF2B5EF4-FFF2-40B4-BE49-F238E27FC236}">
                    <a16:creationId xmlns:a16="http://schemas.microsoft.com/office/drawing/2014/main" id="{C69E711D-5989-11B8-AD22-92FD9BFAB7EB}"/>
                  </a:ext>
                </a:extLst>
              </p:cNvPr>
              <p:cNvSpPr/>
              <p:nvPr/>
            </p:nvSpPr>
            <p:spPr bwMode="auto">
              <a:xfrm>
                <a:off x="562724" y="2920016"/>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525" name="Right Arrow 2524">
              <a:extLst>
                <a:ext uri="{FF2B5EF4-FFF2-40B4-BE49-F238E27FC236}">
                  <a16:creationId xmlns:a16="http://schemas.microsoft.com/office/drawing/2014/main" id="{A8B392B2-5436-CA5E-18CB-83AEF2C9AA04}"/>
                </a:ext>
              </a:extLst>
            </p:cNvPr>
            <p:cNvSpPr/>
            <p:nvPr/>
          </p:nvSpPr>
          <p:spPr bwMode="auto">
            <a:xfrm>
              <a:off x="2230752" y="3457952"/>
              <a:ext cx="827616" cy="27126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526" name="TextBox 2525">
              <a:extLst>
                <a:ext uri="{FF2B5EF4-FFF2-40B4-BE49-F238E27FC236}">
                  <a16:creationId xmlns:a16="http://schemas.microsoft.com/office/drawing/2014/main" id="{A1F280B7-C003-1CEF-6BCE-3A7861D6AED6}"/>
                </a:ext>
              </a:extLst>
            </p:cNvPr>
            <p:cNvSpPr txBox="1"/>
            <p:nvPr/>
          </p:nvSpPr>
          <p:spPr>
            <a:xfrm>
              <a:off x="5205647" y="5723428"/>
              <a:ext cx="1565495" cy="4652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527" name="TextBox 2526">
              <a:extLst>
                <a:ext uri="{FF2B5EF4-FFF2-40B4-BE49-F238E27FC236}">
                  <a16:creationId xmlns:a16="http://schemas.microsoft.com/office/drawing/2014/main" id="{8DB45022-7230-CFE9-1910-79D971B3752D}"/>
                </a:ext>
              </a:extLst>
            </p:cNvPr>
            <p:cNvSpPr txBox="1"/>
            <p:nvPr/>
          </p:nvSpPr>
          <p:spPr>
            <a:xfrm>
              <a:off x="4205856" y="6235827"/>
              <a:ext cx="3878543" cy="38066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2528" name="Group 2527">
              <a:extLst>
                <a:ext uri="{FF2B5EF4-FFF2-40B4-BE49-F238E27FC236}">
                  <a16:creationId xmlns:a16="http://schemas.microsoft.com/office/drawing/2014/main" id="{73D73528-091C-0686-D178-70102BC5F255}"/>
                </a:ext>
              </a:extLst>
            </p:cNvPr>
            <p:cNvGrpSpPr/>
            <p:nvPr/>
          </p:nvGrpSpPr>
          <p:grpSpPr>
            <a:xfrm>
              <a:off x="5570372" y="6305505"/>
              <a:ext cx="826417" cy="228531"/>
              <a:chOff x="2898362" y="6407443"/>
              <a:chExt cx="1253460" cy="373081"/>
            </a:xfrm>
          </p:grpSpPr>
          <p:pic>
            <p:nvPicPr>
              <p:cNvPr id="2827" name="Picture 2826">
                <a:extLst>
                  <a:ext uri="{FF2B5EF4-FFF2-40B4-BE49-F238E27FC236}">
                    <a16:creationId xmlns:a16="http://schemas.microsoft.com/office/drawing/2014/main" id="{39BED769-34AF-2536-9026-F86D687EAB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898362" y="6416311"/>
                <a:ext cx="302030" cy="364213"/>
              </a:xfrm>
              <a:prstGeom prst="rect">
                <a:avLst/>
              </a:prstGeom>
            </p:spPr>
          </p:pic>
          <p:pic>
            <p:nvPicPr>
              <p:cNvPr id="2828" name="Picture 2827">
                <a:extLst>
                  <a:ext uri="{FF2B5EF4-FFF2-40B4-BE49-F238E27FC236}">
                    <a16:creationId xmlns:a16="http://schemas.microsoft.com/office/drawing/2014/main" id="{AE0EAF18-AEF2-47AF-1A0F-F8571D4E7E2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809798" y="6434608"/>
                <a:ext cx="342024" cy="342024"/>
              </a:xfrm>
              <a:prstGeom prst="rect">
                <a:avLst/>
              </a:prstGeom>
            </p:spPr>
          </p:pic>
          <p:pic>
            <p:nvPicPr>
              <p:cNvPr id="2829" name="Picture 2828">
                <a:extLst>
                  <a:ext uri="{FF2B5EF4-FFF2-40B4-BE49-F238E27FC236}">
                    <a16:creationId xmlns:a16="http://schemas.microsoft.com/office/drawing/2014/main" id="{6D93BA17-3E73-B09D-A2ED-B3E9EC81DED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389795" y="6407443"/>
                <a:ext cx="272729" cy="358771"/>
              </a:xfrm>
              <a:prstGeom prst="rect">
                <a:avLst/>
              </a:prstGeom>
            </p:spPr>
          </p:pic>
        </p:grpSp>
        <p:grpSp>
          <p:nvGrpSpPr>
            <p:cNvPr id="2529" name="Group 9">
              <a:extLst>
                <a:ext uri="{FF2B5EF4-FFF2-40B4-BE49-F238E27FC236}">
                  <a16:creationId xmlns:a16="http://schemas.microsoft.com/office/drawing/2014/main" id="{F5884E12-D30F-1895-A281-6A1D011EF78E}"/>
                </a:ext>
              </a:extLst>
            </p:cNvPr>
            <p:cNvGrpSpPr>
              <a:grpSpLocks/>
            </p:cNvGrpSpPr>
            <p:nvPr/>
          </p:nvGrpSpPr>
          <p:grpSpPr bwMode="auto">
            <a:xfrm>
              <a:off x="3962369" y="2601040"/>
              <a:ext cx="440261" cy="411184"/>
              <a:chOff x="674" y="3660"/>
              <a:chExt cx="464" cy="428"/>
            </a:xfrm>
          </p:grpSpPr>
          <p:sp>
            <p:nvSpPr>
              <p:cNvPr id="2819" name="Rectangle 10">
                <a:extLst>
                  <a:ext uri="{FF2B5EF4-FFF2-40B4-BE49-F238E27FC236}">
                    <a16:creationId xmlns:a16="http://schemas.microsoft.com/office/drawing/2014/main" id="{255FD8A9-BBAB-3520-F8CD-680642F8910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0" name="Rectangle 11">
                <a:extLst>
                  <a:ext uri="{FF2B5EF4-FFF2-40B4-BE49-F238E27FC236}">
                    <a16:creationId xmlns:a16="http://schemas.microsoft.com/office/drawing/2014/main" id="{EB6FCAFD-4994-9A32-41FD-EC03CD19D06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1" name="Line 12">
                <a:extLst>
                  <a:ext uri="{FF2B5EF4-FFF2-40B4-BE49-F238E27FC236}">
                    <a16:creationId xmlns:a16="http://schemas.microsoft.com/office/drawing/2014/main" id="{85775AFE-2EC7-2D0D-90C7-5917E943B9E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2" name="Line 13">
                <a:extLst>
                  <a:ext uri="{FF2B5EF4-FFF2-40B4-BE49-F238E27FC236}">
                    <a16:creationId xmlns:a16="http://schemas.microsoft.com/office/drawing/2014/main" id="{E96B5CA4-4E5D-39E7-8302-FC917FC1704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3" name="Line 14">
                <a:extLst>
                  <a:ext uri="{FF2B5EF4-FFF2-40B4-BE49-F238E27FC236}">
                    <a16:creationId xmlns:a16="http://schemas.microsoft.com/office/drawing/2014/main" id="{8B74463F-52E1-9D7E-CACD-783D318A71C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4" name="Line 15">
                <a:extLst>
                  <a:ext uri="{FF2B5EF4-FFF2-40B4-BE49-F238E27FC236}">
                    <a16:creationId xmlns:a16="http://schemas.microsoft.com/office/drawing/2014/main" id="{4DC0C45E-6694-A366-A921-B037219DAB6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5" name="Line 16">
                <a:extLst>
                  <a:ext uri="{FF2B5EF4-FFF2-40B4-BE49-F238E27FC236}">
                    <a16:creationId xmlns:a16="http://schemas.microsoft.com/office/drawing/2014/main" id="{CDD9B71E-08F4-BDC3-2244-565882B88DE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6" name="Line 17">
                <a:extLst>
                  <a:ext uri="{FF2B5EF4-FFF2-40B4-BE49-F238E27FC236}">
                    <a16:creationId xmlns:a16="http://schemas.microsoft.com/office/drawing/2014/main" id="{A859AF33-22E0-7B67-09D9-E3FD31C9F32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530" name="TextBox 2529">
              <a:extLst>
                <a:ext uri="{FF2B5EF4-FFF2-40B4-BE49-F238E27FC236}">
                  <a16:creationId xmlns:a16="http://schemas.microsoft.com/office/drawing/2014/main" id="{24ED0272-75EC-90F3-E5C1-9A032D286D49}"/>
                </a:ext>
              </a:extLst>
            </p:cNvPr>
            <p:cNvSpPr txBox="1"/>
            <p:nvPr/>
          </p:nvSpPr>
          <p:spPr>
            <a:xfrm>
              <a:off x="3237750" y="1369136"/>
              <a:ext cx="1362279" cy="5075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(Raw source data)</a:t>
              </a:r>
              <a:endParaRPr kumimoji="0" lang="en-GB" sz="300" b="0" i="0" u="none" strike="noStrike" kern="1200" cap="none" spc="0" normalizeH="0" baseline="0" noProof="0">
                <a:ln>
                  <a:noFill/>
                </a:ln>
                <a:solidFill>
                  <a:srgbClr val="000000"/>
                </a:solidFill>
                <a:effectLst/>
                <a:uLnTx/>
                <a:uFillTx/>
                <a:latin typeface="Arial" charset="0"/>
              </a:endParaRPr>
            </a:p>
          </p:txBody>
        </p:sp>
        <p:sp>
          <p:nvSpPr>
            <p:cNvPr id="2531" name="TextBox 2530">
              <a:extLst>
                <a:ext uri="{FF2B5EF4-FFF2-40B4-BE49-F238E27FC236}">
                  <a16:creationId xmlns:a16="http://schemas.microsoft.com/office/drawing/2014/main" id="{4462A169-15DF-F17A-585D-D1778B6394D4}"/>
                </a:ext>
              </a:extLst>
            </p:cNvPr>
            <p:cNvSpPr txBox="1"/>
            <p:nvPr/>
          </p:nvSpPr>
          <p:spPr>
            <a:xfrm>
              <a:off x="5491979" y="1360436"/>
              <a:ext cx="1198909" cy="40712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effectLst/>
                  <a:uLnTx/>
                  <a:uFillTx/>
                  <a:latin typeface="Arial" charset="0"/>
                  <a:ea typeface="+mn-ea"/>
                  <a:cs typeface="+mn-cs"/>
                </a:rPr>
                <a:t>Silver tables</a:t>
              </a:r>
            </a:p>
          </p:txBody>
        </p:sp>
        <p:grpSp>
          <p:nvGrpSpPr>
            <p:cNvPr id="2532" name="Group 9">
              <a:extLst>
                <a:ext uri="{FF2B5EF4-FFF2-40B4-BE49-F238E27FC236}">
                  <a16:creationId xmlns:a16="http://schemas.microsoft.com/office/drawing/2014/main" id="{96E98A3E-7466-E623-D9C9-7E78D616FAAA}"/>
                </a:ext>
              </a:extLst>
            </p:cNvPr>
            <p:cNvGrpSpPr>
              <a:grpSpLocks/>
            </p:cNvGrpSpPr>
            <p:nvPr/>
          </p:nvGrpSpPr>
          <p:grpSpPr bwMode="auto">
            <a:xfrm>
              <a:off x="4250074" y="4583385"/>
              <a:ext cx="440261" cy="411184"/>
              <a:chOff x="674" y="3660"/>
              <a:chExt cx="464" cy="428"/>
            </a:xfrm>
          </p:grpSpPr>
          <p:sp>
            <p:nvSpPr>
              <p:cNvPr id="2811" name="Rectangle 10">
                <a:extLst>
                  <a:ext uri="{FF2B5EF4-FFF2-40B4-BE49-F238E27FC236}">
                    <a16:creationId xmlns:a16="http://schemas.microsoft.com/office/drawing/2014/main" id="{EA13D8F0-82EA-7597-B6AE-30048664B9A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2" name="Rectangle 11">
                <a:extLst>
                  <a:ext uri="{FF2B5EF4-FFF2-40B4-BE49-F238E27FC236}">
                    <a16:creationId xmlns:a16="http://schemas.microsoft.com/office/drawing/2014/main" id="{40E8D2D4-F6DA-105B-E394-6BF1878AC87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3" name="Line 12">
                <a:extLst>
                  <a:ext uri="{FF2B5EF4-FFF2-40B4-BE49-F238E27FC236}">
                    <a16:creationId xmlns:a16="http://schemas.microsoft.com/office/drawing/2014/main" id="{8CB4C55F-9ECD-F573-EB9E-A214457297E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4" name="Line 13">
                <a:extLst>
                  <a:ext uri="{FF2B5EF4-FFF2-40B4-BE49-F238E27FC236}">
                    <a16:creationId xmlns:a16="http://schemas.microsoft.com/office/drawing/2014/main" id="{87AA7A4E-BEE6-A926-24D5-B6A89619BA1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5" name="Line 14">
                <a:extLst>
                  <a:ext uri="{FF2B5EF4-FFF2-40B4-BE49-F238E27FC236}">
                    <a16:creationId xmlns:a16="http://schemas.microsoft.com/office/drawing/2014/main" id="{45DB6E4A-C8C7-E632-0F46-F47DDCD78F5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6" name="Line 15">
                <a:extLst>
                  <a:ext uri="{FF2B5EF4-FFF2-40B4-BE49-F238E27FC236}">
                    <a16:creationId xmlns:a16="http://schemas.microsoft.com/office/drawing/2014/main" id="{E5D1D411-DD73-4C32-93A3-1809015B839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7" name="Line 17">
                <a:extLst>
                  <a:ext uri="{FF2B5EF4-FFF2-40B4-BE49-F238E27FC236}">
                    <a16:creationId xmlns:a16="http://schemas.microsoft.com/office/drawing/2014/main" id="{05CF28DB-3681-42E1-2577-FF582B7757F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8" name="Line 18">
                <a:extLst>
                  <a:ext uri="{FF2B5EF4-FFF2-40B4-BE49-F238E27FC236}">
                    <a16:creationId xmlns:a16="http://schemas.microsoft.com/office/drawing/2014/main" id="{8DF6EEED-4875-DC79-DF5D-8BF13474668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3" name="Group 9">
              <a:extLst>
                <a:ext uri="{FF2B5EF4-FFF2-40B4-BE49-F238E27FC236}">
                  <a16:creationId xmlns:a16="http://schemas.microsoft.com/office/drawing/2014/main" id="{470A5098-8497-51C2-198B-356EC79D7C32}"/>
                </a:ext>
              </a:extLst>
            </p:cNvPr>
            <p:cNvGrpSpPr>
              <a:grpSpLocks/>
            </p:cNvGrpSpPr>
            <p:nvPr/>
          </p:nvGrpSpPr>
          <p:grpSpPr bwMode="auto">
            <a:xfrm>
              <a:off x="3350485" y="2215498"/>
              <a:ext cx="440261" cy="411184"/>
              <a:chOff x="674" y="3660"/>
              <a:chExt cx="464" cy="428"/>
            </a:xfrm>
          </p:grpSpPr>
          <p:sp>
            <p:nvSpPr>
              <p:cNvPr id="2803" name="Rectangle 10">
                <a:extLst>
                  <a:ext uri="{FF2B5EF4-FFF2-40B4-BE49-F238E27FC236}">
                    <a16:creationId xmlns:a16="http://schemas.microsoft.com/office/drawing/2014/main" id="{7F2CF3C7-0ECA-5353-512C-73D3C3A65CF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4" name="Rectangle 11">
                <a:extLst>
                  <a:ext uri="{FF2B5EF4-FFF2-40B4-BE49-F238E27FC236}">
                    <a16:creationId xmlns:a16="http://schemas.microsoft.com/office/drawing/2014/main" id="{D7A9BD6E-6BC9-D64B-B608-EF668990FBB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5" name="Line 12">
                <a:extLst>
                  <a:ext uri="{FF2B5EF4-FFF2-40B4-BE49-F238E27FC236}">
                    <a16:creationId xmlns:a16="http://schemas.microsoft.com/office/drawing/2014/main" id="{52951E16-8F46-EA56-8F29-DEE514DA239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6" name="Line 13">
                <a:extLst>
                  <a:ext uri="{FF2B5EF4-FFF2-40B4-BE49-F238E27FC236}">
                    <a16:creationId xmlns:a16="http://schemas.microsoft.com/office/drawing/2014/main" id="{8E32C269-A6D7-6730-E0DA-B372F260DFA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7" name="Line 14">
                <a:extLst>
                  <a:ext uri="{FF2B5EF4-FFF2-40B4-BE49-F238E27FC236}">
                    <a16:creationId xmlns:a16="http://schemas.microsoft.com/office/drawing/2014/main" id="{F6466B01-D2D9-1875-AAA7-36B3E12B4D7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8" name="Line 16">
                <a:extLst>
                  <a:ext uri="{FF2B5EF4-FFF2-40B4-BE49-F238E27FC236}">
                    <a16:creationId xmlns:a16="http://schemas.microsoft.com/office/drawing/2014/main" id="{798A45A5-7361-8C7E-ECD2-73AE6FDA890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9" name="Line 17">
                <a:extLst>
                  <a:ext uri="{FF2B5EF4-FFF2-40B4-BE49-F238E27FC236}">
                    <a16:creationId xmlns:a16="http://schemas.microsoft.com/office/drawing/2014/main" id="{9EC492FC-B72A-B779-F42B-8DBBFF7D295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0" name="Line 18">
                <a:extLst>
                  <a:ext uri="{FF2B5EF4-FFF2-40B4-BE49-F238E27FC236}">
                    <a16:creationId xmlns:a16="http://schemas.microsoft.com/office/drawing/2014/main" id="{7A7E98D5-8BD6-C777-AB0A-F128E419169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4" name="Group 9">
              <a:extLst>
                <a:ext uri="{FF2B5EF4-FFF2-40B4-BE49-F238E27FC236}">
                  <a16:creationId xmlns:a16="http://schemas.microsoft.com/office/drawing/2014/main" id="{3FE8D568-30B4-5DCF-9A68-037D4F43BBB6}"/>
                </a:ext>
              </a:extLst>
            </p:cNvPr>
            <p:cNvGrpSpPr>
              <a:grpSpLocks/>
            </p:cNvGrpSpPr>
            <p:nvPr/>
          </p:nvGrpSpPr>
          <p:grpSpPr bwMode="auto">
            <a:xfrm>
              <a:off x="3944345" y="1997064"/>
              <a:ext cx="440261" cy="411184"/>
              <a:chOff x="674" y="3660"/>
              <a:chExt cx="464" cy="428"/>
            </a:xfrm>
          </p:grpSpPr>
          <p:sp>
            <p:nvSpPr>
              <p:cNvPr id="2796" name="Rectangle 10">
                <a:extLst>
                  <a:ext uri="{FF2B5EF4-FFF2-40B4-BE49-F238E27FC236}">
                    <a16:creationId xmlns:a16="http://schemas.microsoft.com/office/drawing/2014/main" id="{454D934E-3C78-15E9-3658-B13186CB8AD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7" name="Rectangle 11">
                <a:extLst>
                  <a:ext uri="{FF2B5EF4-FFF2-40B4-BE49-F238E27FC236}">
                    <a16:creationId xmlns:a16="http://schemas.microsoft.com/office/drawing/2014/main" id="{A369F7E7-2ECC-083B-140F-201930BCD69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8" name="Line 12">
                <a:extLst>
                  <a:ext uri="{FF2B5EF4-FFF2-40B4-BE49-F238E27FC236}">
                    <a16:creationId xmlns:a16="http://schemas.microsoft.com/office/drawing/2014/main" id="{F779B857-6BFF-48B3-09A3-547C57C0F19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9" name="Line 13">
                <a:extLst>
                  <a:ext uri="{FF2B5EF4-FFF2-40B4-BE49-F238E27FC236}">
                    <a16:creationId xmlns:a16="http://schemas.microsoft.com/office/drawing/2014/main" id="{317E2AFA-4E88-A2B6-324C-C7995E79169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0" name="Line 14">
                <a:extLst>
                  <a:ext uri="{FF2B5EF4-FFF2-40B4-BE49-F238E27FC236}">
                    <a16:creationId xmlns:a16="http://schemas.microsoft.com/office/drawing/2014/main" id="{A1A1DE2C-A84D-2DC4-AE9E-3E7A6A09CA2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1" name="Line 15">
                <a:extLst>
                  <a:ext uri="{FF2B5EF4-FFF2-40B4-BE49-F238E27FC236}">
                    <a16:creationId xmlns:a16="http://schemas.microsoft.com/office/drawing/2014/main" id="{BCD5BBF2-A4A9-2CA2-A2F8-4A9FD8A49D1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2" name="Line 17">
                <a:extLst>
                  <a:ext uri="{FF2B5EF4-FFF2-40B4-BE49-F238E27FC236}">
                    <a16:creationId xmlns:a16="http://schemas.microsoft.com/office/drawing/2014/main" id="{F1AE10D3-A9C4-75B6-3261-F763B7B29B4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5" name="Group 9">
              <a:extLst>
                <a:ext uri="{FF2B5EF4-FFF2-40B4-BE49-F238E27FC236}">
                  <a16:creationId xmlns:a16="http://schemas.microsoft.com/office/drawing/2014/main" id="{9B388725-9D26-E1C8-2122-FB2E24BFC7F1}"/>
                </a:ext>
              </a:extLst>
            </p:cNvPr>
            <p:cNvGrpSpPr>
              <a:grpSpLocks/>
            </p:cNvGrpSpPr>
            <p:nvPr/>
          </p:nvGrpSpPr>
          <p:grpSpPr bwMode="auto">
            <a:xfrm>
              <a:off x="3735596" y="3117564"/>
              <a:ext cx="440261" cy="411184"/>
              <a:chOff x="674" y="3660"/>
              <a:chExt cx="464" cy="428"/>
            </a:xfrm>
          </p:grpSpPr>
          <p:sp>
            <p:nvSpPr>
              <p:cNvPr id="2789" name="Rectangle 10">
                <a:extLst>
                  <a:ext uri="{FF2B5EF4-FFF2-40B4-BE49-F238E27FC236}">
                    <a16:creationId xmlns:a16="http://schemas.microsoft.com/office/drawing/2014/main" id="{05E5994E-EDAA-5F8D-440F-6D65E419E54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0" name="Rectangle 11">
                <a:extLst>
                  <a:ext uri="{FF2B5EF4-FFF2-40B4-BE49-F238E27FC236}">
                    <a16:creationId xmlns:a16="http://schemas.microsoft.com/office/drawing/2014/main" id="{DB0FA0FF-C1BE-F1E8-2E0F-E9B52F61E01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1" name="Line 12">
                <a:extLst>
                  <a:ext uri="{FF2B5EF4-FFF2-40B4-BE49-F238E27FC236}">
                    <a16:creationId xmlns:a16="http://schemas.microsoft.com/office/drawing/2014/main" id="{6E130124-5894-D500-7795-178D990FFE6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2" name="Line 13">
                <a:extLst>
                  <a:ext uri="{FF2B5EF4-FFF2-40B4-BE49-F238E27FC236}">
                    <a16:creationId xmlns:a16="http://schemas.microsoft.com/office/drawing/2014/main" id="{0703B34F-BA99-125C-B9C8-10461CAACB2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3" name="Line 14">
                <a:extLst>
                  <a:ext uri="{FF2B5EF4-FFF2-40B4-BE49-F238E27FC236}">
                    <a16:creationId xmlns:a16="http://schemas.microsoft.com/office/drawing/2014/main" id="{5F22C2E8-40FE-F3F4-8B1E-0E7EDF62EB8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4" name="Line 16">
                <a:extLst>
                  <a:ext uri="{FF2B5EF4-FFF2-40B4-BE49-F238E27FC236}">
                    <a16:creationId xmlns:a16="http://schemas.microsoft.com/office/drawing/2014/main" id="{0DB67A95-E535-4487-2844-B51C67FA72F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5" name="Line 17">
                <a:extLst>
                  <a:ext uri="{FF2B5EF4-FFF2-40B4-BE49-F238E27FC236}">
                    <a16:creationId xmlns:a16="http://schemas.microsoft.com/office/drawing/2014/main" id="{823B8E13-5046-3C14-71EC-AA4B5BAF5ED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6" name="Group 9">
              <a:extLst>
                <a:ext uri="{FF2B5EF4-FFF2-40B4-BE49-F238E27FC236}">
                  <a16:creationId xmlns:a16="http://schemas.microsoft.com/office/drawing/2014/main" id="{39C846B9-A409-60D1-44E9-450A58A37FB7}"/>
                </a:ext>
              </a:extLst>
            </p:cNvPr>
            <p:cNvGrpSpPr>
              <a:grpSpLocks/>
            </p:cNvGrpSpPr>
            <p:nvPr/>
          </p:nvGrpSpPr>
          <p:grpSpPr bwMode="auto">
            <a:xfrm>
              <a:off x="3181479" y="2745670"/>
              <a:ext cx="440261" cy="411184"/>
              <a:chOff x="674" y="3660"/>
              <a:chExt cx="464" cy="428"/>
            </a:xfrm>
          </p:grpSpPr>
          <p:sp>
            <p:nvSpPr>
              <p:cNvPr id="2781" name="Rectangle 10">
                <a:extLst>
                  <a:ext uri="{FF2B5EF4-FFF2-40B4-BE49-F238E27FC236}">
                    <a16:creationId xmlns:a16="http://schemas.microsoft.com/office/drawing/2014/main" id="{81065AEE-498B-2627-CD14-E9CDE89CF74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2" name="Rectangle 11">
                <a:extLst>
                  <a:ext uri="{FF2B5EF4-FFF2-40B4-BE49-F238E27FC236}">
                    <a16:creationId xmlns:a16="http://schemas.microsoft.com/office/drawing/2014/main" id="{0AE621E5-8BD2-20F5-9C7B-DCE68C42AC5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3" name="Line 12">
                <a:extLst>
                  <a:ext uri="{FF2B5EF4-FFF2-40B4-BE49-F238E27FC236}">
                    <a16:creationId xmlns:a16="http://schemas.microsoft.com/office/drawing/2014/main" id="{64EC9D92-50E9-B4AB-3B19-27F3ACFCDF3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4" name="Line 13">
                <a:extLst>
                  <a:ext uri="{FF2B5EF4-FFF2-40B4-BE49-F238E27FC236}">
                    <a16:creationId xmlns:a16="http://schemas.microsoft.com/office/drawing/2014/main" id="{53C43EEC-D6C4-AB78-7CAC-994B78061F3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5" name="Line 14">
                <a:extLst>
                  <a:ext uri="{FF2B5EF4-FFF2-40B4-BE49-F238E27FC236}">
                    <a16:creationId xmlns:a16="http://schemas.microsoft.com/office/drawing/2014/main" id="{9D71A2A4-B284-84A4-50B1-852EEF56E5E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6" name="Line 15">
                <a:extLst>
                  <a:ext uri="{FF2B5EF4-FFF2-40B4-BE49-F238E27FC236}">
                    <a16:creationId xmlns:a16="http://schemas.microsoft.com/office/drawing/2014/main" id="{F120529A-8041-D2F2-CD3C-4F6D70A6FF1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7" name="Line 16">
                <a:extLst>
                  <a:ext uri="{FF2B5EF4-FFF2-40B4-BE49-F238E27FC236}">
                    <a16:creationId xmlns:a16="http://schemas.microsoft.com/office/drawing/2014/main" id="{EC29B2A4-A972-DB09-55FD-E7B400968D3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8" name="Line 18">
                <a:extLst>
                  <a:ext uri="{FF2B5EF4-FFF2-40B4-BE49-F238E27FC236}">
                    <a16:creationId xmlns:a16="http://schemas.microsoft.com/office/drawing/2014/main" id="{E0CE9979-90BB-4433-E38E-11E42247C38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7" name="Group 9">
              <a:extLst>
                <a:ext uri="{FF2B5EF4-FFF2-40B4-BE49-F238E27FC236}">
                  <a16:creationId xmlns:a16="http://schemas.microsoft.com/office/drawing/2014/main" id="{46E02D54-FB16-86F0-2DF2-6F8B70DACB7C}"/>
                </a:ext>
              </a:extLst>
            </p:cNvPr>
            <p:cNvGrpSpPr>
              <a:grpSpLocks/>
            </p:cNvGrpSpPr>
            <p:nvPr/>
          </p:nvGrpSpPr>
          <p:grpSpPr bwMode="auto">
            <a:xfrm>
              <a:off x="3199503" y="3495423"/>
              <a:ext cx="440261" cy="411184"/>
              <a:chOff x="674" y="3660"/>
              <a:chExt cx="464" cy="428"/>
            </a:xfrm>
          </p:grpSpPr>
          <p:sp>
            <p:nvSpPr>
              <p:cNvPr id="2775" name="Rectangle 10">
                <a:extLst>
                  <a:ext uri="{FF2B5EF4-FFF2-40B4-BE49-F238E27FC236}">
                    <a16:creationId xmlns:a16="http://schemas.microsoft.com/office/drawing/2014/main" id="{0105242D-6C9D-6350-A1A0-05E2BE2A21C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6" name="Rectangle 11">
                <a:extLst>
                  <a:ext uri="{FF2B5EF4-FFF2-40B4-BE49-F238E27FC236}">
                    <a16:creationId xmlns:a16="http://schemas.microsoft.com/office/drawing/2014/main" id="{31D3D6C6-F080-48BA-3D1A-C395F028126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7" name="Line 12">
                <a:extLst>
                  <a:ext uri="{FF2B5EF4-FFF2-40B4-BE49-F238E27FC236}">
                    <a16:creationId xmlns:a16="http://schemas.microsoft.com/office/drawing/2014/main" id="{B3C4EDE7-0151-8988-9EA0-7AABF1AE7D7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8" name="Line 13">
                <a:extLst>
                  <a:ext uri="{FF2B5EF4-FFF2-40B4-BE49-F238E27FC236}">
                    <a16:creationId xmlns:a16="http://schemas.microsoft.com/office/drawing/2014/main" id="{D1972675-E323-7F3C-4856-45CFCB6E324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9" name="Line 14">
                <a:extLst>
                  <a:ext uri="{FF2B5EF4-FFF2-40B4-BE49-F238E27FC236}">
                    <a16:creationId xmlns:a16="http://schemas.microsoft.com/office/drawing/2014/main" id="{1B88F066-2677-2F4A-6AB8-B4FBA0053B4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0" name="Line 15">
                <a:extLst>
                  <a:ext uri="{FF2B5EF4-FFF2-40B4-BE49-F238E27FC236}">
                    <a16:creationId xmlns:a16="http://schemas.microsoft.com/office/drawing/2014/main" id="{09195803-26D3-12BF-CEF4-30CFECF5833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8" name="Group 9">
              <a:extLst>
                <a:ext uri="{FF2B5EF4-FFF2-40B4-BE49-F238E27FC236}">
                  <a16:creationId xmlns:a16="http://schemas.microsoft.com/office/drawing/2014/main" id="{5B796A59-C351-67DB-3A93-0E691C3C7E7D}"/>
                </a:ext>
              </a:extLst>
            </p:cNvPr>
            <p:cNvGrpSpPr>
              <a:grpSpLocks/>
            </p:cNvGrpSpPr>
            <p:nvPr/>
          </p:nvGrpSpPr>
          <p:grpSpPr bwMode="auto">
            <a:xfrm>
              <a:off x="3327384" y="4038136"/>
              <a:ext cx="440261" cy="411184"/>
              <a:chOff x="674" y="3660"/>
              <a:chExt cx="464" cy="428"/>
            </a:xfrm>
          </p:grpSpPr>
          <p:sp>
            <p:nvSpPr>
              <p:cNvPr id="2768" name="Rectangle 10">
                <a:extLst>
                  <a:ext uri="{FF2B5EF4-FFF2-40B4-BE49-F238E27FC236}">
                    <a16:creationId xmlns:a16="http://schemas.microsoft.com/office/drawing/2014/main" id="{ACF68DE2-88F7-6272-20F2-ADF8EAE70BD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9" name="Rectangle 11">
                <a:extLst>
                  <a:ext uri="{FF2B5EF4-FFF2-40B4-BE49-F238E27FC236}">
                    <a16:creationId xmlns:a16="http://schemas.microsoft.com/office/drawing/2014/main" id="{D793383B-E554-0867-C0EA-AFA7F573245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0" name="Line 12">
                <a:extLst>
                  <a:ext uri="{FF2B5EF4-FFF2-40B4-BE49-F238E27FC236}">
                    <a16:creationId xmlns:a16="http://schemas.microsoft.com/office/drawing/2014/main" id="{3F6D36F4-A62C-9BC8-BDCF-8A90B01E046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1" name="Line 13">
                <a:extLst>
                  <a:ext uri="{FF2B5EF4-FFF2-40B4-BE49-F238E27FC236}">
                    <a16:creationId xmlns:a16="http://schemas.microsoft.com/office/drawing/2014/main" id="{366352D8-55DC-79E4-9F43-677E9CA1810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2" name="Line 14">
                <a:extLst>
                  <a:ext uri="{FF2B5EF4-FFF2-40B4-BE49-F238E27FC236}">
                    <a16:creationId xmlns:a16="http://schemas.microsoft.com/office/drawing/2014/main" id="{AC30BE70-3A64-C399-FBB2-33172F7E5DE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3" name="Line 15">
                <a:extLst>
                  <a:ext uri="{FF2B5EF4-FFF2-40B4-BE49-F238E27FC236}">
                    <a16:creationId xmlns:a16="http://schemas.microsoft.com/office/drawing/2014/main" id="{7B7D3221-CE62-93C2-98DC-71822E1BA15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4" name="Line 16">
                <a:extLst>
                  <a:ext uri="{FF2B5EF4-FFF2-40B4-BE49-F238E27FC236}">
                    <a16:creationId xmlns:a16="http://schemas.microsoft.com/office/drawing/2014/main" id="{B9F365F8-77E2-137D-6C84-7B7023A0EE4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39" name="Group 9">
              <a:extLst>
                <a:ext uri="{FF2B5EF4-FFF2-40B4-BE49-F238E27FC236}">
                  <a16:creationId xmlns:a16="http://schemas.microsoft.com/office/drawing/2014/main" id="{1A682186-4A45-5C13-422C-C4C09B6BDD53}"/>
                </a:ext>
              </a:extLst>
            </p:cNvPr>
            <p:cNvGrpSpPr>
              <a:grpSpLocks/>
            </p:cNvGrpSpPr>
            <p:nvPr/>
          </p:nvGrpSpPr>
          <p:grpSpPr bwMode="auto">
            <a:xfrm>
              <a:off x="3992368" y="3751237"/>
              <a:ext cx="440261" cy="411184"/>
              <a:chOff x="674" y="3660"/>
              <a:chExt cx="464" cy="428"/>
            </a:xfrm>
          </p:grpSpPr>
          <p:sp>
            <p:nvSpPr>
              <p:cNvPr id="2759" name="Rectangle 10">
                <a:extLst>
                  <a:ext uri="{FF2B5EF4-FFF2-40B4-BE49-F238E27FC236}">
                    <a16:creationId xmlns:a16="http://schemas.microsoft.com/office/drawing/2014/main" id="{1EB1AB52-E090-06A9-970C-6564207C33C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0" name="Rectangle 11">
                <a:extLst>
                  <a:ext uri="{FF2B5EF4-FFF2-40B4-BE49-F238E27FC236}">
                    <a16:creationId xmlns:a16="http://schemas.microsoft.com/office/drawing/2014/main" id="{933A06E7-9CC9-363A-CC27-70132003C86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1" name="Line 12">
                <a:extLst>
                  <a:ext uri="{FF2B5EF4-FFF2-40B4-BE49-F238E27FC236}">
                    <a16:creationId xmlns:a16="http://schemas.microsoft.com/office/drawing/2014/main" id="{A50DDBC4-A0D9-D569-CA56-8A5279E02FE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2" name="Line 13">
                <a:extLst>
                  <a:ext uri="{FF2B5EF4-FFF2-40B4-BE49-F238E27FC236}">
                    <a16:creationId xmlns:a16="http://schemas.microsoft.com/office/drawing/2014/main" id="{B7D59D38-39AA-04BB-3F71-59C5A948DD5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3" name="Line 14">
                <a:extLst>
                  <a:ext uri="{FF2B5EF4-FFF2-40B4-BE49-F238E27FC236}">
                    <a16:creationId xmlns:a16="http://schemas.microsoft.com/office/drawing/2014/main" id="{F6A95208-3E3D-D1CC-03AD-20137C6D905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4" name="Line 15">
                <a:extLst>
                  <a:ext uri="{FF2B5EF4-FFF2-40B4-BE49-F238E27FC236}">
                    <a16:creationId xmlns:a16="http://schemas.microsoft.com/office/drawing/2014/main" id="{DD59A3AF-BFE0-5EE9-2386-BDCC9A562ED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5" name="Line 16">
                <a:extLst>
                  <a:ext uri="{FF2B5EF4-FFF2-40B4-BE49-F238E27FC236}">
                    <a16:creationId xmlns:a16="http://schemas.microsoft.com/office/drawing/2014/main" id="{E1E3B63D-E36E-98FC-92A5-1B907256E08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6" name="Line 17">
                <a:extLst>
                  <a:ext uri="{FF2B5EF4-FFF2-40B4-BE49-F238E27FC236}">
                    <a16:creationId xmlns:a16="http://schemas.microsoft.com/office/drawing/2014/main" id="{7055180C-4A03-F14B-B138-D49A174E56A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7" name="Line 18">
                <a:extLst>
                  <a:ext uri="{FF2B5EF4-FFF2-40B4-BE49-F238E27FC236}">
                    <a16:creationId xmlns:a16="http://schemas.microsoft.com/office/drawing/2014/main" id="{56E11201-5F52-A8AA-B5D5-624933EBA0E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0" name="Group 9">
              <a:extLst>
                <a:ext uri="{FF2B5EF4-FFF2-40B4-BE49-F238E27FC236}">
                  <a16:creationId xmlns:a16="http://schemas.microsoft.com/office/drawing/2014/main" id="{85DF81E0-1707-F54D-B6CA-DA0DA49DC2E0}"/>
                </a:ext>
              </a:extLst>
            </p:cNvPr>
            <p:cNvGrpSpPr>
              <a:grpSpLocks/>
            </p:cNvGrpSpPr>
            <p:nvPr/>
          </p:nvGrpSpPr>
          <p:grpSpPr bwMode="auto">
            <a:xfrm>
              <a:off x="3735596" y="4508155"/>
              <a:ext cx="440261" cy="411184"/>
              <a:chOff x="674" y="3660"/>
              <a:chExt cx="464" cy="428"/>
            </a:xfrm>
          </p:grpSpPr>
          <p:sp>
            <p:nvSpPr>
              <p:cNvPr id="2754" name="Rectangle 10">
                <a:extLst>
                  <a:ext uri="{FF2B5EF4-FFF2-40B4-BE49-F238E27FC236}">
                    <a16:creationId xmlns:a16="http://schemas.microsoft.com/office/drawing/2014/main" id="{29B3FED0-2AEE-230E-4362-89A33EB0BD1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5" name="Rectangle 11">
                <a:extLst>
                  <a:ext uri="{FF2B5EF4-FFF2-40B4-BE49-F238E27FC236}">
                    <a16:creationId xmlns:a16="http://schemas.microsoft.com/office/drawing/2014/main" id="{88FC3599-A44D-489E-E123-3FE4DED4ECB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6" name="Line 12">
                <a:extLst>
                  <a:ext uri="{FF2B5EF4-FFF2-40B4-BE49-F238E27FC236}">
                    <a16:creationId xmlns:a16="http://schemas.microsoft.com/office/drawing/2014/main" id="{AD3F05B0-5CAF-63B3-F815-0CDBD7D6A5A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7" name="Line 13">
                <a:extLst>
                  <a:ext uri="{FF2B5EF4-FFF2-40B4-BE49-F238E27FC236}">
                    <a16:creationId xmlns:a16="http://schemas.microsoft.com/office/drawing/2014/main" id="{D157C327-35EC-BD66-6410-E3755638535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8" name="Line 14">
                <a:extLst>
                  <a:ext uri="{FF2B5EF4-FFF2-40B4-BE49-F238E27FC236}">
                    <a16:creationId xmlns:a16="http://schemas.microsoft.com/office/drawing/2014/main" id="{11AE8575-7FAE-7789-FD8A-D46FD5F65F5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1" name="Group 9">
              <a:extLst>
                <a:ext uri="{FF2B5EF4-FFF2-40B4-BE49-F238E27FC236}">
                  <a16:creationId xmlns:a16="http://schemas.microsoft.com/office/drawing/2014/main" id="{8AABE3F4-BC1A-E523-BF8E-F1C1C142DBDA}"/>
                </a:ext>
              </a:extLst>
            </p:cNvPr>
            <p:cNvGrpSpPr>
              <a:grpSpLocks/>
            </p:cNvGrpSpPr>
            <p:nvPr/>
          </p:nvGrpSpPr>
          <p:grpSpPr bwMode="auto">
            <a:xfrm>
              <a:off x="3193515" y="4673321"/>
              <a:ext cx="440261" cy="411184"/>
              <a:chOff x="674" y="3660"/>
              <a:chExt cx="464" cy="428"/>
            </a:xfrm>
          </p:grpSpPr>
          <p:sp>
            <p:nvSpPr>
              <p:cNvPr id="2747" name="Rectangle 10">
                <a:extLst>
                  <a:ext uri="{FF2B5EF4-FFF2-40B4-BE49-F238E27FC236}">
                    <a16:creationId xmlns:a16="http://schemas.microsoft.com/office/drawing/2014/main" id="{AD902189-A755-7864-0C6B-0272470D83C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8" name="Rectangle 11">
                <a:extLst>
                  <a:ext uri="{FF2B5EF4-FFF2-40B4-BE49-F238E27FC236}">
                    <a16:creationId xmlns:a16="http://schemas.microsoft.com/office/drawing/2014/main" id="{FB0536D7-B9DE-BB54-EB03-F363CA1E100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9" name="Line 12">
                <a:extLst>
                  <a:ext uri="{FF2B5EF4-FFF2-40B4-BE49-F238E27FC236}">
                    <a16:creationId xmlns:a16="http://schemas.microsoft.com/office/drawing/2014/main" id="{AB9C0FDB-B35F-D77D-CE5B-C61FC5E46AF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0" name="Line 13">
                <a:extLst>
                  <a:ext uri="{FF2B5EF4-FFF2-40B4-BE49-F238E27FC236}">
                    <a16:creationId xmlns:a16="http://schemas.microsoft.com/office/drawing/2014/main" id="{9AD98B91-84AF-CA96-7766-AED753D97F0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1" name="Line 14">
                <a:extLst>
                  <a:ext uri="{FF2B5EF4-FFF2-40B4-BE49-F238E27FC236}">
                    <a16:creationId xmlns:a16="http://schemas.microsoft.com/office/drawing/2014/main" id="{EE48A908-4510-4671-F8BF-42DF3B27015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2" name="Line 15">
                <a:extLst>
                  <a:ext uri="{FF2B5EF4-FFF2-40B4-BE49-F238E27FC236}">
                    <a16:creationId xmlns:a16="http://schemas.microsoft.com/office/drawing/2014/main" id="{43B976A3-ED94-7B73-3D20-221114AA247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3" name="Line 18">
                <a:extLst>
                  <a:ext uri="{FF2B5EF4-FFF2-40B4-BE49-F238E27FC236}">
                    <a16:creationId xmlns:a16="http://schemas.microsoft.com/office/drawing/2014/main" id="{569C649E-722D-57BA-9F3D-3E43EECFD9B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2" name="Group 9">
              <a:extLst>
                <a:ext uri="{FF2B5EF4-FFF2-40B4-BE49-F238E27FC236}">
                  <a16:creationId xmlns:a16="http://schemas.microsoft.com/office/drawing/2014/main" id="{E0BB4703-01C4-6EC0-5232-1BA128A50FA0}"/>
                </a:ext>
              </a:extLst>
            </p:cNvPr>
            <p:cNvGrpSpPr>
              <a:grpSpLocks/>
            </p:cNvGrpSpPr>
            <p:nvPr/>
          </p:nvGrpSpPr>
          <p:grpSpPr bwMode="auto">
            <a:xfrm>
              <a:off x="6483017" y="1947490"/>
              <a:ext cx="382728" cy="357450"/>
              <a:chOff x="674" y="3660"/>
              <a:chExt cx="464" cy="428"/>
            </a:xfrm>
          </p:grpSpPr>
          <p:sp>
            <p:nvSpPr>
              <p:cNvPr id="2738" name="Rectangle 10">
                <a:extLst>
                  <a:ext uri="{FF2B5EF4-FFF2-40B4-BE49-F238E27FC236}">
                    <a16:creationId xmlns:a16="http://schemas.microsoft.com/office/drawing/2014/main" id="{752BA127-BB16-7C42-40E7-4D7B99B111E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9" name="Rectangle 11">
                <a:extLst>
                  <a:ext uri="{FF2B5EF4-FFF2-40B4-BE49-F238E27FC236}">
                    <a16:creationId xmlns:a16="http://schemas.microsoft.com/office/drawing/2014/main" id="{0CC12FF1-3CA4-98B1-C1F6-86A2935DF46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0" name="Line 12">
                <a:extLst>
                  <a:ext uri="{FF2B5EF4-FFF2-40B4-BE49-F238E27FC236}">
                    <a16:creationId xmlns:a16="http://schemas.microsoft.com/office/drawing/2014/main" id="{2E942C62-94DE-B2DA-9AC4-CE6B0FD2EF8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1" name="Line 13">
                <a:extLst>
                  <a:ext uri="{FF2B5EF4-FFF2-40B4-BE49-F238E27FC236}">
                    <a16:creationId xmlns:a16="http://schemas.microsoft.com/office/drawing/2014/main" id="{54930BE5-0A7D-4F53-36A6-C55B12CC77D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2" name="Line 14">
                <a:extLst>
                  <a:ext uri="{FF2B5EF4-FFF2-40B4-BE49-F238E27FC236}">
                    <a16:creationId xmlns:a16="http://schemas.microsoft.com/office/drawing/2014/main" id="{4FB28938-E070-9CF1-6B4B-1762D6FB04C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3" name="Line 15">
                <a:extLst>
                  <a:ext uri="{FF2B5EF4-FFF2-40B4-BE49-F238E27FC236}">
                    <a16:creationId xmlns:a16="http://schemas.microsoft.com/office/drawing/2014/main" id="{3B9F31F7-2F15-9D12-A774-2AB29158F2D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 name="Line 16">
                <a:extLst>
                  <a:ext uri="{FF2B5EF4-FFF2-40B4-BE49-F238E27FC236}">
                    <a16:creationId xmlns:a16="http://schemas.microsoft.com/office/drawing/2014/main" id="{4F631E41-92F4-7FE7-8CD6-DC2F0E1A57D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5" name="Line 17">
                <a:extLst>
                  <a:ext uri="{FF2B5EF4-FFF2-40B4-BE49-F238E27FC236}">
                    <a16:creationId xmlns:a16="http://schemas.microsoft.com/office/drawing/2014/main" id="{3C6C44D5-4310-B46C-A12C-E336D68F5DB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6" name="Line 18">
                <a:extLst>
                  <a:ext uri="{FF2B5EF4-FFF2-40B4-BE49-F238E27FC236}">
                    <a16:creationId xmlns:a16="http://schemas.microsoft.com/office/drawing/2014/main" id="{6706C4D7-D094-81C1-4981-BC724DEC120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3" name="Group 9">
              <a:extLst>
                <a:ext uri="{FF2B5EF4-FFF2-40B4-BE49-F238E27FC236}">
                  <a16:creationId xmlns:a16="http://schemas.microsoft.com/office/drawing/2014/main" id="{65C3C883-E844-4A99-33BC-B1FD3A98535A}"/>
                </a:ext>
              </a:extLst>
            </p:cNvPr>
            <p:cNvGrpSpPr>
              <a:grpSpLocks/>
            </p:cNvGrpSpPr>
            <p:nvPr/>
          </p:nvGrpSpPr>
          <p:grpSpPr bwMode="auto">
            <a:xfrm>
              <a:off x="6483017" y="2468486"/>
              <a:ext cx="382728" cy="357450"/>
              <a:chOff x="674" y="3660"/>
              <a:chExt cx="464" cy="428"/>
            </a:xfrm>
          </p:grpSpPr>
          <p:sp>
            <p:nvSpPr>
              <p:cNvPr id="2729" name="Rectangle 10">
                <a:extLst>
                  <a:ext uri="{FF2B5EF4-FFF2-40B4-BE49-F238E27FC236}">
                    <a16:creationId xmlns:a16="http://schemas.microsoft.com/office/drawing/2014/main" id="{29616F69-C6D2-4637-AC1E-BFABA4E2392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0" name="Rectangle 11">
                <a:extLst>
                  <a:ext uri="{FF2B5EF4-FFF2-40B4-BE49-F238E27FC236}">
                    <a16:creationId xmlns:a16="http://schemas.microsoft.com/office/drawing/2014/main" id="{4ED12029-345A-3DBE-FD0F-2EDF7350CC1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1" name="Line 12">
                <a:extLst>
                  <a:ext uri="{FF2B5EF4-FFF2-40B4-BE49-F238E27FC236}">
                    <a16:creationId xmlns:a16="http://schemas.microsoft.com/office/drawing/2014/main" id="{4D8BEC7C-AF79-3001-F69C-7256EF76AC0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2" name="Line 13">
                <a:extLst>
                  <a:ext uri="{FF2B5EF4-FFF2-40B4-BE49-F238E27FC236}">
                    <a16:creationId xmlns:a16="http://schemas.microsoft.com/office/drawing/2014/main" id="{32F10029-C327-4756-ABB8-88AEF979CBC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3" name="Line 14">
                <a:extLst>
                  <a:ext uri="{FF2B5EF4-FFF2-40B4-BE49-F238E27FC236}">
                    <a16:creationId xmlns:a16="http://schemas.microsoft.com/office/drawing/2014/main" id="{51503BF9-6865-9D6B-8406-255591235EE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4" name="Line 15">
                <a:extLst>
                  <a:ext uri="{FF2B5EF4-FFF2-40B4-BE49-F238E27FC236}">
                    <a16:creationId xmlns:a16="http://schemas.microsoft.com/office/drawing/2014/main" id="{E4893118-E3E8-F0A5-F8F6-CE70B57F8DB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5" name="Line 16">
                <a:extLst>
                  <a:ext uri="{FF2B5EF4-FFF2-40B4-BE49-F238E27FC236}">
                    <a16:creationId xmlns:a16="http://schemas.microsoft.com/office/drawing/2014/main" id="{AE022C70-9F10-390E-87BA-42F12418944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6" name="Line 17">
                <a:extLst>
                  <a:ext uri="{FF2B5EF4-FFF2-40B4-BE49-F238E27FC236}">
                    <a16:creationId xmlns:a16="http://schemas.microsoft.com/office/drawing/2014/main" id="{3C285577-B9B8-05D8-D9F8-A52FD814344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7" name="Line 18">
                <a:extLst>
                  <a:ext uri="{FF2B5EF4-FFF2-40B4-BE49-F238E27FC236}">
                    <a16:creationId xmlns:a16="http://schemas.microsoft.com/office/drawing/2014/main" id="{506BF3AF-C3CB-E46E-E2BA-50AA3B09071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4" name="Group 9">
              <a:extLst>
                <a:ext uri="{FF2B5EF4-FFF2-40B4-BE49-F238E27FC236}">
                  <a16:creationId xmlns:a16="http://schemas.microsoft.com/office/drawing/2014/main" id="{E0E75CF2-DA88-7FB3-70DD-66F169540A0F}"/>
                </a:ext>
              </a:extLst>
            </p:cNvPr>
            <p:cNvGrpSpPr>
              <a:grpSpLocks/>
            </p:cNvGrpSpPr>
            <p:nvPr/>
          </p:nvGrpSpPr>
          <p:grpSpPr bwMode="auto">
            <a:xfrm>
              <a:off x="6460289" y="3299994"/>
              <a:ext cx="382728" cy="357450"/>
              <a:chOff x="674" y="3660"/>
              <a:chExt cx="464" cy="428"/>
            </a:xfrm>
          </p:grpSpPr>
          <p:sp>
            <p:nvSpPr>
              <p:cNvPr id="2720" name="Rectangle 10">
                <a:extLst>
                  <a:ext uri="{FF2B5EF4-FFF2-40B4-BE49-F238E27FC236}">
                    <a16:creationId xmlns:a16="http://schemas.microsoft.com/office/drawing/2014/main" id="{1511D5AA-B822-FC0B-17B1-49104DFE6E1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1" name="Rectangle 11">
                <a:extLst>
                  <a:ext uri="{FF2B5EF4-FFF2-40B4-BE49-F238E27FC236}">
                    <a16:creationId xmlns:a16="http://schemas.microsoft.com/office/drawing/2014/main" id="{CED250AB-1442-9383-72B9-F518070CBD4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2" name="Line 12">
                <a:extLst>
                  <a:ext uri="{FF2B5EF4-FFF2-40B4-BE49-F238E27FC236}">
                    <a16:creationId xmlns:a16="http://schemas.microsoft.com/office/drawing/2014/main" id="{ECBB70FF-88A7-F644-E81C-2A931DAE334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3" name="Line 13">
                <a:extLst>
                  <a:ext uri="{FF2B5EF4-FFF2-40B4-BE49-F238E27FC236}">
                    <a16:creationId xmlns:a16="http://schemas.microsoft.com/office/drawing/2014/main" id="{92D8B69A-CFE6-7314-D1A4-5D0E7F20757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4" name="Line 14">
                <a:extLst>
                  <a:ext uri="{FF2B5EF4-FFF2-40B4-BE49-F238E27FC236}">
                    <a16:creationId xmlns:a16="http://schemas.microsoft.com/office/drawing/2014/main" id="{8486BF30-85DA-4279-D713-268452ACB59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5" name="Line 15">
                <a:extLst>
                  <a:ext uri="{FF2B5EF4-FFF2-40B4-BE49-F238E27FC236}">
                    <a16:creationId xmlns:a16="http://schemas.microsoft.com/office/drawing/2014/main" id="{B45FD981-EDA7-7C8F-4F43-EEA4AECBE14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6" name="Line 16">
                <a:extLst>
                  <a:ext uri="{FF2B5EF4-FFF2-40B4-BE49-F238E27FC236}">
                    <a16:creationId xmlns:a16="http://schemas.microsoft.com/office/drawing/2014/main" id="{CFE45175-ACA3-E3C3-D6BA-9BC61F514B6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7" name="Line 17">
                <a:extLst>
                  <a:ext uri="{FF2B5EF4-FFF2-40B4-BE49-F238E27FC236}">
                    <a16:creationId xmlns:a16="http://schemas.microsoft.com/office/drawing/2014/main" id="{881EB877-7665-6779-13C8-750968604CD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8" name="Line 18">
                <a:extLst>
                  <a:ext uri="{FF2B5EF4-FFF2-40B4-BE49-F238E27FC236}">
                    <a16:creationId xmlns:a16="http://schemas.microsoft.com/office/drawing/2014/main" id="{D86AF5CD-702E-F697-2129-56AF273FD2F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5" name="Group 9">
              <a:extLst>
                <a:ext uri="{FF2B5EF4-FFF2-40B4-BE49-F238E27FC236}">
                  <a16:creationId xmlns:a16="http://schemas.microsoft.com/office/drawing/2014/main" id="{8F3DD4C0-F016-E6B9-D2BB-F92FFD1184CC}"/>
                </a:ext>
              </a:extLst>
            </p:cNvPr>
            <p:cNvGrpSpPr>
              <a:grpSpLocks/>
            </p:cNvGrpSpPr>
            <p:nvPr/>
          </p:nvGrpSpPr>
          <p:grpSpPr bwMode="auto">
            <a:xfrm>
              <a:off x="6478022" y="3816181"/>
              <a:ext cx="382728" cy="357450"/>
              <a:chOff x="674" y="3660"/>
              <a:chExt cx="464" cy="428"/>
            </a:xfrm>
          </p:grpSpPr>
          <p:sp>
            <p:nvSpPr>
              <p:cNvPr id="2711" name="Rectangle 10">
                <a:extLst>
                  <a:ext uri="{FF2B5EF4-FFF2-40B4-BE49-F238E27FC236}">
                    <a16:creationId xmlns:a16="http://schemas.microsoft.com/office/drawing/2014/main" id="{D16E131F-E38A-6658-8682-355DD2DCB57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2" name="Rectangle 11">
                <a:extLst>
                  <a:ext uri="{FF2B5EF4-FFF2-40B4-BE49-F238E27FC236}">
                    <a16:creationId xmlns:a16="http://schemas.microsoft.com/office/drawing/2014/main" id="{2763F812-8388-6D4E-F632-99E3F457592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3" name="Line 12">
                <a:extLst>
                  <a:ext uri="{FF2B5EF4-FFF2-40B4-BE49-F238E27FC236}">
                    <a16:creationId xmlns:a16="http://schemas.microsoft.com/office/drawing/2014/main" id="{6E83909A-939C-01FF-2F43-9A693170256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4" name="Line 13">
                <a:extLst>
                  <a:ext uri="{FF2B5EF4-FFF2-40B4-BE49-F238E27FC236}">
                    <a16:creationId xmlns:a16="http://schemas.microsoft.com/office/drawing/2014/main" id="{FD3CAEE9-38D3-862C-F750-78532B2771D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5" name="Line 14">
                <a:extLst>
                  <a:ext uri="{FF2B5EF4-FFF2-40B4-BE49-F238E27FC236}">
                    <a16:creationId xmlns:a16="http://schemas.microsoft.com/office/drawing/2014/main" id="{136FBDE5-54ED-D745-5F7E-58EFC7DB2F6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6" name="Line 15">
                <a:extLst>
                  <a:ext uri="{FF2B5EF4-FFF2-40B4-BE49-F238E27FC236}">
                    <a16:creationId xmlns:a16="http://schemas.microsoft.com/office/drawing/2014/main" id="{5E25A304-7070-EC94-F04F-A6FBB56B760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7" name="Line 16">
                <a:extLst>
                  <a:ext uri="{FF2B5EF4-FFF2-40B4-BE49-F238E27FC236}">
                    <a16:creationId xmlns:a16="http://schemas.microsoft.com/office/drawing/2014/main" id="{5960CC27-A291-7B76-62DE-A7F924E6CFC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8" name="Line 17">
                <a:extLst>
                  <a:ext uri="{FF2B5EF4-FFF2-40B4-BE49-F238E27FC236}">
                    <a16:creationId xmlns:a16="http://schemas.microsoft.com/office/drawing/2014/main" id="{F2F94841-9CE6-4BE2-D00F-76578ADCCC5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9" name="Line 18">
                <a:extLst>
                  <a:ext uri="{FF2B5EF4-FFF2-40B4-BE49-F238E27FC236}">
                    <a16:creationId xmlns:a16="http://schemas.microsoft.com/office/drawing/2014/main" id="{39C1C4C5-7DFA-B039-F0A3-93C4A4091C1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46" name="Group 9">
              <a:extLst>
                <a:ext uri="{FF2B5EF4-FFF2-40B4-BE49-F238E27FC236}">
                  <a16:creationId xmlns:a16="http://schemas.microsoft.com/office/drawing/2014/main" id="{9BB684F7-5E58-FDFA-24DF-FD3350A87DD7}"/>
                </a:ext>
              </a:extLst>
            </p:cNvPr>
            <p:cNvGrpSpPr>
              <a:grpSpLocks/>
            </p:cNvGrpSpPr>
            <p:nvPr/>
          </p:nvGrpSpPr>
          <p:grpSpPr bwMode="auto">
            <a:xfrm>
              <a:off x="6492858" y="4246274"/>
              <a:ext cx="382728" cy="357450"/>
              <a:chOff x="674" y="3660"/>
              <a:chExt cx="464" cy="428"/>
            </a:xfrm>
          </p:grpSpPr>
          <p:sp>
            <p:nvSpPr>
              <p:cNvPr id="2702" name="Rectangle 10">
                <a:extLst>
                  <a:ext uri="{FF2B5EF4-FFF2-40B4-BE49-F238E27FC236}">
                    <a16:creationId xmlns:a16="http://schemas.microsoft.com/office/drawing/2014/main" id="{F4DAD6B4-B91C-80B9-30C9-9A1CA8004FD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3" name="Rectangle 11">
                <a:extLst>
                  <a:ext uri="{FF2B5EF4-FFF2-40B4-BE49-F238E27FC236}">
                    <a16:creationId xmlns:a16="http://schemas.microsoft.com/office/drawing/2014/main" id="{AA80DB01-1F1C-483B-A6F3-EFA0C2FBD90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4" name="Line 12">
                <a:extLst>
                  <a:ext uri="{FF2B5EF4-FFF2-40B4-BE49-F238E27FC236}">
                    <a16:creationId xmlns:a16="http://schemas.microsoft.com/office/drawing/2014/main" id="{E448EC30-477B-858D-AD4E-C47ACD6C0C1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5" name="Line 13">
                <a:extLst>
                  <a:ext uri="{FF2B5EF4-FFF2-40B4-BE49-F238E27FC236}">
                    <a16:creationId xmlns:a16="http://schemas.microsoft.com/office/drawing/2014/main" id="{E983F7ED-E1B0-F2B9-038A-C9F2FCBC23A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6" name="Line 14">
                <a:extLst>
                  <a:ext uri="{FF2B5EF4-FFF2-40B4-BE49-F238E27FC236}">
                    <a16:creationId xmlns:a16="http://schemas.microsoft.com/office/drawing/2014/main" id="{8A127960-61B5-B781-3C36-BC569DF5F7A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7" name="Line 15">
                <a:extLst>
                  <a:ext uri="{FF2B5EF4-FFF2-40B4-BE49-F238E27FC236}">
                    <a16:creationId xmlns:a16="http://schemas.microsoft.com/office/drawing/2014/main" id="{27C9358C-9CFE-8865-2303-8009EECD622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8" name="Line 16">
                <a:extLst>
                  <a:ext uri="{FF2B5EF4-FFF2-40B4-BE49-F238E27FC236}">
                    <a16:creationId xmlns:a16="http://schemas.microsoft.com/office/drawing/2014/main" id="{6A36FAD2-521B-1E76-6404-7364F4ADF99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9" name="Line 17">
                <a:extLst>
                  <a:ext uri="{FF2B5EF4-FFF2-40B4-BE49-F238E27FC236}">
                    <a16:creationId xmlns:a16="http://schemas.microsoft.com/office/drawing/2014/main" id="{40BAD4AD-148F-E3B0-9C21-20612B5E8C1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0" name="Line 18">
                <a:extLst>
                  <a:ext uri="{FF2B5EF4-FFF2-40B4-BE49-F238E27FC236}">
                    <a16:creationId xmlns:a16="http://schemas.microsoft.com/office/drawing/2014/main" id="{86E10940-597D-10E5-D6C8-1574F5E35E8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547" name="Can 2546">
              <a:extLst>
                <a:ext uri="{FF2B5EF4-FFF2-40B4-BE49-F238E27FC236}">
                  <a16:creationId xmlns:a16="http://schemas.microsoft.com/office/drawing/2014/main" id="{8FED22BC-840D-0BC0-59E2-E20A33F20904}"/>
                </a:ext>
              </a:extLst>
            </p:cNvPr>
            <p:cNvSpPr/>
            <p:nvPr/>
          </p:nvSpPr>
          <p:spPr bwMode="auto">
            <a:xfrm>
              <a:off x="5458019" y="1913918"/>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548" name="Can 2547">
              <a:extLst>
                <a:ext uri="{FF2B5EF4-FFF2-40B4-BE49-F238E27FC236}">
                  <a16:creationId xmlns:a16="http://schemas.microsoft.com/office/drawing/2014/main" id="{4645C39D-22C3-4BC3-E978-893D90DF247F}"/>
                </a:ext>
              </a:extLst>
            </p:cNvPr>
            <p:cNvSpPr/>
            <p:nvPr/>
          </p:nvSpPr>
          <p:spPr bwMode="auto">
            <a:xfrm>
              <a:off x="5458019" y="2407859"/>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549" name="Can 2548">
              <a:extLst>
                <a:ext uri="{FF2B5EF4-FFF2-40B4-BE49-F238E27FC236}">
                  <a16:creationId xmlns:a16="http://schemas.microsoft.com/office/drawing/2014/main" id="{E9167892-EB36-72CF-5A84-3EA2A839471D}"/>
                </a:ext>
              </a:extLst>
            </p:cNvPr>
            <p:cNvSpPr/>
            <p:nvPr/>
          </p:nvSpPr>
          <p:spPr bwMode="auto">
            <a:xfrm>
              <a:off x="5458019" y="3213027"/>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550" name="Can 2549">
              <a:extLst>
                <a:ext uri="{FF2B5EF4-FFF2-40B4-BE49-F238E27FC236}">
                  <a16:creationId xmlns:a16="http://schemas.microsoft.com/office/drawing/2014/main" id="{FF8E78ED-D307-409E-FE52-285BDC41725A}"/>
                </a:ext>
              </a:extLst>
            </p:cNvPr>
            <p:cNvSpPr/>
            <p:nvPr/>
          </p:nvSpPr>
          <p:spPr bwMode="auto">
            <a:xfrm>
              <a:off x="5458019" y="3729215"/>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551" name="Can 2550">
              <a:extLst>
                <a:ext uri="{FF2B5EF4-FFF2-40B4-BE49-F238E27FC236}">
                  <a16:creationId xmlns:a16="http://schemas.microsoft.com/office/drawing/2014/main" id="{78870A2E-DB99-0182-8CB6-D288DD4A15ED}"/>
                </a:ext>
              </a:extLst>
            </p:cNvPr>
            <p:cNvSpPr/>
            <p:nvPr/>
          </p:nvSpPr>
          <p:spPr bwMode="auto">
            <a:xfrm>
              <a:off x="5458019" y="4222656"/>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grpSp>
          <p:nvGrpSpPr>
            <p:cNvPr id="2552" name="Group 2551">
              <a:extLst>
                <a:ext uri="{FF2B5EF4-FFF2-40B4-BE49-F238E27FC236}">
                  <a16:creationId xmlns:a16="http://schemas.microsoft.com/office/drawing/2014/main" id="{B4DC62D7-1B5C-857C-6A23-0E08973A8DD7}"/>
                </a:ext>
              </a:extLst>
            </p:cNvPr>
            <p:cNvGrpSpPr/>
            <p:nvPr/>
          </p:nvGrpSpPr>
          <p:grpSpPr>
            <a:xfrm>
              <a:off x="3619437" y="1951730"/>
              <a:ext cx="1816408" cy="2701699"/>
              <a:chOff x="3876179" y="0"/>
              <a:chExt cx="2559653" cy="2701699"/>
            </a:xfrm>
          </p:grpSpPr>
          <p:sp>
            <p:nvSpPr>
              <p:cNvPr id="2697" name="Right Arrow 2696">
                <a:extLst>
                  <a:ext uri="{FF2B5EF4-FFF2-40B4-BE49-F238E27FC236}">
                    <a16:creationId xmlns:a16="http://schemas.microsoft.com/office/drawing/2014/main" id="{47C4AAD8-5D3A-B7FB-5A7E-456E35538BA9}"/>
                  </a:ext>
                </a:extLst>
              </p:cNvPr>
              <p:cNvSpPr/>
              <p:nvPr/>
            </p:nvSpPr>
            <p:spPr bwMode="auto">
              <a:xfrm>
                <a:off x="3876179" y="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698" name="Right Arrow 2697">
                <a:extLst>
                  <a:ext uri="{FF2B5EF4-FFF2-40B4-BE49-F238E27FC236}">
                    <a16:creationId xmlns:a16="http://schemas.microsoft.com/office/drawing/2014/main" id="{BA4FDEB3-5A01-90F1-2759-2E7CC01EB3BE}"/>
                  </a:ext>
                </a:extLst>
              </p:cNvPr>
              <p:cNvSpPr/>
              <p:nvPr/>
            </p:nvSpPr>
            <p:spPr bwMode="auto">
              <a:xfrm>
                <a:off x="3876179" y="484247"/>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699" name="Right Arrow 2698">
                <a:extLst>
                  <a:ext uri="{FF2B5EF4-FFF2-40B4-BE49-F238E27FC236}">
                    <a16:creationId xmlns:a16="http://schemas.microsoft.com/office/drawing/2014/main" id="{D2BB0EB7-FD02-EFB8-A4A0-9DA60F739F0E}"/>
                  </a:ext>
                </a:extLst>
              </p:cNvPr>
              <p:cNvSpPr/>
              <p:nvPr/>
            </p:nvSpPr>
            <p:spPr bwMode="auto">
              <a:xfrm>
                <a:off x="3876179" y="127370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700" name="Right Arrow 2699">
                <a:extLst>
                  <a:ext uri="{FF2B5EF4-FFF2-40B4-BE49-F238E27FC236}">
                    <a16:creationId xmlns:a16="http://schemas.microsoft.com/office/drawing/2014/main" id="{78A1D746-A8F0-CB8E-DBC8-97DC88570141}"/>
                  </a:ext>
                </a:extLst>
              </p:cNvPr>
              <p:cNvSpPr/>
              <p:nvPr/>
            </p:nvSpPr>
            <p:spPr bwMode="auto">
              <a:xfrm>
                <a:off x="3876179" y="1770912"/>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701" name="Right Arrow 2700">
                <a:extLst>
                  <a:ext uri="{FF2B5EF4-FFF2-40B4-BE49-F238E27FC236}">
                    <a16:creationId xmlns:a16="http://schemas.microsoft.com/office/drawing/2014/main" id="{2A007D31-8130-8543-F90E-C45D14B67894}"/>
                  </a:ext>
                </a:extLst>
              </p:cNvPr>
              <p:cNvSpPr/>
              <p:nvPr/>
            </p:nvSpPr>
            <p:spPr bwMode="auto">
              <a:xfrm>
                <a:off x="3876179" y="2280953"/>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grpSp>
        <p:sp>
          <p:nvSpPr>
            <p:cNvPr id="2553" name="Rounded Rectangle 2552">
              <a:extLst>
                <a:ext uri="{FF2B5EF4-FFF2-40B4-BE49-F238E27FC236}">
                  <a16:creationId xmlns:a16="http://schemas.microsoft.com/office/drawing/2014/main" id="{2ED52A2E-8B7B-75B8-0EE1-6FFBBA25D70A}"/>
                </a:ext>
              </a:extLst>
            </p:cNvPr>
            <p:cNvSpPr/>
            <p:nvPr/>
          </p:nvSpPr>
          <p:spPr bwMode="auto">
            <a:xfrm>
              <a:off x="7389219" y="134815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554" name="TextBox 2553">
              <a:extLst>
                <a:ext uri="{FF2B5EF4-FFF2-40B4-BE49-F238E27FC236}">
                  <a16:creationId xmlns:a16="http://schemas.microsoft.com/office/drawing/2014/main" id="{3E6AA585-AFD8-A3EF-AD7E-BD2D263AC10F}"/>
                </a:ext>
              </a:extLst>
            </p:cNvPr>
            <p:cNvSpPr txBox="1"/>
            <p:nvPr/>
          </p:nvSpPr>
          <p:spPr>
            <a:xfrm>
              <a:off x="7358469" y="1360437"/>
              <a:ext cx="1721532" cy="38066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2555" name="Group 9">
              <a:extLst>
                <a:ext uri="{FF2B5EF4-FFF2-40B4-BE49-F238E27FC236}">
                  <a16:creationId xmlns:a16="http://schemas.microsoft.com/office/drawing/2014/main" id="{FF941ED2-0015-96AF-FE75-A25A304C7AFC}"/>
                </a:ext>
              </a:extLst>
            </p:cNvPr>
            <p:cNvGrpSpPr>
              <a:grpSpLocks/>
            </p:cNvGrpSpPr>
            <p:nvPr/>
          </p:nvGrpSpPr>
          <p:grpSpPr bwMode="auto">
            <a:xfrm>
              <a:off x="8474294" y="2593734"/>
              <a:ext cx="382728" cy="357450"/>
              <a:chOff x="674" y="3660"/>
              <a:chExt cx="464" cy="428"/>
            </a:xfrm>
          </p:grpSpPr>
          <p:sp>
            <p:nvSpPr>
              <p:cNvPr id="2688" name="Rectangle 10">
                <a:extLst>
                  <a:ext uri="{FF2B5EF4-FFF2-40B4-BE49-F238E27FC236}">
                    <a16:creationId xmlns:a16="http://schemas.microsoft.com/office/drawing/2014/main" id="{886F1FC3-E043-25E5-32E5-3EE92E950E3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9" name="Rectangle 11">
                <a:extLst>
                  <a:ext uri="{FF2B5EF4-FFF2-40B4-BE49-F238E27FC236}">
                    <a16:creationId xmlns:a16="http://schemas.microsoft.com/office/drawing/2014/main" id="{6E3F0CA5-FA55-F10E-600E-C0EB9EF4634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0" name="Line 12">
                <a:extLst>
                  <a:ext uri="{FF2B5EF4-FFF2-40B4-BE49-F238E27FC236}">
                    <a16:creationId xmlns:a16="http://schemas.microsoft.com/office/drawing/2014/main" id="{43D58A52-4E7E-CCC6-0831-5F233E2DABB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1" name="Line 13">
                <a:extLst>
                  <a:ext uri="{FF2B5EF4-FFF2-40B4-BE49-F238E27FC236}">
                    <a16:creationId xmlns:a16="http://schemas.microsoft.com/office/drawing/2014/main" id="{D9FBD46C-23B5-4C82-80AA-B6FCC23CFA2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2" name="Line 14">
                <a:extLst>
                  <a:ext uri="{FF2B5EF4-FFF2-40B4-BE49-F238E27FC236}">
                    <a16:creationId xmlns:a16="http://schemas.microsoft.com/office/drawing/2014/main" id="{D2D03DBE-F3B2-45BD-28B4-8DF3FD181E6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3" name="Line 15">
                <a:extLst>
                  <a:ext uri="{FF2B5EF4-FFF2-40B4-BE49-F238E27FC236}">
                    <a16:creationId xmlns:a16="http://schemas.microsoft.com/office/drawing/2014/main" id="{1137DB3C-682F-A6BB-D1F7-829E59CF867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4" name="Line 16">
                <a:extLst>
                  <a:ext uri="{FF2B5EF4-FFF2-40B4-BE49-F238E27FC236}">
                    <a16:creationId xmlns:a16="http://schemas.microsoft.com/office/drawing/2014/main" id="{99365D5D-D070-7CF2-E56F-D6A5C06138A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5" name="Line 17">
                <a:extLst>
                  <a:ext uri="{FF2B5EF4-FFF2-40B4-BE49-F238E27FC236}">
                    <a16:creationId xmlns:a16="http://schemas.microsoft.com/office/drawing/2014/main" id="{C7EF61FF-BFE3-7358-AF6A-9CB2E60E28F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6" name="Line 18">
                <a:extLst>
                  <a:ext uri="{FF2B5EF4-FFF2-40B4-BE49-F238E27FC236}">
                    <a16:creationId xmlns:a16="http://schemas.microsoft.com/office/drawing/2014/main" id="{2276757C-487C-9771-2D5C-32EB21A2B5D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56" name="Group 9">
              <a:extLst>
                <a:ext uri="{FF2B5EF4-FFF2-40B4-BE49-F238E27FC236}">
                  <a16:creationId xmlns:a16="http://schemas.microsoft.com/office/drawing/2014/main" id="{BAAB121D-C9F4-C6AF-7483-35744CB4FCDB}"/>
                </a:ext>
              </a:extLst>
            </p:cNvPr>
            <p:cNvGrpSpPr>
              <a:grpSpLocks/>
            </p:cNvGrpSpPr>
            <p:nvPr/>
          </p:nvGrpSpPr>
          <p:grpSpPr bwMode="auto">
            <a:xfrm>
              <a:off x="7530664" y="2593734"/>
              <a:ext cx="382728" cy="357450"/>
              <a:chOff x="674" y="3660"/>
              <a:chExt cx="464" cy="428"/>
            </a:xfrm>
          </p:grpSpPr>
          <p:sp>
            <p:nvSpPr>
              <p:cNvPr id="2679" name="Rectangle 10">
                <a:extLst>
                  <a:ext uri="{FF2B5EF4-FFF2-40B4-BE49-F238E27FC236}">
                    <a16:creationId xmlns:a16="http://schemas.microsoft.com/office/drawing/2014/main" id="{E3E76C3A-5AC0-8933-534C-7BBDDDAEA9F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0" name="Rectangle 11">
                <a:extLst>
                  <a:ext uri="{FF2B5EF4-FFF2-40B4-BE49-F238E27FC236}">
                    <a16:creationId xmlns:a16="http://schemas.microsoft.com/office/drawing/2014/main" id="{ADAEBB96-541C-47BE-A67A-DB63EB7B1A4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1" name="Line 12">
                <a:extLst>
                  <a:ext uri="{FF2B5EF4-FFF2-40B4-BE49-F238E27FC236}">
                    <a16:creationId xmlns:a16="http://schemas.microsoft.com/office/drawing/2014/main" id="{BD3E44DF-E4CF-3896-7F87-20F978B101A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 name="Line 13">
                <a:extLst>
                  <a:ext uri="{FF2B5EF4-FFF2-40B4-BE49-F238E27FC236}">
                    <a16:creationId xmlns:a16="http://schemas.microsoft.com/office/drawing/2014/main" id="{D991373E-E469-07AE-E275-18ACDDAB2CA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3" name="Line 14">
                <a:extLst>
                  <a:ext uri="{FF2B5EF4-FFF2-40B4-BE49-F238E27FC236}">
                    <a16:creationId xmlns:a16="http://schemas.microsoft.com/office/drawing/2014/main" id="{F68FE8F3-0461-24E1-D1F6-F2D39EBC73C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4" name="Line 15">
                <a:extLst>
                  <a:ext uri="{FF2B5EF4-FFF2-40B4-BE49-F238E27FC236}">
                    <a16:creationId xmlns:a16="http://schemas.microsoft.com/office/drawing/2014/main" id="{D437D9F5-02AF-594C-BD84-800B5105D48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5" name="Line 16">
                <a:extLst>
                  <a:ext uri="{FF2B5EF4-FFF2-40B4-BE49-F238E27FC236}">
                    <a16:creationId xmlns:a16="http://schemas.microsoft.com/office/drawing/2014/main" id="{08D13922-32B2-548E-E3B2-549BAB9EE5C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6" name="Line 17">
                <a:extLst>
                  <a:ext uri="{FF2B5EF4-FFF2-40B4-BE49-F238E27FC236}">
                    <a16:creationId xmlns:a16="http://schemas.microsoft.com/office/drawing/2014/main" id="{7168E13A-4008-7A7B-75B1-DE846500BDC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7" name="Line 18">
                <a:extLst>
                  <a:ext uri="{FF2B5EF4-FFF2-40B4-BE49-F238E27FC236}">
                    <a16:creationId xmlns:a16="http://schemas.microsoft.com/office/drawing/2014/main" id="{B7F7CA62-8A86-8237-1C01-BE10CCFCA7D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57" name="Group 9">
              <a:extLst>
                <a:ext uri="{FF2B5EF4-FFF2-40B4-BE49-F238E27FC236}">
                  <a16:creationId xmlns:a16="http://schemas.microsoft.com/office/drawing/2014/main" id="{299DFC50-835E-753C-633F-2EAB196C90A4}"/>
                </a:ext>
              </a:extLst>
            </p:cNvPr>
            <p:cNvGrpSpPr>
              <a:grpSpLocks/>
            </p:cNvGrpSpPr>
            <p:nvPr/>
          </p:nvGrpSpPr>
          <p:grpSpPr bwMode="auto">
            <a:xfrm>
              <a:off x="8012189" y="2593734"/>
              <a:ext cx="382728" cy="357450"/>
              <a:chOff x="674" y="3660"/>
              <a:chExt cx="464" cy="428"/>
            </a:xfrm>
          </p:grpSpPr>
          <p:sp>
            <p:nvSpPr>
              <p:cNvPr id="2670" name="Rectangle 10">
                <a:extLst>
                  <a:ext uri="{FF2B5EF4-FFF2-40B4-BE49-F238E27FC236}">
                    <a16:creationId xmlns:a16="http://schemas.microsoft.com/office/drawing/2014/main" id="{B1237D74-8EB0-2203-483C-2ED4EBB5427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1" name="Rectangle 11">
                <a:extLst>
                  <a:ext uri="{FF2B5EF4-FFF2-40B4-BE49-F238E27FC236}">
                    <a16:creationId xmlns:a16="http://schemas.microsoft.com/office/drawing/2014/main" id="{8E8A4831-4CC9-3382-C708-2552D1827F5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2" name="Line 12">
                <a:extLst>
                  <a:ext uri="{FF2B5EF4-FFF2-40B4-BE49-F238E27FC236}">
                    <a16:creationId xmlns:a16="http://schemas.microsoft.com/office/drawing/2014/main" id="{0E2527BC-4749-46E7-B1A0-84E0E151D62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3" name="Line 13">
                <a:extLst>
                  <a:ext uri="{FF2B5EF4-FFF2-40B4-BE49-F238E27FC236}">
                    <a16:creationId xmlns:a16="http://schemas.microsoft.com/office/drawing/2014/main" id="{40FCF1FF-F6D4-8B8C-467F-7C3814103DD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4" name="Line 14">
                <a:extLst>
                  <a:ext uri="{FF2B5EF4-FFF2-40B4-BE49-F238E27FC236}">
                    <a16:creationId xmlns:a16="http://schemas.microsoft.com/office/drawing/2014/main" id="{4EA85EEF-6275-0FBA-467F-243CB4A3D8C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5" name="Line 15">
                <a:extLst>
                  <a:ext uri="{FF2B5EF4-FFF2-40B4-BE49-F238E27FC236}">
                    <a16:creationId xmlns:a16="http://schemas.microsoft.com/office/drawing/2014/main" id="{A5FF3800-EAC7-822C-162E-C164ACCA9E8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6" name="Line 16">
                <a:extLst>
                  <a:ext uri="{FF2B5EF4-FFF2-40B4-BE49-F238E27FC236}">
                    <a16:creationId xmlns:a16="http://schemas.microsoft.com/office/drawing/2014/main" id="{1D3B3199-CE9A-A508-7674-739D99DBF7A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7" name="Line 17">
                <a:extLst>
                  <a:ext uri="{FF2B5EF4-FFF2-40B4-BE49-F238E27FC236}">
                    <a16:creationId xmlns:a16="http://schemas.microsoft.com/office/drawing/2014/main" id="{D3546DB7-D0E5-ECAA-503F-318F3291BC9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8" name="Line 18">
                <a:extLst>
                  <a:ext uri="{FF2B5EF4-FFF2-40B4-BE49-F238E27FC236}">
                    <a16:creationId xmlns:a16="http://schemas.microsoft.com/office/drawing/2014/main" id="{9F8A9CAF-2DFD-7B55-1A3B-E5527788654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558" name="Right Arrow 2557">
              <a:extLst>
                <a:ext uri="{FF2B5EF4-FFF2-40B4-BE49-F238E27FC236}">
                  <a16:creationId xmlns:a16="http://schemas.microsoft.com/office/drawing/2014/main" id="{C8A29B72-54B7-2D5D-FB5E-27EB8C15DBEB}"/>
                </a:ext>
              </a:extLst>
            </p:cNvPr>
            <p:cNvSpPr/>
            <p:nvPr/>
          </p:nvSpPr>
          <p:spPr bwMode="auto">
            <a:xfrm>
              <a:off x="6972938" y="3314700"/>
              <a:ext cx="407346"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559" name="Right Arrow 2558">
              <a:extLst>
                <a:ext uri="{FF2B5EF4-FFF2-40B4-BE49-F238E27FC236}">
                  <a16:creationId xmlns:a16="http://schemas.microsoft.com/office/drawing/2014/main" id="{AB4A544B-3CF6-E39F-BAFD-12168ADDE341}"/>
                </a:ext>
              </a:extLst>
            </p:cNvPr>
            <p:cNvSpPr/>
            <p:nvPr/>
          </p:nvSpPr>
          <p:spPr bwMode="auto">
            <a:xfrm>
              <a:off x="9223453" y="2606153"/>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560" name="TextBox 2559">
              <a:extLst>
                <a:ext uri="{FF2B5EF4-FFF2-40B4-BE49-F238E27FC236}">
                  <a16:creationId xmlns:a16="http://schemas.microsoft.com/office/drawing/2014/main" id="{B01878F7-548D-77C7-E176-7EFE93B2AF41}"/>
                </a:ext>
              </a:extLst>
            </p:cNvPr>
            <p:cNvSpPr txBox="1"/>
            <p:nvPr/>
          </p:nvSpPr>
          <p:spPr>
            <a:xfrm>
              <a:off x="10089070" y="3041321"/>
              <a:ext cx="1162099" cy="42295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mn-cs"/>
                </a:rPr>
                <a:t>notebooks</a:t>
              </a:r>
            </a:p>
          </p:txBody>
        </p:sp>
        <p:pic>
          <p:nvPicPr>
            <p:cNvPr id="2561" name="Picture 2560">
              <a:extLst>
                <a:ext uri="{FF2B5EF4-FFF2-40B4-BE49-F238E27FC236}">
                  <a16:creationId xmlns:a16="http://schemas.microsoft.com/office/drawing/2014/main" id="{962D403C-1449-95A6-A501-2004BA7AD22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6845807" y="1077080"/>
              <a:ext cx="535285" cy="492269"/>
            </a:xfrm>
            <a:prstGeom prst="rect">
              <a:avLst/>
            </a:prstGeom>
          </p:spPr>
        </p:pic>
        <p:sp>
          <p:nvSpPr>
            <p:cNvPr id="2562" name="TextBox 2561">
              <a:extLst>
                <a:ext uri="{FF2B5EF4-FFF2-40B4-BE49-F238E27FC236}">
                  <a16:creationId xmlns:a16="http://schemas.microsoft.com/office/drawing/2014/main" id="{093D9F84-EA60-32F7-EF12-022CA8F5C3F0}"/>
                </a:ext>
              </a:extLst>
            </p:cNvPr>
            <p:cNvSpPr txBox="1"/>
            <p:nvPr/>
          </p:nvSpPr>
          <p:spPr>
            <a:xfrm>
              <a:off x="5332289" y="4740196"/>
              <a:ext cx="1437602" cy="542838"/>
            </a:xfrm>
            <a:prstGeom prst="rect">
              <a:avLst/>
            </a:prstGeom>
            <a:noFill/>
          </p:spPr>
          <p:txBody>
            <a:bodyPr wrap="square" rtlCol="0">
              <a:spAutoFit/>
            </a:bodyPr>
            <a:lstStyle/>
            <a:p>
              <a:pPr lvl="0" algn="ctr" fontAlgn="base">
                <a:spcBef>
                  <a:spcPct val="0"/>
                </a:spcBef>
                <a:spcAft>
                  <a:spcPct val="0"/>
                </a:spcAft>
                <a:defRPr/>
              </a:pPr>
              <a:r>
                <a:rPr kumimoji="0" lang="en-GB" sz="300" b="0" i="0" u="none" strike="noStrike" kern="1200" cap="none" spc="0" normalizeH="0" baseline="0" noProof="0">
                  <a:ln>
                    <a:noFill/>
                  </a:ln>
                  <a:effectLst/>
                  <a:uLnTx/>
                  <a:uFillTx/>
                  <a:latin typeface="Arial" charset="0"/>
                </a:rPr>
                <a:t>Business ready data products</a:t>
              </a:r>
            </a:p>
          </p:txBody>
        </p:sp>
        <p:sp>
          <p:nvSpPr>
            <p:cNvPr id="2563" name="TextBox 2562">
              <a:extLst>
                <a:ext uri="{FF2B5EF4-FFF2-40B4-BE49-F238E27FC236}">
                  <a16:creationId xmlns:a16="http://schemas.microsoft.com/office/drawing/2014/main" id="{52208E08-02A5-24B3-0041-3BD25AC9C185}"/>
                </a:ext>
              </a:extLst>
            </p:cNvPr>
            <p:cNvSpPr txBox="1"/>
            <p:nvPr/>
          </p:nvSpPr>
          <p:spPr>
            <a:xfrm>
              <a:off x="6232713" y="853258"/>
              <a:ext cx="1786198" cy="3383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charset="0"/>
                  <a:ea typeface="+mn-ea"/>
                  <a:cs typeface="+mn-cs"/>
                </a:rPr>
                <a:t>Data marketplace </a:t>
              </a:r>
            </a:p>
          </p:txBody>
        </p:sp>
        <p:cxnSp>
          <p:nvCxnSpPr>
            <p:cNvPr id="2564" name="Straight Arrow Connector 2563">
              <a:extLst>
                <a:ext uri="{FF2B5EF4-FFF2-40B4-BE49-F238E27FC236}">
                  <a16:creationId xmlns:a16="http://schemas.microsoft.com/office/drawing/2014/main" id="{8886E717-5315-D5FB-622F-411444519465}"/>
                </a:ext>
              </a:extLst>
            </p:cNvPr>
            <p:cNvCxnSpPr>
              <a:cxnSpLocks/>
            </p:cNvCxnSpPr>
            <p:nvPr/>
          </p:nvCxnSpPr>
          <p:spPr bwMode="auto">
            <a:xfrm flipV="1">
              <a:off x="6818698" y="1591764"/>
              <a:ext cx="210491" cy="21968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565" name="Straight Arrow Connector 2564">
              <a:extLst>
                <a:ext uri="{FF2B5EF4-FFF2-40B4-BE49-F238E27FC236}">
                  <a16:creationId xmlns:a16="http://schemas.microsoft.com/office/drawing/2014/main" id="{147FE8D3-9928-6A7F-CF0B-C4D46F1385F9}"/>
                </a:ext>
              </a:extLst>
            </p:cNvPr>
            <p:cNvCxnSpPr>
              <a:cxnSpLocks/>
            </p:cNvCxnSpPr>
            <p:nvPr/>
          </p:nvCxnSpPr>
          <p:spPr bwMode="auto">
            <a:xfrm flipH="1" flipV="1">
              <a:off x="7214512" y="1591762"/>
              <a:ext cx="209432" cy="20249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566" name="TextBox 2565">
              <a:extLst>
                <a:ext uri="{FF2B5EF4-FFF2-40B4-BE49-F238E27FC236}">
                  <a16:creationId xmlns:a16="http://schemas.microsoft.com/office/drawing/2014/main" id="{6932733E-40D9-2712-FBE8-FEE78BADC761}"/>
                </a:ext>
              </a:extLst>
            </p:cNvPr>
            <p:cNvSpPr txBox="1"/>
            <p:nvPr/>
          </p:nvSpPr>
          <p:spPr>
            <a:xfrm>
              <a:off x="6909923" y="3088925"/>
              <a:ext cx="930507" cy="380661"/>
            </a:xfrm>
            <a:prstGeom prst="rect">
              <a:avLst/>
            </a:prstGeom>
            <a:noFill/>
          </p:spPr>
          <p:txBody>
            <a:bodyPr wrap="none" rtlCol="0">
              <a:spAutoFit/>
            </a:bodyPr>
            <a:lstStyle/>
            <a:p>
              <a:r>
                <a:rPr lang="en-GB" sz="300">
                  <a:solidFill>
                    <a:schemeClr val="tx1"/>
                  </a:solidFill>
                </a:rPr>
                <a:t>consume</a:t>
              </a:r>
            </a:p>
          </p:txBody>
        </p:sp>
        <p:sp>
          <p:nvSpPr>
            <p:cNvPr id="2567" name="TextBox 2566">
              <a:extLst>
                <a:ext uri="{FF2B5EF4-FFF2-40B4-BE49-F238E27FC236}">
                  <a16:creationId xmlns:a16="http://schemas.microsoft.com/office/drawing/2014/main" id="{491338B5-85EF-9AB3-0B8A-DBF402C7194E}"/>
                </a:ext>
              </a:extLst>
            </p:cNvPr>
            <p:cNvSpPr txBox="1"/>
            <p:nvPr/>
          </p:nvSpPr>
          <p:spPr>
            <a:xfrm>
              <a:off x="9086814" y="2189827"/>
              <a:ext cx="1080304" cy="507550"/>
            </a:xfrm>
            <a:prstGeom prst="rect">
              <a:avLst/>
            </a:prstGeom>
            <a:noFill/>
          </p:spPr>
          <p:txBody>
            <a:bodyPr wrap="none" rtlCol="0">
              <a:spAutoFit/>
            </a:bodyPr>
            <a:lstStyle/>
            <a:p>
              <a:pPr algn="ctr"/>
              <a:r>
                <a:rPr lang="en-GB" sz="300"/>
                <a:t>Data frames</a:t>
              </a:r>
            </a:p>
            <a:p>
              <a:pPr algn="ctr"/>
              <a:r>
                <a:rPr lang="en-GB" sz="300">
                  <a:solidFill>
                    <a:schemeClr val="tx1"/>
                  </a:solidFill>
                </a:rPr>
                <a:t>/ SQL</a:t>
              </a:r>
            </a:p>
          </p:txBody>
        </p:sp>
        <p:pic>
          <p:nvPicPr>
            <p:cNvPr id="2568" name="Picture 2567">
              <a:extLst>
                <a:ext uri="{FF2B5EF4-FFF2-40B4-BE49-F238E27FC236}">
                  <a16:creationId xmlns:a16="http://schemas.microsoft.com/office/drawing/2014/main" id="{6BA971EA-C9AF-7CEB-A25D-52E822DC7D6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83045" y="4379337"/>
              <a:ext cx="774149" cy="485562"/>
            </a:xfrm>
            <a:prstGeom prst="rect">
              <a:avLst/>
            </a:prstGeom>
            <a:ln>
              <a:solidFill>
                <a:schemeClr val="tx1"/>
              </a:solidFill>
            </a:ln>
          </p:spPr>
        </p:pic>
        <p:pic>
          <p:nvPicPr>
            <p:cNvPr id="2569" name="Picture 2">
              <a:extLst>
                <a:ext uri="{FF2B5EF4-FFF2-40B4-BE49-F238E27FC236}">
                  <a16:creationId xmlns:a16="http://schemas.microsoft.com/office/drawing/2014/main" id="{61433C3D-23D5-EF9F-224B-E5AF96A3D98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372602" y="2474035"/>
              <a:ext cx="595035" cy="686579"/>
            </a:xfrm>
            <a:prstGeom prst="rect">
              <a:avLst/>
            </a:prstGeom>
            <a:noFill/>
            <a:extLst>
              <a:ext uri="{909E8E84-426E-40DD-AFC4-6F175D3DCCD1}">
                <a14:hiddenFill xmlns:a14="http://schemas.microsoft.com/office/drawing/2010/main">
                  <a:solidFill>
                    <a:srgbClr val="FFFFFF"/>
                  </a:solidFill>
                </a14:hiddenFill>
              </a:ext>
            </a:extLst>
          </p:spPr>
        </p:pic>
        <p:sp>
          <p:nvSpPr>
            <p:cNvPr id="2570" name="TextBox 2569">
              <a:extLst>
                <a:ext uri="{FF2B5EF4-FFF2-40B4-BE49-F238E27FC236}">
                  <a16:creationId xmlns:a16="http://schemas.microsoft.com/office/drawing/2014/main" id="{41BC9148-4EF9-2104-2C2F-4AB1A8307A5C}"/>
                </a:ext>
              </a:extLst>
            </p:cNvPr>
            <p:cNvSpPr txBox="1"/>
            <p:nvPr/>
          </p:nvSpPr>
          <p:spPr>
            <a:xfrm>
              <a:off x="10235544" y="4817751"/>
              <a:ext cx="978974" cy="422957"/>
            </a:xfrm>
            <a:prstGeom prst="rect">
              <a:avLst/>
            </a:prstGeom>
            <a:noFill/>
          </p:spPr>
          <p:txBody>
            <a:bodyPr wrap="none" rtlCol="0">
              <a:spAutoFit/>
            </a:bodyPr>
            <a:lstStyle/>
            <a:p>
              <a:r>
                <a:rPr lang="en-GB" sz="400">
                  <a:solidFill>
                    <a:schemeClr val="tx1"/>
                  </a:solidFill>
                </a:rPr>
                <a:t>BI tools</a:t>
              </a:r>
            </a:p>
          </p:txBody>
        </p:sp>
        <p:pic>
          <p:nvPicPr>
            <p:cNvPr id="2571" name="Graphic 2570" descr="Users outline">
              <a:extLst>
                <a:ext uri="{FF2B5EF4-FFF2-40B4-BE49-F238E27FC236}">
                  <a16:creationId xmlns:a16="http://schemas.microsoft.com/office/drawing/2014/main" id="{1BFBE6A5-9CEF-6645-7F30-B133BA829418}"/>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2004090"/>
              <a:ext cx="616910" cy="616910"/>
            </a:xfrm>
            <a:prstGeom prst="rect">
              <a:avLst/>
            </a:prstGeom>
          </p:spPr>
        </p:pic>
        <p:pic>
          <p:nvPicPr>
            <p:cNvPr id="2572" name="Graphic 2571" descr="Users outline">
              <a:extLst>
                <a:ext uri="{FF2B5EF4-FFF2-40B4-BE49-F238E27FC236}">
                  <a16:creationId xmlns:a16="http://schemas.microsoft.com/office/drawing/2014/main" id="{BDDFA62C-B2B1-BF9F-C2BC-28C3DCCBC88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3855054"/>
              <a:ext cx="616910" cy="616910"/>
            </a:xfrm>
            <a:prstGeom prst="rect">
              <a:avLst/>
            </a:prstGeom>
          </p:spPr>
        </p:pic>
        <p:sp>
          <p:nvSpPr>
            <p:cNvPr id="2573" name="Right Arrow 2572">
              <a:extLst>
                <a:ext uri="{FF2B5EF4-FFF2-40B4-BE49-F238E27FC236}">
                  <a16:creationId xmlns:a16="http://schemas.microsoft.com/office/drawing/2014/main" id="{CC0DB5ED-89F9-7C4A-7AFF-83D9CC865DD9}"/>
                </a:ext>
              </a:extLst>
            </p:cNvPr>
            <p:cNvSpPr/>
            <p:nvPr/>
          </p:nvSpPr>
          <p:spPr bwMode="auto">
            <a:xfrm>
              <a:off x="9211599" y="4394635"/>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574" name="TextBox 2573">
              <a:extLst>
                <a:ext uri="{FF2B5EF4-FFF2-40B4-BE49-F238E27FC236}">
                  <a16:creationId xmlns:a16="http://schemas.microsoft.com/office/drawing/2014/main" id="{022375D5-72C8-4A0C-362F-077FDEE9D05B}"/>
                </a:ext>
              </a:extLst>
            </p:cNvPr>
            <p:cNvSpPr txBox="1"/>
            <p:nvPr/>
          </p:nvSpPr>
          <p:spPr>
            <a:xfrm>
              <a:off x="7377824" y="2257388"/>
              <a:ext cx="1441583" cy="380661"/>
            </a:xfrm>
            <a:prstGeom prst="rect">
              <a:avLst/>
            </a:prstGeom>
            <a:noFill/>
          </p:spPr>
          <p:txBody>
            <a:bodyPr wrap="none" rtlCol="0">
              <a:spAutoFit/>
            </a:bodyPr>
            <a:lstStyle/>
            <a:p>
              <a:r>
                <a:rPr lang="en-GB" sz="300">
                  <a:solidFill>
                    <a:schemeClr val="tx1"/>
                  </a:solidFill>
                </a:rPr>
                <a:t>Feature store tables</a:t>
              </a:r>
            </a:p>
          </p:txBody>
        </p:sp>
        <p:sp>
          <p:nvSpPr>
            <p:cNvPr id="2575" name="TextBox 2574">
              <a:extLst>
                <a:ext uri="{FF2B5EF4-FFF2-40B4-BE49-F238E27FC236}">
                  <a16:creationId xmlns:a16="http://schemas.microsoft.com/office/drawing/2014/main" id="{41036EF0-F6BE-0968-2201-BB9228186514}"/>
                </a:ext>
              </a:extLst>
            </p:cNvPr>
            <p:cNvSpPr txBox="1"/>
            <p:nvPr/>
          </p:nvSpPr>
          <p:spPr>
            <a:xfrm>
              <a:off x="7403104" y="3487671"/>
              <a:ext cx="1671894" cy="38066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DW </a:t>
              </a:r>
              <a:r>
                <a:rPr kumimoji="0" lang="en-GB" sz="300" b="0" i="0" u="none" strike="noStrike" kern="1200" cap="none" spc="0" normalizeH="0" baseline="0" noProof="0">
                  <a:ln>
                    <a:noFill/>
                  </a:ln>
                  <a:solidFill>
                    <a:srgbClr val="000000"/>
                  </a:solidFill>
                  <a:effectLst/>
                  <a:uLnTx/>
                  <a:uFillTx/>
                  <a:latin typeface="Arial" charset="0"/>
                </a:rPr>
                <a:t>/ data mart tables</a:t>
              </a:r>
            </a:p>
          </p:txBody>
        </p:sp>
        <p:grpSp>
          <p:nvGrpSpPr>
            <p:cNvPr id="2576" name="Group 2575">
              <a:extLst>
                <a:ext uri="{FF2B5EF4-FFF2-40B4-BE49-F238E27FC236}">
                  <a16:creationId xmlns:a16="http://schemas.microsoft.com/office/drawing/2014/main" id="{5A95FF7E-A1B1-122B-05E6-E785A5DDF28F}"/>
                </a:ext>
              </a:extLst>
            </p:cNvPr>
            <p:cNvGrpSpPr/>
            <p:nvPr/>
          </p:nvGrpSpPr>
          <p:grpSpPr>
            <a:xfrm>
              <a:off x="7507315" y="4050747"/>
              <a:ext cx="1428608" cy="895095"/>
              <a:chOff x="7559414" y="3851947"/>
              <a:chExt cx="2213753" cy="1387022"/>
            </a:xfrm>
          </p:grpSpPr>
          <p:grpSp>
            <p:nvGrpSpPr>
              <p:cNvPr id="2582" name="Group 9">
                <a:extLst>
                  <a:ext uri="{FF2B5EF4-FFF2-40B4-BE49-F238E27FC236}">
                    <a16:creationId xmlns:a16="http://schemas.microsoft.com/office/drawing/2014/main" id="{23B40C01-8188-809C-16F8-81BDE987DE4E}"/>
                  </a:ext>
                </a:extLst>
              </p:cNvPr>
              <p:cNvGrpSpPr>
                <a:grpSpLocks/>
              </p:cNvGrpSpPr>
              <p:nvPr/>
            </p:nvGrpSpPr>
            <p:grpSpPr bwMode="auto">
              <a:xfrm>
                <a:off x="7559414" y="3868406"/>
                <a:ext cx="382728" cy="357450"/>
                <a:chOff x="674" y="3660"/>
                <a:chExt cx="464" cy="428"/>
              </a:xfrm>
            </p:grpSpPr>
            <p:sp>
              <p:nvSpPr>
                <p:cNvPr id="2661" name="Rectangle 10">
                  <a:extLst>
                    <a:ext uri="{FF2B5EF4-FFF2-40B4-BE49-F238E27FC236}">
                      <a16:creationId xmlns:a16="http://schemas.microsoft.com/office/drawing/2014/main" id="{7D7D9F86-4B43-E4F2-A9B3-3FA9EB2F248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2" name="Rectangle 11">
                  <a:extLst>
                    <a:ext uri="{FF2B5EF4-FFF2-40B4-BE49-F238E27FC236}">
                      <a16:creationId xmlns:a16="http://schemas.microsoft.com/office/drawing/2014/main" id="{32D89A38-11CF-E063-E6AD-89E556F79F8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3" name="Line 12">
                  <a:extLst>
                    <a:ext uri="{FF2B5EF4-FFF2-40B4-BE49-F238E27FC236}">
                      <a16:creationId xmlns:a16="http://schemas.microsoft.com/office/drawing/2014/main" id="{105B64F7-BB66-9507-802C-FC45FCE4C68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4" name="Line 13">
                  <a:extLst>
                    <a:ext uri="{FF2B5EF4-FFF2-40B4-BE49-F238E27FC236}">
                      <a16:creationId xmlns:a16="http://schemas.microsoft.com/office/drawing/2014/main" id="{F1A4E337-ED92-0EF2-2EB6-DC7D1404D1E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5" name="Line 14">
                  <a:extLst>
                    <a:ext uri="{FF2B5EF4-FFF2-40B4-BE49-F238E27FC236}">
                      <a16:creationId xmlns:a16="http://schemas.microsoft.com/office/drawing/2014/main" id="{6B2F2359-8B74-9918-FD96-52D68E8943C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6" name="Line 15">
                  <a:extLst>
                    <a:ext uri="{FF2B5EF4-FFF2-40B4-BE49-F238E27FC236}">
                      <a16:creationId xmlns:a16="http://schemas.microsoft.com/office/drawing/2014/main" id="{51B818F0-00F1-9876-1805-8E765966649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7" name="Line 16">
                  <a:extLst>
                    <a:ext uri="{FF2B5EF4-FFF2-40B4-BE49-F238E27FC236}">
                      <a16:creationId xmlns:a16="http://schemas.microsoft.com/office/drawing/2014/main" id="{C37A8A2E-2509-0840-5FBF-18B4ECC2049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8" name="Line 17">
                  <a:extLst>
                    <a:ext uri="{FF2B5EF4-FFF2-40B4-BE49-F238E27FC236}">
                      <a16:creationId xmlns:a16="http://schemas.microsoft.com/office/drawing/2014/main" id="{E7C52603-AEAF-76CE-BFC2-CB5F64DD7B0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9" name="Line 18">
                  <a:extLst>
                    <a:ext uri="{FF2B5EF4-FFF2-40B4-BE49-F238E27FC236}">
                      <a16:creationId xmlns:a16="http://schemas.microsoft.com/office/drawing/2014/main" id="{0C078471-BB53-95B3-BBAA-FA902D4FB1C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83" name="Group 9">
                <a:extLst>
                  <a:ext uri="{FF2B5EF4-FFF2-40B4-BE49-F238E27FC236}">
                    <a16:creationId xmlns:a16="http://schemas.microsoft.com/office/drawing/2014/main" id="{50A9A2CF-EE3B-348B-29A0-590FD2832439}"/>
                  </a:ext>
                </a:extLst>
              </p:cNvPr>
              <p:cNvGrpSpPr>
                <a:grpSpLocks/>
              </p:cNvGrpSpPr>
              <p:nvPr/>
            </p:nvGrpSpPr>
            <p:grpSpPr bwMode="auto">
              <a:xfrm>
                <a:off x="8467573" y="3856887"/>
                <a:ext cx="382728" cy="357450"/>
                <a:chOff x="674" y="3660"/>
                <a:chExt cx="464" cy="428"/>
              </a:xfrm>
            </p:grpSpPr>
            <p:sp>
              <p:nvSpPr>
                <p:cNvPr id="2652" name="Rectangle 10">
                  <a:extLst>
                    <a:ext uri="{FF2B5EF4-FFF2-40B4-BE49-F238E27FC236}">
                      <a16:creationId xmlns:a16="http://schemas.microsoft.com/office/drawing/2014/main" id="{3DD70ED1-0A34-0F8D-21F0-CDDDDE4CDA6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3" name="Rectangle 11">
                  <a:extLst>
                    <a:ext uri="{FF2B5EF4-FFF2-40B4-BE49-F238E27FC236}">
                      <a16:creationId xmlns:a16="http://schemas.microsoft.com/office/drawing/2014/main" id="{53121FD6-2252-D7B3-F40A-54612505FFB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4" name="Line 12">
                  <a:extLst>
                    <a:ext uri="{FF2B5EF4-FFF2-40B4-BE49-F238E27FC236}">
                      <a16:creationId xmlns:a16="http://schemas.microsoft.com/office/drawing/2014/main" id="{7C12DE4C-4D98-9DF7-49DF-642C4AF5A35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5" name="Line 13">
                  <a:extLst>
                    <a:ext uri="{FF2B5EF4-FFF2-40B4-BE49-F238E27FC236}">
                      <a16:creationId xmlns:a16="http://schemas.microsoft.com/office/drawing/2014/main" id="{901342F6-883D-3705-0138-DB78719370E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6" name="Line 14">
                  <a:extLst>
                    <a:ext uri="{FF2B5EF4-FFF2-40B4-BE49-F238E27FC236}">
                      <a16:creationId xmlns:a16="http://schemas.microsoft.com/office/drawing/2014/main" id="{7E68EA98-054F-AC10-CA12-963FAEB1760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7" name="Line 15">
                  <a:extLst>
                    <a:ext uri="{FF2B5EF4-FFF2-40B4-BE49-F238E27FC236}">
                      <a16:creationId xmlns:a16="http://schemas.microsoft.com/office/drawing/2014/main" id="{E0A97654-25E2-4D9A-9933-3A0F9F62C14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8" name="Line 16">
                  <a:extLst>
                    <a:ext uri="{FF2B5EF4-FFF2-40B4-BE49-F238E27FC236}">
                      <a16:creationId xmlns:a16="http://schemas.microsoft.com/office/drawing/2014/main" id="{E40F0F08-A923-7DE2-07BC-4308E4B475E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9" name="Line 17">
                  <a:extLst>
                    <a:ext uri="{FF2B5EF4-FFF2-40B4-BE49-F238E27FC236}">
                      <a16:creationId xmlns:a16="http://schemas.microsoft.com/office/drawing/2014/main" id="{1F360917-E071-C971-25EB-667206A1A87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0" name="Line 18">
                  <a:extLst>
                    <a:ext uri="{FF2B5EF4-FFF2-40B4-BE49-F238E27FC236}">
                      <a16:creationId xmlns:a16="http://schemas.microsoft.com/office/drawing/2014/main" id="{D8160D2C-787F-BAFF-6BA8-9EDBDD388E6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84" name="Group 9">
                <a:extLst>
                  <a:ext uri="{FF2B5EF4-FFF2-40B4-BE49-F238E27FC236}">
                    <a16:creationId xmlns:a16="http://schemas.microsoft.com/office/drawing/2014/main" id="{D4C4D22A-9D64-BBEE-CF3D-32B1758BE423}"/>
                  </a:ext>
                </a:extLst>
              </p:cNvPr>
              <p:cNvGrpSpPr>
                <a:grpSpLocks/>
              </p:cNvGrpSpPr>
              <p:nvPr/>
            </p:nvGrpSpPr>
            <p:grpSpPr bwMode="auto">
              <a:xfrm>
                <a:off x="7559414" y="4881519"/>
                <a:ext cx="382728" cy="357450"/>
                <a:chOff x="674" y="3660"/>
                <a:chExt cx="464" cy="428"/>
              </a:xfrm>
            </p:grpSpPr>
            <p:sp>
              <p:nvSpPr>
                <p:cNvPr id="2643" name="Rectangle 10">
                  <a:extLst>
                    <a:ext uri="{FF2B5EF4-FFF2-40B4-BE49-F238E27FC236}">
                      <a16:creationId xmlns:a16="http://schemas.microsoft.com/office/drawing/2014/main" id="{329895C4-AD23-D9A2-E5AE-9081C47CC97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4" name="Rectangle 11">
                  <a:extLst>
                    <a:ext uri="{FF2B5EF4-FFF2-40B4-BE49-F238E27FC236}">
                      <a16:creationId xmlns:a16="http://schemas.microsoft.com/office/drawing/2014/main" id="{379A79B2-7976-D728-8FB3-923B4622B16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5" name="Line 12">
                  <a:extLst>
                    <a:ext uri="{FF2B5EF4-FFF2-40B4-BE49-F238E27FC236}">
                      <a16:creationId xmlns:a16="http://schemas.microsoft.com/office/drawing/2014/main" id="{054E703B-3420-AF67-DE15-902269FF6B9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6" name="Line 13">
                  <a:extLst>
                    <a:ext uri="{FF2B5EF4-FFF2-40B4-BE49-F238E27FC236}">
                      <a16:creationId xmlns:a16="http://schemas.microsoft.com/office/drawing/2014/main" id="{9FCCB6C9-61D7-9730-14D7-E4BF4100668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7" name="Line 14">
                  <a:extLst>
                    <a:ext uri="{FF2B5EF4-FFF2-40B4-BE49-F238E27FC236}">
                      <a16:creationId xmlns:a16="http://schemas.microsoft.com/office/drawing/2014/main" id="{16C5B93D-A41B-5D15-9869-52798DCA06C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8" name="Line 15">
                  <a:extLst>
                    <a:ext uri="{FF2B5EF4-FFF2-40B4-BE49-F238E27FC236}">
                      <a16:creationId xmlns:a16="http://schemas.microsoft.com/office/drawing/2014/main" id="{0BE22120-ACD5-022F-DD31-91C671C9771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9" name="Line 16">
                  <a:extLst>
                    <a:ext uri="{FF2B5EF4-FFF2-40B4-BE49-F238E27FC236}">
                      <a16:creationId xmlns:a16="http://schemas.microsoft.com/office/drawing/2014/main" id="{F16973A5-6584-A535-56AE-82F3E66335B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0" name="Line 17">
                  <a:extLst>
                    <a:ext uri="{FF2B5EF4-FFF2-40B4-BE49-F238E27FC236}">
                      <a16:creationId xmlns:a16="http://schemas.microsoft.com/office/drawing/2014/main" id="{4C608414-AA1F-133D-5454-648A7C407C0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1" name="Line 18">
                  <a:extLst>
                    <a:ext uri="{FF2B5EF4-FFF2-40B4-BE49-F238E27FC236}">
                      <a16:creationId xmlns:a16="http://schemas.microsoft.com/office/drawing/2014/main" id="{181D201A-9C05-2E22-6212-0664278AB00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85" name="Group 9">
                <a:extLst>
                  <a:ext uri="{FF2B5EF4-FFF2-40B4-BE49-F238E27FC236}">
                    <a16:creationId xmlns:a16="http://schemas.microsoft.com/office/drawing/2014/main" id="{1E2D44CF-E194-D7AF-B627-15082910F46D}"/>
                  </a:ext>
                </a:extLst>
              </p:cNvPr>
              <p:cNvGrpSpPr>
                <a:grpSpLocks/>
              </p:cNvGrpSpPr>
              <p:nvPr/>
            </p:nvGrpSpPr>
            <p:grpSpPr bwMode="auto">
              <a:xfrm>
                <a:off x="8032981" y="4355406"/>
                <a:ext cx="382728" cy="357450"/>
                <a:chOff x="674" y="3660"/>
                <a:chExt cx="464" cy="428"/>
              </a:xfrm>
            </p:grpSpPr>
            <p:sp>
              <p:nvSpPr>
                <p:cNvPr id="2634" name="Rectangle 10">
                  <a:extLst>
                    <a:ext uri="{FF2B5EF4-FFF2-40B4-BE49-F238E27FC236}">
                      <a16:creationId xmlns:a16="http://schemas.microsoft.com/office/drawing/2014/main" id="{4D87977F-31EA-05E9-704C-4EDF48EB13F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5" name="Rectangle 11">
                  <a:extLst>
                    <a:ext uri="{FF2B5EF4-FFF2-40B4-BE49-F238E27FC236}">
                      <a16:creationId xmlns:a16="http://schemas.microsoft.com/office/drawing/2014/main" id="{77131579-95E4-06FC-C564-8AD4189F321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6" name="Line 12">
                  <a:extLst>
                    <a:ext uri="{FF2B5EF4-FFF2-40B4-BE49-F238E27FC236}">
                      <a16:creationId xmlns:a16="http://schemas.microsoft.com/office/drawing/2014/main" id="{D85844F5-4AFE-110E-B7DA-7AF5B2777DF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7" name="Line 13">
                  <a:extLst>
                    <a:ext uri="{FF2B5EF4-FFF2-40B4-BE49-F238E27FC236}">
                      <a16:creationId xmlns:a16="http://schemas.microsoft.com/office/drawing/2014/main" id="{87306F2B-7B5A-9259-CF40-8D83C4C04B2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8" name="Line 14">
                  <a:extLst>
                    <a:ext uri="{FF2B5EF4-FFF2-40B4-BE49-F238E27FC236}">
                      <a16:creationId xmlns:a16="http://schemas.microsoft.com/office/drawing/2014/main" id="{402FDBBF-643E-D334-5727-51A62DA1FC4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9" name="Line 15">
                  <a:extLst>
                    <a:ext uri="{FF2B5EF4-FFF2-40B4-BE49-F238E27FC236}">
                      <a16:creationId xmlns:a16="http://schemas.microsoft.com/office/drawing/2014/main" id="{4D1920A9-0D4C-DDFD-F9E6-4723485CC61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0" name="Line 16">
                  <a:extLst>
                    <a:ext uri="{FF2B5EF4-FFF2-40B4-BE49-F238E27FC236}">
                      <a16:creationId xmlns:a16="http://schemas.microsoft.com/office/drawing/2014/main" id="{84B2B902-ED15-4DEF-3098-DBF587C8602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1" name="Line 17">
                  <a:extLst>
                    <a:ext uri="{FF2B5EF4-FFF2-40B4-BE49-F238E27FC236}">
                      <a16:creationId xmlns:a16="http://schemas.microsoft.com/office/drawing/2014/main" id="{47342192-A27E-DD9C-45CE-D8151E4EB06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2" name="Line 18">
                  <a:extLst>
                    <a:ext uri="{FF2B5EF4-FFF2-40B4-BE49-F238E27FC236}">
                      <a16:creationId xmlns:a16="http://schemas.microsoft.com/office/drawing/2014/main" id="{C770CCFC-0558-9EF0-EDB1-862484A757A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86" name="Group 9">
                <a:extLst>
                  <a:ext uri="{FF2B5EF4-FFF2-40B4-BE49-F238E27FC236}">
                    <a16:creationId xmlns:a16="http://schemas.microsoft.com/office/drawing/2014/main" id="{1CC63514-BD4B-119E-E5CC-0D8B80B2AD34}"/>
                  </a:ext>
                </a:extLst>
              </p:cNvPr>
              <p:cNvGrpSpPr>
                <a:grpSpLocks/>
              </p:cNvGrpSpPr>
              <p:nvPr/>
            </p:nvGrpSpPr>
            <p:grpSpPr bwMode="auto">
              <a:xfrm>
                <a:off x="8467573" y="4881519"/>
                <a:ext cx="382728" cy="357450"/>
                <a:chOff x="674" y="3660"/>
                <a:chExt cx="464" cy="428"/>
              </a:xfrm>
            </p:grpSpPr>
            <p:sp>
              <p:nvSpPr>
                <p:cNvPr id="2625" name="Rectangle 10">
                  <a:extLst>
                    <a:ext uri="{FF2B5EF4-FFF2-40B4-BE49-F238E27FC236}">
                      <a16:creationId xmlns:a16="http://schemas.microsoft.com/office/drawing/2014/main" id="{1B7C0723-CA33-8A49-4CCF-EB5EC456A14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6" name="Rectangle 11">
                  <a:extLst>
                    <a:ext uri="{FF2B5EF4-FFF2-40B4-BE49-F238E27FC236}">
                      <a16:creationId xmlns:a16="http://schemas.microsoft.com/office/drawing/2014/main" id="{C671188B-881E-480C-76CC-074146929EF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7" name="Line 12">
                  <a:extLst>
                    <a:ext uri="{FF2B5EF4-FFF2-40B4-BE49-F238E27FC236}">
                      <a16:creationId xmlns:a16="http://schemas.microsoft.com/office/drawing/2014/main" id="{C6CBD150-0893-7F1D-EA7D-0107B8955EA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8" name="Line 13">
                  <a:extLst>
                    <a:ext uri="{FF2B5EF4-FFF2-40B4-BE49-F238E27FC236}">
                      <a16:creationId xmlns:a16="http://schemas.microsoft.com/office/drawing/2014/main" id="{2AA02CA8-BDA3-C955-C471-B1BA69D3C8A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9" name="Line 14">
                  <a:extLst>
                    <a:ext uri="{FF2B5EF4-FFF2-40B4-BE49-F238E27FC236}">
                      <a16:creationId xmlns:a16="http://schemas.microsoft.com/office/drawing/2014/main" id="{18D503FF-06D3-7971-72D9-97B589FB2A8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0" name="Line 15">
                  <a:extLst>
                    <a:ext uri="{FF2B5EF4-FFF2-40B4-BE49-F238E27FC236}">
                      <a16:creationId xmlns:a16="http://schemas.microsoft.com/office/drawing/2014/main" id="{47D0E015-9D92-835C-6961-8929E1A81A7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1" name="Line 16">
                  <a:extLst>
                    <a:ext uri="{FF2B5EF4-FFF2-40B4-BE49-F238E27FC236}">
                      <a16:creationId xmlns:a16="http://schemas.microsoft.com/office/drawing/2014/main" id="{663504A5-EBA9-549D-A934-55614ACD85C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2" name="Line 17">
                  <a:extLst>
                    <a:ext uri="{FF2B5EF4-FFF2-40B4-BE49-F238E27FC236}">
                      <a16:creationId xmlns:a16="http://schemas.microsoft.com/office/drawing/2014/main" id="{C795015D-17E6-AE0D-085D-8415C58A2B1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3" name="Line 18">
                  <a:extLst>
                    <a:ext uri="{FF2B5EF4-FFF2-40B4-BE49-F238E27FC236}">
                      <a16:creationId xmlns:a16="http://schemas.microsoft.com/office/drawing/2014/main" id="{4C7C9CB2-6829-EA10-B780-8404D7E0952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2587" name="Straight Connector 2586">
                <a:extLst>
                  <a:ext uri="{FF2B5EF4-FFF2-40B4-BE49-F238E27FC236}">
                    <a16:creationId xmlns:a16="http://schemas.microsoft.com/office/drawing/2014/main" id="{FC006D4A-9C6D-784D-6A82-72A23C5CDDE0}"/>
                  </a:ext>
                </a:extLst>
              </p:cNvPr>
              <p:cNvCxnSpPr>
                <a:stCxn id="2665" idx="1"/>
                <a:endCxn id="2635"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88" name="Straight Connector 2587">
                <a:extLst>
                  <a:ext uri="{FF2B5EF4-FFF2-40B4-BE49-F238E27FC236}">
                    <a16:creationId xmlns:a16="http://schemas.microsoft.com/office/drawing/2014/main" id="{D699F314-F725-1C03-AE44-19F9EA181B8F}"/>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89" name="Straight Connector 2588">
                <a:extLst>
                  <a:ext uri="{FF2B5EF4-FFF2-40B4-BE49-F238E27FC236}">
                    <a16:creationId xmlns:a16="http://schemas.microsoft.com/office/drawing/2014/main" id="{122AF90C-1423-F571-1D25-5D539BDF24AA}"/>
                  </a:ext>
                </a:extLst>
              </p:cNvPr>
              <p:cNvCxnSpPr>
                <a:cxnSpLocks/>
                <a:endCxn id="2626"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90" name="Straight Connector 2589">
                <a:extLst>
                  <a:ext uri="{FF2B5EF4-FFF2-40B4-BE49-F238E27FC236}">
                    <a16:creationId xmlns:a16="http://schemas.microsoft.com/office/drawing/2014/main" id="{88E84032-E4BE-B120-0B6F-2CA40CA0C406}"/>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2591" name="Group 9">
                <a:extLst>
                  <a:ext uri="{FF2B5EF4-FFF2-40B4-BE49-F238E27FC236}">
                    <a16:creationId xmlns:a16="http://schemas.microsoft.com/office/drawing/2014/main" id="{864EBE3D-D2E2-7F67-FE80-4153895DF64A}"/>
                  </a:ext>
                </a:extLst>
              </p:cNvPr>
              <p:cNvGrpSpPr>
                <a:grpSpLocks/>
              </p:cNvGrpSpPr>
              <p:nvPr/>
            </p:nvGrpSpPr>
            <p:grpSpPr bwMode="auto">
              <a:xfrm>
                <a:off x="9390439" y="3851947"/>
                <a:ext cx="382728" cy="357450"/>
                <a:chOff x="674" y="3660"/>
                <a:chExt cx="464" cy="428"/>
              </a:xfrm>
            </p:grpSpPr>
            <p:sp>
              <p:nvSpPr>
                <p:cNvPr id="2616" name="Rectangle 10">
                  <a:extLst>
                    <a:ext uri="{FF2B5EF4-FFF2-40B4-BE49-F238E27FC236}">
                      <a16:creationId xmlns:a16="http://schemas.microsoft.com/office/drawing/2014/main" id="{F5635B85-5B59-ACE6-F4AD-16B31CE04CA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7" name="Rectangle 11">
                  <a:extLst>
                    <a:ext uri="{FF2B5EF4-FFF2-40B4-BE49-F238E27FC236}">
                      <a16:creationId xmlns:a16="http://schemas.microsoft.com/office/drawing/2014/main" id="{5A9F889E-CFC2-45EA-8DB8-ED410AC8B1C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8" name="Line 12">
                  <a:extLst>
                    <a:ext uri="{FF2B5EF4-FFF2-40B4-BE49-F238E27FC236}">
                      <a16:creationId xmlns:a16="http://schemas.microsoft.com/office/drawing/2014/main" id="{FF56896A-7B5A-F0C9-47F0-94DF31FC60B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9" name="Line 13">
                  <a:extLst>
                    <a:ext uri="{FF2B5EF4-FFF2-40B4-BE49-F238E27FC236}">
                      <a16:creationId xmlns:a16="http://schemas.microsoft.com/office/drawing/2014/main" id="{27489BC8-D9A0-531B-E104-698A93AAA38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0" name="Line 14">
                  <a:extLst>
                    <a:ext uri="{FF2B5EF4-FFF2-40B4-BE49-F238E27FC236}">
                      <a16:creationId xmlns:a16="http://schemas.microsoft.com/office/drawing/2014/main" id="{16ECAAF5-1BC2-7E37-8A0B-0434BF8C910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1" name="Line 15">
                  <a:extLst>
                    <a:ext uri="{FF2B5EF4-FFF2-40B4-BE49-F238E27FC236}">
                      <a16:creationId xmlns:a16="http://schemas.microsoft.com/office/drawing/2014/main" id="{E745901C-DEAC-8199-137E-8CE16E9C200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2" name="Line 16">
                  <a:extLst>
                    <a:ext uri="{FF2B5EF4-FFF2-40B4-BE49-F238E27FC236}">
                      <a16:creationId xmlns:a16="http://schemas.microsoft.com/office/drawing/2014/main" id="{69E5B92D-F8A7-5DF6-EACB-C6F55DF9DE3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3" name="Line 17">
                  <a:extLst>
                    <a:ext uri="{FF2B5EF4-FFF2-40B4-BE49-F238E27FC236}">
                      <a16:creationId xmlns:a16="http://schemas.microsoft.com/office/drawing/2014/main" id="{6495E3CF-1E0A-DF8C-4D00-441C031CC3E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4" name="Line 18">
                  <a:extLst>
                    <a:ext uri="{FF2B5EF4-FFF2-40B4-BE49-F238E27FC236}">
                      <a16:creationId xmlns:a16="http://schemas.microsoft.com/office/drawing/2014/main" id="{93014C50-E3F8-5C19-2208-1BD42DB34FE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92" name="Group 9">
                <a:extLst>
                  <a:ext uri="{FF2B5EF4-FFF2-40B4-BE49-F238E27FC236}">
                    <a16:creationId xmlns:a16="http://schemas.microsoft.com/office/drawing/2014/main" id="{726691C7-2956-4BBE-D06C-766C45C92277}"/>
                  </a:ext>
                </a:extLst>
              </p:cNvPr>
              <p:cNvGrpSpPr>
                <a:grpSpLocks/>
              </p:cNvGrpSpPr>
              <p:nvPr/>
            </p:nvGrpSpPr>
            <p:grpSpPr bwMode="auto">
              <a:xfrm>
                <a:off x="8955847" y="4350466"/>
                <a:ext cx="382728" cy="357450"/>
                <a:chOff x="674" y="3660"/>
                <a:chExt cx="464" cy="428"/>
              </a:xfrm>
            </p:grpSpPr>
            <p:sp>
              <p:nvSpPr>
                <p:cNvPr id="2607" name="Rectangle 10">
                  <a:extLst>
                    <a:ext uri="{FF2B5EF4-FFF2-40B4-BE49-F238E27FC236}">
                      <a16:creationId xmlns:a16="http://schemas.microsoft.com/office/drawing/2014/main" id="{71D3AA9D-B1E8-D722-C6C0-CC8A55B9551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8" name="Rectangle 11">
                  <a:extLst>
                    <a:ext uri="{FF2B5EF4-FFF2-40B4-BE49-F238E27FC236}">
                      <a16:creationId xmlns:a16="http://schemas.microsoft.com/office/drawing/2014/main" id="{7BB054A8-7D95-A00C-1430-27B4F9EEDA6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9" name="Line 12">
                  <a:extLst>
                    <a:ext uri="{FF2B5EF4-FFF2-40B4-BE49-F238E27FC236}">
                      <a16:creationId xmlns:a16="http://schemas.microsoft.com/office/drawing/2014/main" id="{363C93CD-C67F-7A39-3FF2-5956242DAF3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0" name="Line 13">
                  <a:extLst>
                    <a:ext uri="{FF2B5EF4-FFF2-40B4-BE49-F238E27FC236}">
                      <a16:creationId xmlns:a16="http://schemas.microsoft.com/office/drawing/2014/main" id="{7140A95E-512D-E65D-7DF6-3DAB430C6E1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1" name="Line 14">
                  <a:extLst>
                    <a:ext uri="{FF2B5EF4-FFF2-40B4-BE49-F238E27FC236}">
                      <a16:creationId xmlns:a16="http://schemas.microsoft.com/office/drawing/2014/main" id="{FF511263-FC1D-FAD5-D690-DF123BD3A46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2" name="Line 15">
                  <a:extLst>
                    <a:ext uri="{FF2B5EF4-FFF2-40B4-BE49-F238E27FC236}">
                      <a16:creationId xmlns:a16="http://schemas.microsoft.com/office/drawing/2014/main" id="{7CCC8529-ABF6-7D4D-4423-6560DF21474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3" name="Line 16">
                  <a:extLst>
                    <a:ext uri="{FF2B5EF4-FFF2-40B4-BE49-F238E27FC236}">
                      <a16:creationId xmlns:a16="http://schemas.microsoft.com/office/drawing/2014/main" id="{C416E456-BF35-E35F-69ED-BACB5429321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4" name="Line 17">
                  <a:extLst>
                    <a:ext uri="{FF2B5EF4-FFF2-40B4-BE49-F238E27FC236}">
                      <a16:creationId xmlns:a16="http://schemas.microsoft.com/office/drawing/2014/main" id="{4368C1A8-CFE5-B0C8-5B73-B11AC3F5884B}"/>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5" name="Line 18">
                  <a:extLst>
                    <a:ext uri="{FF2B5EF4-FFF2-40B4-BE49-F238E27FC236}">
                      <a16:creationId xmlns:a16="http://schemas.microsoft.com/office/drawing/2014/main" id="{633F1122-2533-2017-7640-8DFD580AE99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93" name="Group 9">
                <a:extLst>
                  <a:ext uri="{FF2B5EF4-FFF2-40B4-BE49-F238E27FC236}">
                    <a16:creationId xmlns:a16="http://schemas.microsoft.com/office/drawing/2014/main" id="{0C82FC4B-C5AA-805E-8C16-2BAE36D6AE5E}"/>
                  </a:ext>
                </a:extLst>
              </p:cNvPr>
              <p:cNvGrpSpPr>
                <a:grpSpLocks/>
              </p:cNvGrpSpPr>
              <p:nvPr/>
            </p:nvGrpSpPr>
            <p:grpSpPr bwMode="auto">
              <a:xfrm>
                <a:off x="9390439" y="4876579"/>
                <a:ext cx="382728" cy="357450"/>
                <a:chOff x="674" y="3660"/>
                <a:chExt cx="464" cy="428"/>
              </a:xfrm>
            </p:grpSpPr>
            <p:sp>
              <p:nvSpPr>
                <p:cNvPr id="2598" name="Rectangle 10">
                  <a:extLst>
                    <a:ext uri="{FF2B5EF4-FFF2-40B4-BE49-F238E27FC236}">
                      <a16:creationId xmlns:a16="http://schemas.microsoft.com/office/drawing/2014/main" id="{AC713A5F-F89A-658A-F40D-F474BBC34FA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99" name="Rectangle 11">
                  <a:extLst>
                    <a:ext uri="{FF2B5EF4-FFF2-40B4-BE49-F238E27FC236}">
                      <a16:creationId xmlns:a16="http://schemas.microsoft.com/office/drawing/2014/main" id="{CB2DCFF5-45B1-49DD-4926-639247FD802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0" name="Line 12">
                  <a:extLst>
                    <a:ext uri="{FF2B5EF4-FFF2-40B4-BE49-F238E27FC236}">
                      <a16:creationId xmlns:a16="http://schemas.microsoft.com/office/drawing/2014/main" id="{19C8D7EF-7F62-1C03-216A-59968F28AC6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1" name="Line 13">
                  <a:extLst>
                    <a:ext uri="{FF2B5EF4-FFF2-40B4-BE49-F238E27FC236}">
                      <a16:creationId xmlns:a16="http://schemas.microsoft.com/office/drawing/2014/main" id="{C20BE792-DC4A-C45F-0A5F-EC48D50ED53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2" name="Line 14">
                  <a:extLst>
                    <a:ext uri="{FF2B5EF4-FFF2-40B4-BE49-F238E27FC236}">
                      <a16:creationId xmlns:a16="http://schemas.microsoft.com/office/drawing/2014/main" id="{D02BFCA2-668E-A795-5FA2-DCE73B2CD17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3" name="Line 15">
                  <a:extLst>
                    <a:ext uri="{FF2B5EF4-FFF2-40B4-BE49-F238E27FC236}">
                      <a16:creationId xmlns:a16="http://schemas.microsoft.com/office/drawing/2014/main" id="{DA34B496-8531-0902-F32D-1954A878BC8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4" name="Line 16">
                  <a:extLst>
                    <a:ext uri="{FF2B5EF4-FFF2-40B4-BE49-F238E27FC236}">
                      <a16:creationId xmlns:a16="http://schemas.microsoft.com/office/drawing/2014/main" id="{F712FFEF-CCB4-226A-D043-1C8386CE0A2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5" name="Line 17">
                  <a:extLst>
                    <a:ext uri="{FF2B5EF4-FFF2-40B4-BE49-F238E27FC236}">
                      <a16:creationId xmlns:a16="http://schemas.microsoft.com/office/drawing/2014/main" id="{724D17E8-FC8E-9CA4-F116-ECD47596770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6" name="Line 18">
                  <a:extLst>
                    <a:ext uri="{FF2B5EF4-FFF2-40B4-BE49-F238E27FC236}">
                      <a16:creationId xmlns:a16="http://schemas.microsoft.com/office/drawing/2014/main" id="{553B0EFC-8ECD-4A18-BD36-9CA8EB65A5E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2594" name="Straight Connector 2593">
                <a:extLst>
                  <a:ext uri="{FF2B5EF4-FFF2-40B4-BE49-F238E27FC236}">
                    <a16:creationId xmlns:a16="http://schemas.microsoft.com/office/drawing/2014/main" id="{CE635D08-C426-C043-FC7F-8AEF0C5ECF57}"/>
                  </a:ext>
                </a:extLst>
              </p:cNvPr>
              <p:cNvCxnSpPr>
                <a:endCxn id="2608"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95" name="Straight Connector 2594">
                <a:extLst>
                  <a:ext uri="{FF2B5EF4-FFF2-40B4-BE49-F238E27FC236}">
                    <a16:creationId xmlns:a16="http://schemas.microsoft.com/office/drawing/2014/main" id="{503D6B63-904C-513B-7887-5EB5E9C2D83F}"/>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96" name="Straight Connector 2595">
                <a:extLst>
                  <a:ext uri="{FF2B5EF4-FFF2-40B4-BE49-F238E27FC236}">
                    <a16:creationId xmlns:a16="http://schemas.microsoft.com/office/drawing/2014/main" id="{702C3F87-2DEA-F333-C263-AECE4E3903C5}"/>
                  </a:ext>
                </a:extLst>
              </p:cNvPr>
              <p:cNvCxnSpPr>
                <a:cxnSpLocks/>
                <a:endCxn id="2599"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97" name="Straight Connector 2596">
                <a:extLst>
                  <a:ext uri="{FF2B5EF4-FFF2-40B4-BE49-F238E27FC236}">
                    <a16:creationId xmlns:a16="http://schemas.microsoft.com/office/drawing/2014/main" id="{02564660-61AA-5DB4-7212-4ECE30768A44}"/>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577" name="TextBox 2576">
              <a:extLst>
                <a:ext uri="{FF2B5EF4-FFF2-40B4-BE49-F238E27FC236}">
                  <a16:creationId xmlns:a16="http://schemas.microsoft.com/office/drawing/2014/main" id="{3EC6620B-DE8B-6F82-DCA7-610B5E3EAC8F}"/>
                </a:ext>
              </a:extLst>
            </p:cNvPr>
            <p:cNvSpPr txBox="1"/>
            <p:nvPr/>
          </p:nvSpPr>
          <p:spPr>
            <a:xfrm>
              <a:off x="9319860" y="4148124"/>
              <a:ext cx="719028" cy="380661"/>
            </a:xfrm>
            <a:prstGeom prst="rect">
              <a:avLst/>
            </a:prstGeom>
            <a:noFill/>
          </p:spPr>
          <p:txBody>
            <a:bodyPr wrap="none" rtlCol="0">
              <a:spAutoFit/>
            </a:bodyPr>
            <a:lstStyle/>
            <a:p>
              <a:r>
                <a:rPr lang="en-GB" sz="300">
                  <a:solidFill>
                    <a:schemeClr val="tx1"/>
                  </a:solidFill>
                </a:rPr>
                <a:t>SQL</a:t>
              </a:r>
            </a:p>
          </p:txBody>
        </p:sp>
        <p:sp>
          <p:nvSpPr>
            <p:cNvPr id="2578" name="TextBox 2577">
              <a:extLst>
                <a:ext uri="{FF2B5EF4-FFF2-40B4-BE49-F238E27FC236}">
                  <a16:creationId xmlns:a16="http://schemas.microsoft.com/office/drawing/2014/main" id="{862D47D4-9588-A9BA-0D8F-B11AE56CA43F}"/>
                </a:ext>
              </a:extLst>
            </p:cNvPr>
            <p:cNvSpPr txBox="1"/>
            <p:nvPr/>
          </p:nvSpPr>
          <p:spPr>
            <a:xfrm>
              <a:off x="10015581" y="1843954"/>
              <a:ext cx="1172829" cy="380661"/>
            </a:xfrm>
            <a:prstGeom prst="rect">
              <a:avLst/>
            </a:prstGeom>
            <a:noFill/>
          </p:spPr>
          <p:txBody>
            <a:bodyPr wrap="none" rtlCol="0">
              <a:spAutoFit/>
            </a:bodyPr>
            <a:lstStyle/>
            <a:p>
              <a:r>
                <a:rPr lang="en-GB" sz="300"/>
                <a:t>d</a:t>
              </a:r>
              <a:r>
                <a:rPr lang="en-GB" sz="300">
                  <a:solidFill>
                    <a:schemeClr val="tx1"/>
                  </a:solidFill>
                </a:rPr>
                <a:t>ata scientists</a:t>
              </a:r>
            </a:p>
          </p:txBody>
        </p:sp>
        <p:sp>
          <p:nvSpPr>
            <p:cNvPr id="2579" name="TextBox 2578">
              <a:extLst>
                <a:ext uri="{FF2B5EF4-FFF2-40B4-BE49-F238E27FC236}">
                  <a16:creationId xmlns:a16="http://schemas.microsoft.com/office/drawing/2014/main" id="{77D22AD2-E265-B18D-43A4-01991B22FD18}"/>
                </a:ext>
              </a:extLst>
            </p:cNvPr>
            <p:cNvSpPr txBox="1"/>
            <p:nvPr/>
          </p:nvSpPr>
          <p:spPr>
            <a:xfrm>
              <a:off x="9865699" y="3737647"/>
              <a:ext cx="1344653" cy="380661"/>
            </a:xfrm>
            <a:prstGeom prst="rect">
              <a:avLst/>
            </a:prstGeom>
            <a:noFill/>
          </p:spPr>
          <p:txBody>
            <a:bodyPr wrap="none" rtlCol="0">
              <a:spAutoFit/>
            </a:bodyPr>
            <a:lstStyle/>
            <a:p>
              <a:r>
                <a:rPr lang="en-GB" sz="300"/>
                <a:t>Business analysts</a:t>
              </a:r>
              <a:endParaRPr lang="en-GB" sz="300">
                <a:solidFill>
                  <a:schemeClr val="tx1"/>
                </a:solidFill>
              </a:endParaRPr>
            </a:p>
          </p:txBody>
        </p:sp>
        <p:sp>
          <p:nvSpPr>
            <p:cNvPr id="2580" name="Right Arrow 2579">
              <a:extLst>
                <a:ext uri="{FF2B5EF4-FFF2-40B4-BE49-F238E27FC236}">
                  <a16:creationId xmlns:a16="http://schemas.microsoft.com/office/drawing/2014/main" id="{C61C3294-8C48-66AD-196D-860044AAEFBE}"/>
                </a:ext>
              </a:extLst>
            </p:cNvPr>
            <p:cNvSpPr/>
            <p:nvPr/>
          </p:nvSpPr>
          <p:spPr bwMode="auto">
            <a:xfrm>
              <a:off x="6952890" y="256138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581" name="Right Arrow 2580">
              <a:extLst>
                <a:ext uri="{FF2B5EF4-FFF2-40B4-BE49-F238E27FC236}">
                  <a16:creationId xmlns:a16="http://schemas.microsoft.com/office/drawing/2014/main" id="{237EC44C-2A8A-C1F5-650C-1C8E93CE1959}"/>
                </a:ext>
              </a:extLst>
            </p:cNvPr>
            <p:cNvSpPr/>
            <p:nvPr/>
          </p:nvSpPr>
          <p:spPr bwMode="auto">
            <a:xfrm>
              <a:off x="6945753" y="423765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grpSp>
      <p:grpSp>
        <p:nvGrpSpPr>
          <p:cNvPr id="2870" name="Group 2869">
            <a:extLst>
              <a:ext uri="{FF2B5EF4-FFF2-40B4-BE49-F238E27FC236}">
                <a16:creationId xmlns:a16="http://schemas.microsoft.com/office/drawing/2014/main" id="{A0F88B80-3ECC-A0A2-EF8D-97A2A704B964}"/>
              </a:ext>
            </a:extLst>
          </p:cNvPr>
          <p:cNvGrpSpPr/>
          <p:nvPr/>
        </p:nvGrpSpPr>
        <p:grpSpPr>
          <a:xfrm flipH="1">
            <a:off x="7693700" y="1289328"/>
            <a:ext cx="3291837" cy="2215514"/>
            <a:chOff x="1169227" y="853258"/>
            <a:chExt cx="10081942" cy="6512658"/>
          </a:xfrm>
        </p:grpSpPr>
        <p:grpSp>
          <p:nvGrpSpPr>
            <p:cNvPr id="2871" name="Group 2870">
              <a:extLst>
                <a:ext uri="{FF2B5EF4-FFF2-40B4-BE49-F238E27FC236}">
                  <a16:creationId xmlns:a16="http://schemas.microsoft.com/office/drawing/2014/main" id="{090195D5-9481-CA2C-F997-E2E9DA160780}"/>
                </a:ext>
              </a:extLst>
            </p:cNvPr>
            <p:cNvGrpSpPr/>
            <p:nvPr/>
          </p:nvGrpSpPr>
          <p:grpSpPr>
            <a:xfrm>
              <a:off x="2875632" y="5775817"/>
              <a:ext cx="6199367" cy="773604"/>
              <a:chOff x="9534614" y="4851656"/>
              <a:chExt cx="1847840" cy="942923"/>
            </a:xfrm>
            <a:solidFill>
              <a:schemeClr val="bg1">
                <a:lumMod val="95000"/>
              </a:schemeClr>
            </a:solidFill>
          </p:grpSpPr>
          <p:sp>
            <p:nvSpPr>
              <p:cNvPr id="3220" name="AutoShape 4">
                <a:extLst>
                  <a:ext uri="{FF2B5EF4-FFF2-40B4-BE49-F238E27FC236}">
                    <a16:creationId xmlns:a16="http://schemas.microsoft.com/office/drawing/2014/main" id="{48E9EEB4-B196-3A89-FAD6-57AA70EAA431}"/>
                  </a:ext>
                </a:extLst>
              </p:cNvPr>
              <p:cNvSpPr>
                <a:spLocks noChangeArrowheads="1"/>
              </p:cNvSpPr>
              <p:nvPr/>
            </p:nvSpPr>
            <p:spPr bwMode="auto">
              <a:xfrm>
                <a:off x="9534614" y="4851656"/>
                <a:ext cx="1847840" cy="942923"/>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000000"/>
                  </a:solidFill>
                  <a:effectLst/>
                  <a:uLnTx/>
                  <a:uFillTx/>
                  <a:latin typeface="Arial"/>
                  <a:ea typeface="+mn-ea"/>
                  <a:cs typeface="+mn-cs"/>
                </a:endParaRPr>
              </a:p>
            </p:txBody>
          </p:sp>
          <p:sp>
            <p:nvSpPr>
              <p:cNvPr id="3221" name="Freeform 3220">
                <a:extLst>
                  <a:ext uri="{FF2B5EF4-FFF2-40B4-BE49-F238E27FC236}">
                    <a16:creationId xmlns:a16="http://schemas.microsoft.com/office/drawing/2014/main" id="{98A9234C-247A-81E6-EC22-EEDF78D31659}"/>
                  </a:ext>
                </a:extLst>
              </p:cNvPr>
              <p:cNvSpPr/>
              <p:nvPr/>
            </p:nvSpPr>
            <p:spPr bwMode="auto">
              <a:xfrm>
                <a:off x="9540007" y="5261199"/>
                <a:ext cx="1842447" cy="20451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2872" name="Rounded Rectangle 2871">
              <a:extLst>
                <a:ext uri="{FF2B5EF4-FFF2-40B4-BE49-F238E27FC236}">
                  <a16:creationId xmlns:a16="http://schemas.microsoft.com/office/drawing/2014/main" id="{4E502652-F4E7-D2A9-B2ED-0577FB13CA0E}"/>
                </a:ext>
              </a:extLst>
            </p:cNvPr>
            <p:cNvSpPr/>
            <p:nvPr/>
          </p:nvSpPr>
          <p:spPr bwMode="auto">
            <a:xfrm>
              <a:off x="3073499" y="139456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873" name="Rounded Rectangle 2872">
              <a:extLst>
                <a:ext uri="{FF2B5EF4-FFF2-40B4-BE49-F238E27FC236}">
                  <a16:creationId xmlns:a16="http://schemas.microsoft.com/office/drawing/2014/main" id="{72802797-56C6-E0CA-A3FA-BB4E237D75B1}"/>
                </a:ext>
              </a:extLst>
            </p:cNvPr>
            <p:cNvSpPr/>
            <p:nvPr/>
          </p:nvSpPr>
          <p:spPr bwMode="auto">
            <a:xfrm>
              <a:off x="5231359" y="1369137"/>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2874" name="Group 2873">
              <a:extLst>
                <a:ext uri="{FF2B5EF4-FFF2-40B4-BE49-F238E27FC236}">
                  <a16:creationId xmlns:a16="http://schemas.microsoft.com/office/drawing/2014/main" id="{00A29D8E-438D-51FC-7F0C-7D96A61BDCC2}"/>
                </a:ext>
              </a:extLst>
            </p:cNvPr>
            <p:cNvGrpSpPr/>
            <p:nvPr/>
          </p:nvGrpSpPr>
          <p:grpSpPr>
            <a:xfrm>
              <a:off x="1169227" y="1237090"/>
              <a:ext cx="1407354" cy="6128826"/>
              <a:chOff x="2052240" y="0"/>
              <a:chExt cx="1279453" cy="6400667"/>
            </a:xfrm>
          </p:grpSpPr>
          <p:sp>
            <p:nvSpPr>
              <p:cNvPr id="3190" name="Rectangle 3189">
                <a:extLst>
                  <a:ext uri="{FF2B5EF4-FFF2-40B4-BE49-F238E27FC236}">
                    <a16:creationId xmlns:a16="http://schemas.microsoft.com/office/drawing/2014/main" id="{EA435E19-C3B2-D5C3-E507-2E939C8671B6}"/>
                  </a:ext>
                </a:extLst>
              </p:cNvPr>
              <p:cNvSpPr/>
              <p:nvPr/>
            </p:nvSpPr>
            <p:spPr bwMode="auto">
              <a:xfrm rot="5400000">
                <a:off x="-324839" y="2523900"/>
                <a:ext cx="5870223" cy="822423"/>
              </a:xfrm>
              <a:prstGeom prst="rect">
                <a:avLst/>
              </a:prstGeom>
              <a:solidFill>
                <a:schemeClr val="bg1">
                  <a:lumMod val="95000"/>
                </a:schemeClr>
              </a:solidFill>
              <a:ln w="9525" cap="flat" cmpd="sng" algn="ctr">
                <a:solidFill>
                  <a:srgbClr val="A6A6A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191" name="Group 3190">
                <a:extLst>
                  <a:ext uri="{FF2B5EF4-FFF2-40B4-BE49-F238E27FC236}">
                    <a16:creationId xmlns:a16="http://schemas.microsoft.com/office/drawing/2014/main" id="{25FFCB81-4B87-23BC-31A6-ED8265EA24E7}"/>
                  </a:ext>
                </a:extLst>
              </p:cNvPr>
              <p:cNvGrpSpPr/>
              <p:nvPr/>
            </p:nvGrpSpPr>
            <p:grpSpPr>
              <a:xfrm>
                <a:off x="2052240" y="411315"/>
                <a:ext cx="1279453" cy="5989352"/>
                <a:chOff x="2052240" y="411315"/>
                <a:chExt cx="1279453" cy="5989352"/>
              </a:xfrm>
            </p:grpSpPr>
            <p:sp>
              <p:nvSpPr>
                <p:cNvPr id="3192" name="Text Box 45">
                  <a:extLst>
                    <a:ext uri="{FF2B5EF4-FFF2-40B4-BE49-F238E27FC236}">
                      <a16:creationId xmlns:a16="http://schemas.microsoft.com/office/drawing/2014/main" id="{26D7C877-6ECD-65A3-7236-DFA4CE5B2D79}"/>
                    </a:ext>
                  </a:extLst>
                </p:cNvPr>
                <p:cNvSpPr txBox="1">
                  <a:spLocks noChangeArrowheads="1"/>
                </p:cNvSpPr>
                <p:nvPr/>
              </p:nvSpPr>
              <p:spPr bwMode="auto">
                <a:xfrm>
                  <a:off x="2318766" y="411315"/>
                  <a:ext cx="580840" cy="53006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IoT</a:t>
                  </a:r>
                </a:p>
              </p:txBody>
            </p:sp>
            <p:pic>
              <p:nvPicPr>
                <p:cNvPr id="3193" name="Picture 8" descr="Microsoft Word logo">
                  <a:extLst>
                    <a:ext uri="{FF2B5EF4-FFF2-40B4-BE49-F238E27FC236}">
                      <a16:creationId xmlns:a16="http://schemas.microsoft.com/office/drawing/2014/main" id="{CF307FCF-C122-7214-4E4A-D00EDE1488C6}"/>
                    </a:ext>
                  </a:extLst>
                </p:cNvPr>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319337" y="5311836"/>
                  <a:ext cx="363974" cy="356781"/>
                </a:xfrm>
                <a:prstGeom prst="rect">
                  <a:avLst/>
                </a:prstGeom>
                <a:noFill/>
              </p:spPr>
            </p:pic>
            <p:grpSp>
              <p:nvGrpSpPr>
                <p:cNvPr id="3194" name="Group 3193">
                  <a:extLst>
                    <a:ext uri="{FF2B5EF4-FFF2-40B4-BE49-F238E27FC236}">
                      <a16:creationId xmlns:a16="http://schemas.microsoft.com/office/drawing/2014/main" id="{220F91CD-38B8-6FDB-AFAF-BDE857ED5922}"/>
                    </a:ext>
                  </a:extLst>
                </p:cNvPr>
                <p:cNvGrpSpPr/>
                <p:nvPr/>
              </p:nvGrpSpPr>
              <p:grpSpPr>
                <a:xfrm rot="16200000">
                  <a:off x="2293030" y="2820593"/>
                  <a:ext cx="657065" cy="805887"/>
                  <a:chOff x="2274808" y="3493804"/>
                  <a:chExt cx="657065" cy="805887"/>
                </a:xfrm>
              </p:grpSpPr>
              <p:sp>
                <p:nvSpPr>
                  <p:cNvPr id="3218" name="Can 3217">
                    <a:extLst>
                      <a:ext uri="{FF2B5EF4-FFF2-40B4-BE49-F238E27FC236}">
                        <a16:creationId xmlns:a16="http://schemas.microsoft.com/office/drawing/2014/main" id="{9FDBDBF8-7549-26C1-AA56-8D2DDEF6A33C}"/>
                      </a:ext>
                    </a:extLst>
                  </p:cNvPr>
                  <p:cNvSpPr/>
                  <p:nvPr/>
                </p:nvSpPr>
                <p:spPr>
                  <a:xfrm rot="5400000">
                    <a:off x="2446570" y="3723409"/>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219" name="TextBox 3218">
                    <a:extLst>
                      <a:ext uri="{FF2B5EF4-FFF2-40B4-BE49-F238E27FC236}">
                        <a16:creationId xmlns:a16="http://schemas.microsoft.com/office/drawing/2014/main" id="{E823C2FA-9F5C-CF62-2528-D3DF5BF76DFB}"/>
                      </a:ext>
                    </a:extLst>
                  </p:cNvPr>
                  <p:cNvSpPr txBox="1"/>
                  <p:nvPr/>
                </p:nvSpPr>
                <p:spPr>
                  <a:xfrm rot="5400000">
                    <a:off x="2070637" y="3697975"/>
                    <a:ext cx="80588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RDBMS</a:t>
                    </a:r>
                  </a:p>
                </p:txBody>
              </p:sp>
            </p:grpSp>
            <p:pic>
              <p:nvPicPr>
                <p:cNvPr id="3195" name="Picture 3194" descr="Dubbelklik hier om de afbeelding te veranderen">
                  <a:extLst>
                    <a:ext uri="{FF2B5EF4-FFF2-40B4-BE49-F238E27FC236}">
                      <a16:creationId xmlns:a16="http://schemas.microsoft.com/office/drawing/2014/main" id="{99909D32-776F-3954-25B1-B7C819D4436C}"/>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7308" y="5357725"/>
                  <a:ext cx="317800" cy="249809"/>
                </a:xfrm>
                <a:prstGeom prst="rect">
                  <a:avLst/>
                </a:prstGeom>
                <a:noFill/>
              </p:spPr>
            </p:pic>
            <p:sp>
              <p:nvSpPr>
                <p:cNvPr id="3196" name="TextBox 3195">
                  <a:extLst>
                    <a:ext uri="{FF2B5EF4-FFF2-40B4-BE49-F238E27FC236}">
                      <a16:creationId xmlns:a16="http://schemas.microsoft.com/office/drawing/2014/main" id="{C0CCEC81-D5EF-3509-D9FF-1769EF081963}"/>
                    </a:ext>
                  </a:extLst>
                </p:cNvPr>
                <p:cNvSpPr txBox="1"/>
                <p:nvPr/>
              </p:nvSpPr>
              <p:spPr>
                <a:xfrm>
                  <a:off x="2158461" y="5529428"/>
                  <a:ext cx="1173232" cy="871239"/>
                </a:xfrm>
                <a:prstGeom prst="rect">
                  <a:avLst/>
                </a:prstGeom>
                <a:noFill/>
              </p:spPr>
              <p:txBody>
                <a:bodyPr wrap="square" rtlCol="0">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office docs</a:t>
                  </a:r>
                </a:p>
              </p:txBody>
            </p:sp>
            <p:sp>
              <p:nvSpPr>
                <p:cNvPr id="3197" name="TextBox 24">
                  <a:extLst>
                    <a:ext uri="{FF2B5EF4-FFF2-40B4-BE49-F238E27FC236}">
                      <a16:creationId xmlns:a16="http://schemas.microsoft.com/office/drawing/2014/main" id="{8161E267-6B12-0023-197E-1D006E681738}"/>
                    </a:ext>
                  </a:extLst>
                </p:cNvPr>
                <p:cNvSpPr txBox="1"/>
                <p:nvPr/>
              </p:nvSpPr>
              <p:spPr>
                <a:xfrm>
                  <a:off x="2257388" y="3855748"/>
                  <a:ext cx="70174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social</a:t>
                  </a:r>
                </a:p>
              </p:txBody>
            </p:sp>
            <p:grpSp>
              <p:nvGrpSpPr>
                <p:cNvPr id="3198" name="Group 3197">
                  <a:extLst>
                    <a:ext uri="{FF2B5EF4-FFF2-40B4-BE49-F238E27FC236}">
                      <a16:creationId xmlns:a16="http://schemas.microsoft.com/office/drawing/2014/main" id="{A52B9254-EE71-5A6F-090D-FE3020C66CFD}"/>
                    </a:ext>
                  </a:extLst>
                </p:cNvPr>
                <p:cNvGrpSpPr/>
                <p:nvPr/>
              </p:nvGrpSpPr>
              <p:grpSpPr>
                <a:xfrm rot="16200000">
                  <a:off x="2260771" y="4107943"/>
                  <a:ext cx="578932" cy="705754"/>
                  <a:chOff x="2651792" y="5881841"/>
                  <a:chExt cx="578932" cy="705754"/>
                </a:xfrm>
              </p:grpSpPr>
              <p:sp>
                <p:nvSpPr>
                  <p:cNvPr id="3216" name="Cloud 3215">
                    <a:extLst>
                      <a:ext uri="{FF2B5EF4-FFF2-40B4-BE49-F238E27FC236}">
                        <a16:creationId xmlns:a16="http://schemas.microsoft.com/office/drawing/2014/main" id="{3CD3E0E3-EA3B-410B-AE6B-564B5595B3A0}"/>
                      </a:ext>
                    </a:extLst>
                  </p:cNvPr>
                  <p:cNvSpPr/>
                  <p:nvPr/>
                </p:nvSpPr>
                <p:spPr>
                  <a:xfrm rot="5400000">
                    <a:off x="2857442" y="6143512"/>
                    <a:ext cx="498077" cy="248487"/>
                  </a:xfrm>
                  <a:prstGeom prst="cloud">
                    <a:avLst/>
                  </a:prstGeom>
                  <a:solidFill>
                    <a:srgbClr val="FFFFFF">
                      <a:lumMod val="85000"/>
                    </a:srgbClr>
                  </a:solidFill>
                  <a:ln w="127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a:ea typeface="+mn-ea"/>
                      <a:cs typeface="Arial" charset="0"/>
                    </a:endParaRPr>
                  </a:p>
                </p:txBody>
              </p:sp>
              <p:sp>
                <p:nvSpPr>
                  <p:cNvPr id="3217" name="TextBox 3216">
                    <a:extLst>
                      <a:ext uri="{FF2B5EF4-FFF2-40B4-BE49-F238E27FC236}">
                        <a16:creationId xmlns:a16="http://schemas.microsoft.com/office/drawing/2014/main" id="{38947735-6E1E-0392-1053-FD2A81291A5E}"/>
                      </a:ext>
                    </a:extLst>
                  </p:cNvPr>
                  <p:cNvSpPr txBox="1"/>
                  <p:nvPr/>
                </p:nvSpPr>
                <p:spPr>
                  <a:xfrm rot="5400000">
                    <a:off x="2497688" y="6035945"/>
                    <a:ext cx="70575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Cloud</a:t>
                    </a:r>
                  </a:p>
                </p:txBody>
              </p:sp>
            </p:grpSp>
            <p:grpSp>
              <p:nvGrpSpPr>
                <p:cNvPr id="3199" name="Group 3198">
                  <a:extLst>
                    <a:ext uri="{FF2B5EF4-FFF2-40B4-BE49-F238E27FC236}">
                      <a16:creationId xmlns:a16="http://schemas.microsoft.com/office/drawing/2014/main" id="{F5B285BA-E9FB-816E-0C67-43F1FF586883}"/>
                    </a:ext>
                  </a:extLst>
                </p:cNvPr>
                <p:cNvGrpSpPr/>
                <p:nvPr/>
              </p:nvGrpSpPr>
              <p:grpSpPr>
                <a:xfrm rot="16200000">
                  <a:off x="2319463" y="662317"/>
                  <a:ext cx="637008" cy="833927"/>
                  <a:chOff x="3012287" y="1731718"/>
                  <a:chExt cx="637008" cy="833927"/>
                </a:xfrm>
              </p:grpSpPr>
              <p:sp>
                <p:nvSpPr>
                  <p:cNvPr id="3214" name="Can 3213">
                    <a:extLst>
                      <a:ext uri="{FF2B5EF4-FFF2-40B4-BE49-F238E27FC236}">
                        <a16:creationId xmlns:a16="http://schemas.microsoft.com/office/drawing/2014/main" id="{0BCAC544-3E7E-46C3-D95D-E7800A2F646A}"/>
                      </a:ext>
                    </a:extLst>
                  </p:cNvPr>
                  <p:cNvSpPr/>
                  <p:nvPr/>
                </p:nvSpPr>
                <p:spPr>
                  <a:xfrm rot="5400000">
                    <a:off x="3104229" y="1965679"/>
                    <a:ext cx="777604" cy="312528"/>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a:ea typeface="+mn-ea"/>
                        <a:cs typeface="Arial" charset="0"/>
                      </a:rPr>
                      <a:t>clickstream</a:t>
                    </a:r>
                  </a:p>
                </p:txBody>
              </p:sp>
              <p:sp>
                <p:nvSpPr>
                  <p:cNvPr id="3215" name="TextBox 3214">
                    <a:extLst>
                      <a:ext uri="{FF2B5EF4-FFF2-40B4-BE49-F238E27FC236}">
                        <a16:creationId xmlns:a16="http://schemas.microsoft.com/office/drawing/2014/main" id="{80BE020E-6A57-17CC-55F1-DDA095CEC90F}"/>
                      </a:ext>
                    </a:extLst>
                  </p:cNvPr>
                  <p:cNvSpPr txBox="1"/>
                  <p:nvPr/>
                </p:nvSpPr>
                <p:spPr>
                  <a:xfrm rot="5400000">
                    <a:off x="2794096" y="1949909"/>
                    <a:ext cx="83392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logs</a:t>
                    </a:r>
                  </a:p>
                </p:txBody>
              </p:sp>
            </p:grpSp>
            <p:grpSp>
              <p:nvGrpSpPr>
                <p:cNvPr id="3200" name="Group 3199">
                  <a:extLst>
                    <a:ext uri="{FF2B5EF4-FFF2-40B4-BE49-F238E27FC236}">
                      <a16:creationId xmlns:a16="http://schemas.microsoft.com/office/drawing/2014/main" id="{46426453-996A-93A0-73E0-F0DDE1F908D7}"/>
                    </a:ext>
                  </a:extLst>
                </p:cNvPr>
                <p:cNvGrpSpPr/>
                <p:nvPr/>
              </p:nvGrpSpPr>
              <p:grpSpPr>
                <a:xfrm rot="16200000">
                  <a:off x="2210368" y="1929143"/>
                  <a:ext cx="711897" cy="1028153"/>
                  <a:chOff x="2244708" y="2584375"/>
                  <a:chExt cx="711897" cy="1028153"/>
                </a:xfrm>
              </p:grpSpPr>
              <p:sp>
                <p:nvSpPr>
                  <p:cNvPr id="3212" name="Rectangle 3211">
                    <a:extLst>
                      <a:ext uri="{FF2B5EF4-FFF2-40B4-BE49-F238E27FC236}">
                        <a16:creationId xmlns:a16="http://schemas.microsoft.com/office/drawing/2014/main" id="{5541F335-891E-575E-96A0-A055527F9160}"/>
                      </a:ext>
                    </a:extLst>
                  </p:cNvPr>
                  <p:cNvSpPr/>
                  <p:nvPr/>
                </p:nvSpPr>
                <p:spPr>
                  <a:xfrm rot="5400000">
                    <a:off x="2439663" y="2902259"/>
                    <a:ext cx="629922" cy="403962"/>
                  </a:xfrm>
                  <a:prstGeom prst="rect">
                    <a:avLst/>
                  </a:prstGeom>
                  <a:solidFill>
                    <a:schemeClr val="bg1">
                      <a:lumMod val="85000"/>
                    </a:schemeClr>
                  </a:solidFill>
                  <a:ln w="9525" cap="flat" cmpd="sng" algn="ctr">
                    <a:solidFill>
                      <a:schemeClr val="tx1"/>
                    </a:solidFill>
                    <a:prstDash val="solid"/>
                  </a:ln>
                  <a:effectLst/>
                  <a:scene3d>
                    <a:camera prst="orthographicFront">
                      <a:rot lat="0" lon="0" rev="0"/>
                    </a:camera>
                    <a:lightRig rig="balanced" dir="t">
                      <a:rot lat="0" lon="0" rev="8700000"/>
                    </a:lightRig>
                  </a:scene3d>
                  <a:sp3d/>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XML,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JSON</a:t>
                    </a:r>
                  </a:p>
                </p:txBody>
              </p:sp>
              <p:sp>
                <p:nvSpPr>
                  <p:cNvPr id="3213" name="TextBox 23">
                    <a:extLst>
                      <a:ext uri="{FF2B5EF4-FFF2-40B4-BE49-F238E27FC236}">
                        <a16:creationId xmlns:a16="http://schemas.microsoft.com/office/drawing/2014/main" id="{70C4874B-E45A-9888-EE23-8D6E12C90FCF}"/>
                      </a:ext>
                    </a:extLst>
                  </p:cNvPr>
                  <p:cNvSpPr txBox="1"/>
                  <p:nvPr/>
                </p:nvSpPr>
                <p:spPr>
                  <a:xfrm rot="5400000">
                    <a:off x="1916153" y="2912930"/>
                    <a:ext cx="1028153" cy="371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services</a:t>
                    </a:r>
                  </a:p>
                </p:txBody>
              </p:sp>
            </p:grpSp>
            <p:grpSp>
              <p:nvGrpSpPr>
                <p:cNvPr id="3201" name="Group 3200">
                  <a:extLst>
                    <a:ext uri="{FF2B5EF4-FFF2-40B4-BE49-F238E27FC236}">
                      <a16:creationId xmlns:a16="http://schemas.microsoft.com/office/drawing/2014/main" id="{47F65DDD-24B0-AB59-605F-F002EB1AF6B9}"/>
                    </a:ext>
                  </a:extLst>
                </p:cNvPr>
                <p:cNvGrpSpPr/>
                <p:nvPr/>
              </p:nvGrpSpPr>
              <p:grpSpPr>
                <a:xfrm rot="16200000">
                  <a:off x="2324615" y="3398542"/>
                  <a:ext cx="297817" cy="496950"/>
                  <a:chOff x="2999236" y="5120527"/>
                  <a:chExt cx="297817" cy="496950"/>
                </a:xfrm>
              </p:grpSpPr>
              <p:pic>
                <p:nvPicPr>
                  <p:cNvPr id="3210" name="Picture 3209">
                    <a:extLst>
                      <a:ext uri="{FF2B5EF4-FFF2-40B4-BE49-F238E27FC236}">
                        <a16:creationId xmlns:a16="http://schemas.microsoft.com/office/drawing/2014/main" id="{526126A6-FB58-8B2E-7F2A-AE9E998040CB}"/>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000277" y="5333881"/>
                    <a:ext cx="282555" cy="2846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11" name="Picture 3210">
                    <a:extLst>
                      <a:ext uri="{FF2B5EF4-FFF2-40B4-BE49-F238E27FC236}">
                        <a16:creationId xmlns:a16="http://schemas.microsoft.com/office/drawing/2014/main" id="{47D81131-3062-EA1D-4DC2-7410ECE58B6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rot="5400000">
                    <a:off x="3028144" y="5120920"/>
                    <a:ext cx="269302" cy="268516"/>
                  </a:xfrm>
                  <a:prstGeom prst="rect">
                    <a:avLst/>
                  </a:prstGeom>
                </p:spPr>
              </p:pic>
            </p:grpSp>
            <p:pic>
              <p:nvPicPr>
                <p:cNvPr id="3202" name="Picture 3201">
                  <a:extLst>
                    <a:ext uri="{FF2B5EF4-FFF2-40B4-BE49-F238E27FC236}">
                      <a16:creationId xmlns:a16="http://schemas.microsoft.com/office/drawing/2014/main" id="{0241A309-D2C3-D5D2-2C7E-D6B2B3047D4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03257" y="3488536"/>
                  <a:ext cx="282555" cy="284637"/>
                </a:xfrm>
                <a:prstGeom prst="rect">
                  <a:avLst/>
                </a:prstGeom>
              </p:spPr>
            </p:pic>
            <p:grpSp>
              <p:nvGrpSpPr>
                <p:cNvPr id="3203" name="Group 3202">
                  <a:extLst>
                    <a:ext uri="{FF2B5EF4-FFF2-40B4-BE49-F238E27FC236}">
                      <a16:creationId xmlns:a16="http://schemas.microsoft.com/office/drawing/2014/main" id="{73273685-2C89-121A-F66F-8364DC6E46F9}"/>
                    </a:ext>
                  </a:extLst>
                </p:cNvPr>
                <p:cNvGrpSpPr/>
                <p:nvPr/>
              </p:nvGrpSpPr>
              <p:grpSpPr>
                <a:xfrm rot="16200000">
                  <a:off x="2270169" y="1371336"/>
                  <a:ext cx="657064" cy="773844"/>
                  <a:chOff x="997160" y="6989"/>
                  <a:chExt cx="657064" cy="773844"/>
                </a:xfrm>
              </p:grpSpPr>
              <p:sp>
                <p:nvSpPr>
                  <p:cNvPr id="3208" name="Can 3207">
                    <a:extLst>
                      <a:ext uri="{FF2B5EF4-FFF2-40B4-BE49-F238E27FC236}">
                        <a16:creationId xmlns:a16="http://schemas.microsoft.com/office/drawing/2014/main" id="{06212373-91C1-A48E-A08C-5F61A78EAC4D}"/>
                      </a:ext>
                    </a:extLst>
                  </p:cNvPr>
                  <p:cNvSpPr/>
                  <p:nvPr/>
                </p:nvSpPr>
                <p:spPr>
                  <a:xfrm rot="5400000">
                    <a:off x="1168921" y="233372"/>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209" name="TextBox 3208">
                    <a:extLst>
                      <a:ext uri="{FF2B5EF4-FFF2-40B4-BE49-F238E27FC236}">
                        <a16:creationId xmlns:a16="http://schemas.microsoft.com/office/drawing/2014/main" id="{A08EDB42-33C2-B172-FA67-9AD6E972B253}"/>
                      </a:ext>
                    </a:extLst>
                  </p:cNvPr>
                  <p:cNvSpPr txBox="1"/>
                  <p:nvPr/>
                </p:nvSpPr>
                <p:spPr>
                  <a:xfrm rot="5400000">
                    <a:off x="809011" y="195138"/>
                    <a:ext cx="77384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NoSQL</a:t>
                    </a:r>
                  </a:p>
                </p:txBody>
              </p:sp>
            </p:grpSp>
            <p:grpSp>
              <p:nvGrpSpPr>
                <p:cNvPr id="3204" name="Group 3203">
                  <a:extLst>
                    <a:ext uri="{FF2B5EF4-FFF2-40B4-BE49-F238E27FC236}">
                      <a16:creationId xmlns:a16="http://schemas.microsoft.com/office/drawing/2014/main" id="{E3B2A333-A32E-92CB-9C7A-D28ACA9B9684}"/>
                    </a:ext>
                  </a:extLst>
                </p:cNvPr>
                <p:cNvGrpSpPr/>
                <p:nvPr/>
              </p:nvGrpSpPr>
              <p:grpSpPr>
                <a:xfrm rot="16200000">
                  <a:off x="2218558" y="4703127"/>
                  <a:ext cx="762012" cy="661691"/>
                  <a:chOff x="2623572" y="6547478"/>
                  <a:chExt cx="762012" cy="661691"/>
                </a:xfrm>
              </p:grpSpPr>
              <p:sp>
                <p:nvSpPr>
                  <p:cNvPr id="3205" name="Can 3204">
                    <a:extLst>
                      <a:ext uri="{FF2B5EF4-FFF2-40B4-BE49-F238E27FC236}">
                        <a16:creationId xmlns:a16="http://schemas.microsoft.com/office/drawing/2014/main" id="{62E40E10-6232-CB70-75ED-D289F419AADC}"/>
                      </a:ext>
                    </a:extLst>
                  </p:cNvPr>
                  <p:cNvSpPr/>
                  <p:nvPr/>
                </p:nvSpPr>
                <p:spPr>
                  <a:xfrm rot="5400000">
                    <a:off x="2965893" y="6666487"/>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206" name="TextBox 3205">
                    <a:extLst>
                      <a:ext uri="{FF2B5EF4-FFF2-40B4-BE49-F238E27FC236}">
                        <a16:creationId xmlns:a16="http://schemas.microsoft.com/office/drawing/2014/main" id="{5A88D3AB-28AC-E32D-9203-3A3C8C04E6AB}"/>
                      </a:ext>
                    </a:extLst>
                  </p:cNvPr>
                  <p:cNvSpPr txBox="1"/>
                  <p:nvPr/>
                </p:nvSpPr>
                <p:spPr>
                  <a:xfrm rot="5400000">
                    <a:off x="2491499" y="6679551"/>
                    <a:ext cx="661691"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Files</a:t>
                    </a:r>
                  </a:p>
                </p:txBody>
              </p:sp>
              <p:sp>
                <p:nvSpPr>
                  <p:cNvPr id="3207" name="Can 3206">
                    <a:extLst>
                      <a:ext uri="{FF2B5EF4-FFF2-40B4-BE49-F238E27FC236}">
                        <a16:creationId xmlns:a16="http://schemas.microsoft.com/office/drawing/2014/main" id="{2D8AA867-391E-1103-67BD-568D4211C11E}"/>
                      </a:ext>
                    </a:extLst>
                  </p:cNvPr>
                  <p:cNvSpPr/>
                  <p:nvPr/>
                </p:nvSpPr>
                <p:spPr>
                  <a:xfrm rot="5400000">
                    <a:off x="3092769" y="6861866"/>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grpSp>
          </p:grpSp>
        </p:grpSp>
        <p:sp>
          <p:nvSpPr>
            <p:cNvPr id="2875" name="TextBox 2874">
              <a:extLst>
                <a:ext uri="{FF2B5EF4-FFF2-40B4-BE49-F238E27FC236}">
                  <a16:creationId xmlns:a16="http://schemas.microsoft.com/office/drawing/2014/main" id="{D88778E8-3FA8-8C02-63A5-24E6C8BEA772}"/>
                </a:ext>
              </a:extLst>
            </p:cNvPr>
            <p:cNvSpPr txBox="1"/>
            <p:nvPr/>
          </p:nvSpPr>
          <p:spPr>
            <a:xfrm rot="16200000">
              <a:off x="1686167" y="3134071"/>
              <a:ext cx="1780830" cy="4652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Data    Ingestion</a:t>
              </a:r>
            </a:p>
          </p:txBody>
        </p:sp>
        <p:grpSp>
          <p:nvGrpSpPr>
            <p:cNvPr id="2876" name="Group 2875">
              <a:extLst>
                <a:ext uri="{FF2B5EF4-FFF2-40B4-BE49-F238E27FC236}">
                  <a16:creationId xmlns:a16="http://schemas.microsoft.com/office/drawing/2014/main" id="{1821DC71-F8B8-BEBF-928B-9737801C26D1}"/>
                </a:ext>
              </a:extLst>
            </p:cNvPr>
            <p:cNvGrpSpPr/>
            <p:nvPr/>
          </p:nvGrpSpPr>
          <p:grpSpPr>
            <a:xfrm>
              <a:off x="1638746" y="1259305"/>
              <a:ext cx="307861" cy="515097"/>
              <a:chOff x="431807" y="2851974"/>
              <a:chExt cx="307861" cy="515097"/>
            </a:xfrm>
          </p:grpSpPr>
          <p:grpSp>
            <p:nvGrpSpPr>
              <p:cNvPr id="3182" name="Group 3181">
                <a:extLst>
                  <a:ext uri="{FF2B5EF4-FFF2-40B4-BE49-F238E27FC236}">
                    <a16:creationId xmlns:a16="http://schemas.microsoft.com/office/drawing/2014/main" id="{B31BF172-F5B3-1AF5-0B04-5276AE598CEB}"/>
                  </a:ext>
                </a:extLst>
              </p:cNvPr>
              <p:cNvGrpSpPr/>
              <p:nvPr/>
            </p:nvGrpSpPr>
            <p:grpSpPr>
              <a:xfrm>
                <a:off x="431807" y="2938360"/>
                <a:ext cx="307861" cy="428711"/>
                <a:chOff x="333829" y="2934466"/>
                <a:chExt cx="509869" cy="710017"/>
              </a:xfrm>
            </p:grpSpPr>
            <p:cxnSp>
              <p:nvCxnSpPr>
                <p:cNvPr id="3186" name="Straight Connector 3185">
                  <a:extLst>
                    <a:ext uri="{FF2B5EF4-FFF2-40B4-BE49-F238E27FC236}">
                      <a16:creationId xmlns:a16="http://schemas.microsoft.com/office/drawing/2014/main" id="{2FDA6BC0-F26C-B70B-C9E7-AE4288ABC91E}"/>
                    </a:ext>
                  </a:extLst>
                </p:cNvPr>
                <p:cNvCxnSpPr/>
                <p:nvPr/>
              </p:nvCxnSpPr>
              <p:spPr bwMode="auto">
                <a:xfrm flipV="1">
                  <a:off x="333829"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87" name="Straight Connector 3186">
                  <a:extLst>
                    <a:ext uri="{FF2B5EF4-FFF2-40B4-BE49-F238E27FC236}">
                      <a16:creationId xmlns:a16="http://schemas.microsoft.com/office/drawing/2014/main" id="{21502F1D-9F60-080F-E6CD-9D230EC95361}"/>
                    </a:ext>
                  </a:extLst>
                </p:cNvPr>
                <p:cNvCxnSpPr>
                  <a:cxnSpLocks/>
                </p:cNvCxnSpPr>
                <p:nvPr/>
              </p:nvCxnSpPr>
              <p:spPr bwMode="auto">
                <a:xfrm flipH="1" flipV="1">
                  <a:off x="586886"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88" name="Straight Connector 3187">
                  <a:extLst>
                    <a:ext uri="{FF2B5EF4-FFF2-40B4-BE49-F238E27FC236}">
                      <a16:creationId xmlns:a16="http://schemas.microsoft.com/office/drawing/2014/main" id="{6EEF3BF9-C360-3009-98CF-82AA1C8B064A}"/>
                    </a:ext>
                  </a:extLst>
                </p:cNvPr>
                <p:cNvCxnSpPr>
                  <a:cxnSpLocks/>
                </p:cNvCxnSpPr>
                <p:nvPr/>
              </p:nvCxnSpPr>
              <p:spPr bwMode="auto">
                <a:xfrm>
                  <a:off x="487628" y="3231067"/>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89" name="Straight Connector 3188">
                  <a:extLst>
                    <a:ext uri="{FF2B5EF4-FFF2-40B4-BE49-F238E27FC236}">
                      <a16:creationId xmlns:a16="http://schemas.microsoft.com/office/drawing/2014/main" id="{985A1CEF-A9CC-BF43-ACFC-590AD6DD6CFF}"/>
                    </a:ext>
                  </a:extLst>
                </p:cNvPr>
                <p:cNvCxnSpPr>
                  <a:cxnSpLocks/>
                </p:cNvCxnSpPr>
                <p:nvPr/>
              </p:nvCxnSpPr>
              <p:spPr bwMode="auto">
                <a:xfrm flipH="1">
                  <a:off x="427407" y="3233611"/>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183" name="Oval 3182">
                <a:extLst>
                  <a:ext uri="{FF2B5EF4-FFF2-40B4-BE49-F238E27FC236}">
                    <a16:creationId xmlns:a16="http://schemas.microsoft.com/office/drawing/2014/main" id="{F19CD3EC-F2A9-F42F-F1B9-760C8BA04E4D}"/>
                  </a:ext>
                </a:extLst>
              </p:cNvPr>
              <p:cNvSpPr/>
              <p:nvPr/>
            </p:nvSpPr>
            <p:spPr bwMode="auto">
              <a:xfrm>
                <a:off x="499352" y="2851974"/>
                <a:ext cx="172772" cy="172772"/>
              </a:xfrm>
              <a:prstGeom prst="ellipse">
                <a:avLst/>
              </a:prstGeom>
              <a:no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84" name="Oval 3183">
                <a:extLst>
                  <a:ext uri="{FF2B5EF4-FFF2-40B4-BE49-F238E27FC236}">
                    <a16:creationId xmlns:a16="http://schemas.microsoft.com/office/drawing/2014/main" id="{30D01ED0-0196-ACC9-7718-FB8C0855C3A5}"/>
                  </a:ext>
                </a:extLst>
              </p:cNvPr>
              <p:cNvSpPr/>
              <p:nvPr/>
            </p:nvSpPr>
            <p:spPr bwMode="auto">
              <a:xfrm>
                <a:off x="532082" y="2886551"/>
                <a:ext cx="109608" cy="109608"/>
              </a:xfrm>
              <a:prstGeom prst="ellipse">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85" name="Oval 3184">
                <a:extLst>
                  <a:ext uri="{FF2B5EF4-FFF2-40B4-BE49-F238E27FC236}">
                    <a16:creationId xmlns:a16="http://schemas.microsoft.com/office/drawing/2014/main" id="{56F5CACB-EC0B-0546-908E-BB651521D729}"/>
                  </a:ext>
                </a:extLst>
              </p:cNvPr>
              <p:cNvSpPr/>
              <p:nvPr/>
            </p:nvSpPr>
            <p:spPr bwMode="auto">
              <a:xfrm>
                <a:off x="562724" y="2920016"/>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877" name="Right Arrow 2876">
              <a:extLst>
                <a:ext uri="{FF2B5EF4-FFF2-40B4-BE49-F238E27FC236}">
                  <a16:creationId xmlns:a16="http://schemas.microsoft.com/office/drawing/2014/main" id="{E0557F18-BCE5-D82E-8AF0-E32C7DE65474}"/>
                </a:ext>
              </a:extLst>
            </p:cNvPr>
            <p:cNvSpPr/>
            <p:nvPr/>
          </p:nvSpPr>
          <p:spPr bwMode="auto">
            <a:xfrm>
              <a:off x="2230752" y="3457952"/>
              <a:ext cx="827616" cy="27126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878" name="TextBox 2877">
              <a:extLst>
                <a:ext uri="{FF2B5EF4-FFF2-40B4-BE49-F238E27FC236}">
                  <a16:creationId xmlns:a16="http://schemas.microsoft.com/office/drawing/2014/main" id="{1A3DDE51-4134-FD31-AF99-D644A742B7F6}"/>
                </a:ext>
              </a:extLst>
            </p:cNvPr>
            <p:cNvSpPr txBox="1"/>
            <p:nvPr/>
          </p:nvSpPr>
          <p:spPr>
            <a:xfrm>
              <a:off x="5205647" y="5723428"/>
              <a:ext cx="1565495" cy="4652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879" name="TextBox 2878">
              <a:extLst>
                <a:ext uri="{FF2B5EF4-FFF2-40B4-BE49-F238E27FC236}">
                  <a16:creationId xmlns:a16="http://schemas.microsoft.com/office/drawing/2014/main" id="{00BF3405-59BE-C3DF-6821-5E4424E131EB}"/>
                </a:ext>
              </a:extLst>
            </p:cNvPr>
            <p:cNvSpPr txBox="1"/>
            <p:nvPr/>
          </p:nvSpPr>
          <p:spPr>
            <a:xfrm>
              <a:off x="4205856" y="6235827"/>
              <a:ext cx="3878543" cy="38066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2880" name="Group 2879">
              <a:extLst>
                <a:ext uri="{FF2B5EF4-FFF2-40B4-BE49-F238E27FC236}">
                  <a16:creationId xmlns:a16="http://schemas.microsoft.com/office/drawing/2014/main" id="{67728578-B889-43F6-BE95-C3FC55B48952}"/>
                </a:ext>
              </a:extLst>
            </p:cNvPr>
            <p:cNvGrpSpPr/>
            <p:nvPr/>
          </p:nvGrpSpPr>
          <p:grpSpPr>
            <a:xfrm>
              <a:off x="5570372" y="6305505"/>
              <a:ext cx="826417" cy="228531"/>
              <a:chOff x="2898362" y="6407443"/>
              <a:chExt cx="1253460" cy="373081"/>
            </a:xfrm>
          </p:grpSpPr>
          <p:pic>
            <p:nvPicPr>
              <p:cNvPr id="3179" name="Picture 3178">
                <a:extLst>
                  <a:ext uri="{FF2B5EF4-FFF2-40B4-BE49-F238E27FC236}">
                    <a16:creationId xmlns:a16="http://schemas.microsoft.com/office/drawing/2014/main" id="{B98BEAA7-B852-7A6D-E085-4C163DD1B72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898362" y="6416311"/>
                <a:ext cx="302030" cy="364213"/>
              </a:xfrm>
              <a:prstGeom prst="rect">
                <a:avLst/>
              </a:prstGeom>
            </p:spPr>
          </p:pic>
          <p:pic>
            <p:nvPicPr>
              <p:cNvPr id="3180" name="Picture 3179">
                <a:extLst>
                  <a:ext uri="{FF2B5EF4-FFF2-40B4-BE49-F238E27FC236}">
                    <a16:creationId xmlns:a16="http://schemas.microsoft.com/office/drawing/2014/main" id="{FD4C2EB2-6076-1907-D867-12DA640ED2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809798" y="6434608"/>
                <a:ext cx="342024" cy="342024"/>
              </a:xfrm>
              <a:prstGeom prst="rect">
                <a:avLst/>
              </a:prstGeom>
            </p:spPr>
          </p:pic>
          <p:pic>
            <p:nvPicPr>
              <p:cNvPr id="3181" name="Picture 3180">
                <a:extLst>
                  <a:ext uri="{FF2B5EF4-FFF2-40B4-BE49-F238E27FC236}">
                    <a16:creationId xmlns:a16="http://schemas.microsoft.com/office/drawing/2014/main" id="{714F9F4F-25E1-95FE-927F-EE5DAA64274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389795" y="6407443"/>
                <a:ext cx="272729" cy="358771"/>
              </a:xfrm>
              <a:prstGeom prst="rect">
                <a:avLst/>
              </a:prstGeom>
            </p:spPr>
          </p:pic>
        </p:grpSp>
        <p:grpSp>
          <p:nvGrpSpPr>
            <p:cNvPr id="2881" name="Group 9">
              <a:extLst>
                <a:ext uri="{FF2B5EF4-FFF2-40B4-BE49-F238E27FC236}">
                  <a16:creationId xmlns:a16="http://schemas.microsoft.com/office/drawing/2014/main" id="{0A4FA2B1-49A2-62E2-B6F7-5B8574842BF4}"/>
                </a:ext>
              </a:extLst>
            </p:cNvPr>
            <p:cNvGrpSpPr>
              <a:grpSpLocks/>
            </p:cNvGrpSpPr>
            <p:nvPr/>
          </p:nvGrpSpPr>
          <p:grpSpPr bwMode="auto">
            <a:xfrm>
              <a:off x="3962369" y="2601040"/>
              <a:ext cx="440261" cy="411184"/>
              <a:chOff x="674" y="3660"/>
              <a:chExt cx="464" cy="428"/>
            </a:xfrm>
          </p:grpSpPr>
          <p:sp>
            <p:nvSpPr>
              <p:cNvPr id="3171" name="Rectangle 10">
                <a:extLst>
                  <a:ext uri="{FF2B5EF4-FFF2-40B4-BE49-F238E27FC236}">
                    <a16:creationId xmlns:a16="http://schemas.microsoft.com/office/drawing/2014/main" id="{652977FC-C0CD-35E2-980E-35A6BD001B3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2" name="Rectangle 11">
                <a:extLst>
                  <a:ext uri="{FF2B5EF4-FFF2-40B4-BE49-F238E27FC236}">
                    <a16:creationId xmlns:a16="http://schemas.microsoft.com/office/drawing/2014/main" id="{B5AEED6E-5E97-79D4-DC93-F3FB4C19F81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3" name="Line 12">
                <a:extLst>
                  <a:ext uri="{FF2B5EF4-FFF2-40B4-BE49-F238E27FC236}">
                    <a16:creationId xmlns:a16="http://schemas.microsoft.com/office/drawing/2014/main" id="{A542997F-8789-B65C-4376-BB277ED3DA1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4" name="Line 13">
                <a:extLst>
                  <a:ext uri="{FF2B5EF4-FFF2-40B4-BE49-F238E27FC236}">
                    <a16:creationId xmlns:a16="http://schemas.microsoft.com/office/drawing/2014/main" id="{383F1795-DA83-2D69-E19F-35A7F6FADBF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5" name="Line 14">
                <a:extLst>
                  <a:ext uri="{FF2B5EF4-FFF2-40B4-BE49-F238E27FC236}">
                    <a16:creationId xmlns:a16="http://schemas.microsoft.com/office/drawing/2014/main" id="{54E67B5E-34AF-7C0F-666A-A81035C7424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6" name="Line 15">
                <a:extLst>
                  <a:ext uri="{FF2B5EF4-FFF2-40B4-BE49-F238E27FC236}">
                    <a16:creationId xmlns:a16="http://schemas.microsoft.com/office/drawing/2014/main" id="{B9B339CD-B84D-6FAB-70DA-5622CFBD909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7" name="Line 16">
                <a:extLst>
                  <a:ext uri="{FF2B5EF4-FFF2-40B4-BE49-F238E27FC236}">
                    <a16:creationId xmlns:a16="http://schemas.microsoft.com/office/drawing/2014/main" id="{6C732E82-FD77-903E-7846-3E3A7AEBE50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8" name="Line 17">
                <a:extLst>
                  <a:ext uri="{FF2B5EF4-FFF2-40B4-BE49-F238E27FC236}">
                    <a16:creationId xmlns:a16="http://schemas.microsoft.com/office/drawing/2014/main" id="{A2BFC61C-7311-20FD-EE8B-412F38300B0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882" name="TextBox 2881">
              <a:extLst>
                <a:ext uri="{FF2B5EF4-FFF2-40B4-BE49-F238E27FC236}">
                  <a16:creationId xmlns:a16="http://schemas.microsoft.com/office/drawing/2014/main" id="{50222231-C4A2-C252-41E0-F4E97370368E}"/>
                </a:ext>
              </a:extLst>
            </p:cNvPr>
            <p:cNvSpPr txBox="1"/>
            <p:nvPr/>
          </p:nvSpPr>
          <p:spPr>
            <a:xfrm>
              <a:off x="3237750" y="1369136"/>
              <a:ext cx="1362279" cy="5075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(Raw source data)</a:t>
              </a:r>
              <a:endParaRPr kumimoji="0" lang="en-GB" sz="300" b="0" i="0" u="none" strike="noStrike" kern="1200" cap="none" spc="0" normalizeH="0" baseline="0" noProof="0">
                <a:ln>
                  <a:noFill/>
                </a:ln>
                <a:solidFill>
                  <a:srgbClr val="000000"/>
                </a:solidFill>
                <a:effectLst/>
                <a:uLnTx/>
                <a:uFillTx/>
                <a:latin typeface="Arial" charset="0"/>
              </a:endParaRPr>
            </a:p>
          </p:txBody>
        </p:sp>
        <p:sp>
          <p:nvSpPr>
            <p:cNvPr id="2883" name="TextBox 2882">
              <a:extLst>
                <a:ext uri="{FF2B5EF4-FFF2-40B4-BE49-F238E27FC236}">
                  <a16:creationId xmlns:a16="http://schemas.microsoft.com/office/drawing/2014/main" id="{EF3C0994-74B1-42AB-E7A4-5B4901CBF93D}"/>
                </a:ext>
              </a:extLst>
            </p:cNvPr>
            <p:cNvSpPr txBox="1"/>
            <p:nvPr/>
          </p:nvSpPr>
          <p:spPr>
            <a:xfrm>
              <a:off x="5491979" y="1360436"/>
              <a:ext cx="1198909" cy="40712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effectLst/>
                  <a:uLnTx/>
                  <a:uFillTx/>
                  <a:latin typeface="Arial" charset="0"/>
                  <a:ea typeface="+mn-ea"/>
                  <a:cs typeface="+mn-cs"/>
                </a:rPr>
                <a:t>Silver tables</a:t>
              </a:r>
            </a:p>
          </p:txBody>
        </p:sp>
        <p:grpSp>
          <p:nvGrpSpPr>
            <p:cNvPr id="2884" name="Group 9">
              <a:extLst>
                <a:ext uri="{FF2B5EF4-FFF2-40B4-BE49-F238E27FC236}">
                  <a16:creationId xmlns:a16="http://schemas.microsoft.com/office/drawing/2014/main" id="{B29BB14A-E823-1AEE-3631-0C29AE16D897}"/>
                </a:ext>
              </a:extLst>
            </p:cNvPr>
            <p:cNvGrpSpPr>
              <a:grpSpLocks/>
            </p:cNvGrpSpPr>
            <p:nvPr/>
          </p:nvGrpSpPr>
          <p:grpSpPr bwMode="auto">
            <a:xfrm>
              <a:off x="4250074" y="4583385"/>
              <a:ext cx="440261" cy="411184"/>
              <a:chOff x="674" y="3660"/>
              <a:chExt cx="464" cy="428"/>
            </a:xfrm>
          </p:grpSpPr>
          <p:sp>
            <p:nvSpPr>
              <p:cNvPr id="3163" name="Rectangle 10">
                <a:extLst>
                  <a:ext uri="{FF2B5EF4-FFF2-40B4-BE49-F238E27FC236}">
                    <a16:creationId xmlns:a16="http://schemas.microsoft.com/office/drawing/2014/main" id="{E9E52D93-37AC-DA62-079B-0ABCA416536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4" name="Rectangle 11">
                <a:extLst>
                  <a:ext uri="{FF2B5EF4-FFF2-40B4-BE49-F238E27FC236}">
                    <a16:creationId xmlns:a16="http://schemas.microsoft.com/office/drawing/2014/main" id="{C77690D6-BD5F-7289-8951-FFC24BE31EF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5" name="Line 12">
                <a:extLst>
                  <a:ext uri="{FF2B5EF4-FFF2-40B4-BE49-F238E27FC236}">
                    <a16:creationId xmlns:a16="http://schemas.microsoft.com/office/drawing/2014/main" id="{44F789CE-51D4-56F2-36F7-0DBB4B4E730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6" name="Line 13">
                <a:extLst>
                  <a:ext uri="{FF2B5EF4-FFF2-40B4-BE49-F238E27FC236}">
                    <a16:creationId xmlns:a16="http://schemas.microsoft.com/office/drawing/2014/main" id="{88C66C63-0CB5-2BFF-478F-CCCAD74EE2F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7" name="Line 14">
                <a:extLst>
                  <a:ext uri="{FF2B5EF4-FFF2-40B4-BE49-F238E27FC236}">
                    <a16:creationId xmlns:a16="http://schemas.microsoft.com/office/drawing/2014/main" id="{5CFBA469-4B0E-FE07-65D5-06CA1334234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8" name="Line 15">
                <a:extLst>
                  <a:ext uri="{FF2B5EF4-FFF2-40B4-BE49-F238E27FC236}">
                    <a16:creationId xmlns:a16="http://schemas.microsoft.com/office/drawing/2014/main" id="{96D97393-DCDA-EC7E-9335-8007CABDE3A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9" name="Line 17">
                <a:extLst>
                  <a:ext uri="{FF2B5EF4-FFF2-40B4-BE49-F238E27FC236}">
                    <a16:creationId xmlns:a16="http://schemas.microsoft.com/office/drawing/2014/main" id="{8AC3F356-CC61-6B1F-E882-128BAAD0FE0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0" name="Line 18">
                <a:extLst>
                  <a:ext uri="{FF2B5EF4-FFF2-40B4-BE49-F238E27FC236}">
                    <a16:creationId xmlns:a16="http://schemas.microsoft.com/office/drawing/2014/main" id="{78E3B6A3-75F3-65D7-F36F-6B1232F992E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85" name="Group 9">
              <a:extLst>
                <a:ext uri="{FF2B5EF4-FFF2-40B4-BE49-F238E27FC236}">
                  <a16:creationId xmlns:a16="http://schemas.microsoft.com/office/drawing/2014/main" id="{F318AD49-587E-3357-8478-78B1601B499C}"/>
                </a:ext>
              </a:extLst>
            </p:cNvPr>
            <p:cNvGrpSpPr>
              <a:grpSpLocks/>
            </p:cNvGrpSpPr>
            <p:nvPr/>
          </p:nvGrpSpPr>
          <p:grpSpPr bwMode="auto">
            <a:xfrm>
              <a:off x="3350485" y="2215498"/>
              <a:ext cx="440261" cy="411184"/>
              <a:chOff x="674" y="3660"/>
              <a:chExt cx="464" cy="428"/>
            </a:xfrm>
          </p:grpSpPr>
          <p:sp>
            <p:nvSpPr>
              <p:cNvPr id="3155" name="Rectangle 10">
                <a:extLst>
                  <a:ext uri="{FF2B5EF4-FFF2-40B4-BE49-F238E27FC236}">
                    <a16:creationId xmlns:a16="http://schemas.microsoft.com/office/drawing/2014/main" id="{B9F4B5F2-786C-3A82-20EB-558EA57813C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6" name="Rectangle 11">
                <a:extLst>
                  <a:ext uri="{FF2B5EF4-FFF2-40B4-BE49-F238E27FC236}">
                    <a16:creationId xmlns:a16="http://schemas.microsoft.com/office/drawing/2014/main" id="{BC381229-FA29-BF7A-8703-10D90D9ADB9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7" name="Line 12">
                <a:extLst>
                  <a:ext uri="{FF2B5EF4-FFF2-40B4-BE49-F238E27FC236}">
                    <a16:creationId xmlns:a16="http://schemas.microsoft.com/office/drawing/2014/main" id="{FE3D1077-E222-EF35-065C-962CBCE94D4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8" name="Line 13">
                <a:extLst>
                  <a:ext uri="{FF2B5EF4-FFF2-40B4-BE49-F238E27FC236}">
                    <a16:creationId xmlns:a16="http://schemas.microsoft.com/office/drawing/2014/main" id="{339CA70F-AF46-E8AE-DCA4-B784FAE1600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9" name="Line 14">
                <a:extLst>
                  <a:ext uri="{FF2B5EF4-FFF2-40B4-BE49-F238E27FC236}">
                    <a16:creationId xmlns:a16="http://schemas.microsoft.com/office/drawing/2014/main" id="{BCD84BD9-1B1E-7FAF-AE08-0CCC56A573C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0" name="Line 16">
                <a:extLst>
                  <a:ext uri="{FF2B5EF4-FFF2-40B4-BE49-F238E27FC236}">
                    <a16:creationId xmlns:a16="http://schemas.microsoft.com/office/drawing/2014/main" id="{037F285D-58ED-3561-672C-61A37CC4166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1" name="Line 17">
                <a:extLst>
                  <a:ext uri="{FF2B5EF4-FFF2-40B4-BE49-F238E27FC236}">
                    <a16:creationId xmlns:a16="http://schemas.microsoft.com/office/drawing/2014/main" id="{03A620EC-0750-DBF9-6ACA-1EF2E1EA5C1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2" name="Line 18">
                <a:extLst>
                  <a:ext uri="{FF2B5EF4-FFF2-40B4-BE49-F238E27FC236}">
                    <a16:creationId xmlns:a16="http://schemas.microsoft.com/office/drawing/2014/main" id="{A002ECD3-F3A8-7BF9-FA98-5E2AA3140DC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86" name="Group 9">
              <a:extLst>
                <a:ext uri="{FF2B5EF4-FFF2-40B4-BE49-F238E27FC236}">
                  <a16:creationId xmlns:a16="http://schemas.microsoft.com/office/drawing/2014/main" id="{76A31F5D-EEDF-F9EF-4099-180489AA70FA}"/>
                </a:ext>
              </a:extLst>
            </p:cNvPr>
            <p:cNvGrpSpPr>
              <a:grpSpLocks/>
            </p:cNvGrpSpPr>
            <p:nvPr/>
          </p:nvGrpSpPr>
          <p:grpSpPr bwMode="auto">
            <a:xfrm>
              <a:off x="3944345" y="1997064"/>
              <a:ext cx="440261" cy="411184"/>
              <a:chOff x="674" y="3660"/>
              <a:chExt cx="464" cy="428"/>
            </a:xfrm>
          </p:grpSpPr>
          <p:sp>
            <p:nvSpPr>
              <p:cNvPr id="3148" name="Rectangle 10">
                <a:extLst>
                  <a:ext uri="{FF2B5EF4-FFF2-40B4-BE49-F238E27FC236}">
                    <a16:creationId xmlns:a16="http://schemas.microsoft.com/office/drawing/2014/main" id="{4E104703-A722-3460-CC13-78B33767C19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9" name="Rectangle 11">
                <a:extLst>
                  <a:ext uri="{FF2B5EF4-FFF2-40B4-BE49-F238E27FC236}">
                    <a16:creationId xmlns:a16="http://schemas.microsoft.com/office/drawing/2014/main" id="{A7230962-8690-3030-3976-4DAEFC05839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0" name="Line 12">
                <a:extLst>
                  <a:ext uri="{FF2B5EF4-FFF2-40B4-BE49-F238E27FC236}">
                    <a16:creationId xmlns:a16="http://schemas.microsoft.com/office/drawing/2014/main" id="{A224F875-7E9E-AA37-0B88-DAFA93B74A1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1" name="Line 13">
                <a:extLst>
                  <a:ext uri="{FF2B5EF4-FFF2-40B4-BE49-F238E27FC236}">
                    <a16:creationId xmlns:a16="http://schemas.microsoft.com/office/drawing/2014/main" id="{7E0FC70B-792B-E9F1-95B4-6DC1AC2D0ED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2" name="Line 14">
                <a:extLst>
                  <a:ext uri="{FF2B5EF4-FFF2-40B4-BE49-F238E27FC236}">
                    <a16:creationId xmlns:a16="http://schemas.microsoft.com/office/drawing/2014/main" id="{8B904DDF-C8D2-4876-F4AB-E1476D5C524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3" name="Line 15">
                <a:extLst>
                  <a:ext uri="{FF2B5EF4-FFF2-40B4-BE49-F238E27FC236}">
                    <a16:creationId xmlns:a16="http://schemas.microsoft.com/office/drawing/2014/main" id="{AD0F8B7B-65F3-8D1A-B233-0CBB1922C95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4" name="Line 17">
                <a:extLst>
                  <a:ext uri="{FF2B5EF4-FFF2-40B4-BE49-F238E27FC236}">
                    <a16:creationId xmlns:a16="http://schemas.microsoft.com/office/drawing/2014/main" id="{35BF3510-B70E-627B-BF46-A2FDFD3FEC6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87" name="Group 9">
              <a:extLst>
                <a:ext uri="{FF2B5EF4-FFF2-40B4-BE49-F238E27FC236}">
                  <a16:creationId xmlns:a16="http://schemas.microsoft.com/office/drawing/2014/main" id="{95BAD5D5-3AE2-21E9-1ECC-C879AAE820B3}"/>
                </a:ext>
              </a:extLst>
            </p:cNvPr>
            <p:cNvGrpSpPr>
              <a:grpSpLocks/>
            </p:cNvGrpSpPr>
            <p:nvPr/>
          </p:nvGrpSpPr>
          <p:grpSpPr bwMode="auto">
            <a:xfrm>
              <a:off x="3735596" y="3117564"/>
              <a:ext cx="440261" cy="411184"/>
              <a:chOff x="674" y="3660"/>
              <a:chExt cx="464" cy="428"/>
            </a:xfrm>
          </p:grpSpPr>
          <p:sp>
            <p:nvSpPr>
              <p:cNvPr id="3141" name="Rectangle 10">
                <a:extLst>
                  <a:ext uri="{FF2B5EF4-FFF2-40B4-BE49-F238E27FC236}">
                    <a16:creationId xmlns:a16="http://schemas.microsoft.com/office/drawing/2014/main" id="{BC405135-533F-FF9F-4155-CC00EDCC4DF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2" name="Rectangle 11">
                <a:extLst>
                  <a:ext uri="{FF2B5EF4-FFF2-40B4-BE49-F238E27FC236}">
                    <a16:creationId xmlns:a16="http://schemas.microsoft.com/office/drawing/2014/main" id="{C36814E8-B238-E7DA-67D3-EFF4C5E4904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3" name="Line 12">
                <a:extLst>
                  <a:ext uri="{FF2B5EF4-FFF2-40B4-BE49-F238E27FC236}">
                    <a16:creationId xmlns:a16="http://schemas.microsoft.com/office/drawing/2014/main" id="{52F5CC36-7319-C448-B08E-DFD12322741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4" name="Line 13">
                <a:extLst>
                  <a:ext uri="{FF2B5EF4-FFF2-40B4-BE49-F238E27FC236}">
                    <a16:creationId xmlns:a16="http://schemas.microsoft.com/office/drawing/2014/main" id="{FC25CF73-3F87-1991-13AF-2FA69F89345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5" name="Line 14">
                <a:extLst>
                  <a:ext uri="{FF2B5EF4-FFF2-40B4-BE49-F238E27FC236}">
                    <a16:creationId xmlns:a16="http://schemas.microsoft.com/office/drawing/2014/main" id="{641830E4-5249-2D96-1421-BF836C61252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6" name="Line 16">
                <a:extLst>
                  <a:ext uri="{FF2B5EF4-FFF2-40B4-BE49-F238E27FC236}">
                    <a16:creationId xmlns:a16="http://schemas.microsoft.com/office/drawing/2014/main" id="{074F194D-6A5E-CDB5-843F-F44D7D95FE2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7" name="Line 17">
                <a:extLst>
                  <a:ext uri="{FF2B5EF4-FFF2-40B4-BE49-F238E27FC236}">
                    <a16:creationId xmlns:a16="http://schemas.microsoft.com/office/drawing/2014/main" id="{C7D7FE1A-BF94-2176-0481-FDFBBE18FB1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88" name="Group 9">
              <a:extLst>
                <a:ext uri="{FF2B5EF4-FFF2-40B4-BE49-F238E27FC236}">
                  <a16:creationId xmlns:a16="http://schemas.microsoft.com/office/drawing/2014/main" id="{C971AF25-967F-14BB-2A13-2F97281F6A7A}"/>
                </a:ext>
              </a:extLst>
            </p:cNvPr>
            <p:cNvGrpSpPr>
              <a:grpSpLocks/>
            </p:cNvGrpSpPr>
            <p:nvPr/>
          </p:nvGrpSpPr>
          <p:grpSpPr bwMode="auto">
            <a:xfrm>
              <a:off x="3181479" y="2745670"/>
              <a:ext cx="440261" cy="411184"/>
              <a:chOff x="674" y="3660"/>
              <a:chExt cx="464" cy="428"/>
            </a:xfrm>
          </p:grpSpPr>
          <p:sp>
            <p:nvSpPr>
              <p:cNvPr id="3133" name="Rectangle 10">
                <a:extLst>
                  <a:ext uri="{FF2B5EF4-FFF2-40B4-BE49-F238E27FC236}">
                    <a16:creationId xmlns:a16="http://schemas.microsoft.com/office/drawing/2014/main" id="{B96FB742-BC74-2D58-BA16-EAE5F827B2E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4" name="Rectangle 11">
                <a:extLst>
                  <a:ext uri="{FF2B5EF4-FFF2-40B4-BE49-F238E27FC236}">
                    <a16:creationId xmlns:a16="http://schemas.microsoft.com/office/drawing/2014/main" id="{F0A3BE10-792A-7826-E3DA-7E9022F6B1F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5" name="Line 12">
                <a:extLst>
                  <a:ext uri="{FF2B5EF4-FFF2-40B4-BE49-F238E27FC236}">
                    <a16:creationId xmlns:a16="http://schemas.microsoft.com/office/drawing/2014/main" id="{5C7C029E-1E5A-490E-E597-5D97237DE3F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6" name="Line 13">
                <a:extLst>
                  <a:ext uri="{FF2B5EF4-FFF2-40B4-BE49-F238E27FC236}">
                    <a16:creationId xmlns:a16="http://schemas.microsoft.com/office/drawing/2014/main" id="{B23CDB23-51EB-1F6E-468D-324F3701039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7" name="Line 14">
                <a:extLst>
                  <a:ext uri="{FF2B5EF4-FFF2-40B4-BE49-F238E27FC236}">
                    <a16:creationId xmlns:a16="http://schemas.microsoft.com/office/drawing/2014/main" id="{D7C16C5B-1E76-8A26-BA31-EBB4D35746E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8" name="Line 15">
                <a:extLst>
                  <a:ext uri="{FF2B5EF4-FFF2-40B4-BE49-F238E27FC236}">
                    <a16:creationId xmlns:a16="http://schemas.microsoft.com/office/drawing/2014/main" id="{9D92E8C3-AE2F-AF5E-6655-DDC28817B92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9" name="Line 16">
                <a:extLst>
                  <a:ext uri="{FF2B5EF4-FFF2-40B4-BE49-F238E27FC236}">
                    <a16:creationId xmlns:a16="http://schemas.microsoft.com/office/drawing/2014/main" id="{77979013-3292-F2F3-3BC1-752B7A2AA37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0" name="Line 18">
                <a:extLst>
                  <a:ext uri="{FF2B5EF4-FFF2-40B4-BE49-F238E27FC236}">
                    <a16:creationId xmlns:a16="http://schemas.microsoft.com/office/drawing/2014/main" id="{10FBF1EC-6479-105D-074A-64C1AA117A0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89" name="Group 9">
              <a:extLst>
                <a:ext uri="{FF2B5EF4-FFF2-40B4-BE49-F238E27FC236}">
                  <a16:creationId xmlns:a16="http://schemas.microsoft.com/office/drawing/2014/main" id="{9640B18B-2794-509F-3E4F-3654D539D111}"/>
                </a:ext>
              </a:extLst>
            </p:cNvPr>
            <p:cNvGrpSpPr>
              <a:grpSpLocks/>
            </p:cNvGrpSpPr>
            <p:nvPr/>
          </p:nvGrpSpPr>
          <p:grpSpPr bwMode="auto">
            <a:xfrm>
              <a:off x="3199503" y="3495423"/>
              <a:ext cx="440261" cy="411184"/>
              <a:chOff x="674" y="3660"/>
              <a:chExt cx="464" cy="428"/>
            </a:xfrm>
          </p:grpSpPr>
          <p:sp>
            <p:nvSpPr>
              <p:cNvPr id="3127" name="Rectangle 10">
                <a:extLst>
                  <a:ext uri="{FF2B5EF4-FFF2-40B4-BE49-F238E27FC236}">
                    <a16:creationId xmlns:a16="http://schemas.microsoft.com/office/drawing/2014/main" id="{45F9DA30-8429-8A6F-3A17-5F2AEC75A53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8" name="Rectangle 11">
                <a:extLst>
                  <a:ext uri="{FF2B5EF4-FFF2-40B4-BE49-F238E27FC236}">
                    <a16:creationId xmlns:a16="http://schemas.microsoft.com/office/drawing/2014/main" id="{F3FBD686-D4BE-F65F-8389-41A9C0D593F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9" name="Line 12">
                <a:extLst>
                  <a:ext uri="{FF2B5EF4-FFF2-40B4-BE49-F238E27FC236}">
                    <a16:creationId xmlns:a16="http://schemas.microsoft.com/office/drawing/2014/main" id="{D20D9076-0649-2F39-5DA2-346F6ACF875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0" name="Line 13">
                <a:extLst>
                  <a:ext uri="{FF2B5EF4-FFF2-40B4-BE49-F238E27FC236}">
                    <a16:creationId xmlns:a16="http://schemas.microsoft.com/office/drawing/2014/main" id="{4EEEB9A6-A909-0CAF-FF8D-4E6DBDD9C2B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1" name="Line 14">
                <a:extLst>
                  <a:ext uri="{FF2B5EF4-FFF2-40B4-BE49-F238E27FC236}">
                    <a16:creationId xmlns:a16="http://schemas.microsoft.com/office/drawing/2014/main" id="{38D65F9A-0F33-B1D8-58EE-3E194A60F73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2" name="Line 15">
                <a:extLst>
                  <a:ext uri="{FF2B5EF4-FFF2-40B4-BE49-F238E27FC236}">
                    <a16:creationId xmlns:a16="http://schemas.microsoft.com/office/drawing/2014/main" id="{41DD224B-BF24-FC47-DC98-FB995E9B2F1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0" name="Group 9">
              <a:extLst>
                <a:ext uri="{FF2B5EF4-FFF2-40B4-BE49-F238E27FC236}">
                  <a16:creationId xmlns:a16="http://schemas.microsoft.com/office/drawing/2014/main" id="{5B349CEF-02BA-2649-FA64-B70173D15228}"/>
                </a:ext>
              </a:extLst>
            </p:cNvPr>
            <p:cNvGrpSpPr>
              <a:grpSpLocks/>
            </p:cNvGrpSpPr>
            <p:nvPr/>
          </p:nvGrpSpPr>
          <p:grpSpPr bwMode="auto">
            <a:xfrm>
              <a:off x="3327384" y="4038136"/>
              <a:ext cx="440261" cy="411184"/>
              <a:chOff x="674" y="3660"/>
              <a:chExt cx="464" cy="428"/>
            </a:xfrm>
          </p:grpSpPr>
          <p:sp>
            <p:nvSpPr>
              <p:cNvPr id="3120" name="Rectangle 10">
                <a:extLst>
                  <a:ext uri="{FF2B5EF4-FFF2-40B4-BE49-F238E27FC236}">
                    <a16:creationId xmlns:a16="http://schemas.microsoft.com/office/drawing/2014/main" id="{E86E6E66-DCEC-BEF3-F7A3-161B4FEC89E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1" name="Rectangle 11">
                <a:extLst>
                  <a:ext uri="{FF2B5EF4-FFF2-40B4-BE49-F238E27FC236}">
                    <a16:creationId xmlns:a16="http://schemas.microsoft.com/office/drawing/2014/main" id="{D1B90853-39B0-AA8D-021A-2F1EBF809EB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2" name="Line 12">
                <a:extLst>
                  <a:ext uri="{FF2B5EF4-FFF2-40B4-BE49-F238E27FC236}">
                    <a16:creationId xmlns:a16="http://schemas.microsoft.com/office/drawing/2014/main" id="{C929F40B-D6D5-9130-6B73-74F44DCD650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3" name="Line 13">
                <a:extLst>
                  <a:ext uri="{FF2B5EF4-FFF2-40B4-BE49-F238E27FC236}">
                    <a16:creationId xmlns:a16="http://schemas.microsoft.com/office/drawing/2014/main" id="{EAB196CD-A375-5497-6B02-2781557FDB3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4" name="Line 14">
                <a:extLst>
                  <a:ext uri="{FF2B5EF4-FFF2-40B4-BE49-F238E27FC236}">
                    <a16:creationId xmlns:a16="http://schemas.microsoft.com/office/drawing/2014/main" id="{4A851397-E5E2-DF11-9B53-8EDD84CF9B8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5" name="Line 15">
                <a:extLst>
                  <a:ext uri="{FF2B5EF4-FFF2-40B4-BE49-F238E27FC236}">
                    <a16:creationId xmlns:a16="http://schemas.microsoft.com/office/drawing/2014/main" id="{0DA3EFF9-C335-7F41-721C-0DC7DC6D134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6" name="Line 16">
                <a:extLst>
                  <a:ext uri="{FF2B5EF4-FFF2-40B4-BE49-F238E27FC236}">
                    <a16:creationId xmlns:a16="http://schemas.microsoft.com/office/drawing/2014/main" id="{C4A76C74-11F8-9971-53AB-142DEE42650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1" name="Group 9">
              <a:extLst>
                <a:ext uri="{FF2B5EF4-FFF2-40B4-BE49-F238E27FC236}">
                  <a16:creationId xmlns:a16="http://schemas.microsoft.com/office/drawing/2014/main" id="{441742D0-2282-8B0A-99BD-7AFBCE356F5B}"/>
                </a:ext>
              </a:extLst>
            </p:cNvPr>
            <p:cNvGrpSpPr>
              <a:grpSpLocks/>
            </p:cNvGrpSpPr>
            <p:nvPr/>
          </p:nvGrpSpPr>
          <p:grpSpPr bwMode="auto">
            <a:xfrm>
              <a:off x="3992368" y="3751237"/>
              <a:ext cx="440261" cy="411184"/>
              <a:chOff x="674" y="3660"/>
              <a:chExt cx="464" cy="428"/>
            </a:xfrm>
          </p:grpSpPr>
          <p:sp>
            <p:nvSpPr>
              <p:cNvPr id="3111" name="Rectangle 10">
                <a:extLst>
                  <a:ext uri="{FF2B5EF4-FFF2-40B4-BE49-F238E27FC236}">
                    <a16:creationId xmlns:a16="http://schemas.microsoft.com/office/drawing/2014/main" id="{76351627-F19A-7A80-F5D5-CF4592AE82B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2" name="Rectangle 11">
                <a:extLst>
                  <a:ext uri="{FF2B5EF4-FFF2-40B4-BE49-F238E27FC236}">
                    <a16:creationId xmlns:a16="http://schemas.microsoft.com/office/drawing/2014/main" id="{AE96043E-7C90-2A88-303C-9EADF7F8509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3" name="Line 12">
                <a:extLst>
                  <a:ext uri="{FF2B5EF4-FFF2-40B4-BE49-F238E27FC236}">
                    <a16:creationId xmlns:a16="http://schemas.microsoft.com/office/drawing/2014/main" id="{69394A83-6E24-4A4C-AC09-A59AAEED71A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4" name="Line 13">
                <a:extLst>
                  <a:ext uri="{FF2B5EF4-FFF2-40B4-BE49-F238E27FC236}">
                    <a16:creationId xmlns:a16="http://schemas.microsoft.com/office/drawing/2014/main" id="{6199EA9B-F33B-B4A8-8B94-C3CD2FEC2AA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5" name="Line 14">
                <a:extLst>
                  <a:ext uri="{FF2B5EF4-FFF2-40B4-BE49-F238E27FC236}">
                    <a16:creationId xmlns:a16="http://schemas.microsoft.com/office/drawing/2014/main" id="{6F9D3C63-C119-174D-CAC5-76CEBC1920D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6" name="Line 15">
                <a:extLst>
                  <a:ext uri="{FF2B5EF4-FFF2-40B4-BE49-F238E27FC236}">
                    <a16:creationId xmlns:a16="http://schemas.microsoft.com/office/drawing/2014/main" id="{D6AE8434-4EAA-FBA2-3809-46C66BBAEAF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7" name="Line 16">
                <a:extLst>
                  <a:ext uri="{FF2B5EF4-FFF2-40B4-BE49-F238E27FC236}">
                    <a16:creationId xmlns:a16="http://schemas.microsoft.com/office/drawing/2014/main" id="{1B262D08-494E-ED6E-56FE-61BE1CFB10E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8" name="Line 17">
                <a:extLst>
                  <a:ext uri="{FF2B5EF4-FFF2-40B4-BE49-F238E27FC236}">
                    <a16:creationId xmlns:a16="http://schemas.microsoft.com/office/drawing/2014/main" id="{3EB1391C-5DB7-62C4-B511-DB84DAC6347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9" name="Line 18">
                <a:extLst>
                  <a:ext uri="{FF2B5EF4-FFF2-40B4-BE49-F238E27FC236}">
                    <a16:creationId xmlns:a16="http://schemas.microsoft.com/office/drawing/2014/main" id="{CFB4203E-C7FA-B5C2-A975-B61AA88E9F1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2" name="Group 9">
              <a:extLst>
                <a:ext uri="{FF2B5EF4-FFF2-40B4-BE49-F238E27FC236}">
                  <a16:creationId xmlns:a16="http://schemas.microsoft.com/office/drawing/2014/main" id="{3698DB37-4166-D3D3-26B9-E56B45726D72}"/>
                </a:ext>
              </a:extLst>
            </p:cNvPr>
            <p:cNvGrpSpPr>
              <a:grpSpLocks/>
            </p:cNvGrpSpPr>
            <p:nvPr/>
          </p:nvGrpSpPr>
          <p:grpSpPr bwMode="auto">
            <a:xfrm>
              <a:off x="3735596" y="4508155"/>
              <a:ext cx="440261" cy="411184"/>
              <a:chOff x="674" y="3660"/>
              <a:chExt cx="464" cy="428"/>
            </a:xfrm>
          </p:grpSpPr>
          <p:sp>
            <p:nvSpPr>
              <p:cNvPr id="3106" name="Rectangle 10">
                <a:extLst>
                  <a:ext uri="{FF2B5EF4-FFF2-40B4-BE49-F238E27FC236}">
                    <a16:creationId xmlns:a16="http://schemas.microsoft.com/office/drawing/2014/main" id="{BC9EE81F-0809-9898-BAA3-1DDCD3C8222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7" name="Rectangle 11">
                <a:extLst>
                  <a:ext uri="{FF2B5EF4-FFF2-40B4-BE49-F238E27FC236}">
                    <a16:creationId xmlns:a16="http://schemas.microsoft.com/office/drawing/2014/main" id="{B20BCE18-B79C-CB4D-B40B-F4564F0114B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8" name="Line 12">
                <a:extLst>
                  <a:ext uri="{FF2B5EF4-FFF2-40B4-BE49-F238E27FC236}">
                    <a16:creationId xmlns:a16="http://schemas.microsoft.com/office/drawing/2014/main" id="{42BACEA9-001C-2C20-454A-C3804D4BC7A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9" name="Line 13">
                <a:extLst>
                  <a:ext uri="{FF2B5EF4-FFF2-40B4-BE49-F238E27FC236}">
                    <a16:creationId xmlns:a16="http://schemas.microsoft.com/office/drawing/2014/main" id="{EDE66102-39ED-6143-A175-6FD1DC837AC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0" name="Line 14">
                <a:extLst>
                  <a:ext uri="{FF2B5EF4-FFF2-40B4-BE49-F238E27FC236}">
                    <a16:creationId xmlns:a16="http://schemas.microsoft.com/office/drawing/2014/main" id="{F1BA1F31-ECC1-4D03-B62D-B8411A6E52E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3" name="Group 9">
              <a:extLst>
                <a:ext uri="{FF2B5EF4-FFF2-40B4-BE49-F238E27FC236}">
                  <a16:creationId xmlns:a16="http://schemas.microsoft.com/office/drawing/2014/main" id="{BA15AC0C-8EEA-7E7B-5D6D-E6A12F119656}"/>
                </a:ext>
              </a:extLst>
            </p:cNvPr>
            <p:cNvGrpSpPr>
              <a:grpSpLocks/>
            </p:cNvGrpSpPr>
            <p:nvPr/>
          </p:nvGrpSpPr>
          <p:grpSpPr bwMode="auto">
            <a:xfrm>
              <a:off x="3193515" y="4673321"/>
              <a:ext cx="440261" cy="411184"/>
              <a:chOff x="674" y="3660"/>
              <a:chExt cx="464" cy="428"/>
            </a:xfrm>
          </p:grpSpPr>
          <p:sp>
            <p:nvSpPr>
              <p:cNvPr id="3099" name="Rectangle 10">
                <a:extLst>
                  <a:ext uri="{FF2B5EF4-FFF2-40B4-BE49-F238E27FC236}">
                    <a16:creationId xmlns:a16="http://schemas.microsoft.com/office/drawing/2014/main" id="{92BF7395-12AD-D60A-3100-7CCEC1AD66F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0" name="Rectangle 11">
                <a:extLst>
                  <a:ext uri="{FF2B5EF4-FFF2-40B4-BE49-F238E27FC236}">
                    <a16:creationId xmlns:a16="http://schemas.microsoft.com/office/drawing/2014/main" id="{AA073531-4FCC-F59A-CCA3-3B0234D79C4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1" name="Line 12">
                <a:extLst>
                  <a:ext uri="{FF2B5EF4-FFF2-40B4-BE49-F238E27FC236}">
                    <a16:creationId xmlns:a16="http://schemas.microsoft.com/office/drawing/2014/main" id="{0357FD6F-D32E-E35E-0401-2CB9623D829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2" name="Line 13">
                <a:extLst>
                  <a:ext uri="{FF2B5EF4-FFF2-40B4-BE49-F238E27FC236}">
                    <a16:creationId xmlns:a16="http://schemas.microsoft.com/office/drawing/2014/main" id="{7B774D58-2CAB-1FE2-AD6C-F4C40979DD3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3" name="Line 14">
                <a:extLst>
                  <a:ext uri="{FF2B5EF4-FFF2-40B4-BE49-F238E27FC236}">
                    <a16:creationId xmlns:a16="http://schemas.microsoft.com/office/drawing/2014/main" id="{D9244F7B-BC13-6E6C-8E85-4EC55BAE75A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4" name="Line 15">
                <a:extLst>
                  <a:ext uri="{FF2B5EF4-FFF2-40B4-BE49-F238E27FC236}">
                    <a16:creationId xmlns:a16="http://schemas.microsoft.com/office/drawing/2014/main" id="{0B8A63F5-3E3F-909E-41C7-3BBB9441B37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5" name="Line 18">
                <a:extLst>
                  <a:ext uri="{FF2B5EF4-FFF2-40B4-BE49-F238E27FC236}">
                    <a16:creationId xmlns:a16="http://schemas.microsoft.com/office/drawing/2014/main" id="{81B6EC85-E966-472E-E02C-44FDDF346B3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4" name="Group 9">
              <a:extLst>
                <a:ext uri="{FF2B5EF4-FFF2-40B4-BE49-F238E27FC236}">
                  <a16:creationId xmlns:a16="http://schemas.microsoft.com/office/drawing/2014/main" id="{2D2853E3-F5D0-C321-0CEF-DDBA40F339DD}"/>
                </a:ext>
              </a:extLst>
            </p:cNvPr>
            <p:cNvGrpSpPr>
              <a:grpSpLocks/>
            </p:cNvGrpSpPr>
            <p:nvPr/>
          </p:nvGrpSpPr>
          <p:grpSpPr bwMode="auto">
            <a:xfrm>
              <a:off x="6483017" y="1947490"/>
              <a:ext cx="382728" cy="357450"/>
              <a:chOff x="674" y="3660"/>
              <a:chExt cx="464" cy="428"/>
            </a:xfrm>
          </p:grpSpPr>
          <p:sp>
            <p:nvSpPr>
              <p:cNvPr id="3090" name="Rectangle 10">
                <a:extLst>
                  <a:ext uri="{FF2B5EF4-FFF2-40B4-BE49-F238E27FC236}">
                    <a16:creationId xmlns:a16="http://schemas.microsoft.com/office/drawing/2014/main" id="{0AE9DE61-DBFE-BBF1-19F2-EB6143E09F4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1" name="Rectangle 11">
                <a:extLst>
                  <a:ext uri="{FF2B5EF4-FFF2-40B4-BE49-F238E27FC236}">
                    <a16:creationId xmlns:a16="http://schemas.microsoft.com/office/drawing/2014/main" id="{A20DAAD3-2E5D-23ED-6C10-F98E64DE2A6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2" name="Line 12">
                <a:extLst>
                  <a:ext uri="{FF2B5EF4-FFF2-40B4-BE49-F238E27FC236}">
                    <a16:creationId xmlns:a16="http://schemas.microsoft.com/office/drawing/2014/main" id="{3BFA8663-DB40-711C-18A4-DFBEDAE3D2F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3" name="Line 13">
                <a:extLst>
                  <a:ext uri="{FF2B5EF4-FFF2-40B4-BE49-F238E27FC236}">
                    <a16:creationId xmlns:a16="http://schemas.microsoft.com/office/drawing/2014/main" id="{6E65ED08-E1A0-6E3D-3758-C21DB207470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4" name="Line 14">
                <a:extLst>
                  <a:ext uri="{FF2B5EF4-FFF2-40B4-BE49-F238E27FC236}">
                    <a16:creationId xmlns:a16="http://schemas.microsoft.com/office/drawing/2014/main" id="{D0C502A2-E3F3-FBBA-3151-046E15613F8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5" name="Line 15">
                <a:extLst>
                  <a:ext uri="{FF2B5EF4-FFF2-40B4-BE49-F238E27FC236}">
                    <a16:creationId xmlns:a16="http://schemas.microsoft.com/office/drawing/2014/main" id="{70FF1977-6898-57F6-95F1-76D58CE59E6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6" name="Line 16">
                <a:extLst>
                  <a:ext uri="{FF2B5EF4-FFF2-40B4-BE49-F238E27FC236}">
                    <a16:creationId xmlns:a16="http://schemas.microsoft.com/office/drawing/2014/main" id="{619AFC33-826B-FF46-17F3-D033207991D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7" name="Line 17">
                <a:extLst>
                  <a:ext uri="{FF2B5EF4-FFF2-40B4-BE49-F238E27FC236}">
                    <a16:creationId xmlns:a16="http://schemas.microsoft.com/office/drawing/2014/main" id="{1C79BA5F-9DAD-62BA-E707-1F3684C971D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8" name="Line 18">
                <a:extLst>
                  <a:ext uri="{FF2B5EF4-FFF2-40B4-BE49-F238E27FC236}">
                    <a16:creationId xmlns:a16="http://schemas.microsoft.com/office/drawing/2014/main" id="{7034C20B-6676-4BBD-9409-DBF4A6A2316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5" name="Group 9">
              <a:extLst>
                <a:ext uri="{FF2B5EF4-FFF2-40B4-BE49-F238E27FC236}">
                  <a16:creationId xmlns:a16="http://schemas.microsoft.com/office/drawing/2014/main" id="{13236F21-3F0B-33DB-8B75-DA79B57DA647}"/>
                </a:ext>
              </a:extLst>
            </p:cNvPr>
            <p:cNvGrpSpPr>
              <a:grpSpLocks/>
            </p:cNvGrpSpPr>
            <p:nvPr/>
          </p:nvGrpSpPr>
          <p:grpSpPr bwMode="auto">
            <a:xfrm>
              <a:off x="6483017" y="2468486"/>
              <a:ext cx="382728" cy="357450"/>
              <a:chOff x="674" y="3660"/>
              <a:chExt cx="464" cy="428"/>
            </a:xfrm>
          </p:grpSpPr>
          <p:sp>
            <p:nvSpPr>
              <p:cNvPr id="3081" name="Rectangle 10">
                <a:extLst>
                  <a:ext uri="{FF2B5EF4-FFF2-40B4-BE49-F238E27FC236}">
                    <a16:creationId xmlns:a16="http://schemas.microsoft.com/office/drawing/2014/main" id="{4B3D5D15-C525-B40D-C59E-CDDAAA1728F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2" name="Rectangle 11">
                <a:extLst>
                  <a:ext uri="{FF2B5EF4-FFF2-40B4-BE49-F238E27FC236}">
                    <a16:creationId xmlns:a16="http://schemas.microsoft.com/office/drawing/2014/main" id="{6437591A-8A55-4E10-C7FA-F423B441895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3" name="Line 12">
                <a:extLst>
                  <a:ext uri="{FF2B5EF4-FFF2-40B4-BE49-F238E27FC236}">
                    <a16:creationId xmlns:a16="http://schemas.microsoft.com/office/drawing/2014/main" id="{9378CE50-7B4E-0C11-E114-6469D8271B2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4" name="Line 13">
                <a:extLst>
                  <a:ext uri="{FF2B5EF4-FFF2-40B4-BE49-F238E27FC236}">
                    <a16:creationId xmlns:a16="http://schemas.microsoft.com/office/drawing/2014/main" id="{BD835D2D-CCED-13D1-56A3-234F1579A50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5" name="Line 14">
                <a:extLst>
                  <a:ext uri="{FF2B5EF4-FFF2-40B4-BE49-F238E27FC236}">
                    <a16:creationId xmlns:a16="http://schemas.microsoft.com/office/drawing/2014/main" id="{29DA4760-40B6-DB23-795A-AC4B01EB10B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6" name="Line 15">
                <a:extLst>
                  <a:ext uri="{FF2B5EF4-FFF2-40B4-BE49-F238E27FC236}">
                    <a16:creationId xmlns:a16="http://schemas.microsoft.com/office/drawing/2014/main" id="{D847B853-5679-64D9-F10B-117CD2FFBF1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7" name="Line 16">
                <a:extLst>
                  <a:ext uri="{FF2B5EF4-FFF2-40B4-BE49-F238E27FC236}">
                    <a16:creationId xmlns:a16="http://schemas.microsoft.com/office/drawing/2014/main" id="{AC2A9A5C-AE37-CCE4-356D-4E3035AEB8E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8" name="Line 17">
                <a:extLst>
                  <a:ext uri="{FF2B5EF4-FFF2-40B4-BE49-F238E27FC236}">
                    <a16:creationId xmlns:a16="http://schemas.microsoft.com/office/drawing/2014/main" id="{F3784058-ED39-427E-C099-94403D0EA03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9" name="Line 18">
                <a:extLst>
                  <a:ext uri="{FF2B5EF4-FFF2-40B4-BE49-F238E27FC236}">
                    <a16:creationId xmlns:a16="http://schemas.microsoft.com/office/drawing/2014/main" id="{DA95782E-F357-6126-29C6-245404B98F2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6" name="Group 9">
              <a:extLst>
                <a:ext uri="{FF2B5EF4-FFF2-40B4-BE49-F238E27FC236}">
                  <a16:creationId xmlns:a16="http://schemas.microsoft.com/office/drawing/2014/main" id="{3165CBC3-C8D5-453D-DAB2-28305EC8EFDA}"/>
                </a:ext>
              </a:extLst>
            </p:cNvPr>
            <p:cNvGrpSpPr>
              <a:grpSpLocks/>
            </p:cNvGrpSpPr>
            <p:nvPr/>
          </p:nvGrpSpPr>
          <p:grpSpPr bwMode="auto">
            <a:xfrm>
              <a:off x="6460289" y="3299994"/>
              <a:ext cx="382728" cy="357450"/>
              <a:chOff x="674" y="3660"/>
              <a:chExt cx="464" cy="428"/>
            </a:xfrm>
          </p:grpSpPr>
          <p:sp>
            <p:nvSpPr>
              <p:cNvPr id="3072" name="Rectangle 10">
                <a:extLst>
                  <a:ext uri="{FF2B5EF4-FFF2-40B4-BE49-F238E27FC236}">
                    <a16:creationId xmlns:a16="http://schemas.microsoft.com/office/drawing/2014/main" id="{BB2B3A28-9F5C-7C18-2968-EA48EC78236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3" name="Rectangle 11">
                <a:extLst>
                  <a:ext uri="{FF2B5EF4-FFF2-40B4-BE49-F238E27FC236}">
                    <a16:creationId xmlns:a16="http://schemas.microsoft.com/office/drawing/2014/main" id="{AF88E584-4F5E-37DD-B27C-CC414D9C669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4" name="Line 12">
                <a:extLst>
                  <a:ext uri="{FF2B5EF4-FFF2-40B4-BE49-F238E27FC236}">
                    <a16:creationId xmlns:a16="http://schemas.microsoft.com/office/drawing/2014/main" id="{1D6023AA-612E-B960-F3EA-61175E125DE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5" name="Line 13">
                <a:extLst>
                  <a:ext uri="{FF2B5EF4-FFF2-40B4-BE49-F238E27FC236}">
                    <a16:creationId xmlns:a16="http://schemas.microsoft.com/office/drawing/2014/main" id="{FFB3FFFD-EE33-4A84-E8AC-F3CBFACD687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6" name="Line 14">
                <a:extLst>
                  <a:ext uri="{FF2B5EF4-FFF2-40B4-BE49-F238E27FC236}">
                    <a16:creationId xmlns:a16="http://schemas.microsoft.com/office/drawing/2014/main" id="{72E8E6C1-52C8-83A1-8029-5DB776A0B9B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7" name="Line 15">
                <a:extLst>
                  <a:ext uri="{FF2B5EF4-FFF2-40B4-BE49-F238E27FC236}">
                    <a16:creationId xmlns:a16="http://schemas.microsoft.com/office/drawing/2014/main" id="{4F4FF6B7-FF6D-E5BE-8C84-C737A55DF47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8" name="Line 16">
                <a:extLst>
                  <a:ext uri="{FF2B5EF4-FFF2-40B4-BE49-F238E27FC236}">
                    <a16:creationId xmlns:a16="http://schemas.microsoft.com/office/drawing/2014/main" id="{7672F300-ED8F-DE8E-0259-3B89C4EDAE5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9" name="Line 17">
                <a:extLst>
                  <a:ext uri="{FF2B5EF4-FFF2-40B4-BE49-F238E27FC236}">
                    <a16:creationId xmlns:a16="http://schemas.microsoft.com/office/drawing/2014/main" id="{0E30F3F0-74B5-3AA8-4D72-F0AA4C60014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0" name="Line 18">
                <a:extLst>
                  <a:ext uri="{FF2B5EF4-FFF2-40B4-BE49-F238E27FC236}">
                    <a16:creationId xmlns:a16="http://schemas.microsoft.com/office/drawing/2014/main" id="{2B10E645-945D-2714-624A-D2DF8A10D59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7" name="Group 9">
              <a:extLst>
                <a:ext uri="{FF2B5EF4-FFF2-40B4-BE49-F238E27FC236}">
                  <a16:creationId xmlns:a16="http://schemas.microsoft.com/office/drawing/2014/main" id="{BACCE17A-FA58-4D7E-3F67-3796302A6A73}"/>
                </a:ext>
              </a:extLst>
            </p:cNvPr>
            <p:cNvGrpSpPr>
              <a:grpSpLocks/>
            </p:cNvGrpSpPr>
            <p:nvPr/>
          </p:nvGrpSpPr>
          <p:grpSpPr bwMode="auto">
            <a:xfrm>
              <a:off x="6478022" y="3816181"/>
              <a:ext cx="382728" cy="357450"/>
              <a:chOff x="674" y="3660"/>
              <a:chExt cx="464" cy="428"/>
            </a:xfrm>
          </p:grpSpPr>
          <p:sp>
            <p:nvSpPr>
              <p:cNvPr id="3063" name="Rectangle 10">
                <a:extLst>
                  <a:ext uri="{FF2B5EF4-FFF2-40B4-BE49-F238E27FC236}">
                    <a16:creationId xmlns:a16="http://schemas.microsoft.com/office/drawing/2014/main" id="{643EC166-FFB5-DE4B-A9E0-24E9BDBB63D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4" name="Rectangle 11">
                <a:extLst>
                  <a:ext uri="{FF2B5EF4-FFF2-40B4-BE49-F238E27FC236}">
                    <a16:creationId xmlns:a16="http://schemas.microsoft.com/office/drawing/2014/main" id="{08656C47-606B-9CF5-67A6-3E7B09F0F44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5" name="Line 12">
                <a:extLst>
                  <a:ext uri="{FF2B5EF4-FFF2-40B4-BE49-F238E27FC236}">
                    <a16:creationId xmlns:a16="http://schemas.microsoft.com/office/drawing/2014/main" id="{40EA367A-F410-C725-B7BF-36AB8852D0F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6" name="Line 13">
                <a:extLst>
                  <a:ext uri="{FF2B5EF4-FFF2-40B4-BE49-F238E27FC236}">
                    <a16:creationId xmlns:a16="http://schemas.microsoft.com/office/drawing/2014/main" id="{246AC724-9E0A-BDFC-47D2-5CF9043AD4C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7" name="Line 14">
                <a:extLst>
                  <a:ext uri="{FF2B5EF4-FFF2-40B4-BE49-F238E27FC236}">
                    <a16:creationId xmlns:a16="http://schemas.microsoft.com/office/drawing/2014/main" id="{97F04D6D-7205-654A-7B10-4C45279AC06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8" name="Line 15">
                <a:extLst>
                  <a:ext uri="{FF2B5EF4-FFF2-40B4-BE49-F238E27FC236}">
                    <a16:creationId xmlns:a16="http://schemas.microsoft.com/office/drawing/2014/main" id="{F047B23E-3BBE-2712-2E03-FEBC7BB0289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9" name="Line 16">
                <a:extLst>
                  <a:ext uri="{FF2B5EF4-FFF2-40B4-BE49-F238E27FC236}">
                    <a16:creationId xmlns:a16="http://schemas.microsoft.com/office/drawing/2014/main" id="{E319FA04-F6A5-ECF4-4FA3-D751DF4748E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0" name="Line 17">
                <a:extLst>
                  <a:ext uri="{FF2B5EF4-FFF2-40B4-BE49-F238E27FC236}">
                    <a16:creationId xmlns:a16="http://schemas.microsoft.com/office/drawing/2014/main" id="{5D348BBE-77D5-9F25-DBE5-FBF838F71FF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1" name="Line 18">
                <a:extLst>
                  <a:ext uri="{FF2B5EF4-FFF2-40B4-BE49-F238E27FC236}">
                    <a16:creationId xmlns:a16="http://schemas.microsoft.com/office/drawing/2014/main" id="{BC95A524-6355-C9D9-98EA-8176D90023D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98" name="Group 9">
              <a:extLst>
                <a:ext uri="{FF2B5EF4-FFF2-40B4-BE49-F238E27FC236}">
                  <a16:creationId xmlns:a16="http://schemas.microsoft.com/office/drawing/2014/main" id="{B0AFD8E6-45A5-2ACB-7A60-6FAF05B01034}"/>
                </a:ext>
              </a:extLst>
            </p:cNvPr>
            <p:cNvGrpSpPr>
              <a:grpSpLocks/>
            </p:cNvGrpSpPr>
            <p:nvPr/>
          </p:nvGrpSpPr>
          <p:grpSpPr bwMode="auto">
            <a:xfrm>
              <a:off x="6492858" y="4246274"/>
              <a:ext cx="382728" cy="357450"/>
              <a:chOff x="674" y="3660"/>
              <a:chExt cx="464" cy="428"/>
            </a:xfrm>
          </p:grpSpPr>
          <p:sp>
            <p:nvSpPr>
              <p:cNvPr id="3054" name="Rectangle 10">
                <a:extLst>
                  <a:ext uri="{FF2B5EF4-FFF2-40B4-BE49-F238E27FC236}">
                    <a16:creationId xmlns:a16="http://schemas.microsoft.com/office/drawing/2014/main" id="{56B21721-892A-E623-4230-D534B5BDA1D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5" name="Rectangle 11">
                <a:extLst>
                  <a:ext uri="{FF2B5EF4-FFF2-40B4-BE49-F238E27FC236}">
                    <a16:creationId xmlns:a16="http://schemas.microsoft.com/office/drawing/2014/main" id="{B41053FF-C6EF-2B16-A26A-8F025884BB2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6" name="Line 12">
                <a:extLst>
                  <a:ext uri="{FF2B5EF4-FFF2-40B4-BE49-F238E27FC236}">
                    <a16:creationId xmlns:a16="http://schemas.microsoft.com/office/drawing/2014/main" id="{59FE5088-F906-8F18-26AF-30573551BF5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7" name="Line 13">
                <a:extLst>
                  <a:ext uri="{FF2B5EF4-FFF2-40B4-BE49-F238E27FC236}">
                    <a16:creationId xmlns:a16="http://schemas.microsoft.com/office/drawing/2014/main" id="{9AD31E50-0732-1268-9D76-90225472592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8" name="Line 14">
                <a:extLst>
                  <a:ext uri="{FF2B5EF4-FFF2-40B4-BE49-F238E27FC236}">
                    <a16:creationId xmlns:a16="http://schemas.microsoft.com/office/drawing/2014/main" id="{0BCC7330-0FBB-C6EE-FA92-D1A4772125E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9" name="Line 15">
                <a:extLst>
                  <a:ext uri="{FF2B5EF4-FFF2-40B4-BE49-F238E27FC236}">
                    <a16:creationId xmlns:a16="http://schemas.microsoft.com/office/drawing/2014/main" id="{8A3FB450-C084-53EA-B1B1-4D9BABE7FC4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0" name="Line 16">
                <a:extLst>
                  <a:ext uri="{FF2B5EF4-FFF2-40B4-BE49-F238E27FC236}">
                    <a16:creationId xmlns:a16="http://schemas.microsoft.com/office/drawing/2014/main" id="{3758FF83-F485-6F4D-B6B5-E23AA97E773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1" name="Line 17">
                <a:extLst>
                  <a:ext uri="{FF2B5EF4-FFF2-40B4-BE49-F238E27FC236}">
                    <a16:creationId xmlns:a16="http://schemas.microsoft.com/office/drawing/2014/main" id="{FFF10E34-A457-26D1-17FE-9BC6C2855D5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2" name="Line 18">
                <a:extLst>
                  <a:ext uri="{FF2B5EF4-FFF2-40B4-BE49-F238E27FC236}">
                    <a16:creationId xmlns:a16="http://schemas.microsoft.com/office/drawing/2014/main" id="{336B914D-1278-8042-FE95-724AC60A9BF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899" name="Can 2898">
              <a:extLst>
                <a:ext uri="{FF2B5EF4-FFF2-40B4-BE49-F238E27FC236}">
                  <a16:creationId xmlns:a16="http://schemas.microsoft.com/office/drawing/2014/main" id="{551B4DD0-5203-4562-0DE0-D912CCD9FDFA}"/>
                </a:ext>
              </a:extLst>
            </p:cNvPr>
            <p:cNvSpPr/>
            <p:nvPr/>
          </p:nvSpPr>
          <p:spPr bwMode="auto">
            <a:xfrm>
              <a:off x="5458019" y="1913918"/>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900" name="Can 2899">
              <a:extLst>
                <a:ext uri="{FF2B5EF4-FFF2-40B4-BE49-F238E27FC236}">
                  <a16:creationId xmlns:a16="http://schemas.microsoft.com/office/drawing/2014/main" id="{2D7DC9AD-BD0B-2825-F1C2-624E9E32DA9E}"/>
                </a:ext>
              </a:extLst>
            </p:cNvPr>
            <p:cNvSpPr/>
            <p:nvPr/>
          </p:nvSpPr>
          <p:spPr bwMode="auto">
            <a:xfrm>
              <a:off x="5458019" y="2407859"/>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901" name="Can 2900">
              <a:extLst>
                <a:ext uri="{FF2B5EF4-FFF2-40B4-BE49-F238E27FC236}">
                  <a16:creationId xmlns:a16="http://schemas.microsoft.com/office/drawing/2014/main" id="{F31DCCD5-62D4-539B-9D9F-2AB974769BD9}"/>
                </a:ext>
              </a:extLst>
            </p:cNvPr>
            <p:cNvSpPr/>
            <p:nvPr/>
          </p:nvSpPr>
          <p:spPr bwMode="auto">
            <a:xfrm>
              <a:off x="5458019" y="3213027"/>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902" name="Can 2901">
              <a:extLst>
                <a:ext uri="{FF2B5EF4-FFF2-40B4-BE49-F238E27FC236}">
                  <a16:creationId xmlns:a16="http://schemas.microsoft.com/office/drawing/2014/main" id="{DF0D1DCC-7B8B-3EF1-8117-A043C62170EF}"/>
                </a:ext>
              </a:extLst>
            </p:cNvPr>
            <p:cNvSpPr/>
            <p:nvPr/>
          </p:nvSpPr>
          <p:spPr bwMode="auto">
            <a:xfrm>
              <a:off x="5458019" y="3729215"/>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2903" name="Can 2902">
              <a:extLst>
                <a:ext uri="{FF2B5EF4-FFF2-40B4-BE49-F238E27FC236}">
                  <a16:creationId xmlns:a16="http://schemas.microsoft.com/office/drawing/2014/main" id="{BB637DDC-91EF-B0CA-258A-0195362540DE}"/>
                </a:ext>
              </a:extLst>
            </p:cNvPr>
            <p:cNvSpPr/>
            <p:nvPr/>
          </p:nvSpPr>
          <p:spPr bwMode="auto">
            <a:xfrm>
              <a:off x="5458019" y="4222656"/>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grpSp>
          <p:nvGrpSpPr>
            <p:cNvPr id="2904" name="Group 2903">
              <a:extLst>
                <a:ext uri="{FF2B5EF4-FFF2-40B4-BE49-F238E27FC236}">
                  <a16:creationId xmlns:a16="http://schemas.microsoft.com/office/drawing/2014/main" id="{81A85D80-B267-07F3-579C-2A31CC4187E7}"/>
                </a:ext>
              </a:extLst>
            </p:cNvPr>
            <p:cNvGrpSpPr/>
            <p:nvPr/>
          </p:nvGrpSpPr>
          <p:grpSpPr>
            <a:xfrm>
              <a:off x="3619437" y="1951730"/>
              <a:ext cx="1816408" cy="2701699"/>
              <a:chOff x="3876179" y="0"/>
              <a:chExt cx="2559653" cy="2701699"/>
            </a:xfrm>
          </p:grpSpPr>
          <p:sp>
            <p:nvSpPr>
              <p:cNvPr id="3049" name="Right Arrow 3048">
                <a:extLst>
                  <a:ext uri="{FF2B5EF4-FFF2-40B4-BE49-F238E27FC236}">
                    <a16:creationId xmlns:a16="http://schemas.microsoft.com/office/drawing/2014/main" id="{1859E2F1-0C56-98C9-8843-BA7195AA3D81}"/>
                  </a:ext>
                </a:extLst>
              </p:cNvPr>
              <p:cNvSpPr/>
              <p:nvPr/>
            </p:nvSpPr>
            <p:spPr bwMode="auto">
              <a:xfrm>
                <a:off x="3876179" y="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3050" name="Right Arrow 3049">
                <a:extLst>
                  <a:ext uri="{FF2B5EF4-FFF2-40B4-BE49-F238E27FC236}">
                    <a16:creationId xmlns:a16="http://schemas.microsoft.com/office/drawing/2014/main" id="{73EA498E-4618-E710-D1EE-94DDFC66FF93}"/>
                  </a:ext>
                </a:extLst>
              </p:cNvPr>
              <p:cNvSpPr/>
              <p:nvPr/>
            </p:nvSpPr>
            <p:spPr bwMode="auto">
              <a:xfrm>
                <a:off x="3876179" y="484247"/>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3051" name="Right Arrow 3050">
                <a:extLst>
                  <a:ext uri="{FF2B5EF4-FFF2-40B4-BE49-F238E27FC236}">
                    <a16:creationId xmlns:a16="http://schemas.microsoft.com/office/drawing/2014/main" id="{A254C906-47BA-8089-DE33-E30FB48AA375}"/>
                  </a:ext>
                </a:extLst>
              </p:cNvPr>
              <p:cNvSpPr/>
              <p:nvPr/>
            </p:nvSpPr>
            <p:spPr bwMode="auto">
              <a:xfrm>
                <a:off x="3876179" y="127370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3052" name="Right Arrow 3051">
                <a:extLst>
                  <a:ext uri="{FF2B5EF4-FFF2-40B4-BE49-F238E27FC236}">
                    <a16:creationId xmlns:a16="http://schemas.microsoft.com/office/drawing/2014/main" id="{E1FB86DA-BD69-55E5-B912-3BE5D8AF6381}"/>
                  </a:ext>
                </a:extLst>
              </p:cNvPr>
              <p:cNvSpPr/>
              <p:nvPr/>
            </p:nvSpPr>
            <p:spPr bwMode="auto">
              <a:xfrm>
                <a:off x="3876179" y="1770912"/>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3053" name="Right Arrow 3052">
                <a:extLst>
                  <a:ext uri="{FF2B5EF4-FFF2-40B4-BE49-F238E27FC236}">
                    <a16:creationId xmlns:a16="http://schemas.microsoft.com/office/drawing/2014/main" id="{60C0F416-3C19-E754-D5EE-67F7B4539C42}"/>
                  </a:ext>
                </a:extLst>
              </p:cNvPr>
              <p:cNvSpPr/>
              <p:nvPr/>
            </p:nvSpPr>
            <p:spPr bwMode="auto">
              <a:xfrm>
                <a:off x="3876179" y="2280953"/>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grpSp>
        <p:sp>
          <p:nvSpPr>
            <p:cNvPr id="2905" name="Rounded Rectangle 2904">
              <a:extLst>
                <a:ext uri="{FF2B5EF4-FFF2-40B4-BE49-F238E27FC236}">
                  <a16:creationId xmlns:a16="http://schemas.microsoft.com/office/drawing/2014/main" id="{01546096-8621-DAD1-828F-63B954CBAC27}"/>
                </a:ext>
              </a:extLst>
            </p:cNvPr>
            <p:cNvSpPr/>
            <p:nvPr/>
          </p:nvSpPr>
          <p:spPr bwMode="auto">
            <a:xfrm>
              <a:off x="7389219" y="134815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906" name="TextBox 2905">
              <a:extLst>
                <a:ext uri="{FF2B5EF4-FFF2-40B4-BE49-F238E27FC236}">
                  <a16:creationId xmlns:a16="http://schemas.microsoft.com/office/drawing/2014/main" id="{1778AA36-F51F-1C0D-3EEE-CCCD9E5D614C}"/>
                </a:ext>
              </a:extLst>
            </p:cNvPr>
            <p:cNvSpPr txBox="1"/>
            <p:nvPr/>
          </p:nvSpPr>
          <p:spPr>
            <a:xfrm>
              <a:off x="7358469" y="1360437"/>
              <a:ext cx="1721532" cy="38066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2907" name="Group 9">
              <a:extLst>
                <a:ext uri="{FF2B5EF4-FFF2-40B4-BE49-F238E27FC236}">
                  <a16:creationId xmlns:a16="http://schemas.microsoft.com/office/drawing/2014/main" id="{33B4D56C-15CA-AD5B-9AD8-DEBF4E59DB4E}"/>
                </a:ext>
              </a:extLst>
            </p:cNvPr>
            <p:cNvGrpSpPr>
              <a:grpSpLocks/>
            </p:cNvGrpSpPr>
            <p:nvPr/>
          </p:nvGrpSpPr>
          <p:grpSpPr bwMode="auto">
            <a:xfrm>
              <a:off x="8474294" y="2593734"/>
              <a:ext cx="382728" cy="357450"/>
              <a:chOff x="674" y="3660"/>
              <a:chExt cx="464" cy="428"/>
            </a:xfrm>
          </p:grpSpPr>
          <p:sp>
            <p:nvSpPr>
              <p:cNvPr id="3040" name="Rectangle 10">
                <a:extLst>
                  <a:ext uri="{FF2B5EF4-FFF2-40B4-BE49-F238E27FC236}">
                    <a16:creationId xmlns:a16="http://schemas.microsoft.com/office/drawing/2014/main" id="{B349D027-45A0-4D94-902E-88CF165D460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1" name="Rectangle 11">
                <a:extLst>
                  <a:ext uri="{FF2B5EF4-FFF2-40B4-BE49-F238E27FC236}">
                    <a16:creationId xmlns:a16="http://schemas.microsoft.com/office/drawing/2014/main" id="{B93CBDBF-D185-623C-2D09-D3A9173669D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2" name="Line 12">
                <a:extLst>
                  <a:ext uri="{FF2B5EF4-FFF2-40B4-BE49-F238E27FC236}">
                    <a16:creationId xmlns:a16="http://schemas.microsoft.com/office/drawing/2014/main" id="{5E14CEAC-A272-1F95-BDE2-3A72BEDBDCA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3" name="Line 13">
                <a:extLst>
                  <a:ext uri="{FF2B5EF4-FFF2-40B4-BE49-F238E27FC236}">
                    <a16:creationId xmlns:a16="http://schemas.microsoft.com/office/drawing/2014/main" id="{C2AE09B2-408C-9F84-94B1-47A23BD2320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4" name="Line 14">
                <a:extLst>
                  <a:ext uri="{FF2B5EF4-FFF2-40B4-BE49-F238E27FC236}">
                    <a16:creationId xmlns:a16="http://schemas.microsoft.com/office/drawing/2014/main" id="{E801CEAD-8DAC-0753-7844-1B709C6B7E3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5" name="Line 15">
                <a:extLst>
                  <a:ext uri="{FF2B5EF4-FFF2-40B4-BE49-F238E27FC236}">
                    <a16:creationId xmlns:a16="http://schemas.microsoft.com/office/drawing/2014/main" id="{505785A1-78F2-6AD3-2FBF-89144015570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6" name="Line 16">
                <a:extLst>
                  <a:ext uri="{FF2B5EF4-FFF2-40B4-BE49-F238E27FC236}">
                    <a16:creationId xmlns:a16="http://schemas.microsoft.com/office/drawing/2014/main" id="{B2D554E0-9D15-9369-A760-B0E249A2156D}"/>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7" name="Line 17">
                <a:extLst>
                  <a:ext uri="{FF2B5EF4-FFF2-40B4-BE49-F238E27FC236}">
                    <a16:creationId xmlns:a16="http://schemas.microsoft.com/office/drawing/2014/main" id="{6440B8E1-CCD1-7FA9-1D8E-A5DEC749812B}"/>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8" name="Line 18">
                <a:extLst>
                  <a:ext uri="{FF2B5EF4-FFF2-40B4-BE49-F238E27FC236}">
                    <a16:creationId xmlns:a16="http://schemas.microsoft.com/office/drawing/2014/main" id="{D85A9256-48BD-23BA-49F2-9884D5DAD6F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08" name="Group 9">
              <a:extLst>
                <a:ext uri="{FF2B5EF4-FFF2-40B4-BE49-F238E27FC236}">
                  <a16:creationId xmlns:a16="http://schemas.microsoft.com/office/drawing/2014/main" id="{3A03304E-87CF-9655-8673-9B384BA3B81D}"/>
                </a:ext>
              </a:extLst>
            </p:cNvPr>
            <p:cNvGrpSpPr>
              <a:grpSpLocks/>
            </p:cNvGrpSpPr>
            <p:nvPr/>
          </p:nvGrpSpPr>
          <p:grpSpPr bwMode="auto">
            <a:xfrm>
              <a:off x="7530664" y="2593734"/>
              <a:ext cx="382728" cy="357450"/>
              <a:chOff x="674" y="3660"/>
              <a:chExt cx="464" cy="428"/>
            </a:xfrm>
          </p:grpSpPr>
          <p:sp>
            <p:nvSpPr>
              <p:cNvPr id="3031" name="Rectangle 10">
                <a:extLst>
                  <a:ext uri="{FF2B5EF4-FFF2-40B4-BE49-F238E27FC236}">
                    <a16:creationId xmlns:a16="http://schemas.microsoft.com/office/drawing/2014/main" id="{C1D728FB-1C2D-40F9-F328-D4B059E0717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2" name="Rectangle 11">
                <a:extLst>
                  <a:ext uri="{FF2B5EF4-FFF2-40B4-BE49-F238E27FC236}">
                    <a16:creationId xmlns:a16="http://schemas.microsoft.com/office/drawing/2014/main" id="{F5F2261D-0D62-CA8F-E0CA-7F7AB45B358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3" name="Line 12">
                <a:extLst>
                  <a:ext uri="{FF2B5EF4-FFF2-40B4-BE49-F238E27FC236}">
                    <a16:creationId xmlns:a16="http://schemas.microsoft.com/office/drawing/2014/main" id="{EA48E64C-EA2E-B29C-2943-FAE73F7CB2A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4" name="Line 13">
                <a:extLst>
                  <a:ext uri="{FF2B5EF4-FFF2-40B4-BE49-F238E27FC236}">
                    <a16:creationId xmlns:a16="http://schemas.microsoft.com/office/drawing/2014/main" id="{5BD1746A-6C7B-2EB0-070E-5C68E03B115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5" name="Line 14">
                <a:extLst>
                  <a:ext uri="{FF2B5EF4-FFF2-40B4-BE49-F238E27FC236}">
                    <a16:creationId xmlns:a16="http://schemas.microsoft.com/office/drawing/2014/main" id="{6A0ECE9D-6C4C-36E0-4291-54543A5618F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6" name="Line 15">
                <a:extLst>
                  <a:ext uri="{FF2B5EF4-FFF2-40B4-BE49-F238E27FC236}">
                    <a16:creationId xmlns:a16="http://schemas.microsoft.com/office/drawing/2014/main" id="{C3F5B838-2CB8-8472-E41A-064F2225896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7" name="Line 16">
                <a:extLst>
                  <a:ext uri="{FF2B5EF4-FFF2-40B4-BE49-F238E27FC236}">
                    <a16:creationId xmlns:a16="http://schemas.microsoft.com/office/drawing/2014/main" id="{732A8078-EDC5-BA0A-68CA-D5F6C327043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8" name="Line 17">
                <a:extLst>
                  <a:ext uri="{FF2B5EF4-FFF2-40B4-BE49-F238E27FC236}">
                    <a16:creationId xmlns:a16="http://schemas.microsoft.com/office/drawing/2014/main" id="{BF90528D-47D5-2ECA-1344-33F94942837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9" name="Line 18">
                <a:extLst>
                  <a:ext uri="{FF2B5EF4-FFF2-40B4-BE49-F238E27FC236}">
                    <a16:creationId xmlns:a16="http://schemas.microsoft.com/office/drawing/2014/main" id="{A05F81F1-F293-852E-916E-B174D35184A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09" name="Group 9">
              <a:extLst>
                <a:ext uri="{FF2B5EF4-FFF2-40B4-BE49-F238E27FC236}">
                  <a16:creationId xmlns:a16="http://schemas.microsoft.com/office/drawing/2014/main" id="{A58D4FFF-F893-1483-6EEF-67CD60E1BE66}"/>
                </a:ext>
              </a:extLst>
            </p:cNvPr>
            <p:cNvGrpSpPr>
              <a:grpSpLocks/>
            </p:cNvGrpSpPr>
            <p:nvPr/>
          </p:nvGrpSpPr>
          <p:grpSpPr bwMode="auto">
            <a:xfrm>
              <a:off x="8012189" y="2593734"/>
              <a:ext cx="382728" cy="357450"/>
              <a:chOff x="674" y="3660"/>
              <a:chExt cx="464" cy="428"/>
            </a:xfrm>
          </p:grpSpPr>
          <p:sp>
            <p:nvSpPr>
              <p:cNvPr id="3022" name="Rectangle 10">
                <a:extLst>
                  <a:ext uri="{FF2B5EF4-FFF2-40B4-BE49-F238E27FC236}">
                    <a16:creationId xmlns:a16="http://schemas.microsoft.com/office/drawing/2014/main" id="{EE72FE44-C7D3-5588-BB4F-F3D76BE01A3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3" name="Rectangle 11">
                <a:extLst>
                  <a:ext uri="{FF2B5EF4-FFF2-40B4-BE49-F238E27FC236}">
                    <a16:creationId xmlns:a16="http://schemas.microsoft.com/office/drawing/2014/main" id="{5FE6D710-2680-382D-38E0-50E3CD88AEC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4" name="Line 12">
                <a:extLst>
                  <a:ext uri="{FF2B5EF4-FFF2-40B4-BE49-F238E27FC236}">
                    <a16:creationId xmlns:a16="http://schemas.microsoft.com/office/drawing/2014/main" id="{BDDBC481-A336-07B4-53C2-F874F645120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5" name="Line 13">
                <a:extLst>
                  <a:ext uri="{FF2B5EF4-FFF2-40B4-BE49-F238E27FC236}">
                    <a16:creationId xmlns:a16="http://schemas.microsoft.com/office/drawing/2014/main" id="{4020B1CF-7C0C-26E8-0CF5-2F0A1B09623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6" name="Line 14">
                <a:extLst>
                  <a:ext uri="{FF2B5EF4-FFF2-40B4-BE49-F238E27FC236}">
                    <a16:creationId xmlns:a16="http://schemas.microsoft.com/office/drawing/2014/main" id="{C68AAB11-A229-2C25-AF76-86F5ECBC009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7" name="Line 15">
                <a:extLst>
                  <a:ext uri="{FF2B5EF4-FFF2-40B4-BE49-F238E27FC236}">
                    <a16:creationId xmlns:a16="http://schemas.microsoft.com/office/drawing/2014/main" id="{2F9FF360-1323-4547-0B27-450A094F04D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8" name="Line 16">
                <a:extLst>
                  <a:ext uri="{FF2B5EF4-FFF2-40B4-BE49-F238E27FC236}">
                    <a16:creationId xmlns:a16="http://schemas.microsoft.com/office/drawing/2014/main" id="{46A76313-BAE9-8AD5-F97E-B8305D52088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9" name="Line 17">
                <a:extLst>
                  <a:ext uri="{FF2B5EF4-FFF2-40B4-BE49-F238E27FC236}">
                    <a16:creationId xmlns:a16="http://schemas.microsoft.com/office/drawing/2014/main" id="{824B22C2-F97D-01E7-FA36-36E4753D83E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0" name="Line 18">
                <a:extLst>
                  <a:ext uri="{FF2B5EF4-FFF2-40B4-BE49-F238E27FC236}">
                    <a16:creationId xmlns:a16="http://schemas.microsoft.com/office/drawing/2014/main" id="{E3186C98-535F-EFC1-79FD-C4F414E4A4A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910" name="Right Arrow 2909">
              <a:extLst>
                <a:ext uri="{FF2B5EF4-FFF2-40B4-BE49-F238E27FC236}">
                  <a16:creationId xmlns:a16="http://schemas.microsoft.com/office/drawing/2014/main" id="{A96C49B1-1998-4517-8DAD-E03566D22A27}"/>
                </a:ext>
              </a:extLst>
            </p:cNvPr>
            <p:cNvSpPr/>
            <p:nvPr/>
          </p:nvSpPr>
          <p:spPr bwMode="auto">
            <a:xfrm>
              <a:off x="6972938" y="3314700"/>
              <a:ext cx="407346"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911" name="Right Arrow 2910">
              <a:extLst>
                <a:ext uri="{FF2B5EF4-FFF2-40B4-BE49-F238E27FC236}">
                  <a16:creationId xmlns:a16="http://schemas.microsoft.com/office/drawing/2014/main" id="{06A04A54-A369-FE26-1706-2140897FA829}"/>
                </a:ext>
              </a:extLst>
            </p:cNvPr>
            <p:cNvSpPr/>
            <p:nvPr/>
          </p:nvSpPr>
          <p:spPr bwMode="auto">
            <a:xfrm>
              <a:off x="9223453" y="2606153"/>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912" name="TextBox 2911">
              <a:extLst>
                <a:ext uri="{FF2B5EF4-FFF2-40B4-BE49-F238E27FC236}">
                  <a16:creationId xmlns:a16="http://schemas.microsoft.com/office/drawing/2014/main" id="{3F0727B1-1A11-F9E0-5EAE-AC05070A50A9}"/>
                </a:ext>
              </a:extLst>
            </p:cNvPr>
            <p:cNvSpPr txBox="1"/>
            <p:nvPr/>
          </p:nvSpPr>
          <p:spPr>
            <a:xfrm>
              <a:off x="10089070" y="3041321"/>
              <a:ext cx="1162099" cy="42295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mn-cs"/>
                </a:rPr>
                <a:t>notebooks</a:t>
              </a:r>
            </a:p>
          </p:txBody>
        </p:sp>
        <p:pic>
          <p:nvPicPr>
            <p:cNvPr id="2913" name="Picture 2912">
              <a:extLst>
                <a:ext uri="{FF2B5EF4-FFF2-40B4-BE49-F238E27FC236}">
                  <a16:creationId xmlns:a16="http://schemas.microsoft.com/office/drawing/2014/main" id="{CA15C900-DB8B-684F-493D-BEE776583E7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6845807" y="1077080"/>
              <a:ext cx="535285" cy="492269"/>
            </a:xfrm>
            <a:prstGeom prst="rect">
              <a:avLst/>
            </a:prstGeom>
          </p:spPr>
        </p:pic>
        <p:sp>
          <p:nvSpPr>
            <p:cNvPr id="2914" name="TextBox 2913">
              <a:extLst>
                <a:ext uri="{FF2B5EF4-FFF2-40B4-BE49-F238E27FC236}">
                  <a16:creationId xmlns:a16="http://schemas.microsoft.com/office/drawing/2014/main" id="{691BE101-90C8-C72C-6F0F-98170A31C915}"/>
                </a:ext>
              </a:extLst>
            </p:cNvPr>
            <p:cNvSpPr txBox="1"/>
            <p:nvPr/>
          </p:nvSpPr>
          <p:spPr>
            <a:xfrm>
              <a:off x="5332289" y="4740196"/>
              <a:ext cx="1437602" cy="542838"/>
            </a:xfrm>
            <a:prstGeom prst="rect">
              <a:avLst/>
            </a:prstGeom>
            <a:noFill/>
          </p:spPr>
          <p:txBody>
            <a:bodyPr wrap="square" rtlCol="0">
              <a:spAutoFit/>
            </a:bodyPr>
            <a:lstStyle/>
            <a:p>
              <a:pPr lvl="0" algn="ctr" fontAlgn="base">
                <a:spcBef>
                  <a:spcPct val="0"/>
                </a:spcBef>
                <a:spcAft>
                  <a:spcPct val="0"/>
                </a:spcAft>
                <a:defRPr/>
              </a:pPr>
              <a:r>
                <a:rPr kumimoji="0" lang="en-GB" sz="300" b="0" i="0" u="none" strike="noStrike" kern="1200" cap="none" spc="0" normalizeH="0" baseline="0" noProof="0">
                  <a:ln>
                    <a:noFill/>
                  </a:ln>
                  <a:effectLst/>
                  <a:uLnTx/>
                  <a:uFillTx/>
                  <a:latin typeface="Arial" charset="0"/>
                </a:rPr>
                <a:t>Business ready data products</a:t>
              </a:r>
            </a:p>
          </p:txBody>
        </p:sp>
        <p:sp>
          <p:nvSpPr>
            <p:cNvPr id="2915" name="TextBox 2914">
              <a:extLst>
                <a:ext uri="{FF2B5EF4-FFF2-40B4-BE49-F238E27FC236}">
                  <a16:creationId xmlns:a16="http://schemas.microsoft.com/office/drawing/2014/main" id="{23A8097A-B3C8-4AAA-7C02-B7187C3070FB}"/>
                </a:ext>
              </a:extLst>
            </p:cNvPr>
            <p:cNvSpPr txBox="1"/>
            <p:nvPr/>
          </p:nvSpPr>
          <p:spPr>
            <a:xfrm>
              <a:off x="6232713" y="853258"/>
              <a:ext cx="1786198" cy="3383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charset="0"/>
                  <a:ea typeface="+mn-ea"/>
                  <a:cs typeface="+mn-cs"/>
                </a:rPr>
                <a:t>Data marketplace </a:t>
              </a:r>
            </a:p>
          </p:txBody>
        </p:sp>
        <p:cxnSp>
          <p:nvCxnSpPr>
            <p:cNvPr id="2916" name="Straight Arrow Connector 2915">
              <a:extLst>
                <a:ext uri="{FF2B5EF4-FFF2-40B4-BE49-F238E27FC236}">
                  <a16:creationId xmlns:a16="http://schemas.microsoft.com/office/drawing/2014/main" id="{ECEC0BD6-2D86-0E1B-C861-30A831042912}"/>
                </a:ext>
              </a:extLst>
            </p:cNvPr>
            <p:cNvCxnSpPr>
              <a:cxnSpLocks/>
            </p:cNvCxnSpPr>
            <p:nvPr/>
          </p:nvCxnSpPr>
          <p:spPr bwMode="auto">
            <a:xfrm flipV="1">
              <a:off x="6818698" y="1591764"/>
              <a:ext cx="210491" cy="21968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17" name="Straight Arrow Connector 2916">
              <a:extLst>
                <a:ext uri="{FF2B5EF4-FFF2-40B4-BE49-F238E27FC236}">
                  <a16:creationId xmlns:a16="http://schemas.microsoft.com/office/drawing/2014/main" id="{FC71564A-DD28-72C8-4773-15001E47BBD8}"/>
                </a:ext>
              </a:extLst>
            </p:cNvPr>
            <p:cNvCxnSpPr>
              <a:cxnSpLocks/>
            </p:cNvCxnSpPr>
            <p:nvPr/>
          </p:nvCxnSpPr>
          <p:spPr bwMode="auto">
            <a:xfrm flipH="1" flipV="1">
              <a:off x="7214512" y="1591762"/>
              <a:ext cx="209432" cy="20249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918" name="TextBox 2917">
              <a:extLst>
                <a:ext uri="{FF2B5EF4-FFF2-40B4-BE49-F238E27FC236}">
                  <a16:creationId xmlns:a16="http://schemas.microsoft.com/office/drawing/2014/main" id="{82917619-453C-FD48-B886-6F0E30D5502F}"/>
                </a:ext>
              </a:extLst>
            </p:cNvPr>
            <p:cNvSpPr txBox="1"/>
            <p:nvPr/>
          </p:nvSpPr>
          <p:spPr>
            <a:xfrm>
              <a:off x="6909923" y="3088925"/>
              <a:ext cx="930507" cy="380661"/>
            </a:xfrm>
            <a:prstGeom prst="rect">
              <a:avLst/>
            </a:prstGeom>
            <a:noFill/>
          </p:spPr>
          <p:txBody>
            <a:bodyPr wrap="none" rtlCol="0">
              <a:spAutoFit/>
            </a:bodyPr>
            <a:lstStyle/>
            <a:p>
              <a:r>
                <a:rPr lang="en-GB" sz="300">
                  <a:solidFill>
                    <a:schemeClr val="tx1"/>
                  </a:solidFill>
                </a:rPr>
                <a:t>consume</a:t>
              </a:r>
            </a:p>
          </p:txBody>
        </p:sp>
        <p:sp>
          <p:nvSpPr>
            <p:cNvPr id="2919" name="TextBox 2918">
              <a:extLst>
                <a:ext uri="{FF2B5EF4-FFF2-40B4-BE49-F238E27FC236}">
                  <a16:creationId xmlns:a16="http://schemas.microsoft.com/office/drawing/2014/main" id="{E8BF3DF2-AE49-9416-CF7A-2393B81A2C7D}"/>
                </a:ext>
              </a:extLst>
            </p:cNvPr>
            <p:cNvSpPr txBox="1"/>
            <p:nvPr/>
          </p:nvSpPr>
          <p:spPr>
            <a:xfrm>
              <a:off x="9086814" y="2189827"/>
              <a:ext cx="1080304" cy="507550"/>
            </a:xfrm>
            <a:prstGeom prst="rect">
              <a:avLst/>
            </a:prstGeom>
            <a:noFill/>
          </p:spPr>
          <p:txBody>
            <a:bodyPr wrap="none" rtlCol="0">
              <a:spAutoFit/>
            </a:bodyPr>
            <a:lstStyle/>
            <a:p>
              <a:pPr algn="ctr"/>
              <a:r>
                <a:rPr lang="en-GB" sz="300"/>
                <a:t>Data frames</a:t>
              </a:r>
            </a:p>
            <a:p>
              <a:pPr algn="ctr"/>
              <a:r>
                <a:rPr lang="en-GB" sz="300">
                  <a:solidFill>
                    <a:schemeClr val="tx1"/>
                  </a:solidFill>
                </a:rPr>
                <a:t>/ SQL</a:t>
              </a:r>
            </a:p>
          </p:txBody>
        </p:sp>
        <p:pic>
          <p:nvPicPr>
            <p:cNvPr id="2920" name="Picture 2919">
              <a:extLst>
                <a:ext uri="{FF2B5EF4-FFF2-40B4-BE49-F238E27FC236}">
                  <a16:creationId xmlns:a16="http://schemas.microsoft.com/office/drawing/2014/main" id="{63A2699C-3AA5-190D-E53C-B55B24742D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83045" y="4379337"/>
              <a:ext cx="774149" cy="485562"/>
            </a:xfrm>
            <a:prstGeom prst="rect">
              <a:avLst/>
            </a:prstGeom>
            <a:ln>
              <a:solidFill>
                <a:schemeClr val="tx1"/>
              </a:solidFill>
            </a:ln>
          </p:spPr>
        </p:pic>
        <p:pic>
          <p:nvPicPr>
            <p:cNvPr id="2921" name="Picture 2">
              <a:extLst>
                <a:ext uri="{FF2B5EF4-FFF2-40B4-BE49-F238E27FC236}">
                  <a16:creationId xmlns:a16="http://schemas.microsoft.com/office/drawing/2014/main" id="{4DAEFCD1-2B93-0F41-019C-4A8890B8E52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372602" y="2474035"/>
              <a:ext cx="595035" cy="686579"/>
            </a:xfrm>
            <a:prstGeom prst="rect">
              <a:avLst/>
            </a:prstGeom>
            <a:noFill/>
            <a:extLst>
              <a:ext uri="{909E8E84-426E-40DD-AFC4-6F175D3DCCD1}">
                <a14:hiddenFill xmlns:a14="http://schemas.microsoft.com/office/drawing/2010/main">
                  <a:solidFill>
                    <a:srgbClr val="FFFFFF"/>
                  </a:solidFill>
                </a14:hiddenFill>
              </a:ext>
            </a:extLst>
          </p:spPr>
        </p:pic>
        <p:sp>
          <p:nvSpPr>
            <p:cNvPr id="2922" name="TextBox 2921">
              <a:extLst>
                <a:ext uri="{FF2B5EF4-FFF2-40B4-BE49-F238E27FC236}">
                  <a16:creationId xmlns:a16="http://schemas.microsoft.com/office/drawing/2014/main" id="{5D185A01-36BD-3712-F2EE-9B4E9C52F88A}"/>
                </a:ext>
              </a:extLst>
            </p:cNvPr>
            <p:cNvSpPr txBox="1"/>
            <p:nvPr/>
          </p:nvSpPr>
          <p:spPr>
            <a:xfrm>
              <a:off x="10235544" y="4817751"/>
              <a:ext cx="978974" cy="422957"/>
            </a:xfrm>
            <a:prstGeom prst="rect">
              <a:avLst/>
            </a:prstGeom>
            <a:noFill/>
          </p:spPr>
          <p:txBody>
            <a:bodyPr wrap="none" rtlCol="0">
              <a:spAutoFit/>
            </a:bodyPr>
            <a:lstStyle/>
            <a:p>
              <a:r>
                <a:rPr lang="en-GB" sz="400">
                  <a:solidFill>
                    <a:schemeClr val="tx1"/>
                  </a:solidFill>
                </a:rPr>
                <a:t>BI tools</a:t>
              </a:r>
            </a:p>
          </p:txBody>
        </p:sp>
        <p:pic>
          <p:nvPicPr>
            <p:cNvPr id="2923" name="Graphic 2922" descr="Users outline">
              <a:extLst>
                <a:ext uri="{FF2B5EF4-FFF2-40B4-BE49-F238E27FC236}">
                  <a16:creationId xmlns:a16="http://schemas.microsoft.com/office/drawing/2014/main" id="{9453E938-D6F2-4736-9605-570DE4E1413E}"/>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2004090"/>
              <a:ext cx="616910" cy="616910"/>
            </a:xfrm>
            <a:prstGeom prst="rect">
              <a:avLst/>
            </a:prstGeom>
          </p:spPr>
        </p:pic>
        <p:pic>
          <p:nvPicPr>
            <p:cNvPr id="2924" name="Graphic 2923" descr="Users outline">
              <a:extLst>
                <a:ext uri="{FF2B5EF4-FFF2-40B4-BE49-F238E27FC236}">
                  <a16:creationId xmlns:a16="http://schemas.microsoft.com/office/drawing/2014/main" id="{63B644E2-A937-2197-E925-D3BDAA7BC6C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3855054"/>
              <a:ext cx="616910" cy="616910"/>
            </a:xfrm>
            <a:prstGeom prst="rect">
              <a:avLst/>
            </a:prstGeom>
          </p:spPr>
        </p:pic>
        <p:sp>
          <p:nvSpPr>
            <p:cNvPr id="2925" name="Right Arrow 2924">
              <a:extLst>
                <a:ext uri="{FF2B5EF4-FFF2-40B4-BE49-F238E27FC236}">
                  <a16:creationId xmlns:a16="http://schemas.microsoft.com/office/drawing/2014/main" id="{25F15602-C114-8B6C-D5CB-AC2DE668F113}"/>
                </a:ext>
              </a:extLst>
            </p:cNvPr>
            <p:cNvSpPr/>
            <p:nvPr/>
          </p:nvSpPr>
          <p:spPr bwMode="auto">
            <a:xfrm>
              <a:off x="9211599" y="4394635"/>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2926" name="TextBox 2925">
              <a:extLst>
                <a:ext uri="{FF2B5EF4-FFF2-40B4-BE49-F238E27FC236}">
                  <a16:creationId xmlns:a16="http://schemas.microsoft.com/office/drawing/2014/main" id="{7B480F4D-8DDA-6752-E429-E89FEAD2F66F}"/>
                </a:ext>
              </a:extLst>
            </p:cNvPr>
            <p:cNvSpPr txBox="1"/>
            <p:nvPr/>
          </p:nvSpPr>
          <p:spPr>
            <a:xfrm>
              <a:off x="7377824" y="2257388"/>
              <a:ext cx="1441583" cy="380661"/>
            </a:xfrm>
            <a:prstGeom prst="rect">
              <a:avLst/>
            </a:prstGeom>
            <a:noFill/>
          </p:spPr>
          <p:txBody>
            <a:bodyPr wrap="none" rtlCol="0">
              <a:spAutoFit/>
            </a:bodyPr>
            <a:lstStyle/>
            <a:p>
              <a:r>
                <a:rPr lang="en-GB" sz="300">
                  <a:solidFill>
                    <a:schemeClr val="tx1"/>
                  </a:solidFill>
                </a:rPr>
                <a:t>Feature store tables</a:t>
              </a:r>
            </a:p>
          </p:txBody>
        </p:sp>
        <p:sp>
          <p:nvSpPr>
            <p:cNvPr id="2927" name="TextBox 2926">
              <a:extLst>
                <a:ext uri="{FF2B5EF4-FFF2-40B4-BE49-F238E27FC236}">
                  <a16:creationId xmlns:a16="http://schemas.microsoft.com/office/drawing/2014/main" id="{FD2D9279-457B-DD34-1866-7199A3B0D0A5}"/>
                </a:ext>
              </a:extLst>
            </p:cNvPr>
            <p:cNvSpPr txBox="1"/>
            <p:nvPr/>
          </p:nvSpPr>
          <p:spPr>
            <a:xfrm>
              <a:off x="7403104" y="3487671"/>
              <a:ext cx="1671894" cy="38066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DW </a:t>
              </a:r>
              <a:r>
                <a:rPr kumimoji="0" lang="en-GB" sz="300" b="0" i="0" u="none" strike="noStrike" kern="1200" cap="none" spc="0" normalizeH="0" baseline="0" noProof="0">
                  <a:ln>
                    <a:noFill/>
                  </a:ln>
                  <a:solidFill>
                    <a:srgbClr val="000000"/>
                  </a:solidFill>
                  <a:effectLst/>
                  <a:uLnTx/>
                  <a:uFillTx/>
                  <a:latin typeface="Arial" charset="0"/>
                </a:rPr>
                <a:t>/ data mart tables</a:t>
              </a:r>
            </a:p>
          </p:txBody>
        </p:sp>
        <p:grpSp>
          <p:nvGrpSpPr>
            <p:cNvPr id="2928" name="Group 2927">
              <a:extLst>
                <a:ext uri="{FF2B5EF4-FFF2-40B4-BE49-F238E27FC236}">
                  <a16:creationId xmlns:a16="http://schemas.microsoft.com/office/drawing/2014/main" id="{276DFCEE-F503-85C7-D81B-3B12B5952EC6}"/>
                </a:ext>
              </a:extLst>
            </p:cNvPr>
            <p:cNvGrpSpPr/>
            <p:nvPr/>
          </p:nvGrpSpPr>
          <p:grpSpPr>
            <a:xfrm>
              <a:off x="7507315" y="4050747"/>
              <a:ext cx="1428608" cy="895095"/>
              <a:chOff x="7559414" y="3851947"/>
              <a:chExt cx="2213753" cy="1387022"/>
            </a:xfrm>
          </p:grpSpPr>
          <p:grpSp>
            <p:nvGrpSpPr>
              <p:cNvPr id="2934" name="Group 9">
                <a:extLst>
                  <a:ext uri="{FF2B5EF4-FFF2-40B4-BE49-F238E27FC236}">
                    <a16:creationId xmlns:a16="http://schemas.microsoft.com/office/drawing/2014/main" id="{D55565CE-3C52-A86A-8BB6-E4FCB2A35362}"/>
                  </a:ext>
                </a:extLst>
              </p:cNvPr>
              <p:cNvGrpSpPr>
                <a:grpSpLocks/>
              </p:cNvGrpSpPr>
              <p:nvPr/>
            </p:nvGrpSpPr>
            <p:grpSpPr bwMode="auto">
              <a:xfrm>
                <a:off x="7559414" y="3868406"/>
                <a:ext cx="382728" cy="357450"/>
                <a:chOff x="674" y="3660"/>
                <a:chExt cx="464" cy="428"/>
              </a:xfrm>
            </p:grpSpPr>
            <p:sp>
              <p:nvSpPr>
                <p:cNvPr id="3013" name="Rectangle 10">
                  <a:extLst>
                    <a:ext uri="{FF2B5EF4-FFF2-40B4-BE49-F238E27FC236}">
                      <a16:creationId xmlns:a16="http://schemas.microsoft.com/office/drawing/2014/main" id="{8635C045-CB30-D581-B1FB-B0D8D5E402A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4" name="Rectangle 11">
                  <a:extLst>
                    <a:ext uri="{FF2B5EF4-FFF2-40B4-BE49-F238E27FC236}">
                      <a16:creationId xmlns:a16="http://schemas.microsoft.com/office/drawing/2014/main" id="{ED85D5A5-0710-FB16-183F-8FE56BD8065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5" name="Line 12">
                  <a:extLst>
                    <a:ext uri="{FF2B5EF4-FFF2-40B4-BE49-F238E27FC236}">
                      <a16:creationId xmlns:a16="http://schemas.microsoft.com/office/drawing/2014/main" id="{2EA4610B-D814-DAAA-EB53-9592D2FE847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6" name="Line 13">
                  <a:extLst>
                    <a:ext uri="{FF2B5EF4-FFF2-40B4-BE49-F238E27FC236}">
                      <a16:creationId xmlns:a16="http://schemas.microsoft.com/office/drawing/2014/main" id="{BE0F1542-235E-912B-81F3-D2D25A11578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7" name="Line 14">
                  <a:extLst>
                    <a:ext uri="{FF2B5EF4-FFF2-40B4-BE49-F238E27FC236}">
                      <a16:creationId xmlns:a16="http://schemas.microsoft.com/office/drawing/2014/main" id="{E5508AC6-7565-3914-58D9-C88CC0AE79D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8" name="Line 15">
                  <a:extLst>
                    <a:ext uri="{FF2B5EF4-FFF2-40B4-BE49-F238E27FC236}">
                      <a16:creationId xmlns:a16="http://schemas.microsoft.com/office/drawing/2014/main" id="{91A63A43-EA70-B598-92C6-2CA9B3F38FE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9" name="Line 16">
                  <a:extLst>
                    <a:ext uri="{FF2B5EF4-FFF2-40B4-BE49-F238E27FC236}">
                      <a16:creationId xmlns:a16="http://schemas.microsoft.com/office/drawing/2014/main" id="{ECE7347C-F1A8-CAA4-1E64-D0CF209AE70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0" name="Line 17">
                  <a:extLst>
                    <a:ext uri="{FF2B5EF4-FFF2-40B4-BE49-F238E27FC236}">
                      <a16:creationId xmlns:a16="http://schemas.microsoft.com/office/drawing/2014/main" id="{33F706FF-7910-C9C7-1208-5D5F76F36A3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1" name="Line 18">
                  <a:extLst>
                    <a:ext uri="{FF2B5EF4-FFF2-40B4-BE49-F238E27FC236}">
                      <a16:creationId xmlns:a16="http://schemas.microsoft.com/office/drawing/2014/main" id="{1EEC82AD-4696-99A2-FEA1-AD5D4E99C2C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35" name="Group 9">
                <a:extLst>
                  <a:ext uri="{FF2B5EF4-FFF2-40B4-BE49-F238E27FC236}">
                    <a16:creationId xmlns:a16="http://schemas.microsoft.com/office/drawing/2014/main" id="{9FA9A263-A544-03DD-C5DA-468B49A2D5B0}"/>
                  </a:ext>
                </a:extLst>
              </p:cNvPr>
              <p:cNvGrpSpPr>
                <a:grpSpLocks/>
              </p:cNvGrpSpPr>
              <p:nvPr/>
            </p:nvGrpSpPr>
            <p:grpSpPr bwMode="auto">
              <a:xfrm>
                <a:off x="8467573" y="3856887"/>
                <a:ext cx="382728" cy="357450"/>
                <a:chOff x="674" y="3660"/>
                <a:chExt cx="464" cy="428"/>
              </a:xfrm>
            </p:grpSpPr>
            <p:sp>
              <p:nvSpPr>
                <p:cNvPr id="3004" name="Rectangle 10">
                  <a:extLst>
                    <a:ext uri="{FF2B5EF4-FFF2-40B4-BE49-F238E27FC236}">
                      <a16:creationId xmlns:a16="http://schemas.microsoft.com/office/drawing/2014/main" id="{E0FB08A8-8BF5-079D-0FCA-A90063DAE44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5" name="Rectangle 11">
                  <a:extLst>
                    <a:ext uri="{FF2B5EF4-FFF2-40B4-BE49-F238E27FC236}">
                      <a16:creationId xmlns:a16="http://schemas.microsoft.com/office/drawing/2014/main" id="{D216F7D2-5476-B32F-8BDC-37D603BAD48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6" name="Line 12">
                  <a:extLst>
                    <a:ext uri="{FF2B5EF4-FFF2-40B4-BE49-F238E27FC236}">
                      <a16:creationId xmlns:a16="http://schemas.microsoft.com/office/drawing/2014/main" id="{1CE489C9-5FBA-6324-A7D5-CA3CC1F9885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7" name="Line 13">
                  <a:extLst>
                    <a:ext uri="{FF2B5EF4-FFF2-40B4-BE49-F238E27FC236}">
                      <a16:creationId xmlns:a16="http://schemas.microsoft.com/office/drawing/2014/main" id="{822F343C-A292-5B08-A8D7-2E5B23AA40E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8" name="Line 14">
                  <a:extLst>
                    <a:ext uri="{FF2B5EF4-FFF2-40B4-BE49-F238E27FC236}">
                      <a16:creationId xmlns:a16="http://schemas.microsoft.com/office/drawing/2014/main" id="{FCBB4580-2D77-936F-3999-A6ABD8F3270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9" name="Line 15">
                  <a:extLst>
                    <a:ext uri="{FF2B5EF4-FFF2-40B4-BE49-F238E27FC236}">
                      <a16:creationId xmlns:a16="http://schemas.microsoft.com/office/drawing/2014/main" id="{E319DFBD-5C08-E77D-7AFB-AD3DDFF7B5E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0" name="Line 16">
                  <a:extLst>
                    <a:ext uri="{FF2B5EF4-FFF2-40B4-BE49-F238E27FC236}">
                      <a16:creationId xmlns:a16="http://schemas.microsoft.com/office/drawing/2014/main" id="{BAD4F989-A5A1-37EC-C513-B94E503828E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1" name="Line 17">
                  <a:extLst>
                    <a:ext uri="{FF2B5EF4-FFF2-40B4-BE49-F238E27FC236}">
                      <a16:creationId xmlns:a16="http://schemas.microsoft.com/office/drawing/2014/main" id="{400DA963-EF34-2B59-F2DF-6271441AB5A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2" name="Line 18">
                  <a:extLst>
                    <a:ext uri="{FF2B5EF4-FFF2-40B4-BE49-F238E27FC236}">
                      <a16:creationId xmlns:a16="http://schemas.microsoft.com/office/drawing/2014/main" id="{0A109FC7-00C4-0E65-BBD3-205095E4A31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36" name="Group 9">
                <a:extLst>
                  <a:ext uri="{FF2B5EF4-FFF2-40B4-BE49-F238E27FC236}">
                    <a16:creationId xmlns:a16="http://schemas.microsoft.com/office/drawing/2014/main" id="{7F2C504A-2ED0-96D3-87C8-0CB73777B99A}"/>
                  </a:ext>
                </a:extLst>
              </p:cNvPr>
              <p:cNvGrpSpPr>
                <a:grpSpLocks/>
              </p:cNvGrpSpPr>
              <p:nvPr/>
            </p:nvGrpSpPr>
            <p:grpSpPr bwMode="auto">
              <a:xfrm>
                <a:off x="7559414" y="4881519"/>
                <a:ext cx="382728" cy="357450"/>
                <a:chOff x="674" y="3660"/>
                <a:chExt cx="464" cy="428"/>
              </a:xfrm>
            </p:grpSpPr>
            <p:sp>
              <p:nvSpPr>
                <p:cNvPr id="2995" name="Rectangle 10">
                  <a:extLst>
                    <a:ext uri="{FF2B5EF4-FFF2-40B4-BE49-F238E27FC236}">
                      <a16:creationId xmlns:a16="http://schemas.microsoft.com/office/drawing/2014/main" id="{4B443941-DF0C-8BE3-DF6C-6145360048D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6" name="Rectangle 11">
                  <a:extLst>
                    <a:ext uri="{FF2B5EF4-FFF2-40B4-BE49-F238E27FC236}">
                      <a16:creationId xmlns:a16="http://schemas.microsoft.com/office/drawing/2014/main" id="{2DDE79C5-0076-3797-FD60-86B654B6E44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7" name="Line 12">
                  <a:extLst>
                    <a:ext uri="{FF2B5EF4-FFF2-40B4-BE49-F238E27FC236}">
                      <a16:creationId xmlns:a16="http://schemas.microsoft.com/office/drawing/2014/main" id="{C6053965-AE31-DAC0-0D44-740A3B29C83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8" name="Line 13">
                  <a:extLst>
                    <a:ext uri="{FF2B5EF4-FFF2-40B4-BE49-F238E27FC236}">
                      <a16:creationId xmlns:a16="http://schemas.microsoft.com/office/drawing/2014/main" id="{CBB199F9-5151-CB0F-FA9F-DE7D048F6BB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9" name="Line 14">
                  <a:extLst>
                    <a:ext uri="{FF2B5EF4-FFF2-40B4-BE49-F238E27FC236}">
                      <a16:creationId xmlns:a16="http://schemas.microsoft.com/office/drawing/2014/main" id="{C4CAE377-8EF4-2C2E-A6B5-5757CEEDDF7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0" name="Line 15">
                  <a:extLst>
                    <a:ext uri="{FF2B5EF4-FFF2-40B4-BE49-F238E27FC236}">
                      <a16:creationId xmlns:a16="http://schemas.microsoft.com/office/drawing/2014/main" id="{0967D03A-C859-2E6A-1543-13261B62787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1" name="Line 16">
                  <a:extLst>
                    <a:ext uri="{FF2B5EF4-FFF2-40B4-BE49-F238E27FC236}">
                      <a16:creationId xmlns:a16="http://schemas.microsoft.com/office/drawing/2014/main" id="{7C35CBBA-ED90-DD5E-4AD6-954AB0DB60C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2" name="Line 17">
                  <a:extLst>
                    <a:ext uri="{FF2B5EF4-FFF2-40B4-BE49-F238E27FC236}">
                      <a16:creationId xmlns:a16="http://schemas.microsoft.com/office/drawing/2014/main" id="{59C3C117-609C-DD02-FC01-04BFC3DED9C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3" name="Line 18">
                  <a:extLst>
                    <a:ext uri="{FF2B5EF4-FFF2-40B4-BE49-F238E27FC236}">
                      <a16:creationId xmlns:a16="http://schemas.microsoft.com/office/drawing/2014/main" id="{2B768B8A-9516-B45B-5947-03AE20BF5B0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37" name="Group 9">
                <a:extLst>
                  <a:ext uri="{FF2B5EF4-FFF2-40B4-BE49-F238E27FC236}">
                    <a16:creationId xmlns:a16="http://schemas.microsoft.com/office/drawing/2014/main" id="{C53FABED-6924-109B-41E3-B31A649D2B26}"/>
                  </a:ext>
                </a:extLst>
              </p:cNvPr>
              <p:cNvGrpSpPr>
                <a:grpSpLocks/>
              </p:cNvGrpSpPr>
              <p:nvPr/>
            </p:nvGrpSpPr>
            <p:grpSpPr bwMode="auto">
              <a:xfrm>
                <a:off x="8032981" y="4355406"/>
                <a:ext cx="382728" cy="357450"/>
                <a:chOff x="674" y="3660"/>
                <a:chExt cx="464" cy="428"/>
              </a:xfrm>
            </p:grpSpPr>
            <p:sp>
              <p:nvSpPr>
                <p:cNvPr id="2986" name="Rectangle 10">
                  <a:extLst>
                    <a:ext uri="{FF2B5EF4-FFF2-40B4-BE49-F238E27FC236}">
                      <a16:creationId xmlns:a16="http://schemas.microsoft.com/office/drawing/2014/main" id="{F0C8A20C-50AB-5345-25BE-77F45754E3B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7" name="Rectangle 11">
                  <a:extLst>
                    <a:ext uri="{FF2B5EF4-FFF2-40B4-BE49-F238E27FC236}">
                      <a16:creationId xmlns:a16="http://schemas.microsoft.com/office/drawing/2014/main" id="{54FF8800-FE35-0D30-88E2-7A4EE7DE548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8" name="Line 12">
                  <a:extLst>
                    <a:ext uri="{FF2B5EF4-FFF2-40B4-BE49-F238E27FC236}">
                      <a16:creationId xmlns:a16="http://schemas.microsoft.com/office/drawing/2014/main" id="{E1766DE4-0DF0-9569-482D-6B20B68B5C5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9" name="Line 13">
                  <a:extLst>
                    <a:ext uri="{FF2B5EF4-FFF2-40B4-BE49-F238E27FC236}">
                      <a16:creationId xmlns:a16="http://schemas.microsoft.com/office/drawing/2014/main" id="{CE779446-1573-E92A-0ED3-55703B3E08B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0" name="Line 14">
                  <a:extLst>
                    <a:ext uri="{FF2B5EF4-FFF2-40B4-BE49-F238E27FC236}">
                      <a16:creationId xmlns:a16="http://schemas.microsoft.com/office/drawing/2014/main" id="{48E7B704-7A4F-920A-8CC0-70DD300B6BB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1" name="Line 15">
                  <a:extLst>
                    <a:ext uri="{FF2B5EF4-FFF2-40B4-BE49-F238E27FC236}">
                      <a16:creationId xmlns:a16="http://schemas.microsoft.com/office/drawing/2014/main" id="{8FB025FF-CF70-9BAC-7BF6-9FCCDC05502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2" name="Line 16">
                  <a:extLst>
                    <a:ext uri="{FF2B5EF4-FFF2-40B4-BE49-F238E27FC236}">
                      <a16:creationId xmlns:a16="http://schemas.microsoft.com/office/drawing/2014/main" id="{BB027522-6BA7-1461-0959-C84A1B6A0F2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3" name="Line 17">
                  <a:extLst>
                    <a:ext uri="{FF2B5EF4-FFF2-40B4-BE49-F238E27FC236}">
                      <a16:creationId xmlns:a16="http://schemas.microsoft.com/office/drawing/2014/main" id="{D7EDD6BC-F422-517A-953F-1F1EC760A2C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4" name="Line 18">
                  <a:extLst>
                    <a:ext uri="{FF2B5EF4-FFF2-40B4-BE49-F238E27FC236}">
                      <a16:creationId xmlns:a16="http://schemas.microsoft.com/office/drawing/2014/main" id="{475CF9D0-2758-3146-DF3D-6BB2F7BFCDC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38" name="Group 9">
                <a:extLst>
                  <a:ext uri="{FF2B5EF4-FFF2-40B4-BE49-F238E27FC236}">
                    <a16:creationId xmlns:a16="http://schemas.microsoft.com/office/drawing/2014/main" id="{C85A0474-6FEE-0E2B-9C4F-8D26CAAA9EAC}"/>
                  </a:ext>
                </a:extLst>
              </p:cNvPr>
              <p:cNvGrpSpPr>
                <a:grpSpLocks/>
              </p:cNvGrpSpPr>
              <p:nvPr/>
            </p:nvGrpSpPr>
            <p:grpSpPr bwMode="auto">
              <a:xfrm>
                <a:off x="8467573" y="4881519"/>
                <a:ext cx="382728" cy="357450"/>
                <a:chOff x="674" y="3660"/>
                <a:chExt cx="464" cy="428"/>
              </a:xfrm>
            </p:grpSpPr>
            <p:sp>
              <p:nvSpPr>
                <p:cNvPr id="2977" name="Rectangle 10">
                  <a:extLst>
                    <a:ext uri="{FF2B5EF4-FFF2-40B4-BE49-F238E27FC236}">
                      <a16:creationId xmlns:a16="http://schemas.microsoft.com/office/drawing/2014/main" id="{29729B93-3EAF-1A00-F8F5-06EA08F3FD3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8" name="Rectangle 11">
                  <a:extLst>
                    <a:ext uri="{FF2B5EF4-FFF2-40B4-BE49-F238E27FC236}">
                      <a16:creationId xmlns:a16="http://schemas.microsoft.com/office/drawing/2014/main" id="{31A3C576-6A90-0A33-1E04-4FFD5CDE4C7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9" name="Line 12">
                  <a:extLst>
                    <a:ext uri="{FF2B5EF4-FFF2-40B4-BE49-F238E27FC236}">
                      <a16:creationId xmlns:a16="http://schemas.microsoft.com/office/drawing/2014/main" id="{2116F1B5-3B49-36A9-2588-EF390DF654B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0" name="Line 13">
                  <a:extLst>
                    <a:ext uri="{FF2B5EF4-FFF2-40B4-BE49-F238E27FC236}">
                      <a16:creationId xmlns:a16="http://schemas.microsoft.com/office/drawing/2014/main" id="{C1C9895A-4ACD-2C9D-62C5-A8ADE3CD3CE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1" name="Line 14">
                  <a:extLst>
                    <a:ext uri="{FF2B5EF4-FFF2-40B4-BE49-F238E27FC236}">
                      <a16:creationId xmlns:a16="http://schemas.microsoft.com/office/drawing/2014/main" id="{FBD1CEE4-CCFD-1554-B1A9-31BDF41E28D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2" name="Line 15">
                  <a:extLst>
                    <a:ext uri="{FF2B5EF4-FFF2-40B4-BE49-F238E27FC236}">
                      <a16:creationId xmlns:a16="http://schemas.microsoft.com/office/drawing/2014/main" id="{B8158B29-4F32-E83B-CA91-918724AA8C6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3" name="Line 16">
                  <a:extLst>
                    <a:ext uri="{FF2B5EF4-FFF2-40B4-BE49-F238E27FC236}">
                      <a16:creationId xmlns:a16="http://schemas.microsoft.com/office/drawing/2014/main" id="{C51EB043-C38A-3C85-64B2-122CCAD5A59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4" name="Line 17">
                  <a:extLst>
                    <a:ext uri="{FF2B5EF4-FFF2-40B4-BE49-F238E27FC236}">
                      <a16:creationId xmlns:a16="http://schemas.microsoft.com/office/drawing/2014/main" id="{5C7AA902-4C7F-A26C-8C83-B6069832166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5" name="Line 18">
                  <a:extLst>
                    <a:ext uri="{FF2B5EF4-FFF2-40B4-BE49-F238E27FC236}">
                      <a16:creationId xmlns:a16="http://schemas.microsoft.com/office/drawing/2014/main" id="{B57B58E6-1DEF-AEB0-9014-1DC44C57101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2939" name="Straight Connector 2938">
                <a:extLst>
                  <a:ext uri="{FF2B5EF4-FFF2-40B4-BE49-F238E27FC236}">
                    <a16:creationId xmlns:a16="http://schemas.microsoft.com/office/drawing/2014/main" id="{940CF7B7-FC81-FF1B-8AFF-18D659DA8CD0}"/>
                  </a:ext>
                </a:extLst>
              </p:cNvPr>
              <p:cNvCxnSpPr>
                <a:stCxn id="3017" idx="1"/>
                <a:endCxn id="2987"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0" name="Straight Connector 2939">
                <a:extLst>
                  <a:ext uri="{FF2B5EF4-FFF2-40B4-BE49-F238E27FC236}">
                    <a16:creationId xmlns:a16="http://schemas.microsoft.com/office/drawing/2014/main" id="{95F470A1-341C-A345-AADD-B5446D6095CB}"/>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1" name="Straight Connector 2940">
                <a:extLst>
                  <a:ext uri="{FF2B5EF4-FFF2-40B4-BE49-F238E27FC236}">
                    <a16:creationId xmlns:a16="http://schemas.microsoft.com/office/drawing/2014/main" id="{03C99F9E-9E52-7E7C-DA50-11E9067DEEC5}"/>
                  </a:ext>
                </a:extLst>
              </p:cNvPr>
              <p:cNvCxnSpPr>
                <a:cxnSpLocks/>
                <a:endCxn id="2978"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2" name="Straight Connector 2941">
                <a:extLst>
                  <a:ext uri="{FF2B5EF4-FFF2-40B4-BE49-F238E27FC236}">
                    <a16:creationId xmlns:a16="http://schemas.microsoft.com/office/drawing/2014/main" id="{06B0D2EF-D511-F754-E3C5-A6A8F18DEE46}"/>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2943" name="Group 9">
                <a:extLst>
                  <a:ext uri="{FF2B5EF4-FFF2-40B4-BE49-F238E27FC236}">
                    <a16:creationId xmlns:a16="http://schemas.microsoft.com/office/drawing/2014/main" id="{224152D4-E1EE-B798-CC57-EB0C8CB4C765}"/>
                  </a:ext>
                </a:extLst>
              </p:cNvPr>
              <p:cNvGrpSpPr>
                <a:grpSpLocks/>
              </p:cNvGrpSpPr>
              <p:nvPr/>
            </p:nvGrpSpPr>
            <p:grpSpPr bwMode="auto">
              <a:xfrm>
                <a:off x="9390439" y="3851947"/>
                <a:ext cx="382728" cy="357450"/>
                <a:chOff x="674" y="3660"/>
                <a:chExt cx="464" cy="428"/>
              </a:xfrm>
            </p:grpSpPr>
            <p:sp>
              <p:nvSpPr>
                <p:cNvPr id="2968" name="Rectangle 10">
                  <a:extLst>
                    <a:ext uri="{FF2B5EF4-FFF2-40B4-BE49-F238E27FC236}">
                      <a16:creationId xmlns:a16="http://schemas.microsoft.com/office/drawing/2014/main" id="{5DA4694C-5A00-9AA7-CCA4-1FEE66D0060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9" name="Rectangle 11">
                  <a:extLst>
                    <a:ext uri="{FF2B5EF4-FFF2-40B4-BE49-F238E27FC236}">
                      <a16:creationId xmlns:a16="http://schemas.microsoft.com/office/drawing/2014/main" id="{BD7D640E-0ACD-1024-BC08-1F61F7BE3BB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0" name="Line 12">
                  <a:extLst>
                    <a:ext uri="{FF2B5EF4-FFF2-40B4-BE49-F238E27FC236}">
                      <a16:creationId xmlns:a16="http://schemas.microsoft.com/office/drawing/2014/main" id="{910330E1-B6EF-A2DE-AD02-6A2BA6EB937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1" name="Line 13">
                  <a:extLst>
                    <a:ext uri="{FF2B5EF4-FFF2-40B4-BE49-F238E27FC236}">
                      <a16:creationId xmlns:a16="http://schemas.microsoft.com/office/drawing/2014/main" id="{F2BAA8C7-2B29-8687-8A2D-7F1EBBA46BA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2" name="Line 14">
                  <a:extLst>
                    <a:ext uri="{FF2B5EF4-FFF2-40B4-BE49-F238E27FC236}">
                      <a16:creationId xmlns:a16="http://schemas.microsoft.com/office/drawing/2014/main" id="{E9292644-0D51-E7F6-B263-45C036D705D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3" name="Line 15">
                  <a:extLst>
                    <a:ext uri="{FF2B5EF4-FFF2-40B4-BE49-F238E27FC236}">
                      <a16:creationId xmlns:a16="http://schemas.microsoft.com/office/drawing/2014/main" id="{434627AE-B277-2FBE-AB34-BD4AA457A9A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4" name="Line 16">
                  <a:extLst>
                    <a:ext uri="{FF2B5EF4-FFF2-40B4-BE49-F238E27FC236}">
                      <a16:creationId xmlns:a16="http://schemas.microsoft.com/office/drawing/2014/main" id="{EC746E69-0024-CDFC-5508-499EDD369D5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5" name="Line 17">
                  <a:extLst>
                    <a:ext uri="{FF2B5EF4-FFF2-40B4-BE49-F238E27FC236}">
                      <a16:creationId xmlns:a16="http://schemas.microsoft.com/office/drawing/2014/main" id="{2560FAA8-964A-EA88-227A-EEF485E22FA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6" name="Line 18">
                  <a:extLst>
                    <a:ext uri="{FF2B5EF4-FFF2-40B4-BE49-F238E27FC236}">
                      <a16:creationId xmlns:a16="http://schemas.microsoft.com/office/drawing/2014/main" id="{A9EC69D6-C57F-8D18-24E9-90CD98E4CBC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44" name="Group 9">
                <a:extLst>
                  <a:ext uri="{FF2B5EF4-FFF2-40B4-BE49-F238E27FC236}">
                    <a16:creationId xmlns:a16="http://schemas.microsoft.com/office/drawing/2014/main" id="{41C64B8A-412B-7973-52B0-124448C3BDDF}"/>
                  </a:ext>
                </a:extLst>
              </p:cNvPr>
              <p:cNvGrpSpPr>
                <a:grpSpLocks/>
              </p:cNvGrpSpPr>
              <p:nvPr/>
            </p:nvGrpSpPr>
            <p:grpSpPr bwMode="auto">
              <a:xfrm>
                <a:off x="8955847" y="4350466"/>
                <a:ext cx="382728" cy="357450"/>
                <a:chOff x="674" y="3660"/>
                <a:chExt cx="464" cy="428"/>
              </a:xfrm>
            </p:grpSpPr>
            <p:sp>
              <p:nvSpPr>
                <p:cNvPr id="2959" name="Rectangle 10">
                  <a:extLst>
                    <a:ext uri="{FF2B5EF4-FFF2-40B4-BE49-F238E27FC236}">
                      <a16:creationId xmlns:a16="http://schemas.microsoft.com/office/drawing/2014/main" id="{A9CDAF55-9F2B-1C17-7C16-9D1AD46DD1D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0" name="Rectangle 11">
                  <a:extLst>
                    <a:ext uri="{FF2B5EF4-FFF2-40B4-BE49-F238E27FC236}">
                      <a16:creationId xmlns:a16="http://schemas.microsoft.com/office/drawing/2014/main" id="{D2D659F5-54DA-E4AF-1DF8-218E06D1D6F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1" name="Line 12">
                  <a:extLst>
                    <a:ext uri="{FF2B5EF4-FFF2-40B4-BE49-F238E27FC236}">
                      <a16:creationId xmlns:a16="http://schemas.microsoft.com/office/drawing/2014/main" id="{F9ED3CA2-B752-7A68-83F6-1700657B48D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2" name="Line 13">
                  <a:extLst>
                    <a:ext uri="{FF2B5EF4-FFF2-40B4-BE49-F238E27FC236}">
                      <a16:creationId xmlns:a16="http://schemas.microsoft.com/office/drawing/2014/main" id="{F8CBA6EB-C647-BE0E-3AA6-3CAC0862E3F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3" name="Line 14">
                  <a:extLst>
                    <a:ext uri="{FF2B5EF4-FFF2-40B4-BE49-F238E27FC236}">
                      <a16:creationId xmlns:a16="http://schemas.microsoft.com/office/drawing/2014/main" id="{CE43061A-98B3-5195-08C3-A37458AAB0D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4" name="Line 15">
                  <a:extLst>
                    <a:ext uri="{FF2B5EF4-FFF2-40B4-BE49-F238E27FC236}">
                      <a16:creationId xmlns:a16="http://schemas.microsoft.com/office/drawing/2014/main" id="{5F10A82E-3E00-FED5-5C47-2B7F1CC9ACF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5" name="Line 16">
                  <a:extLst>
                    <a:ext uri="{FF2B5EF4-FFF2-40B4-BE49-F238E27FC236}">
                      <a16:creationId xmlns:a16="http://schemas.microsoft.com/office/drawing/2014/main" id="{C822669B-BAF3-1A4A-F3ED-41301FD15BE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6" name="Line 17">
                  <a:extLst>
                    <a:ext uri="{FF2B5EF4-FFF2-40B4-BE49-F238E27FC236}">
                      <a16:creationId xmlns:a16="http://schemas.microsoft.com/office/drawing/2014/main" id="{D766C087-C585-4CEB-4171-C0E7931EE3A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7" name="Line 18">
                  <a:extLst>
                    <a:ext uri="{FF2B5EF4-FFF2-40B4-BE49-F238E27FC236}">
                      <a16:creationId xmlns:a16="http://schemas.microsoft.com/office/drawing/2014/main" id="{B0CB2FFC-5520-B50C-6D24-A6E6CC0078C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45" name="Group 9">
                <a:extLst>
                  <a:ext uri="{FF2B5EF4-FFF2-40B4-BE49-F238E27FC236}">
                    <a16:creationId xmlns:a16="http://schemas.microsoft.com/office/drawing/2014/main" id="{61A27C70-4953-9E2F-03F9-666992185B4A}"/>
                  </a:ext>
                </a:extLst>
              </p:cNvPr>
              <p:cNvGrpSpPr>
                <a:grpSpLocks/>
              </p:cNvGrpSpPr>
              <p:nvPr/>
            </p:nvGrpSpPr>
            <p:grpSpPr bwMode="auto">
              <a:xfrm>
                <a:off x="9390439" y="4876579"/>
                <a:ext cx="382728" cy="357450"/>
                <a:chOff x="674" y="3660"/>
                <a:chExt cx="464" cy="428"/>
              </a:xfrm>
            </p:grpSpPr>
            <p:sp>
              <p:nvSpPr>
                <p:cNvPr id="2950" name="Rectangle 10">
                  <a:extLst>
                    <a:ext uri="{FF2B5EF4-FFF2-40B4-BE49-F238E27FC236}">
                      <a16:creationId xmlns:a16="http://schemas.microsoft.com/office/drawing/2014/main" id="{1CAD5FEA-5C17-EC93-38B3-305CE902B3E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1" name="Rectangle 11">
                  <a:extLst>
                    <a:ext uri="{FF2B5EF4-FFF2-40B4-BE49-F238E27FC236}">
                      <a16:creationId xmlns:a16="http://schemas.microsoft.com/office/drawing/2014/main" id="{45198518-ED44-3F40-4FDE-DE9606DEA32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2" name="Line 12">
                  <a:extLst>
                    <a:ext uri="{FF2B5EF4-FFF2-40B4-BE49-F238E27FC236}">
                      <a16:creationId xmlns:a16="http://schemas.microsoft.com/office/drawing/2014/main" id="{3CDC451B-3603-FC65-FB39-946EB593D7D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3" name="Line 13">
                  <a:extLst>
                    <a:ext uri="{FF2B5EF4-FFF2-40B4-BE49-F238E27FC236}">
                      <a16:creationId xmlns:a16="http://schemas.microsoft.com/office/drawing/2014/main" id="{1BF4C384-FE33-6C1B-22EF-D6107732739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4" name="Line 14">
                  <a:extLst>
                    <a:ext uri="{FF2B5EF4-FFF2-40B4-BE49-F238E27FC236}">
                      <a16:creationId xmlns:a16="http://schemas.microsoft.com/office/drawing/2014/main" id="{C1A1ED83-F38A-7B22-C6E8-C8127EC2C93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5" name="Line 15">
                  <a:extLst>
                    <a:ext uri="{FF2B5EF4-FFF2-40B4-BE49-F238E27FC236}">
                      <a16:creationId xmlns:a16="http://schemas.microsoft.com/office/drawing/2014/main" id="{FCAE7F8C-0529-3FF4-6D15-C94B715714E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6" name="Line 16">
                  <a:extLst>
                    <a:ext uri="{FF2B5EF4-FFF2-40B4-BE49-F238E27FC236}">
                      <a16:creationId xmlns:a16="http://schemas.microsoft.com/office/drawing/2014/main" id="{139588DB-DA7B-9EC9-BFB1-6793D566FD4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7" name="Line 17">
                  <a:extLst>
                    <a:ext uri="{FF2B5EF4-FFF2-40B4-BE49-F238E27FC236}">
                      <a16:creationId xmlns:a16="http://schemas.microsoft.com/office/drawing/2014/main" id="{F01E43E8-05A3-BD9D-F7FC-F28E1139DE0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8" name="Line 18">
                  <a:extLst>
                    <a:ext uri="{FF2B5EF4-FFF2-40B4-BE49-F238E27FC236}">
                      <a16:creationId xmlns:a16="http://schemas.microsoft.com/office/drawing/2014/main" id="{53201648-41AD-22EA-B448-135BAEA03C8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2946" name="Straight Connector 2945">
                <a:extLst>
                  <a:ext uri="{FF2B5EF4-FFF2-40B4-BE49-F238E27FC236}">
                    <a16:creationId xmlns:a16="http://schemas.microsoft.com/office/drawing/2014/main" id="{8CAAD459-A0DE-1702-1A06-D413D1425106}"/>
                  </a:ext>
                </a:extLst>
              </p:cNvPr>
              <p:cNvCxnSpPr>
                <a:endCxn id="2960"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7" name="Straight Connector 2946">
                <a:extLst>
                  <a:ext uri="{FF2B5EF4-FFF2-40B4-BE49-F238E27FC236}">
                    <a16:creationId xmlns:a16="http://schemas.microsoft.com/office/drawing/2014/main" id="{8E96DDB4-949D-A7FD-C425-A2B71C0021EC}"/>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8" name="Straight Connector 2947">
                <a:extLst>
                  <a:ext uri="{FF2B5EF4-FFF2-40B4-BE49-F238E27FC236}">
                    <a16:creationId xmlns:a16="http://schemas.microsoft.com/office/drawing/2014/main" id="{827B47C7-5A3F-EDCB-4699-B0C6D75626E8}"/>
                  </a:ext>
                </a:extLst>
              </p:cNvPr>
              <p:cNvCxnSpPr>
                <a:cxnSpLocks/>
                <a:endCxn id="2951"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9" name="Straight Connector 2948">
                <a:extLst>
                  <a:ext uri="{FF2B5EF4-FFF2-40B4-BE49-F238E27FC236}">
                    <a16:creationId xmlns:a16="http://schemas.microsoft.com/office/drawing/2014/main" id="{61ABBBC4-5209-ACFC-0A3E-4A65F950BE17}"/>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929" name="TextBox 2928">
              <a:extLst>
                <a:ext uri="{FF2B5EF4-FFF2-40B4-BE49-F238E27FC236}">
                  <a16:creationId xmlns:a16="http://schemas.microsoft.com/office/drawing/2014/main" id="{05998BA4-7A58-54C9-2B21-B6F399F0077E}"/>
                </a:ext>
              </a:extLst>
            </p:cNvPr>
            <p:cNvSpPr txBox="1"/>
            <p:nvPr/>
          </p:nvSpPr>
          <p:spPr>
            <a:xfrm>
              <a:off x="9319860" y="4148124"/>
              <a:ext cx="719028" cy="380661"/>
            </a:xfrm>
            <a:prstGeom prst="rect">
              <a:avLst/>
            </a:prstGeom>
            <a:noFill/>
          </p:spPr>
          <p:txBody>
            <a:bodyPr wrap="none" rtlCol="0">
              <a:spAutoFit/>
            </a:bodyPr>
            <a:lstStyle/>
            <a:p>
              <a:r>
                <a:rPr lang="en-GB" sz="300">
                  <a:solidFill>
                    <a:schemeClr val="tx1"/>
                  </a:solidFill>
                </a:rPr>
                <a:t>SQL</a:t>
              </a:r>
            </a:p>
          </p:txBody>
        </p:sp>
        <p:sp>
          <p:nvSpPr>
            <p:cNvPr id="2930" name="TextBox 2929">
              <a:extLst>
                <a:ext uri="{FF2B5EF4-FFF2-40B4-BE49-F238E27FC236}">
                  <a16:creationId xmlns:a16="http://schemas.microsoft.com/office/drawing/2014/main" id="{A44FB5D3-6C4F-1B88-F3EE-824FD83D39F6}"/>
                </a:ext>
              </a:extLst>
            </p:cNvPr>
            <p:cNvSpPr txBox="1"/>
            <p:nvPr/>
          </p:nvSpPr>
          <p:spPr>
            <a:xfrm>
              <a:off x="10015581" y="1843954"/>
              <a:ext cx="1172829" cy="380661"/>
            </a:xfrm>
            <a:prstGeom prst="rect">
              <a:avLst/>
            </a:prstGeom>
            <a:noFill/>
          </p:spPr>
          <p:txBody>
            <a:bodyPr wrap="none" rtlCol="0">
              <a:spAutoFit/>
            </a:bodyPr>
            <a:lstStyle/>
            <a:p>
              <a:r>
                <a:rPr lang="en-GB" sz="300"/>
                <a:t>d</a:t>
              </a:r>
              <a:r>
                <a:rPr lang="en-GB" sz="300">
                  <a:solidFill>
                    <a:schemeClr val="tx1"/>
                  </a:solidFill>
                </a:rPr>
                <a:t>ata scientists</a:t>
              </a:r>
            </a:p>
          </p:txBody>
        </p:sp>
        <p:sp>
          <p:nvSpPr>
            <p:cNvPr id="2931" name="TextBox 2930">
              <a:extLst>
                <a:ext uri="{FF2B5EF4-FFF2-40B4-BE49-F238E27FC236}">
                  <a16:creationId xmlns:a16="http://schemas.microsoft.com/office/drawing/2014/main" id="{A0A99293-5613-72BD-6C06-78672DE6B879}"/>
                </a:ext>
              </a:extLst>
            </p:cNvPr>
            <p:cNvSpPr txBox="1"/>
            <p:nvPr/>
          </p:nvSpPr>
          <p:spPr>
            <a:xfrm>
              <a:off x="9865699" y="3737647"/>
              <a:ext cx="1344653" cy="380661"/>
            </a:xfrm>
            <a:prstGeom prst="rect">
              <a:avLst/>
            </a:prstGeom>
            <a:noFill/>
          </p:spPr>
          <p:txBody>
            <a:bodyPr wrap="none" rtlCol="0">
              <a:spAutoFit/>
            </a:bodyPr>
            <a:lstStyle/>
            <a:p>
              <a:r>
                <a:rPr lang="en-GB" sz="300"/>
                <a:t>Business analysts</a:t>
              </a:r>
              <a:endParaRPr lang="en-GB" sz="300">
                <a:solidFill>
                  <a:schemeClr val="tx1"/>
                </a:solidFill>
              </a:endParaRPr>
            </a:p>
          </p:txBody>
        </p:sp>
        <p:sp>
          <p:nvSpPr>
            <p:cNvPr id="2932" name="Right Arrow 2931">
              <a:extLst>
                <a:ext uri="{FF2B5EF4-FFF2-40B4-BE49-F238E27FC236}">
                  <a16:creationId xmlns:a16="http://schemas.microsoft.com/office/drawing/2014/main" id="{7D04D2BE-EDA5-FC42-9247-2277A4E719C2}"/>
                </a:ext>
              </a:extLst>
            </p:cNvPr>
            <p:cNvSpPr/>
            <p:nvPr/>
          </p:nvSpPr>
          <p:spPr bwMode="auto">
            <a:xfrm>
              <a:off x="6952890" y="256138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2933" name="Right Arrow 2932">
              <a:extLst>
                <a:ext uri="{FF2B5EF4-FFF2-40B4-BE49-F238E27FC236}">
                  <a16:creationId xmlns:a16="http://schemas.microsoft.com/office/drawing/2014/main" id="{2D40DA86-C2BC-CB50-D999-EEF92A78ABCD}"/>
                </a:ext>
              </a:extLst>
            </p:cNvPr>
            <p:cNvSpPr/>
            <p:nvPr/>
          </p:nvSpPr>
          <p:spPr bwMode="auto">
            <a:xfrm>
              <a:off x="6945753" y="423765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grpSp>
      <p:grpSp>
        <p:nvGrpSpPr>
          <p:cNvPr id="1461" name="Group 1460">
            <a:extLst>
              <a:ext uri="{FF2B5EF4-FFF2-40B4-BE49-F238E27FC236}">
                <a16:creationId xmlns:a16="http://schemas.microsoft.com/office/drawing/2014/main" id="{ABA0F1AA-2414-0D86-6595-6EBD4032EDC5}"/>
              </a:ext>
            </a:extLst>
          </p:cNvPr>
          <p:cNvGrpSpPr/>
          <p:nvPr/>
        </p:nvGrpSpPr>
        <p:grpSpPr>
          <a:xfrm>
            <a:off x="1379056" y="4221581"/>
            <a:ext cx="3291837" cy="2215514"/>
            <a:chOff x="1169227" y="853258"/>
            <a:chExt cx="10081942" cy="6512658"/>
          </a:xfrm>
        </p:grpSpPr>
        <p:grpSp>
          <p:nvGrpSpPr>
            <p:cNvPr id="1463" name="Group 1462">
              <a:extLst>
                <a:ext uri="{FF2B5EF4-FFF2-40B4-BE49-F238E27FC236}">
                  <a16:creationId xmlns:a16="http://schemas.microsoft.com/office/drawing/2014/main" id="{107E0E48-B087-79CF-B051-2099971CB3E4}"/>
                </a:ext>
              </a:extLst>
            </p:cNvPr>
            <p:cNvGrpSpPr/>
            <p:nvPr/>
          </p:nvGrpSpPr>
          <p:grpSpPr>
            <a:xfrm>
              <a:off x="2875632" y="5775817"/>
              <a:ext cx="6199367" cy="773604"/>
              <a:chOff x="9534614" y="4851656"/>
              <a:chExt cx="1847840" cy="942923"/>
            </a:xfrm>
            <a:solidFill>
              <a:schemeClr val="bg1">
                <a:lumMod val="95000"/>
              </a:schemeClr>
            </a:solidFill>
          </p:grpSpPr>
          <p:sp>
            <p:nvSpPr>
              <p:cNvPr id="1812" name="AutoShape 4">
                <a:extLst>
                  <a:ext uri="{FF2B5EF4-FFF2-40B4-BE49-F238E27FC236}">
                    <a16:creationId xmlns:a16="http://schemas.microsoft.com/office/drawing/2014/main" id="{896E79E6-465F-FB2E-0259-13CD0E591BE1}"/>
                  </a:ext>
                </a:extLst>
              </p:cNvPr>
              <p:cNvSpPr>
                <a:spLocks noChangeArrowheads="1"/>
              </p:cNvSpPr>
              <p:nvPr/>
            </p:nvSpPr>
            <p:spPr bwMode="auto">
              <a:xfrm>
                <a:off x="9534614" y="4851656"/>
                <a:ext cx="1847840" cy="942923"/>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000000"/>
                  </a:solidFill>
                  <a:effectLst/>
                  <a:uLnTx/>
                  <a:uFillTx/>
                  <a:latin typeface="Arial"/>
                  <a:ea typeface="+mn-ea"/>
                  <a:cs typeface="+mn-cs"/>
                </a:endParaRPr>
              </a:p>
            </p:txBody>
          </p:sp>
          <p:sp>
            <p:nvSpPr>
              <p:cNvPr id="1813" name="Freeform 1812">
                <a:extLst>
                  <a:ext uri="{FF2B5EF4-FFF2-40B4-BE49-F238E27FC236}">
                    <a16:creationId xmlns:a16="http://schemas.microsoft.com/office/drawing/2014/main" id="{F98ACC45-2EF4-629D-16CB-980D0AE934D5}"/>
                  </a:ext>
                </a:extLst>
              </p:cNvPr>
              <p:cNvSpPr/>
              <p:nvPr/>
            </p:nvSpPr>
            <p:spPr bwMode="auto">
              <a:xfrm>
                <a:off x="9540007" y="5261199"/>
                <a:ext cx="1842447" cy="20451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1464" name="Rounded Rectangle 1463">
              <a:extLst>
                <a:ext uri="{FF2B5EF4-FFF2-40B4-BE49-F238E27FC236}">
                  <a16:creationId xmlns:a16="http://schemas.microsoft.com/office/drawing/2014/main" id="{CCB85153-2F05-12A1-0B14-4F44A02748C4}"/>
                </a:ext>
              </a:extLst>
            </p:cNvPr>
            <p:cNvSpPr/>
            <p:nvPr/>
          </p:nvSpPr>
          <p:spPr bwMode="auto">
            <a:xfrm>
              <a:off x="3073499" y="139456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465" name="Rounded Rectangle 1464">
              <a:extLst>
                <a:ext uri="{FF2B5EF4-FFF2-40B4-BE49-F238E27FC236}">
                  <a16:creationId xmlns:a16="http://schemas.microsoft.com/office/drawing/2014/main" id="{2D9D4028-EB8B-AD82-6516-B037519F0815}"/>
                </a:ext>
              </a:extLst>
            </p:cNvPr>
            <p:cNvSpPr/>
            <p:nvPr/>
          </p:nvSpPr>
          <p:spPr bwMode="auto">
            <a:xfrm>
              <a:off x="5231359" y="1369137"/>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1466" name="Group 1465">
              <a:extLst>
                <a:ext uri="{FF2B5EF4-FFF2-40B4-BE49-F238E27FC236}">
                  <a16:creationId xmlns:a16="http://schemas.microsoft.com/office/drawing/2014/main" id="{B47E8CA7-7700-2B8E-BBBC-C1EA6B593AF1}"/>
                </a:ext>
              </a:extLst>
            </p:cNvPr>
            <p:cNvGrpSpPr/>
            <p:nvPr/>
          </p:nvGrpSpPr>
          <p:grpSpPr>
            <a:xfrm>
              <a:off x="1169227" y="1237090"/>
              <a:ext cx="1407354" cy="6128826"/>
              <a:chOff x="2052240" y="0"/>
              <a:chExt cx="1279453" cy="6400667"/>
            </a:xfrm>
          </p:grpSpPr>
          <p:sp>
            <p:nvSpPr>
              <p:cNvPr id="1782" name="Rectangle 1781">
                <a:extLst>
                  <a:ext uri="{FF2B5EF4-FFF2-40B4-BE49-F238E27FC236}">
                    <a16:creationId xmlns:a16="http://schemas.microsoft.com/office/drawing/2014/main" id="{E8F8EBD7-CF27-B983-5D4B-B183BB73767C}"/>
                  </a:ext>
                </a:extLst>
              </p:cNvPr>
              <p:cNvSpPr/>
              <p:nvPr/>
            </p:nvSpPr>
            <p:spPr bwMode="auto">
              <a:xfrm rot="5400000">
                <a:off x="-324839" y="2523900"/>
                <a:ext cx="5870223" cy="822423"/>
              </a:xfrm>
              <a:prstGeom prst="rect">
                <a:avLst/>
              </a:prstGeom>
              <a:solidFill>
                <a:schemeClr val="bg1">
                  <a:lumMod val="95000"/>
                </a:schemeClr>
              </a:solidFill>
              <a:ln w="9525" cap="flat" cmpd="sng" algn="ctr">
                <a:solidFill>
                  <a:srgbClr val="A6A6A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783" name="Group 1782">
                <a:extLst>
                  <a:ext uri="{FF2B5EF4-FFF2-40B4-BE49-F238E27FC236}">
                    <a16:creationId xmlns:a16="http://schemas.microsoft.com/office/drawing/2014/main" id="{40E74181-9891-9A1D-E326-C00C86FDDD66}"/>
                  </a:ext>
                </a:extLst>
              </p:cNvPr>
              <p:cNvGrpSpPr/>
              <p:nvPr/>
            </p:nvGrpSpPr>
            <p:grpSpPr>
              <a:xfrm>
                <a:off x="2052240" y="411315"/>
                <a:ext cx="1279453" cy="5989352"/>
                <a:chOff x="2052240" y="411315"/>
                <a:chExt cx="1279453" cy="5989352"/>
              </a:xfrm>
            </p:grpSpPr>
            <p:sp>
              <p:nvSpPr>
                <p:cNvPr id="1784" name="Text Box 45">
                  <a:extLst>
                    <a:ext uri="{FF2B5EF4-FFF2-40B4-BE49-F238E27FC236}">
                      <a16:creationId xmlns:a16="http://schemas.microsoft.com/office/drawing/2014/main" id="{A3A63816-C64E-3BB8-D621-30623DC29E57}"/>
                    </a:ext>
                  </a:extLst>
                </p:cNvPr>
                <p:cNvSpPr txBox="1">
                  <a:spLocks noChangeArrowheads="1"/>
                </p:cNvSpPr>
                <p:nvPr/>
              </p:nvSpPr>
              <p:spPr bwMode="auto">
                <a:xfrm>
                  <a:off x="2318766" y="411315"/>
                  <a:ext cx="580840" cy="53006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IoT</a:t>
                  </a:r>
                </a:p>
              </p:txBody>
            </p:sp>
            <p:pic>
              <p:nvPicPr>
                <p:cNvPr id="1785" name="Picture 8" descr="Microsoft Word logo">
                  <a:extLst>
                    <a:ext uri="{FF2B5EF4-FFF2-40B4-BE49-F238E27FC236}">
                      <a16:creationId xmlns:a16="http://schemas.microsoft.com/office/drawing/2014/main" id="{8A84CEF7-27D5-E12E-2042-8E363273E668}"/>
                    </a:ext>
                  </a:extLst>
                </p:cNvPr>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319337" y="5311836"/>
                  <a:ext cx="363974" cy="356781"/>
                </a:xfrm>
                <a:prstGeom prst="rect">
                  <a:avLst/>
                </a:prstGeom>
                <a:noFill/>
              </p:spPr>
            </p:pic>
            <p:grpSp>
              <p:nvGrpSpPr>
                <p:cNvPr id="1786" name="Group 1785">
                  <a:extLst>
                    <a:ext uri="{FF2B5EF4-FFF2-40B4-BE49-F238E27FC236}">
                      <a16:creationId xmlns:a16="http://schemas.microsoft.com/office/drawing/2014/main" id="{2626D964-CD70-E58C-ED1C-4169A64447B1}"/>
                    </a:ext>
                  </a:extLst>
                </p:cNvPr>
                <p:cNvGrpSpPr/>
                <p:nvPr/>
              </p:nvGrpSpPr>
              <p:grpSpPr>
                <a:xfrm rot="16200000">
                  <a:off x="2293030" y="2820593"/>
                  <a:ext cx="657065" cy="805887"/>
                  <a:chOff x="2274808" y="3493804"/>
                  <a:chExt cx="657065" cy="805887"/>
                </a:xfrm>
              </p:grpSpPr>
              <p:sp>
                <p:nvSpPr>
                  <p:cNvPr id="1810" name="Can 1809">
                    <a:extLst>
                      <a:ext uri="{FF2B5EF4-FFF2-40B4-BE49-F238E27FC236}">
                        <a16:creationId xmlns:a16="http://schemas.microsoft.com/office/drawing/2014/main" id="{B43640F3-12CC-34BE-26EC-3C2E95B68706}"/>
                      </a:ext>
                    </a:extLst>
                  </p:cNvPr>
                  <p:cNvSpPr/>
                  <p:nvPr/>
                </p:nvSpPr>
                <p:spPr>
                  <a:xfrm rot="5400000">
                    <a:off x="2446570" y="3723409"/>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11" name="TextBox 1810">
                    <a:extLst>
                      <a:ext uri="{FF2B5EF4-FFF2-40B4-BE49-F238E27FC236}">
                        <a16:creationId xmlns:a16="http://schemas.microsoft.com/office/drawing/2014/main" id="{9463CBB2-B4EA-66F2-3623-B7631BCFF42B}"/>
                      </a:ext>
                    </a:extLst>
                  </p:cNvPr>
                  <p:cNvSpPr txBox="1"/>
                  <p:nvPr/>
                </p:nvSpPr>
                <p:spPr>
                  <a:xfrm rot="5400000">
                    <a:off x="2070637" y="3697975"/>
                    <a:ext cx="80588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RDBMS</a:t>
                    </a:r>
                  </a:p>
                </p:txBody>
              </p:sp>
            </p:grpSp>
            <p:pic>
              <p:nvPicPr>
                <p:cNvPr id="1787" name="Picture 1786" descr="Dubbelklik hier om de afbeelding te veranderen">
                  <a:extLst>
                    <a:ext uri="{FF2B5EF4-FFF2-40B4-BE49-F238E27FC236}">
                      <a16:creationId xmlns:a16="http://schemas.microsoft.com/office/drawing/2014/main" id="{A5F0912E-D5A1-701E-5455-A97F81B53959}"/>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7308" y="5357725"/>
                  <a:ext cx="317800" cy="249809"/>
                </a:xfrm>
                <a:prstGeom prst="rect">
                  <a:avLst/>
                </a:prstGeom>
                <a:noFill/>
              </p:spPr>
            </p:pic>
            <p:sp>
              <p:nvSpPr>
                <p:cNvPr id="1788" name="TextBox 1787">
                  <a:extLst>
                    <a:ext uri="{FF2B5EF4-FFF2-40B4-BE49-F238E27FC236}">
                      <a16:creationId xmlns:a16="http://schemas.microsoft.com/office/drawing/2014/main" id="{937B7C41-A3C2-DBF7-E174-FDF5DDDA8F8C}"/>
                    </a:ext>
                  </a:extLst>
                </p:cNvPr>
                <p:cNvSpPr txBox="1"/>
                <p:nvPr/>
              </p:nvSpPr>
              <p:spPr>
                <a:xfrm>
                  <a:off x="2158461" y="5529428"/>
                  <a:ext cx="1173232" cy="871239"/>
                </a:xfrm>
                <a:prstGeom prst="rect">
                  <a:avLst/>
                </a:prstGeom>
                <a:noFill/>
              </p:spPr>
              <p:txBody>
                <a:bodyPr wrap="square" rtlCol="0">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office docs</a:t>
                  </a:r>
                </a:p>
              </p:txBody>
            </p:sp>
            <p:sp>
              <p:nvSpPr>
                <p:cNvPr id="1789" name="TextBox 24">
                  <a:extLst>
                    <a:ext uri="{FF2B5EF4-FFF2-40B4-BE49-F238E27FC236}">
                      <a16:creationId xmlns:a16="http://schemas.microsoft.com/office/drawing/2014/main" id="{41ACE0C2-75CA-75EA-0312-45F6C9BB939B}"/>
                    </a:ext>
                  </a:extLst>
                </p:cNvPr>
                <p:cNvSpPr txBox="1"/>
                <p:nvPr/>
              </p:nvSpPr>
              <p:spPr>
                <a:xfrm>
                  <a:off x="2257388" y="3855748"/>
                  <a:ext cx="70174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social</a:t>
                  </a:r>
                </a:p>
              </p:txBody>
            </p:sp>
            <p:grpSp>
              <p:nvGrpSpPr>
                <p:cNvPr id="1790" name="Group 1789">
                  <a:extLst>
                    <a:ext uri="{FF2B5EF4-FFF2-40B4-BE49-F238E27FC236}">
                      <a16:creationId xmlns:a16="http://schemas.microsoft.com/office/drawing/2014/main" id="{926CDD13-7386-5346-F9E5-05822AEE31CE}"/>
                    </a:ext>
                  </a:extLst>
                </p:cNvPr>
                <p:cNvGrpSpPr/>
                <p:nvPr/>
              </p:nvGrpSpPr>
              <p:grpSpPr>
                <a:xfrm rot="16200000">
                  <a:off x="2260771" y="4107943"/>
                  <a:ext cx="578932" cy="705754"/>
                  <a:chOff x="2651792" y="5881841"/>
                  <a:chExt cx="578932" cy="705754"/>
                </a:xfrm>
              </p:grpSpPr>
              <p:sp>
                <p:nvSpPr>
                  <p:cNvPr id="1808" name="Cloud 1807">
                    <a:extLst>
                      <a:ext uri="{FF2B5EF4-FFF2-40B4-BE49-F238E27FC236}">
                        <a16:creationId xmlns:a16="http://schemas.microsoft.com/office/drawing/2014/main" id="{37225D6C-3966-7C1B-E211-1921ED231422}"/>
                      </a:ext>
                    </a:extLst>
                  </p:cNvPr>
                  <p:cNvSpPr/>
                  <p:nvPr/>
                </p:nvSpPr>
                <p:spPr>
                  <a:xfrm rot="5400000">
                    <a:off x="2857442" y="6143512"/>
                    <a:ext cx="498077" cy="248487"/>
                  </a:xfrm>
                  <a:prstGeom prst="cloud">
                    <a:avLst/>
                  </a:prstGeom>
                  <a:solidFill>
                    <a:srgbClr val="FFFFFF">
                      <a:lumMod val="85000"/>
                    </a:srgbClr>
                  </a:solidFill>
                  <a:ln w="127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a:ea typeface="+mn-ea"/>
                      <a:cs typeface="Arial" charset="0"/>
                    </a:endParaRPr>
                  </a:p>
                </p:txBody>
              </p:sp>
              <p:sp>
                <p:nvSpPr>
                  <p:cNvPr id="1809" name="TextBox 1808">
                    <a:extLst>
                      <a:ext uri="{FF2B5EF4-FFF2-40B4-BE49-F238E27FC236}">
                        <a16:creationId xmlns:a16="http://schemas.microsoft.com/office/drawing/2014/main" id="{904BCCF1-CE9A-4449-D6A3-CC903D9EF56F}"/>
                      </a:ext>
                    </a:extLst>
                  </p:cNvPr>
                  <p:cNvSpPr txBox="1"/>
                  <p:nvPr/>
                </p:nvSpPr>
                <p:spPr>
                  <a:xfrm rot="5400000">
                    <a:off x="2497688" y="6035945"/>
                    <a:ext cx="70575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Cloud</a:t>
                    </a:r>
                  </a:p>
                </p:txBody>
              </p:sp>
            </p:grpSp>
            <p:grpSp>
              <p:nvGrpSpPr>
                <p:cNvPr id="1791" name="Group 1790">
                  <a:extLst>
                    <a:ext uri="{FF2B5EF4-FFF2-40B4-BE49-F238E27FC236}">
                      <a16:creationId xmlns:a16="http://schemas.microsoft.com/office/drawing/2014/main" id="{429B55F4-8D0A-D446-DCE3-8F733FC1B76F}"/>
                    </a:ext>
                  </a:extLst>
                </p:cNvPr>
                <p:cNvGrpSpPr/>
                <p:nvPr/>
              </p:nvGrpSpPr>
              <p:grpSpPr>
                <a:xfrm rot="16200000">
                  <a:off x="2319463" y="662317"/>
                  <a:ext cx="637008" cy="833927"/>
                  <a:chOff x="3012287" y="1731718"/>
                  <a:chExt cx="637008" cy="833927"/>
                </a:xfrm>
              </p:grpSpPr>
              <p:sp>
                <p:nvSpPr>
                  <p:cNvPr id="1806" name="Can 1805">
                    <a:extLst>
                      <a:ext uri="{FF2B5EF4-FFF2-40B4-BE49-F238E27FC236}">
                        <a16:creationId xmlns:a16="http://schemas.microsoft.com/office/drawing/2014/main" id="{7A66892E-FCCA-11DC-A951-1792CC5FD9F0}"/>
                      </a:ext>
                    </a:extLst>
                  </p:cNvPr>
                  <p:cNvSpPr/>
                  <p:nvPr/>
                </p:nvSpPr>
                <p:spPr>
                  <a:xfrm rot="5400000">
                    <a:off x="3104229" y="1965679"/>
                    <a:ext cx="777604" cy="312528"/>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a:ea typeface="+mn-ea"/>
                        <a:cs typeface="Arial" charset="0"/>
                      </a:rPr>
                      <a:t>clickstream</a:t>
                    </a:r>
                  </a:p>
                </p:txBody>
              </p:sp>
              <p:sp>
                <p:nvSpPr>
                  <p:cNvPr id="1807" name="TextBox 1806">
                    <a:extLst>
                      <a:ext uri="{FF2B5EF4-FFF2-40B4-BE49-F238E27FC236}">
                        <a16:creationId xmlns:a16="http://schemas.microsoft.com/office/drawing/2014/main" id="{AC7233B4-327A-1007-C15E-CF1BCA7E1DCD}"/>
                      </a:ext>
                    </a:extLst>
                  </p:cNvPr>
                  <p:cNvSpPr txBox="1"/>
                  <p:nvPr/>
                </p:nvSpPr>
                <p:spPr>
                  <a:xfrm rot="5400000">
                    <a:off x="2794096" y="1949909"/>
                    <a:ext cx="83392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logs</a:t>
                    </a:r>
                  </a:p>
                </p:txBody>
              </p:sp>
            </p:grpSp>
            <p:grpSp>
              <p:nvGrpSpPr>
                <p:cNvPr id="1792" name="Group 1791">
                  <a:extLst>
                    <a:ext uri="{FF2B5EF4-FFF2-40B4-BE49-F238E27FC236}">
                      <a16:creationId xmlns:a16="http://schemas.microsoft.com/office/drawing/2014/main" id="{D0C03307-9566-BE0C-41AB-AA655A4891D2}"/>
                    </a:ext>
                  </a:extLst>
                </p:cNvPr>
                <p:cNvGrpSpPr/>
                <p:nvPr/>
              </p:nvGrpSpPr>
              <p:grpSpPr>
                <a:xfrm rot="16200000">
                  <a:off x="2210368" y="1929143"/>
                  <a:ext cx="711897" cy="1028153"/>
                  <a:chOff x="2244708" y="2584375"/>
                  <a:chExt cx="711897" cy="1028153"/>
                </a:xfrm>
              </p:grpSpPr>
              <p:sp>
                <p:nvSpPr>
                  <p:cNvPr id="1804" name="Rectangle 1803">
                    <a:extLst>
                      <a:ext uri="{FF2B5EF4-FFF2-40B4-BE49-F238E27FC236}">
                        <a16:creationId xmlns:a16="http://schemas.microsoft.com/office/drawing/2014/main" id="{6AE35520-D899-2B3E-28C4-B14120BCB64A}"/>
                      </a:ext>
                    </a:extLst>
                  </p:cNvPr>
                  <p:cNvSpPr/>
                  <p:nvPr/>
                </p:nvSpPr>
                <p:spPr>
                  <a:xfrm rot="5400000">
                    <a:off x="2439663" y="2902259"/>
                    <a:ext cx="629922" cy="403962"/>
                  </a:xfrm>
                  <a:prstGeom prst="rect">
                    <a:avLst/>
                  </a:prstGeom>
                  <a:solidFill>
                    <a:schemeClr val="bg1">
                      <a:lumMod val="85000"/>
                    </a:schemeClr>
                  </a:solidFill>
                  <a:ln w="9525" cap="flat" cmpd="sng" algn="ctr">
                    <a:solidFill>
                      <a:schemeClr val="tx1"/>
                    </a:solidFill>
                    <a:prstDash val="solid"/>
                  </a:ln>
                  <a:effectLst/>
                  <a:scene3d>
                    <a:camera prst="orthographicFront">
                      <a:rot lat="0" lon="0" rev="0"/>
                    </a:camera>
                    <a:lightRig rig="balanced" dir="t">
                      <a:rot lat="0" lon="0" rev="8700000"/>
                    </a:lightRig>
                  </a:scene3d>
                  <a:sp3d/>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XML,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JSON</a:t>
                    </a:r>
                  </a:p>
                </p:txBody>
              </p:sp>
              <p:sp>
                <p:nvSpPr>
                  <p:cNvPr id="1805" name="TextBox 23">
                    <a:extLst>
                      <a:ext uri="{FF2B5EF4-FFF2-40B4-BE49-F238E27FC236}">
                        <a16:creationId xmlns:a16="http://schemas.microsoft.com/office/drawing/2014/main" id="{C736F3CE-519D-C750-D511-FF4D5180C9E2}"/>
                      </a:ext>
                    </a:extLst>
                  </p:cNvPr>
                  <p:cNvSpPr txBox="1"/>
                  <p:nvPr/>
                </p:nvSpPr>
                <p:spPr>
                  <a:xfrm rot="5400000">
                    <a:off x="1916153" y="2912930"/>
                    <a:ext cx="1028153" cy="371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services</a:t>
                    </a:r>
                  </a:p>
                </p:txBody>
              </p:sp>
            </p:grpSp>
            <p:grpSp>
              <p:nvGrpSpPr>
                <p:cNvPr id="1793" name="Group 1792">
                  <a:extLst>
                    <a:ext uri="{FF2B5EF4-FFF2-40B4-BE49-F238E27FC236}">
                      <a16:creationId xmlns:a16="http://schemas.microsoft.com/office/drawing/2014/main" id="{487C2FE2-2CEA-875E-8D94-63C97A3FF3D2}"/>
                    </a:ext>
                  </a:extLst>
                </p:cNvPr>
                <p:cNvGrpSpPr/>
                <p:nvPr/>
              </p:nvGrpSpPr>
              <p:grpSpPr>
                <a:xfrm rot="16200000">
                  <a:off x="2324615" y="3398542"/>
                  <a:ext cx="297817" cy="496950"/>
                  <a:chOff x="2999236" y="5120527"/>
                  <a:chExt cx="297817" cy="496950"/>
                </a:xfrm>
              </p:grpSpPr>
              <p:pic>
                <p:nvPicPr>
                  <p:cNvPr id="1802" name="Picture 1801">
                    <a:extLst>
                      <a:ext uri="{FF2B5EF4-FFF2-40B4-BE49-F238E27FC236}">
                        <a16:creationId xmlns:a16="http://schemas.microsoft.com/office/drawing/2014/main" id="{9E90076D-9FD9-B650-C1A1-ED6ADFA380E1}"/>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000277" y="5333881"/>
                    <a:ext cx="282555" cy="2846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03" name="Picture 1802">
                    <a:extLst>
                      <a:ext uri="{FF2B5EF4-FFF2-40B4-BE49-F238E27FC236}">
                        <a16:creationId xmlns:a16="http://schemas.microsoft.com/office/drawing/2014/main" id="{81702013-26EE-9585-555A-35F625194BBA}"/>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rot="5400000">
                    <a:off x="3028144" y="5120920"/>
                    <a:ext cx="269302" cy="268516"/>
                  </a:xfrm>
                  <a:prstGeom prst="rect">
                    <a:avLst/>
                  </a:prstGeom>
                </p:spPr>
              </p:pic>
            </p:grpSp>
            <p:pic>
              <p:nvPicPr>
                <p:cNvPr id="1794" name="Picture 1793">
                  <a:extLst>
                    <a:ext uri="{FF2B5EF4-FFF2-40B4-BE49-F238E27FC236}">
                      <a16:creationId xmlns:a16="http://schemas.microsoft.com/office/drawing/2014/main" id="{C0EF6D00-298C-CC42-4C39-740876672C5F}"/>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03257" y="3488536"/>
                  <a:ext cx="282555" cy="284637"/>
                </a:xfrm>
                <a:prstGeom prst="rect">
                  <a:avLst/>
                </a:prstGeom>
              </p:spPr>
            </p:pic>
            <p:grpSp>
              <p:nvGrpSpPr>
                <p:cNvPr id="1795" name="Group 1794">
                  <a:extLst>
                    <a:ext uri="{FF2B5EF4-FFF2-40B4-BE49-F238E27FC236}">
                      <a16:creationId xmlns:a16="http://schemas.microsoft.com/office/drawing/2014/main" id="{69C01C11-890B-55DC-BD1B-F81829D11CCA}"/>
                    </a:ext>
                  </a:extLst>
                </p:cNvPr>
                <p:cNvGrpSpPr/>
                <p:nvPr/>
              </p:nvGrpSpPr>
              <p:grpSpPr>
                <a:xfrm rot="16200000">
                  <a:off x="2270169" y="1371336"/>
                  <a:ext cx="657064" cy="773844"/>
                  <a:chOff x="997160" y="6989"/>
                  <a:chExt cx="657064" cy="773844"/>
                </a:xfrm>
              </p:grpSpPr>
              <p:sp>
                <p:nvSpPr>
                  <p:cNvPr id="1800" name="Can 1799">
                    <a:extLst>
                      <a:ext uri="{FF2B5EF4-FFF2-40B4-BE49-F238E27FC236}">
                        <a16:creationId xmlns:a16="http://schemas.microsoft.com/office/drawing/2014/main" id="{020EAA7C-9AE9-54A2-5862-8352C5EF71B9}"/>
                      </a:ext>
                    </a:extLst>
                  </p:cNvPr>
                  <p:cNvSpPr/>
                  <p:nvPr/>
                </p:nvSpPr>
                <p:spPr>
                  <a:xfrm rot="5400000">
                    <a:off x="1168921" y="233372"/>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01" name="TextBox 1800">
                    <a:extLst>
                      <a:ext uri="{FF2B5EF4-FFF2-40B4-BE49-F238E27FC236}">
                        <a16:creationId xmlns:a16="http://schemas.microsoft.com/office/drawing/2014/main" id="{99B21B9C-7BCB-33FE-3526-B47C82917C5F}"/>
                      </a:ext>
                    </a:extLst>
                  </p:cNvPr>
                  <p:cNvSpPr txBox="1"/>
                  <p:nvPr/>
                </p:nvSpPr>
                <p:spPr>
                  <a:xfrm rot="5400000">
                    <a:off x="809011" y="195138"/>
                    <a:ext cx="77384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NoSQL</a:t>
                    </a:r>
                  </a:p>
                </p:txBody>
              </p:sp>
            </p:grpSp>
            <p:grpSp>
              <p:nvGrpSpPr>
                <p:cNvPr id="1796" name="Group 1795">
                  <a:extLst>
                    <a:ext uri="{FF2B5EF4-FFF2-40B4-BE49-F238E27FC236}">
                      <a16:creationId xmlns:a16="http://schemas.microsoft.com/office/drawing/2014/main" id="{1F7A48B7-5030-C597-DB7E-C941AC2BEEAD}"/>
                    </a:ext>
                  </a:extLst>
                </p:cNvPr>
                <p:cNvGrpSpPr/>
                <p:nvPr/>
              </p:nvGrpSpPr>
              <p:grpSpPr>
                <a:xfrm rot="16200000">
                  <a:off x="2218558" y="4703127"/>
                  <a:ext cx="762012" cy="661691"/>
                  <a:chOff x="2623572" y="6547478"/>
                  <a:chExt cx="762012" cy="661691"/>
                </a:xfrm>
              </p:grpSpPr>
              <p:sp>
                <p:nvSpPr>
                  <p:cNvPr id="1797" name="Can 1796">
                    <a:extLst>
                      <a:ext uri="{FF2B5EF4-FFF2-40B4-BE49-F238E27FC236}">
                        <a16:creationId xmlns:a16="http://schemas.microsoft.com/office/drawing/2014/main" id="{EE7E9159-7388-5E59-2F22-878D84F96D20}"/>
                      </a:ext>
                    </a:extLst>
                  </p:cNvPr>
                  <p:cNvSpPr/>
                  <p:nvPr/>
                </p:nvSpPr>
                <p:spPr>
                  <a:xfrm rot="5400000">
                    <a:off x="2965893" y="6666487"/>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98" name="TextBox 1797">
                    <a:extLst>
                      <a:ext uri="{FF2B5EF4-FFF2-40B4-BE49-F238E27FC236}">
                        <a16:creationId xmlns:a16="http://schemas.microsoft.com/office/drawing/2014/main" id="{66F861AC-5D7D-A201-A445-0EDE4C44E85F}"/>
                      </a:ext>
                    </a:extLst>
                  </p:cNvPr>
                  <p:cNvSpPr txBox="1"/>
                  <p:nvPr/>
                </p:nvSpPr>
                <p:spPr>
                  <a:xfrm rot="5400000">
                    <a:off x="2491499" y="6679551"/>
                    <a:ext cx="661691"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Files</a:t>
                    </a:r>
                  </a:p>
                </p:txBody>
              </p:sp>
              <p:sp>
                <p:nvSpPr>
                  <p:cNvPr id="1799" name="Can 1798">
                    <a:extLst>
                      <a:ext uri="{FF2B5EF4-FFF2-40B4-BE49-F238E27FC236}">
                        <a16:creationId xmlns:a16="http://schemas.microsoft.com/office/drawing/2014/main" id="{5B9CA793-D650-CE34-F645-25A2E8BFBEFE}"/>
                      </a:ext>
                    </a:extLst>
                  </p:cNvPr>
                  <p:cNvSpPr/>
                  <p:nvPr/>
                </p:nvSpPr>
                <p:spPr>
                  <a:xfrm rot="5400000">
                    <a:off x="3092769" y="6861866"/>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grpSp>
          </p:grpSp>
        </p:grpSp>
        <p:sp>
          <p:nvSpPr>
            <p:cNvPr id="1467" name="TextBox 1466">
              <a:extLst>
                <a:ext uri="{FF2B5EF4-FFF2-40B4-BE49-F238E27FC236}">
                  <a16:creationId xmlns:a16="http://schemas.microsoft.com/office/drawing/2014/main" id="{40FB6952-E501-1548-C7A5-1EDD62505846}"/>
                </a:ext>
              </a:extLst>
            </p:cNvPr>
            <p:cNvSpPr txBox="1"/>
            <p:nvPr/>
          </p:nvSpPr>
          <p:spPr>
            <a:xfrm rot="16200000">
              <a:off x="1686167" y="3134071"/>
              <a:ext cx="1780830" cy="4652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Data    Ingestion</a:t>
              </a:r>
            </a:p>
          </p:txBody>
        </p:sp>
        <p:grpSp>
          <p:nvGrpSpPr>
            <p:cNvPr id="1468" name="Group 1467">
              <a:extLst>
                <a:ext uri="{FF2B5EF4-FFF2-40B4-BE49-F238E27FC236}">
                  <a16:creationId xmlns:a16="http://schemas.microsoft.com/office/drawing/2014/main" id="{52729998-9CF8-3D54-9128-B4936FB45B07}"/>
                </a:ext>
              </a:extLst>
            </p:cNvPr>
            <p:cNvGrpSpPr/>
            <p:nvPr/>
          </p:nvGrpSpPr>
          <p:grpSpPr>
            <a:xfrm>
              <a:off x="1638746" y="1259305"/>
              <a:ext cx="307861" cy="515097"/>
              <a:chOff x="431807" y="2851974"/>
              <a:chExt cx="307861" cy="515097"/>
            </a:xfrm>
          </p:grpSpPr>
          <p:grpSp>
            <p:nvGrpSpPr>
              <p:cNvPr id="1774" name="Group 1773">
                <a:extLst>
                  <a:ext uri="{FF2B5EF4-FFF2-40B4-BE49-F238E27FC236}">
                    <a16:creationId xmlns:a16="http://schemas.microsoft.com/office/drawing/2014/main" id="{9A97D8FF-37F6-144E-8EA3-E54BE7B9F5DB}"/>
                  </a:ext>
                </a:extLst>
              </p:cNvPr>
              <p:cNvGrpSpPr/>
              <p:nvPr/>
            </p:nvGrpSpPr>
            <p:grpSpPr>
              <a:xfrm>
                <a:off x="431807" y="2938360"/>
                <a:ext cx="307861" cy="428711"/>
                <a:chOff x="333829" y="2934466"/>
                <a:chExt cx="509869" cy="710017"/>
              </a:xfrm>
            </p:grpSpPr>
            <p:cxnSp>
              <p:nvCxnSpPr>
                <p:cNvPr id="1778" name="Straight Connector 1777">
                  <a:extLst>
                    <a:ext uri="{FF2B5EF4-FFF2-40B4-BE49-F238E27FC236}">
                      <a16:creationId xmlns:a16="http://schemas.microsoft.com/office/drawing/2014/main" id="{A74CAEFC-A860-CE76-C7E6-A9B50A35C1AE}"/>
                    </a:ext>
                  </a:extLst>
                </p:cNvPr>
                <p:cNvCxnSpPr/>
                <p:nvPr/>
              </p:nvCxnSpPr>
              <p:spPr bwMode="auto">
                <a:xfrm flipV="1">
                  <a:off x="333829"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79" name="Straight Connector 1778">
                  <a:extLst>
                    <a:ext uri="{FF2B5EF4-FFF2-40B4-BE49-F238E27FC236}">
                      <a16:creationId xmlns:a16="http://schemas.microsoft.com/office/drawing/2014/main" id="{1289E01E-CC56-5C96-EB29-FDE82D49DBDD}"/>
                    </a:ext>
                  </a:extLst>
                </p:cNvPr>
                <p:cNvCxnSpPr>
                  <a:cxnSpLocks/>
                </p:cNvCxnSpPr>
                <p:nvPr/>
              </p:nvCxnSpPr>
              <p:spPr bwMode="auto">
                <a:xfrm flipH="1" flipV="1">
                  <a:off x="586886"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80" name="Straight Connector 1779">
                  <a:extLst>
                    <a:ext uri="{FF2B5EF4-FFF2-40B4-BE49-F238E27FC236}">
                      <a16:creationId xmlns:a16="http://schemas.microsoft.com/office/drawing/2014/main" id="{DFFD3100-1D6C-F67B-5F93-817D7B349653}"/>
                    </a:ext>
                  </a:extLst>
                </p:cNvPr>
                <p:cNvCxnSpPr>
                  <a:cxnSpLocks/>
                </p:cNvCxnSpPr>
                <p:nvPr/>
              </p:nvCxnSpPr>
              <p:spPr bwMode="auto">
                <a:xfrm>
                  <a:off x="487628" y="3231067"/>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81" name="Straight Connector 1780">
                  <a:extLst>
                    <a:ext uri="{FF2B5EF4-FFF2-40B4-BE49-F238E27FC236}">
                      <a16:creationId xmlns:a16="http://schemas.microsoft.com/office/drawing/2014/main" id="{63A1A4A3-C72A-0EB5-D81C-81CBB4DFE358}"/>
                    </a:ext>
                  </a:extLst>
                </p:cNvPr>
                <p:cNvCxnSpPr>
                  <a:cxnSpLocks/>
                </p:cNvCxnSpPr>
                <p:nvPr/>
              </p:nvCxnSpPr>
              <p:spPr bwMode="auto">
                <a:xfrm flipH="1">
                  <a:off x="427407" y="3233611"/>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775" name="Oval 1774">
                <a:extLst>
                  <a:ext uri="{FF2B5EF4-FFF2-40B4-BE49-F238E27FC236}">
                    <a16:creationId xmlns:a16="http://schemas.microsoft.com/office/drawing/2014/main" id="{B3580564-FA40-A732-E129-3E34836AE144}"/>
                  </a:ext>
                </a:extLst>
              </p:cNvPr>
              <p:cNvSpPr/>
              <p:nvPr/>
            </p:nvSpPr>
            <p:spPr bwMode="auto">
              <a:xfrm>
                <a:off x="499352" y="2851974"/>
                <a:ext cx="172772" cy="172772"/>
              </a:xfrm>
              <a:prstGeom prst="ellipse">
                <a:avLst/>
              </a:prstGeom>
              <a:no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6" name="Oval 1775">
                <a:extLst>
                  <a:ext uri="{FF2B5EF4-FFF2-40B4-BE49-F238E27FC236}">
                    <a16:creationId xmlns:a16="http://schemas.microsoft.com/office/drawing/2014/main" id="{BA4F6069-CD79-B537-CB38-E792FBCF09CF}"/>
                  </a:ext>
                </a:extLst>
              </p:cNvPr>
              <p:cNvSpPr/>
              <p:nvPr/>
            </p:nvSpPr>
            <p:spPr bwMode="auto">
              <a:xfrm>
                <a:off x="532082" y="2886551"/>
                <a:ext cx="109608" cy="109608"/>
              </a:xfrm>
              <a:prstGeom prst="ellipse">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7" name="Oval 1776">
                <a:extLst>
                  <a:ext uri="{FF2B5EF4-FFF2-40B4-BE49-F238E27FC236}">
                    <a16:creationId xmlns:a16="http://schemas.microsoft.com/office/drawing/2014/main" id="{0282C68E-6E50-2125-1F40-6910BBA2048D}"/>
                  </a:ext>
                </a:extLst>
              </p:cNvPr>
              <p:cNvSpPr/>
              <p:nvPr/>
            </p:nvSpPr>
            <p:spPr bwMode="auto">
              <a:xfrm>
                <a:off x="562724" y="2920016"/>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469" name="Right Arrow 1468">
              <a:extLst>
                <a:ext uri="{FF2B5EF4-FFF2-40B4-BE49-F238E27FC236}">
                  <a16:creationId xmlns:a16="http://schemas.microsoft.com/office/drawing/2014/main" id="{D4D8B456-2F26-D25F-BFFE-318EEB339A94}"/>
                </a:ext>
              </a:extLst>
            </p:cNvPr>
            <p:cNvSpPr/>
            <p:nvPr/>
          </p:nvSpPr>
          <p:spPr bwMode="auto">
            <a:xfrm>
              <a:off x="2230752" y="3457952"/>
              <a:ext cx="827616" cy="27126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1470" name="TextBox 1469">
              <a:extLst>
                <a:ext uri="{FF2B5EF4-FFF2-40B4-BE49-F238E27FC236}">
                  <a16:creationId xmlns:a16="http://schemas.microsoft.com/office/drawing/2014/main" id="{26A6E905-95B9-8C84-3348-072959A53BAE}"/>
                </a:ext>
              </a:extLst>
            </p:cNvPr>
            <p:cNvSpPr txBox="1"/>
            <p:nvPr/>
          </p:nvSpPr>
          <p:spPr>
            <a:xfrm>
              <a:off x="5205647" y="5723428"/>
              <a:ext cx="1565495" cy="4652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1471" name="TextBox 1470">
              <a:extLst>
                <a:ext uri="{FF2B5EF4-FFF2-40B4-BE49-F238E27FC236}">
                  <a16:creationId xmlns:a16="http://schemas.microsoft.com/office/drawing/2014/main" id="{0F4F35C4-B1AD-337C-8D5C-91405D0D2EC2}"/>
                </a:ext>
              </a:extLst>
            </p:cNvPr>
            <p:cNvSpPr txBox="1"/>
            <p:nvPr/>
          </p:nvSpPr>
          <p:spPr>
            <a:xfrm>
              <a:off x="4205856" y="6235827"/>
              <a:ext cx="3878543" cy="38066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1472" name="Group 1471">
              <a:extLst>
                <a:ext uri="{FF2B5EF4-FFF2-40B4-BE49-F238E27FC236}">
                  <a16:creationId xmlns:a16="http://schemas.microsoft.com/office/drawing/2014/main" id="{D0AA9C75-48E6-0FE3-FDBE-EB6E71AC64B8}"/>
                </a:ext>
              </a:extLst>
            </p:cNvPr>
            <p:cNvGrpSpPr/>
            <p:nvPr/>
          </p:nvGrpSpPr>
          <p:grpSpPr>
            <a:xfrm>
              <a:off x="5570372" y="6305505"/>
              <a:ext cx="826417" cy="228531"/>
              <a:chOff x="2898362" y="6407443"/>
              <a:chExt cx="1253460" cy="373081"/>
            </a:xfrm>
          </p:grpSpPr>
          <p:pic>
            <p:nvPicPr>
              <p:cNvPr id="1771" name="Picture 1770">
                <a:extLst>
                  <a:ext uri="{FF2B5EF4-FFF2-40B4-BE49-F238E27FC236}">
                    <a16:creationId xmlns:a16="http://schemas.microsoft.com/office/drawing/2014/main" id="{65F182DE-6B54-B20A-629A-87A8E60F20D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898362" y="6416311"/>
                <a:ext cx="302030" cy="364213"/>
              </a:xfrm>
              <a:prstGeom prst="rect">
                <a:avLst/>
              </a:prstGeom>
            </p:spPr>
          </p:pic>
          <p:pic>
            <p:nvPicPr>
              <p:cNvPr id="1772" name="Picture 1771">
                <a:extLst>
                  <a:ext uri="{FF2B5EF4-FFF2-40B4-BE49-F238E27FC236}">
                    <a16:creationId xmlns:a16="http://schemas.microsoft.com/office/drawing/2014/main" id="{7A2797FB-4671-5BAC-D85E-F2B2B27F64A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809798" y="6434608"/>
                <a:ext cx="342024" cy="342024"/>
              </a:xfrm>
              <a:prstGeom prst="rect">
                <a:avLst/>
              </a:prstGeom>
            </p:spPr>
          </p:pic>
          <p:pic>
            <p:nvPicPr>
              <p:cNvPr id="1773" name="Picture 1772">
                <a:extLst>
                  <a:ext uri="{FF2B5EF4-FFF2-40B4-BE49-F238E27FC236}">
                    <a16:creationId xmlns:a16="http://schemas.microsoft.com/office/drawing/2014/main" id="{F9BBDA00-B708-984E-1093-E2A9E275B74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389795" y="6407443"/>
                <a:ext cx="272729" cy="358771"/>
              </a:xfrm>
              <a:prstGeom prst="rect">
                <a:avLst/>
              </a:prstGeom>
            </p:spPr>
          </p:pic>
        </p:grpSp>
        <p:grpSp>
          <p:nvGrpSpPr>
            <p:cNvPr id="1473" name="Group 9">
              <a:extLst>
                <a:ext uri="{FF2B5EF4-FFF2-40B4-BE49-F238E27FC236}">
                  <a16:creationId xmlns:a16="http://schemas.microsoft.com/office/drawing/2014/main" id="{B1E23B94-BD8C-544E-66FE-942EC3CA9C3C}"/>
                </a:ext>
              </a:extLst>
            </p:cNvPr>
            <p:cNvGrpSpPr>
              <a:grpSpLocks/>
            </p:cNvGrpSpPr>
            <p:nvPr/>
          </p:nvGrpSpPr>
          <p:grpSpPr bwMode="auto">
            <a:xfrm>
              <a:off x="3962369" y="2601040"/>
              <a:ext cx="440261" cy="411184"/>
              <a:chOff x="674" y="3660"/>
              <a:chExt cx="464" cy="428"/>
            </a:xfrm>
          </p:grpSpPr>
          <p:sp>
            <p:nvSpPr>
              <p:cNvPr id="1763" name="Rectangle 10">
                <a:extLst>
                  <a:ext uri="{FF2B5EF4-FFF2-40B4-BE49-F238E27FC236}">
                    <a16:creationId xmlns:a16="http://schemas.microsoft.com/office/drawing/2014/main" id="{6A9E264B-01DA-4A6A-B9F9-110A2C6FAAC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4" name="Rectangle 11">
                <a:extLst>
                  <a:ext uri="{FF2B5EF4-FFF2-40B4-BE49-F238E27FC236}">
                    <a16:creationId xmlns:a16="http://schemas.microsoft.com/office/drawing/2014/main" id="{4CFD253F-3704-7F5D-DF31-7A11E32D9EC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5" name="Line 12">
                <a:extLst>
                  <a:ext uri="{FF2B5EF4-FFF2-40B4-BE49-F238E27FC236}">
                    <a16:creationId xmlns:a16="http://schemas.microsoft.com/office/drawing/2014/main" id="{55648AFB-E3C9-B1EF-DBE5-2E27CDD7D77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6" name="Line 13">
                <a:extLst>
                  <a:ext uri="{FF2B5EF4-FFF2-40B4-BE49-F238E27FC236}">
                    <a16:creationId xmlns:a16="http://schemas.microsoft.com/office/drawing/2014/main" id="{3A625262-6490-D552-B61E-7AD32ACEAAA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7" name="Line 14">
                <a:extLst>
                  <a:ext uri="{FF2B5EF4-FFF2-40B4-BE49-F238E27FC236}">
                    <a16:creationId xmlns:a16="http://schemas.microsoft.com/office/drawing/2014/main" id="{13AFA95F-B479-0302-6BC9-6FB60B58A7D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8" name="Line 15">
                <a:extLst>
                  <a:ext uri="{FF2B5EF4-FFF2-40B4-BE49-F238E27FC236}">
                    <a16:creationId xmlns:a16="http://schemas.microsoft.com/office/drawing/2014/main" id="{D1B86EE7-DE03-3E71-C3CE-C30FC8BBE0D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9" name="Line 16">
                <a:extLst>
                  <a:ext uri="{FF2B5EF4-FFF2-40B4-BE49-F238E27FC236}">
                    <a16:creationId xmlns:a16="http://schemas.microsoft.com/office/drawing/2014/main" id="{838E0C3C-7757-88E4-5AF4-4642D768541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0" name="Line 17">
                <a:extLst>
                  <a:ext uri="{FF2B5EF4-FFF2-40B4-BE49-F238E27FC236}">
                    <a16:creationId xmlns:a16="http://schemas.microsoft.com/office/drawing/2014/main" id="{4E27A8E4-8F1E-630A-853A-8DAB23A1170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474" name="TextBox 1473">
              <a:extLst>
                <a:ext uri="{FF2B5EF4-FFF2-40B4-BE49-F238E27FC236}">
                  <a16:creationId xmlns:a16="http://schemas.microsoft.com/office/drawing/2014/main" id="{F69B8D53-3592-07EE-DB94-AB9E4D7C8199}"/>
                </a:ext>
              </a:extLst>
            </p:cNvPr>
            <p:cNvSpPr txBox="1"/>
            <p:nvPr/>
          </p:nvSpPr>
          <p:spPr>
            <a:xfrm>
              <a:off x="3237750" y="1369136"/>
              <a:ext cx="1362279" cy="5075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(Raw source data)</a:t>
              </a:r>
              <a:endParaRPr kumimoji="0" lang="en-GB" sz="300" b="0" i="0" u="none" strike="noStrike" kern="1200" cap="none" spc="0" normalizeH="0" baseline="0" noProof="0">
                <a:ln>
                  <a:noFill/>
                </a:ln>
                <a:solidFill>
                  <a:srgbClr val="000000"/>
                </a:solidFill>
                <a:effectLst/>
                <a:uLnTx/>
                <a:uFillTx/>
                <a:latin typeface="Arial" charset="0"/>
              </a:endParaRPr>
            </a:p>
          </p:txBody>
        </p:sp>
        <p:sp>
          <p:nvSpPr>
            <p:cNvPr id="1475" name="TextBox 1474">
              <a:extLst>
                <a:ext uri="{FF2B5EF4-FFF2-40B4-BE49-F238E27FC236}">
                  <a16:creationId xmlns:a16="http://schemas.microsoft.com/office/drawing/2014/main" id="{6468975A-3B8B-2691-DA60-AE55C2068E5C}"/>
                </a:ext>
              </a:extLst>
            </p:cNvPr>
            <p:cNvSpPr txBox="1"/>
            <p:nvPr/>
          </p:nvSpPr>
          <p:spPr>
            <a:xfrm>
              <a:off x="5491979" y="1360436"/>
              <a:ext cx="1198909" cy="40712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effectLst/>
                  <a:uLnTx/>
                  <a:uFillTx/>
                  <a:latin typeface="Arial" charset="0"/>
                  <a:ea typeface="+mn-ea"/>
                  <a:cs typeface="+mn-cs"/>
                </a:rPr>
                <a:t>Silver tables</a:t>
              </a:r>
            </a:p>
          </p:txBody>
        </p:sp>
        <p:grpSp>
          <p:nvGrpSpPr>
            <p:cNvPr id="1476" name="Group 9">
              <a:extLst>
                <a:ext uri="{FF2B5EF4-FFF2-40B4-BE49-F238E27FC236}">
                  <a16:creationId xmlns:a16="http://schemas.microsoft.com/office/drawing/2014/main" id="{280AA7BE-A548-4FE9-D957-08B2A133B0F7}"/>
                </a:ext>
              </a:extLst>
            </p:cNvPr>
            <p:cNvGrpSpPr>
              <a:grpSpLocks/>
            </p:cNvGrpSpPr>
            <p:nvPr/>
          </p:nvGrpSpPr>
          <p:grpSpPr bwMode="auto">
            <a:xfrm>
              <a:off x="4250074" y="4583385"/>
              <a:ext cx="440261" cy="411184"/>
              <a:chOff x="674" y="3660"/>
              <a:chExt cx="464" cy="428"/>
            </a:xfrm>
          </p:grpSpPr>
          <p:sp>
            <p:nvSpPr>
              <p:cNvPr id="1755" name="Rectangle 10">
                <a:extLst>
                  <a:ext uri="{FF2B5EF4-FFF2-40B4-BE49-F238E27FC236}">
                    <a16:creationId xmlns:a16="http://schemas.microsoft.com/office/drawing/2014/main" id="{0C319965-9F92-5F25-821C-570484229E5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6" name="Rectangle 11">
                <a:extLst>
                  <a:ext uri="{FF2B5EF4-FFF2-40B4-BE49-F238E27FC236}">
                    <a16:creationId xmlns:a16="http://schemas.microsoft.com/office/drawing/2014/main" id="{5B34C424-EEE6-4E20-7178-1EC026D1CDC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7" name="Line 12">
                <a:extLst>
                  <a:ext uri="{FF2B5EF4-FFF2-40B4-BE49-F238E27FC236}">
                    <a16:creationId xmlns:a16="http://schemas.microsoft.com/office/drawing/2014/main" id="{4A914955-9FAE-248D-A6F4-500F502218B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8" name="Line 13">
                <a:extLst>
                  <a:ext uri="{FF2B5EF4-FFF2-40B4-BE49-F238E27FC236}">
                    <a16:creationId xmlns:a16="http://schemas.microsoft.com/office/drawing/2014/main" id="{D9FA11A6-6018-979A-DA02-1EE0B8A3730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9" name="Line 14">
                <a:extLst>
                  <a:ext uri="{FF2B5EF4-FFF2-40B4-BE49-F238E27FC236}">
                    <a16:creationId xmlns:a16="http://schemas.microsoft.com/office/drawing/2014/main" id="{75339903-DE79-4ACB-BE93-33FECED0098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0" name="Line 15">
                <a:extLst>
                  <a:ext uri="{FF2B5EF4-FFF2-40B4-BE49-F238E27FC236}">
                    <a16:creationId xmlns:a16="http://schemas.microsoft.com/office/drawing/2014/main" id="{CD8BE6CC-0C9E-5DAB-954E-EFE9F2278D8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1" name="Line 17">
                <a:extLst>
                  <a:ext uri="{FF2B5EF4-FFF2-40B4-BE49-F238E27FC236}">
                    <a16:creationId xmlns:a16="http://schemas.microsoft.com/office/drawing/2014/main" id="{9BBE36BF-BE05-D770-8E5C-D7D269F5FD2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2" name="Line 18">
                <a:extLst>
                  <a:ext uri="{FF2B5EF4-FFF2-40B4-BE49-F238E27FC236}">
                    <a16:creationId xmlns:a16="http://schemas.microsoft.com/office/drawing/2014/main" id="{862E2BED-659C-9073-D294-890D3ED6658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77" name="Group 9">
              <a:extLst>
                <a:ext uri="{FF2B5EF4-FFF2-40B4-BE49-F238E27FC236}">
                  <a16:creationId xmlns:a16="http://schemas.microsoft.com/office/drawing/2014/main" id="{CBB85CCB-6DBA-A900-D3DD-D3C7D1CC2518}"/>
                </a:ext>
              </a:extLst>
            </p:cNvPr>
            <p:cNvGrpSpPr>
              <a:grpSpLocks/>
            </p:cNvGrpSpPr>
            <p:nvPr/>
          </p:nvGrpSpPr>
          <p:grpSpPr bwMode="auto">
            <a:xfrm>
              <a:off x="3350485" y="2215498"/>
              <a:ext cx="440261" cy="411184"/>
              <a:chOff x="674" y="3660"/>
              <a:chExt cx="464" cy="428"/>
            </a:xfrm>
          </p:grpSpPr>
          <p:sp>
            <p:nvSpPr>
              <p:cNvPr id="1747" name="Rectangle 10">
                <a:extLst>
                  <a:ext uri="{FF2B5EF4-FFF2-40B4-BE49-F238E27FC236}">
                    <a16:creationId xmlns:a16="http://schemas.microsoft.com/office/drawing/2014/main" id="{643F7309-E2D7-5B0F-A5B6-321E229E290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8" name="Rectangle 11">
                <a:extLst>
                  <a:ext uri="{FF2B5EF4-FFF2-40B4-BE49-F238E27FC236}">
                    <a16:creationId xmlns:a16="http://schemas.microsoft.com/office/drawing/2014/main" id="{6ADD7BDF-0BDF-0A96-B049-5914C54CC1E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9" name="Line 12">
                <a:extLst>
                  <a:ext uri="{FF2B5EF4-FFF2-40B4-BE49-F238E27FC236}">
                    <a16:creationId xmlns:a16="http://schemas.microsoft.com/office/drawing/2014/main" id="{DA8E29FC-2F99-7278-36FD-E48B2DA4959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0" name="Line 13">
                <a:extLst>
                  <a:ext uri="{FF2B5EF4-FFF2-40B4-BE49-F238E27FC236}">
                    <a16:creationId xmlns:a16="http://schemas.microsoft.com/office/drawing/2014/main" id="{2911BD29-1558-DFD6-8D22-F655868D1EE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1" name="Line 14">
                <a:extLst>
                  <a:ext uri="{FF2B5EF4-FFF2-40B4-BE49-F238E27FC236}">
                    <a16:creationId xmlns:a16="http://schemas.microsoft.com/office/drawing/2014/main" id="{CC1D7314-0985-5F1E-7067-0F50ABC7F8F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2" name="Line 16">
                <a:extLst>
                  <a:ext uri="{FF2B5EF4-FFF2-40B4-BE49-F238E27FC236}">
                    <a16:creationId xmlns:a16="http://schemas.microsoft.com/office/drawing/2014/main" id="{0BAFDE88-049B-B931-2FA4-117F339801C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3" name="Line 17">
                <a:extLst>
                  <a:ext uri="{FF2B5EF4-FFF2-40B4-BE49-F238E27FC236}">
                    <a16:creationId xmlns:a16="http://schemas.microsoft.com/office/drawing/2014/main" id="{8585AB3F-3AB7-6688-470F-BEF25536BEA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4" name="Line 18">
                <a:extLst>
                  <a:ext uri="{FF2B5EF4-FFF2-40B4-BE49-F238E27FC236}">
                    <a16:creationId xmlns:a16="http://schemas.microsoft.com/office/drawing/2014/main" id="{1C77E37C-E6A1-A1A7-CFB0-A221F8A17E9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78" name="Group 9">
              <a:extLst>
                <a:ext uri="{FF2B5EF4-FFF2-40B4-BE49-F238E27FC236}">
                  <a16:creationId xmlns:a16="http://schemas.microsoft.com/office/drawing/2014/main" id="{C14B829F-FDD1-D5C0-82A6-6FA4849FC572}"/>
                </a:ext>
              </a:extLst>
            </p:cNvPr>
            <p:cNvGrpSpPr>
              <a:grpSpLocks/>
            </p:cNvGrpSpPr>
            <p:nvPr/>
          </p:nvGrpSpPr>
          <p:grpSpPr bwMode="auto">
            <a:xfrm>
              <a:off x="3944345" y="1997064"/>
              <a:ext cx="440261" cy="411184"/>
              <a:chOff x="674" y="3660"/>
              <a:chExt cx="464" cy="428"/>
            </a:xfrm>
          </p:grpSpPr>
          <p:sp>
            <p:nvSpPr>
              <p:cNvPr id="1740" name="Rectangle 10">
                <a:extLst>
                  <a:ext uri="{FF2B5EF4-FFF2-40B4-BE49-F238E27FC236}">
                    <a16:creationId xmlns:a16="http://schemas.microsoft.com/office/drawing/2014/main" id="{38EDBABA-42F8-7B11-DD3F-2E7EFE16462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1" name="Rectangle 11">
                <a:extLst>
                  <a:ext uri="{FF2B5EF4-FFF2-40B4-BE49-F238E27FC236}">
                    <a16:creationId xmlns:a16="http://schemas.microsoft.com/office/drawing/2014/main" id="{ACF0E4F9-AAAA-EB26-DACE-CE11338A1D4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2" name="Line 12">
                <a:extLst>
                  <a:ext uri="{FF2B5EF4-FFF2-40B4-BE49-F238E27FC236}">
                    <a16:creationId xmlns:a16="http://schemas.microsoft.com/office/drawing/2014/main" id="{35A2B7FA-053D-BB2E-46BA-8B346171D4B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3" name="Line 13">
                <a:extLst>
                  <a:ext uri="{FF2B5EF4-FFF2-40B4-BE49-F238E27FC236}">
                    <a16:creationId xmlns:a16="http://schemas.microsoft.com/office/drawing/2014/main" id="{39BAAEAA-55E9-2815-DE2F-E735AF1A939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4" name="Line 14">
                <a:extLst>
                  <a:ext uri="{FF2B5EF4-FFF2-40B4-BE49-F238E27FC236}">
                    <a16:creationId xmlns:a16="http://schemas.microsoft.com/office/drawing/2014/main" id="{CDFE2254-9B51-F181-A412-D249E4C087F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5" name="Line 15">
                <a:extLst>
                  <a:ext uri="{FF2B5EF4-FFF2-40B4-BE49-F238E27FC236}">
                    <a16:creationId xmlns:a16="http://schemas.microsoft.com/office/drawing/2014/main" id="{4426EA4B-ABE3-C90C-F62F-4FE0DD93B64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6" name="Line 17">
                <a:extLst>
                  <a:ext uri="{FF2B5EF4-FFF2-40B4-BE49-F238E27FC236}">
                    <a16:creationId xmlns:a16="http://schemas.microsoft.com/office/drawing/2014/main" id="{023C9131-B8CA-B234-D65E-4B1306226DA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79" name="Group 9">
              <a:extLst>
                <a:ext uri="{FF2B5EF4-FFF2-40B4-BE49-F238E27FC236}">
                  <a16:creationId xmlns:a16="http://schemas.microsoft.com/office/drawing/2014/main" id="{DD0B5EF1-313B-729B-F504-A3AAFFAE67A0}"/>
                </a:ext>
              </a:extLst>
            </p:cNvPr>
            <p:cNvGrpSpPr>
              <a:grpSpLocks/>
            </p:cNvGrpSpPr>
            <p:nvPr/>
          </p:nvGrpSpPr>
          <p:grpSpPr bwMode="auto">
            <a:xfrm>
              <a:off x="3735596" y="3117564"/>
              <a:ext cx="440261" cy="411184"/>
              <a:chOff x="674" y="3660"/>
              <a:chExt cx="464" cy="428"/>
            </a:xfrm>
          </p:grpSpPr>
          <p:sp>
            <p:nvSpPr>
              <p:cNvPr id="1733" name="Rectangle 10">
                <a:extLst>
                  <a:ext uri="{FF2B5EF4-FFF2-40B4-BE49-F238E27FC236}">
                    <a16:creationId xmlns:a16="http://schemas.microsoft.com/office/drawing/2014/main" id="{B9C23A97-BABE-0BE9-0388-8E93308B59C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4" name="Rectangle 11">
                <a:extLst>
                  <a:ext uri="{FF2B5EF4-FFF2-40B4-BE49-F238E27FC236}">
                    <a16:creationId xmlns:a16="http://schemas.microsoft.com/office/drawing/2014/main" id="{E8CDF14A-BDE7-C5C8-6428-F63DB0D9B0C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5" name="Line 12">
                <a:extLst>
                  <a:ext uri="{FF2B5EF4-FFF2-40B4-BE49-F238E27FC236}">
                    <a16:creationId xmlns:a16="http://schemas.microsoft.com/office/drawing/2014/main" id="{8D178CDF-0373-B5FA-8865-8239485FCC7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6" name="Line 13">
                <a:extLst>
                  <a:ext uri="{FF2B5EF4-FFF2-40B4-BE49-F238E27FC236}">
                    <a16:creationId xmlns:a16="http://schemas.microsoft.com/office/drawing/2014/main" id="{209387E1-0E96-E2DC-4776-17C70441C54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7" name="Line 14">
                <a:extLst>
                  <a:ext uri="{FF2B5EF4-FFF2-40B4-BE49-F238E27FC236}">
                    <a16:creationId xmlns:a16="http://schemas.microsoft.com/office/drawing/2014/main" id="{AF401132-97AB-BA35-0095-EDFC2391FC0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8" name="Line 16">
                <a:extLst>
                  <a:ext uri="{FF2B5EF4-FFF2-40B4-BE49-F238E27FC236}">
                    <a16:creationId xmlns:a16="http://schemas.microsoft.com/office/drawing/2014/main" id="{8B3EF67D-EB6B-A5A7-7A30-0FF807EC822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9" name="Line 17">
                <a:extLst>
                  <a:ext uri="{FF2B5EF4-FFF2-40B4-BE49-F238E27FC236}">
                    <a16:creationId xmlns:a16="http://schemas.microsoft.com/office/drawing/2014/main" id="{4CDAC933-C915-3B59-415B-BB3C130F396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0" name="Group 9">
              <a:extLst>
                <a:ext uri="{FF2B5EF4-FFF2-40B4-BE49-F238E27FC236}">
                  <a16:creationId xmlns:a16="http://schemas.microsoft.com/office/drawing/2014/main" id="{02F446F0-8548-7D97-0E95-374DB25ABE4E}"/>
                </a:ext>
              </a:extLst>
            </p:cNvPr>
            <p:cNvGrpSpPr>
              <a:grpSpLocks/>
            </p:cNvGrpSpPr>
            <p:nvPr/>
          </p:nvGrpSpPr>
          <p:grpSpPr bwMode="auto">
            <a:xfrm>
              <a:off x="3181479" y="2745670"/>
              <a:ext cx="440261" cy="411184"/>
              <a:chOff x="674" y="3660"/>
              <a:chExt cx="464" cy="428"/>
            </a:xfrm>
          </p:grpSpPr>
          <p:sp>
            <p:nvSpPr>
              <p:cNvPr id="1725" name="Rectangle 10">
                <a:extLst>
                  <a:ext uri="{FF2B5EF4-FFF2-40B4-BE49-F238E27FC236}">
                    <a16:creationId xmlns:a16="http://schemas.microsoft.com/office/drawing/2014/main" id="{14DF8367-3DB2-FFB3-2093-5F7137B97D1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6" name="Rectangle 11">
                <a:extLst>
                  <a:ext uri="{FF2B5EF4-FFF2-40B4-BE49-F238E27FC236}">
                    <a16:creationId xmlns:a16="http://schemas.microsoft.com/office/drawing/2014/main" id="{1436182D-7A77-F582-0370-9649F5B9B0C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7" name="Line 12">
                <a:extLst>
                  <a:ext uri="{FF2B5EF4-FFF2-40B4-BE49-F238E27FC236}">
                    <a16:creationId xmlns:a16="http://schemas.microsoft.com/office/drawing/2014/main" id="{A397D74A-6E27-949C-02FC-EF8CD5671BA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8" name="Line 13">
                <a:extLst>
                  <a:ext uri="{FF2B5EF4-FFF2-40B4-BE49-F238E27FC236}">
                    <a16:creationId xmlns:a16="http://schemas.microsoft.com/office/drawing/2014/main" id="{E3E51A80-3582-BB92-2847-DA553496F69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9" name="Line 14">
                <a:extLst>
                  <a:ext uri="{FF2B5EF4-FFF2-40B4-BE49-F238E27FC236}">
                    <a16:creationId xmlns:a16="http://schemas.microsoft.com/office/drawing/2014/main" id="{F6617BA7-29E3-1AFE-079D-C4413B6C012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0" name="Line 15">
                <a:extLst>
                  <a:ext uri="{FF2B5EF4-FFF2-40B4-BE49-F238E27FC236}">
                    <a16:creationId xmlns:a16="http://schemas.microsoft.com/office/drawing/2014/main" id="{BD995D0C-2D4A-2294-CD3A-4CCCD37377E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1" name="Line 16">
                <a:extLst>
                  <a:ext uri="{FF2B5EF4-FFF2-40B4-BE49-F238E27FC236}">
                    <a16:creationId xmlns:a16="http://schemas.microsoft.com/office/drawing/2014/main" id="{E5775C38-A5F8-8EDD-B68E-FB44D2EDE03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2" name="Line 18">
                <a:extLst>
                  <a:ext uri="{FF2B5EF4-FFF2-40B4-BE49-F238E27FC236}">
                    <a16:creationId xmlns:a16="http://schemas.microsoft.com/office/drawing/2014/main" id="{588E2979-316E-EC50-3869-210E7BADE50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1" name="Group 9">
              <a:extLst>
                <a:ext uri="{FF2B5EF4-FFF2-40B4-BE49-F238E27FC236}">
                  <a16:creationId xmlns:a16="http://schemas.microsoft.com/office/drawing/2014/main" id="{8177EA6F-341B-D5AB-D67F-EAE7F9C5988C}"/>
                </a:ext>
              </a:extLst>
            </p:cNvPr>
            <p:cNvGrpSpPr>
              <a:grpSpLocks/>
            </p:cNvGrpSpPr>
            <p:nvPr/>
          </p:nvGrpSpPr>
          <p:grpSpPr bwMode="auto">
            <a:xfrm>
              <a:off x="3199503" y="3495423"/>
              <a:ext cx="440261" cy="411184"/>
              <a:chOff x="674" y="3660"/>
              <a:chExt cx="464" cy="428"/>
            </a:xfrm>
          </p:grpSpPr>
          <p:sp>
            <p:nvSpPr>
              <p:cNvPr id="1719" name="Rectangle 10">
                <a:extLst>
                  <a:ext uri="{FF2B5EF4-FFF2-40B4-BE49-F238E27FC236}">
                    <a16:creationId xmlns:a16="http://schemas.microsoft.com/office/drawing/2014/main" id="{01AF6A34-1CC5-18C9-7A3F-723E9491DCC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0" name="Rectangle 11">
                <a:extLst>
                  <a:ext uri="{FF2B5EF4-FFF2-40B4-BE49-F238E27FC236}">
                    <a16:creationId xmlns:a16="http://schemas.microsoft.com/office/drawing/2014/main" id="{87F47D25-5F43-56A5-5DCC-B521A374B8B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1" name="Line 12">
                <a:extLst>
                  <a:ext uri="{FF2B5EF4-FFF2-40B4-BE49-F238E27FC236}">
                    <a16:creationId xmlns:a16="http://schemas.microsoft.com/office/drawing/2014/main" id="{9ABD549D-FE96-92A5-AB6F-B2A0A8A586B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2" name="Line 13">
                <a:extLst>
                  <a:ext uri="{FF2B5EF4-FFF2-40B4-BE49-F238E27FC236}">
                    <a16:creationId xmlns:a16="http://schemas.microsoft.com/office/drawing/2014/main" id="{EDE2AC7E-EFBB-E4AF-FBAA-EF9C586F9B5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3" name="Line 14">
                <a:extLst>
                  <a:ext uri="{FF2B5EF4-FFF2-40B4-BE49-F238E27FC236}">
                    <a16:creationId xmlns:a16="http://schemas.microsoft.com/office/drawing/2014/main" id="{350F0D34-D9E2-44B5-CC98-DBCF0FF852C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4" name="Line 15">
                <a:extLst>
                  <a:ext uri="{FF2B5EF4-FFF2-40B4-BE49-F238E27FC236}">
                    <a16:creationId xmlns:a16="http://schemas.microsoft.com/office/drawing/2014/main" id="{41A12CEE-47C7-94E0-2451-49065594EA2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2" name="Group 9">
              <a:extLst>
                <a:ext uri="{FF2B5EF4-FFF2-40B4-BE49-F238E27FC236}">
                  <a16:creationId xmlns:a16="http://schemas.microsoft.com/office/drawing/2014/main" id="{A63E6F3A-3F16-9598-CA46-541AD2019C46}"/>
                </a:ext>
              </a:extLst>
            </p:cNvPr>
            <p:cNvGrpSpPr>
              <a:grpSpLocks/>
            </p:cNvGrpSpPr>
            <p:nvPr/>
          </p:nvGrpSpPr>
          <p:grpSpPr bwMode="auto">
            <a:xfrm>
              <a:off x="3327384" y="4038136"/>
              <a:ext cx="440261" cy="411184"/>
              <a:chOff x="674" y="3660"/>
              <a:chExt cx="464" cy="428"/>
            </a:xfrm>
          </p:grpSpPr>
          <p:sp>
            <p:nvSpPr>
              <p:cNvPr id="1712" name="Rectangle 10">
                <a:extLst>
                  <a:ext uri="{FF2B5EF4-FFF2-40B4-BE49-F238E27FC236}">
                    <a16:creationId xmlns:a16="http://schemas.microsoft.com/office/drawing/2014/main" id="{0110D296-A21E-6C09-BF93-5AF6097C92C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3" name="Rectangle 11">
                <a:extLst>
                  <a:ext uri="{FF2B5EF4-FFF2-40B4-BE49-F238E27FC236}">
                    <a16:creationId xmlns:a16="http://schemas.microsoft.com/office/drawing/2014/main" id="{512C7483-735E-DBAD-0FBA-33E96D74688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4" name="Line 12">
                <a:extLst>
                  <a:ext uri="{FF2B5EF4-FFF2-40B4-BE49-F238E27FC236}">
                    <a16:creationId xmlns:a16="http://schemas.microsoft.com/office/drawing/2014/main" id="{CB3BCDE9-A293-8083-22BF-D2F7DF66034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5" name="Line 13">
                <a:extLst>
                  <a:ext uri="{FF2B5EF4-FFF2-40B4-BE49-F238E27FC236}">
                    <a16:creationId xmlns:a16="http://schemas.microsoft.com/office/drawing/2014/main" id="{2C59A30D-EDFA-16FA-D198-4A0B1713158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6" name="Line 14">
                <a:extLst>
                  <a:ext uri="{FF2B5EF4-FFF2-40B4-BE49-F238E27FC236}">
                    <a16:creationId xmlns:a16="http://schemas.microsoft.com/office/drawing/2014/main" id="{501429A6-5023-EA87-B578-3409B8CED1A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7" name="Line 15">
                <a:extLst>
                  <a:ext uri="{FF2B5EF4-FFF2-40B4-BE49-F238E27FC236}">
                    <a16:creationId xmlns:a16="http://schemas.microsoft.com/office/drawing/2014/main" id="{16E91DA7-D013-88D0-96A9-A55C7DD5394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8" name="Line 16">
                <a:extLst>
                  <a:ext uri="{FF2B5EF4-FFF2-40B4-BE49-F238E27FC236}">
                    <a16:creationId xmlns:a16="http://schemas.microsoft.com/office/drawing/2014/main" id="{00F181EC-64D6-0774-E7D9-A1DC4F64511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3" name="Group 9">
              <a:extLst>
                <a:ext uri="{FF2B5EF4-FFF2-40B4-BE49-F238E27FC236}">
                  <a16:creationId xmlns:a16="http://schemas.microsoft.com/office/drawing/2014/main" id="{94C96117-0A4B-6801-3B17-539BF2D202BF}"/>
                </a:ext>
              </a:extLst>
            </p:cNvPr>
            <p:cNvGrpSpPr>
              <a:grpSpLocks/>
            </p:cNvGrpSpPr>
            <p:nvPr/>
          </p:nvGrpSpPr>
          <p:grpSpPr bwMode="auto">
            <a:xfrm>
              <a:off x="3992368" y="3751237"/>
              <a:ext cx="440261" cy="411184"/>
              <a:chOff x="674" y="3660"/>
              <a:chExt cx="464" cy="428"/>
            </a:xfrm>
          </p:grpSpPr>
          <p:sp>
            <p:nvSpPr>
              <p:cNvPr id="1703" name="Rectangle 10">
                <a:extLst>
                  <a:ext uri="{FF2B5EF4-FFF2-40B4-BE49-F238E27FC236}">
                    <a16:creationId xmlns:a16="http://schemas.microsoft.com/office/drawing/2014/main" id="{FAE635BB-96C6-D618-6C8B-D74047A5352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4" name="Rectangle 11">
                <a:extLst>
                  <a:ext uri="{FF2B5EF4-FFF2-40B4-BE49-F238E27FC236}">
                    <a16:creationId xmlns:a16="http://schemas.microsoft.com/office/drawing/2014/main" id="{EC2345EF-49B6-2051-552A-105F7E1DA71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5" name="Line 12">
                <a:extLst>
                  <a:ext uri="{FF2B5EF4-FFF2-40B4-BE49-F238E27FC236}">
                    <a16:creationId xmlns:a16="http://schemas.microsoft.com/office/drawing/2014/main" id="{E2F59214-27D0-E48F-81DE-95A5AB783DE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6" name="Line 13">
                <a:extLst>
                  <a:ext uri="{FF2B5EF4-FFF2-40B4-BE49-F238E27FC236}">
                    <a16:creationId xmlns:a16="http://schemas.microsoft.com/office/drawing/2014/main" id="{2D16F1B9-1E45-1C38-B50C-89F964D0F5B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7" name="Line 14">
                <a:extLst>
                  <a:ext uri="{FF2B5EF4-FFF2-40B4-BE49-F238E27FC236}">
                    <a16:creationId xmlns:a16="http://schemas.microsoft.com/office/drawing/2014/main" id="{3AA67142-6697-7001-914A-F298F4662E1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8" name="Line 15">
                <a:extLst>
                  <a:ext uri="{FF2B5EF4-FFF2-40B4-BE49-F238E27FC236}">
                    <a16:creationId xmlns:a16="http://schemas.microsoft.com/office/drawing/2014/main" id="{14B0B88B-7979-B619-101E-F8CAC6D1B72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9" name="Line 16">
                <a:extLst>
                  <a:ext uri="{FF2B5EF4-FFF2-40B4-BE49-F238E27FC236}">
                    <a16:creationId xmlns:a16="http://schemas.microsoft.com/office/drawing/2014/main" id="{BFCDE069-0CA8-0424-4F31-9EBF67E6E72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0" name="Line 17">
                <a:extLst>
                  <a:ext uri="{FF2B5EF4-FFF2-40B4-BE49-F238E27FC236}">
                    <a16:creationId xmlns:a16="http://schemas.microsoft.com/office/drawing/2014/main" id="{37BE6AD2-0315-4E87-0EDD-3FBC2E6F148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1" name="Line 18">
                <a:extLst>
                  <a:ext uri="{FF2B5EF4-FFF2-40B4-BE49-F238E27FC236}">
                    <a16:creationId xmlns:a16="http://schemas.microsoft.com/office/drawing/2014/main" id="{A5B35D5C-E097-60C2-C238-24F12EFF386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4" name="Group 9">
              <a:extLst>
                <a:ext uri="{FF2B5EF4-FFF2-40B4-BE49-F238E27FC236}">
                  <a16:creationId xmlns:a16="http://schemas.microsoft.com/office/drawing/2014/main" id="{DCC2B2F5-B60D-2CA4-5CF2-2111262C8A3E}"/>
                </a:ext>
              </a:extLst>
            </p:cNvPr>
            <p:cNvGrpSpPr>
              <a:grpSpLocks/>
            </p:cNvGrpSpPr>
            <p:nvPr/>
          </p:nvGrpSpPr>
          <p:grpSpPr bwMode="auto">
            <a:xfrm>
              <a:off x="3735596" y="4508155"/>
              <a:ext cx="440261" cy="411184"/>
              <a:chOff x="674" y="3660"/>
              <a:chExt cx="464" cy="428"/>
            </a:xfrm>
          </p:grpSpPr>
          <p:sp>
            <p:nvSpPr>
              <p:cNvPr id="1698" name="Rectangle 10">
                <a:extLst>
                  <a:ext uri="{FF2B5EF4-FFF2-40B4-BE49-F238E27FC236}">
                    <a16:creationId xmlns:a16="http://schemas.microsoft.com/office/drawing/2014/main" id="{9819CECD-01C4-2B54-5AF9-5FD8F421EC7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9" name="Rectangle 11">
                <a:extLst>
                  <a:ext uri="{FF2B5EF4-FFF2-40B4-BE49-F238E27FC236}">
                    <a16:creationId xmlns:a16="http://schemas.microsoft.com/office/drawing/2014/main" id="{C300D7E3-B7CA-CD68-7115-1E8CCBB1E8F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0" name="Line 12">
                <a:extLst>
                  <a:ext uri="{FF2B5EF4-FFF2-40B4-BE49-F238E27FC236}">
                    <a16:creationId xmlns:a16="http://schemas.microsoft.com/office/drawing/2014/main" id="{76F17C07-C591-CC11-F592-B3F2CF0DD32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1" name="Line 13">
                <a:extLst>
                  <a:ext uri="{FF2B5EF4-FFF2-40B4-BE49-F238E27FC236}">
                    <a16:creationId xmlns:a16="http://schemas.microsoft.com/office/drawing/2014/main" id="{FA3D6A7E-EFF5-C7DE-D2D6-2983CC667E5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2" name="Line 14">
                <a:extLst>
                  <a:ext uri="{FF2B5EF4-FFF2-40B4-BE49-F238E27FC236}">
                    <a16:creationId xmlns:a16="http://schemas.microsoft.com/office/drawing/2014/main" id="{49D330B0-EBEE-04BC-E407-4B29F76FB06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5" name="Group 9">
              <a:extLst>
                <a:ext uri="{FF2B5EF4-FFF2-40B4-BE49-F238E27FC236}">
                  <a16:creationId xmlns:a16="http://schemas.microsoft.com/office/drawing/2014/main" id="{110667AA-2CA6-C879-1D9B-E8C62E3C37B9}"/>
                </a:ext>
              </a:extLst>
            </p:cNvPr>
            <p:cNvGrpSpPr>
              <a:grpSpLocks/>
            </p:cNvGrpSpPr>
            <p:nvPr/>
          </p:nvGrpSpPr>
          <p:grpSpPr bwMode="auto">
            <a:xfrm>
              <a:off x="3193515" y="4673321"/>
              <a:ext cx="440261" cy="411184"/>
              <a:chOff x="674" y="3660"/>
              <a:chExt cx="464" cy="428"/>
            </a:xfrm>
          </p:grpSpPr>
          <p:sp>
            <p:nvSpPr>
              <p:cNvPr id="1691" name="Rectangle 10">
                <a:extLst>
                  <a:ext uri="{FF2B5EF4-FFF2-40B4-BE49-F238E27FC236}">
                    <a16:creationId xmlns:a16="http://schemas.microsoft.com/office/drawing/2014/main" id="{E2297F6A-5A59-F52C-60B6-57006ECAB8E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2" name="Rectangle 11">
                <a:extLst>
                  <a:ext uri="{FF2B5EF4-FFF2-40B4-BE49-F238E27FC236}">
                    <a16:creationId xmlns:a16="http://schemas.microsoft.com/office/drawing/2014/main" id="{5D13CBB2-43F7-236E-1421-73CF21BF668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3" name="Line 12">
                <a:extLst>
                  <a:ext uri="{FF2B5EF4-FFF2-40B4-BE49-F238E27FC236}">
                    <a16:creationId xmlns:a16="http://schemas.microsoft.com/office/drawing/2014/main" id="{12E408BE-F7AA-0498-460A-C433B7DD927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4" name="Line 13">
                <a:extLst>
                  <a:ext uri="{FF2B5EF4-FFF2-40B4-BE49-F238E27FC236}">
                    <a16:creationId xmlns:a16="http://schemas.microsoft.com/office/drawing/2014/main" id="{C98AA5A1-E1E9-5AC3-F0B8-FE2DC7530FF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5" name="Line 14">
                <a:extLst>
                  <a:ext uri="{FF2B5EF4-FFF2-40B4-BE49-F238E27FC236}">
                    <a16:creationId xmlns:a16="http://schemas.microsoft.com/office/drawing/2014/main" id="{4A590226-6FCB-2FCA-C781-83A33C1842F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6" name="Line 15">
                <a:extLst>
                  <a:ext uri="{FF2B5EF4-FFF2-40B4-BE49-F238E27FC236}">
                    <a16:creationId xmlns:a16="http://schemas.microsoft.com/office/drawing/2014/main" id="{9CDA5639-3AFC-4FC4-2508-D4CFE4FF1EF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7" name="Line 18">
                <a:extLst>
                  <a:ext uri="{FF2B5EF4-FFF2-40B4-BE49-F238E27FC236}">
                    <a16:creationId xmlns:a16="http://schemas.microsoft.com/office/drawing/2014/main" id="{05A9A22F-2DAE-6AB2-3FEF-41FF7BD2113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6" name="Group 9">
              <a:extLst>
                <a:ext uri="{FF2B5EF4-FFF2-40B4-BE49-F238E27FC236}">
                  <a16:creationId xmlns:a16="http://schemas.microsoft.com/office/drawing/2014/main" id="{65025F63-1AFD-DDDD-BDC6-8104B99123CF}"/>
                </a:ext>
              </a:extLst>
            </p:cNvPr>
            <p:cNvGrpSpPr>
              <a:grpSpLocks/>
            </p:cNvGrpSpPr>
            <p:nvPr/>
          </p:nvGrpSpPr>
          <p:grpSpPr bwMode="auto">
            <a:xfrm>
              <a:off x="6483017" y="1947490"/>
              <a:ext cx="382728" cy="357450"/>
              <a:chOff x="674" y="3660"/>
              <a:chExt cx="464" cy="428"/>
            </a:xfrm>
          </p:grpSpPr>
          <p:sp>
            <p:nvSpPr>
              <p:cNvPr id="1682" name="Rectangle 10">
                <a:extLst>
                  <a:ext uri="{FF2B5EF4-FFF2-40B4-BE49-F238E27FC236}">
                    <a16:creationId xmlns:a16="http://schemas.microsoft.com/office/drawing/2014/main" id="{B4672D16-100B-6D04-BC5C-86C6B6B08EE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3" name="Rectangle 11">
                <a:extLst>
                  <a:ext uri="{FF2B5EF4-FFF2-40B4-BE49-F238E27FC236}">
                    <a16:creationId xmlns:a16="http://schemas.microsoft.com/office/drawing/2014/main" id="{8CDE8A50-5277-2374-688F-5390B78062E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4" name="Line 12">
                <a:extLst>
                  <a:ext uri="{FF2B5EF4-FFF2-40B4-BE49-F238E27FC236}">
                    <a16:creationId xmlns:a16="http://schemas.microsoft.com/office/drawing/2014/main" id="{F486053A-0567-E856-09DD-66A31123686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5" name="Line 13">
                <a:extLst>
                  <a:ext uri="{FF2B5EF4-FFF2-40B4-BE49-F238E27FC236}">
                    <a16:creationId xmlns:a16="http://schemas.microsoft.com/office/drawing/2014/main" id="{0CE500A3-68CA-B65F-17C6-692BF32DF99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6" name="Line 14">
                <a:extLst>
                  <a:ext uri="{FF2B5EF4-FFF2-40B4-BE49-F238E27FC236}">
                    <a16:creationId xmlns:a16="http://schemas.microsoft.com/office/drawing/2014/main" id="{FC4215B6-B314-F5E5-52A5-BAD56FF4311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7" name="Line 15">
                <a:extLst>
                  <a:ext uri="{FF2B5EF4-FFF2-40B4-BE49-F238E27FC236}">
                    <a16:creationId xmlns:a16="http://schemas.microsoft.com/office/drawing/2014/main" id="{8B7C68CF-81C8-1238-2366-D0036B76F66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8" name="Line 16">
                <a:extLst>
                  <a:ext uri="{FF2B5EF4-FFF2-40B4-BE49-F238E27FC236}">
                    <a16:creationId xmlns:a16="http://schemas.microsoft.com/office/drawing/2014/main" id="{17A4D812-6391-354A-DA23-ED328F27880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9" name="Line 17">
                <a:extLst>
                  <a:ext uri="{FF2B5EF4-FFF2-40B4-BE49-F238E27FC236}">
                    <a16:creationId xmlns:a16="http://schemas.microsoft.com/office/drawing/2014/main" id="{C2B930F1-6839-3723-F90D-1F359FB906F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0" name="Line 18">
                <a:extLst>
                  <a:ext uri="{FF2B5EF4-FFF2-40B4-BE49-F238E27FC236}">
                    <a16:creationId xmlns:a16="http://schemas.microsoft.com/office/drawing/2014/main" id="{24031B5E-8D1D-4AAB-E8A5-B7A39526D10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7" name="Group 9">
              <a:extLst>
                <a:ext uri="{FF2B5EF4-FFF2-40B4-BE49-F238E27FC236}">
                  <a16:creationId xmlns:a16="http://schemas.microsoft.com/office/drawing/2014/main" id="{B645D3C8-535B-8B3E-AA16-83284EEE9D54}"/>
                </a:ext>
              </a:extLst>
            </p:cNvPr>
            <p:cNvGrpSpPr>
              <a:grpSpLocks/>
            </p:cNvGrpSpPr>
            <p:nvPr/>
          </p:nvGrpSpPr>
          <p:grpSpPr bwMode="auto">
            <a:xfrm>
              <a:off x="6483017" y="2468486"/>
              <a:ext cx="382728" cy="357450"/>
              <a:chOff x="674" y="3660"/>
              <a:chExt cx="464" cy="428"/>
            </a:xfrm>
          </p:grpSpPr>
          <p:sp>
            <p:nvSpPr>
              <p:cNvPr id="1673" name="Rectangle 10">
                <a:extLst>
                  <a:ext uri="{FF2B5EF4-FFF2-40B4-BE49-F238E27FC236}">
                    <a16:creationId xmlns:a16="http://schemas.microsoft.com/office/drawing/2014/main" id="{D2DB8870-E027-32AF-08E2-343F60A27F7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4" name="Rectangle 11">
                <a:extLst>
                  <a:ext uri="{FF2B5EF4-FFF2-40B4-BE49-F238E27FC236}">
                    <a16:creationId xmlns:a16="http://schemas.microsoft.com/office/drawing/2014/main" id="{3CB7F6CE-233E-FDE0-A518-CE1668F4446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5" name="Line 12">
                <a:extLst>
                  <a:ext uri="{FF2B5EF4-FFF2-40B4-BE49-F238E27FC236}">
                    <a16:creationId xmlns:a16="http://schemas.microsoft.com/office/drawing/2014/main" id="{8D2CDA90-E4F1-EE0C-0561-B8EDC1A6EB8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6" name="Line 13">
                <a:extLst>
                  <a:ext uri="{FF2B5EF4-FFF2-40B4-BE49-F238E27FC236}">
                    <a16:creationId xmlns:a16="http://schemas.microsoft.com/office/drawing/2014/main" id="{077D5D08-1450-1EF6-D557-410B34A0074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7" name="Line 14">
                <a:extLst>
                  <a:ext uri="{FF2B5EF4-FFF2-40B4-BE49-F238E27FC236}">
                    <a16:creationId xmlns:a16="http://schemas.microsoft.com/office/drawing/2014/main" id="{D439CDA0-4E91-9228-1B04-F914AD0856E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8" name="Line 15">
                <a:extLst>
                  <a:ext uri="{FF2B5EF4-FFF2-40B4-BE49-F238E27FC236}">
                    <a16:creationId xmlns:a16="http://schemas.microsoft.com/office/drawing/2014/main" id="{69BED6CD-E561-F8E4-7DB1-9D497BEBCF9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9" name="Line 16">
                <a:extLst>
                  <a:ext uri="{FF2B5EF4-FFF2-40B4-BE49-F238E27FC236}">
                    <a16:creationId xmlns:a16="http://schemas.microsoft.com/office/drawing/2014/main" id="{86131951-0FD0-BC44-F717-C7E73DE2DD1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0" name="Line 17">
                <a:extLst>
                  <a:ext uri="{FF2B5EF4-FFF2-40B4-BE49-F238E27FC236}">
                    <a16:creationId xmlns:a16="http://schemas.microsoft.com/office/drawing/2014/main" id="{1B9A6254-76DA-E2A3-35BD-0AFA3992DAC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1" name="Line 18">
                <a:extLst>
                  <a:ext uri="{FF2B5EF4-FFF2-40B4-BE49-F238E27FC236}">
                    <a16:creationId xmlns:a16="http://schemas.microsoft.com/office/drawing/2014/main" id="{461F46F6-B6A9-CB88-31D1-665AD020F8F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8" name="Group 9">
              <a:extLst>
                <a:ext uri="{FF2B5EF4-FFF2-40B4-BE49-F238E27FC236}">
                  <a16:creationId xmlns:a16="http://schemas.microsoft.com/office/drawing/2014/main" id="{94B256B7-0E95-5029-A66E-204F9B29E1CA}"/>
                </a:ext>
              </a:extLst>
            </p:cNvPr>
            <p:cNvGrpSpPr>
              <a:grpSpLocks/>
            </p:cNvGrpSpPr>
            <p:nvPr/>
          </p:nvGrpSpPr>
          <p:grpSpPr bwMode="auto">
            <a:xfrm>
              <a:off x="6460289" y="3299994"/>
              <a:ext cx="382728" cy="357450"/>
              <a:chOff x="674" y="3660"/>
              <a:chExt cx="464" cy="428"/>
            </a:xfrm>
          </p:grpSpPr>
          <p:sp>
            <p:nvSpPr>
              <p:cNvPr id="1664" name="Rectangle 10">
                <a:extLst>
                  <a:ext uri="{FF2B5EF4-FFF2-40B4-BE49-F238E27FC236}">
                    <a16:creationId xmlns:a16="http://schemas.microsoft.com/office/drawing/2014/main" id="{D784C02E-4509-2F30-B849-27A314EF907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5" name="Rectangle 11">
                <a:extLst>
                  <a:ext uri="{FF2B5EF4-FFF2-40B4-BE49-F238E27FC236}">
                    <a16:creationId xmlns:a16="http://schemas.microsoft.com/office/drawing/2014/main" id="{B70999EB-C561-3969-3BB8-63A050AC42B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6" name="Line 12">
                <a:extLst>
                  <a:ext uri="{FF2B5EF4-FFF2-40B4-BE49-F238E27FC236}">
                    <a16:creationId xmlns:a16="http://schemas.microsoft.com/office/drawing/2014/main" id="{F173C6D1-5779-382E-4081-EDFB66D0CCC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7" name="Line 13">
                <a:extLst>
                  <a:ext uri="{FF2B5EF4-FFF2-40B4-BE49-F238E27FC236}">
                    <a16:creationId xmlns:a16="http://schemas.microsoft.com/office/drawing/2014/main" id="{A1391C26-4765-9802-3C70-DB77336AD4A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8" name="Line 14">
                <a:extLst>
                  <a:ext uri="{FF2B5EF4-FFF2-40B4-BE49-F238E27FC236}">
                    <a16:creationId xmlns:a16="http://schemas.microsoft.com/office/drawing/2014/main" id="{247E23AE-80CC-31BC-AA09-6C0B35C01E8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9" name="Line 15">
                <a:extLst>
                  <a:ext uri="{FF2B5EF4-FFF2-40B4-BE49-F238E27FC236}">
                    <a16:creationId xmlns:a16="http://schemas.microsoft.com/office/drawing/2014/main" id="{D0135949-41E5-242C-F842-B69634AEE13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0" name="Line 16">
                <a:extLst>
                  <a:ext uri="{FF2B5EF4-FFF2-40B4-BE49-F238E27FC236}">
                    <a16:creationId xmlns:a16="http://schemas.microsoft.com/office/drawing/2014/main" id="{E6A31903-8E1E-88B2-7BAE-454E5EDA213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1" name="Line 17">
                <a:extLst>
                  <a:ext uri="{FF2B5EF4-FFF2-40B4-BE49-F238E27FC236}">
                    <a16:creationId xmlns:a16="http://schemas.microsoft.com/office/drawing/2014/main" id="{FBE9C540-7458-AB4F-1072-5AF988695EF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2" name="Line 18">
                <a:extLst>
                  <a:ext uri="{FF2B5EF4-FFF2-40B4-BE49-F238E27FC236}">
                    <a16:creationId xmlns:a16="http://schemas.microsoft.com/office/drawing/2014/main" id="{F088A97A-1A0A-4CC3-FED0-E9BFE7FD5EA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89" name="Group 9">
              <a:extLst>
                <a:ext uri="{FF2B5EF4-FFF2-40B4-BE49-F238E27FC236}">
                  <a16:creationId xmlns:a16="http://schemas.microsoft.com/office/drawing/2014/main" id="{D31D6BA9-3386-6CD9-DEEA-C1AA7146985D}"/>
                </a:ext>
              </a:extLst>
            </p:cNvPr>
            <p:cNvGrpSpPr>
              <a:grpSpLocks/>
            </p:cNvGrpSpPr>
            <p:nvPr/>
          </p:nvGrpSpPr>
          <p:grpSpPr bwMode="auto">
            <a:xfrm>
              <a:off x="6478022" y="3816181"/>
              <a:ext cx="382728" cy="357450"/>
              <a:chOff x="674" y="3660"/>
              <a:chExt cx="464" cy="428"/>
            </a:xfrm>
          </p:grpSpPr>
          <p:sp>
            <p:nvSpPr>
              <p:cNvPr id="1655" name="Rectangle 10">
                <a:extLst>
                  <a:ext uri="{FF2B5EF4-FFF2-40B4-BE49-F238E27FC236}">
                    <a16:creationId xmlns:a16="http://schemas.microsoft.com/office/drawing/2014/main" id="{158C16FB-29FD-7863-FF21-38A77E6B817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6" name="Rectangle 11">
                <a:extLst>
                  <a:ext uri="{FF2B5EF4-FFF2-40B4-BE49-F238E27FC236}">
                    <a16:creationId xmlns:a16="http://schemas.microsoft.com/office/drawing/2014/main" id="{476A40E3-C380-3077-4E4C-15AE174B31D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7" name="Line 12">
                <a:extLst>
                  <a:ext uri="{FF2B5EF4-FFF2-40B4-BE49-F238E27FC236}">
                    <a16:creationId xmlns:a16="http://schemas.microsoft.com/office/drawing/2014/main" id="{69F4C825-CD6D-16C6-4201-390B16966E9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8" name="Line 13">
                <a:extLst>
                  <a:ext uri="{FF2B5EF4-FFF2-40B4-BE49-F238E27FC236}">
                    <a16:creationId xmlns:a16="http://schemas.microsoft.com/office/drawing/2014/main" id="{A847E76D-1366-3451-6718-2BB67C1F4DC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9" name="Line 14">
                <a:extLst>
                  <a:ext uri="{FF2B5EF4-FFF2-40B4-BE49-F238E27FC236}">
                    <a16:creationId xmlns:a16="http://schemas.microsoft.com/office/drawing/2014/main" id="{C712F46E-3772-5B55-69CF-FBD59F938CB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0" name="Line 15">
                <a:extLst>
                  <a:ext uri="{FF2B5EF4-FFF2-40B4-BE49-F238E27FC236}">
                    <a16:creationId xmlns:a16="http://schemas.microsoft.com/office/drawing/2014/main" id="{66128BE4-707F-4154-01B9-88BCD0C2472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1" name="Line 16">
                <a:extLst>
                  <a:ext uri="{FF2B5EF4-FFF2-40B4-BE49-F238E27FC236}">
                    <a16:creationId xmlns:a16="http://schemas.microsoft.com/office/drawing/2014/main" id="{8E0D7548-801F-13C0-2B1B-63681C7557B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2" name="Line 17">
                <a:extLst>
                  <a:ext uri="{FF2B5EF4-FFF2-40B4-BE49-F238E27FC236}">
                    <a16:creationId xmlns:a16="http://schemas.microsoft.com/office/drawing/2014/main" id="{D35BB3F3-5B3F-961A-F5DA-1B222BF5C42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3" name="Line 18">
                <a:extLst>
                  <a:ext uri="{FF2B5EF4-FFF2-40B4-BE49-F238E27FC236}">
                    <a16:creationId xmlns:a16="http://schemas.microsoft.com/office/drawing/2014/main" id="{C66ED165-BE68-50B2-FF57-EAB7D805B1A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490" name="Group 9">
              <a:extLst>
                <a:ext uri="{FF2B5EF4-FFF2-40B4-BE49-F238E27FC236}">
                  <a16:creationId xmlns:a16="http://schemas.microsoft.com/office/drawing/2014/main" id="{EE2B8275-1E0E-4052-C7A7-8649DF9E4C91}"/>
                </a:ext>
              </a:extLst>
            </p:cNvPr>
            <p:cNvGrpSpPr>
              <a:grpSpLocks/>
            </p:cNvGrpSpPr>
            <p:nvPr/>
          </p:nvGrpSpPr>
          <p:grpSpPr bwMode="auto">
            <a:xfrm>
              <a:off x="6492858" y="4246274"/>
              <a:ext cx="382728" cy="357450"/>
              <a:chOff x="674" y="3660"/>
              <a:chExt cx="464" cy="428"/>
            </a:xfrm>
          </p:grpSpPr>
          <p:sp>
            <p:nvSpPr>
              <p:cNvPr id="1646" name="Rectangle 10">
                <a:extLst>
                  <a:ext uri="{FF2B5EF4-FFF2-40B4-BE49-F238E27FC236}">
                    <a16:creationId xmlns:a16="http://schemas.microsoft.com/office/drawing/2014/main" id="{535D878E-CB59-3BA0-879C-B21D66931BF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7" name="Rectangle 11">
                <a:extLst>
                  <a:ext uri="{FF2B5EF4-FFF2-40B4-BE49-F238E27FC236}">
                    <a16:creationId xmlns:a16="http://schemas.microsoft.com/office/drawing/2014/main" id="{1BC2CE7A-356E-F72F-4F52-ADE4F4ABDA2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8" name="Line 12">
                <a:extLst>
                  <a:ext uri="{FF2B5EF4-FFF2-40B4-BE49-F238E27FC236}">
                    <a16:creationId xmlns:a16="http://schemas.microsoft.com/office/drawing/2014/main" id="{58AD9835-77F2-BA00-0854-41C39C7AC38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9" name="Line 13">
                <a:extLst>
                  <a:ext uri="{FF2B5EF4-FFF2-40B4-BE49-F238E27FC236}">
                    <a16:creationId xmlns:a16="http://schemas.microsoft.com/office/drawing/2014/main" id="{AD0583ED-72D6-8691-268B-11BCEFEC872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0" name="Line 14">
                <a:extLst>
                  <a:ext uri="{FF2B5EF4-FFF2-40B4-BE49-F238E27FC236}">
                    <a16:creationId xmlns:a16="http://schemas.microsoft.com/office/drawing/2014/main" id="{995CF9F9-15B8-4857-9DE3-1A0D3A4CE9C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1" name="Line 15">
                <a:extLst>
                  <a:ext uri="{FF2B5EF4-FFF2-40B4-BE49-F238E27FC236}">
                    <a16:creationId xmlns:a16="http://schemas.microsoft.com/office/drawing/2014/main" id="{7A3E69B7-D0BE-C5E4-20B0-6F49B55D337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2" name="Line 16">
                <a:extLst>
                  <a:ext uri="{FF2B5EF4-FFF2-40B4-BE49-F238E27FC236}">
                    <a16:creationId xmlns:a16="http://schemas.microsoft.com/office/drawing/2014/main" id="{426550E1-876E-9B06-520A-F8AB9B2D901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3" name="Line 17">
                <a:extLst>
                  <a:ext uri="{FF2B5EF4-FFF2-40B4-BE49-F238E27FC236}">
                    <a16:creationId xmlns:a16="http://schemas.microsoft.com/office/drawing/2014/main" id="{90D49B92-C0AF-B140-A5FF-F8FA8D3110E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4" name="Line 18">
                <a:extLst>
                  <a:ext uri="{FF2B5EF4-FFF2-40B4-BE49-F238E27FC236}">
                    <a16:creationId xmlns:a16="http://schemas.microsoft.com/office/drawing/2014/main" id="{0A4FCDED-4D50-677D-F2F7-35B09D50FDA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491" name="Can 1490">
              <a:extLst>
                <a:ext uri="{FF2B5EF4-FFF2-40B4-BE49-F238E27FC236}">
                  <a16:creationId xmlns:a16="http://schemas.microsoft.com/office/drawing/2014/main" id="{8FF15F89-25EE-C5F6-8CF8-D1DED668A4D5}"/>
                </a:ext>
              </a:extLst>
            </p:cNvPr>
            <p:cNvSpPr/>
            <p:nvPr/>
          </p:nvSpPr>
          <p:spPr bwMode="auto">
            <a:xfrm>
              <a:off x="5458019" y="1913918"/>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1492" name="Can 1491">
              <a:extLst>
                <a:ext uri="{FF2B5EF4-FFF2-40B4-BE49-F238E27FC236}">
                  <a16:creationId xmlns:a16="http://schemas.microsoft.com/office/drawing/2014/main" id="{604CC890-531B-7505-C46B-D921C342FC6C}"/>
                </a:ext>
              </a:extLst>
            </p:cNvPr>
            <p:cNvSpPr/>
            <p:nvPr/>
          </p:nvSpPr>
          <p:spPr bwMode="auto">
            <a:xfrm>
              <a:off x="5458019" y="2407859"/>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1493" name="Can 1492">
              <a:extLst>
                <a:ext uri="{FF2B5EF4-FFF2-40B4-BE49-F238E27FC236}">
                  <a16:creationId xmlns:a16="http://schemas.microsoft.com/office/drawing/2014/main" id="{1DF27FED-CE3B-D89D-14AC-9D8FB0750720}"/>
                </a:ext>
              </a:extLst>
            </p:cNvPr>
            <p:cNvSpPr/>
            <p:nvPr/>
          </p:nvSpPr>
          <p:spPr bwMode="auto">
            <a:xfrm>
              <a:off x="5458019" y="3213027"/>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1494" name="Can 1493">
              <a:extLst>
                <a:ext uri="{FF2B5EF4-FFF2-40B4-BE49-F238E27FC236}">
                  <a16:creationId xmlns:a16="http://schemas.microsoft.com/office/drawing/2014/main" id="{FC18E879-180B-50E0-5F2D-40CBF830C5BA}"/>
                </a:ext>
              </a:extLst>
            </p:cNvPr>
            <p:cNvSpPr/>
            <p:nvPr/>
          </p:nvSpPr>
          <p:spPr bwMode="auto">
            <a:xfrm>
              <a:off x="5458019" y="3729215"/>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1495" name="Can 1494">
              <a:extLst>
                <a:ext uri="{FF2B5EF4-FFF2-40B4-BE49-F238E27FC236}">
                  <a16:creationId xmlns:a16="http://schemas.microsoft.com/office/drawing/2014/main" id="{4D01B95D-AF28-BC6B-EA10-C645F9FC224D}"/>
                </a:ext>
              </a:extLst>
            </p:cNvPr>
            <p:cNvSpPr/>
            <p:nvPr/>
          </p:nvSpPr>
          <p:spPr bwMode="auto">
            <a:xfrm>
              <a:off x="5458019" y="4222656"/>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grpSp>
          <p:nvGrpSpPr>
            <p:cNvPr id="1496" name="Group 1495">
              <a:extLst>
                <a:ext uri="{FF2B5EF4-FFF2-40B4-BE49-F238E27FC236}">
                  <a16:creationId xmlns:a16="http://schemas.microsoft.com/office/drawing/2014/main" id="{F8E9F182-C8C0-3FC8-A1E1-A967DA597B74}"/>
                </a:ext>
              </a:extLst>
            </p:cNvPr>
            <p:cNvGrpSpPr/>
            <p:nvPr/>
          </p:nvGrpSpPr>
          <p:grpSpPr>
            <a:xfrm>
              <a:off x="3619437" y="1951730"/>
              <a:ext cx="1816408" cy="2701699"/>
              <a:chOff x="3876179" y="0"/>
              <a:chExt cx="2559653" cy="2701699"/>
            </a:xfrm>
          </p:grpSpPr>
          <p:sp>
            <p:nvSpPr>
              <p:cNvPr id="1641" name="Right Arrow 1640">
                <a:extLst>
                  <a:ext uri="{FF2B5EF4-FFF2-40B4-BE49-F238E27FC236}">
                    <a16:creationId xmlns:a16="http://schemas.microsoft.com/office/drawing/2014/main" id="{DE8E4DBE-3163-88E9-0F5F-E778BFE98F46}"/>
                  </a:ext>
                </a:extLst>
              </p:cNvPr>
              <p:cNvSpPr/>
              <p:nvPr/>
            </p:nvSpPr>
            <p:spPr bwMode="auto">
              <a:xfrm>
                <a:off x="3876179" y="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642" name="Right Arrow 1641">
                <a:extLst>
                  <a:ext uri="{FF2B5EF4-FFF2-40B4-BE49-F238E27FC236}">
                    <a16:creationId xmlns:a16="http://schemas.microsoft.com/office/drawing/2014/main" id="{BCF043E9-B565-BCF6-07C2-693691A65765}"/>
                  </a:ext>
                </a:extLst>
              </p:cNvPr>
              <p:cNvSpPr/>
              <p:nvPr/>
            </p:nvSpPr>
            <p:spPr bwMode="auto">
              <a:xfrm>
                <a:off x="3876179" y="484247"/>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643" name="Right Arrow 1642">
                <a:extLst>
                  <a:ext uri="{FF2B5EF4-FFF2-40B4-BE49-F238E27FC236}">
                    <a16:creationId xmlns:a16="http://schemas.microsoft.com/office/drawing/2014/main" id="{5048B8E2-E729-EC95-D197-0E1ED259C51D}"/>
                  </a:ext>
                </a:extLst>
              </p:cNvPr>
              <p:cNvSpPr/>
              <p:nvPr/>
            </p:nvSpPr>
            <p:spPr bwMode="auto">
              <a:xfrm>
                <a:off x="3876179" y="127370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644" name="Right Arrow 1643">
                <a:extLst>
                  <a:ext uri="{FF2B5EF4-FFF2-40B4-BE49-F238E27FC236}">
                    <a16:creationId xmlns:a16="http://schemas.microsoft.com/office/drawing/2014/main" id="{09C8D39D-EC47-26A8-5493-CA0050E00956}"/>
                  </a:ext>
                </a:extLst>
              </p:cNvPr>
              <p:cNvSpPr/>
              <p:nvPr/>
            </p:nvSpPr>
            <p:spPr bwMode="auto">
              <a:xfrm>
                <a:off x="3876179" y="1770912"/>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645" name="Right Arrow 1644">
                <a:extLst>
                  <a:ext uri="{FF2B5EF4-FFF2-40B4-BE49-F238E27FC236}">
                    <a16:creationId xmlns:a16="http://schemas.microsoft.com/office/drawing/2014/main" id="{81E502FB-212C-F83C-23CD-0E5B55D007D4}"/>
                  </a:ext>
                </a:extLst>
              </p:cNvPr>
              <p:cNvSpPr/>
              <p:nvPr/>
            </p:nvSpPr>
            <p:spPr bwMode="auto">
              <a:xfrm>
                <a:off x="3876179" y="2280953"/>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grpSp>
        <p:sp>
          <p:nvSpPr>
            <p:cNvPr id="1497" name="Rounded Rectangle 1496">
              <a:extLst>
                <a:ext uri="{FF2B5EF4-FFF2-40B4-BE49-F238E27FC236}">
                  <a16:creationId xmlns:a16="http://schemas.microsoft.com/office/drawing/2014/main" id="{DBC322A9-0B92-16C0-F2B9-AFBE962F99E7}"/>
                </a:ext>
              </a:extLst>
            </p:cNvPr>
            <p:cNvSpPr/>
            <p:nvPr/>
          </p:nvSpPr>
          <p:spPr bwMode="auto">
            <a:xfrm>
              <a:off x="7389219" y="134815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498" name="TextBox 1497">
              <a:extLst>
                <a:ext uri="{FF2B5EF4-FFF2-40B4-BE49-F238E27FC236}">
                  <a16:creationId xmlns:a16="http://schemas.microsoft.com/office/drawing/2014/main" id="{87954A83-29DE-DF76-01D2-FD86C18AD3FD}"/>
                </a:ext>
              </a:extLst>
            </p:cNvPr>
            <p:cNvSpPr txBox="1"/>
            <p:nvPr/>
          </p:nvSpPr>
          <p:spPr>
            <a:xfrm>
              <a:off x="7358469" y="1360437"/>
              <a:ext cx="1721532" cy="38066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1499" name="Group 9">
              <a:extLst>
                <a:ext uri="{FF2B5EF4-FFF2-40B4-BE49-F238E27FC236}">
                  <a16:creationId xmlns:a16="http://schemas.microsoft.com/office/drawing/2014/main" id="{2766B408-74F0-A723-9109-0A9AB7FDAB1E}"/>
                </a:ext>
              </a:extLst>
            </p:cNvPr>
            <p:cNvGrpSpPr>
              <a:grpSpLocks/>
            </p:cNvGrpSpPr>
            <p:nvPr/>
          </p:nvGrpSpPr>
          <p:grpSpPr bwMode="auto">
            <a:xfrm>
              <a:off x="8474294" y="2593734"/>
              <a:ext cx="382728" cy="357450"/>
              <a:chOff x="674" y="3660"/>
              <a:chExt cx="464" cy="428"/>
            </a:xfrm>
          </p:grpSpPr>
          <p:sp>
            <p:nvSpPr>
              <p:cNvPr id="1632" name="Rectangle 10">
                <a:extLst>
                  <a:ext uri="{FF2B5EF4-FFF2-40B4-BE49-F238E27FC236}">
                    <a16:creationId xmlns:a16="http://schemas.microsoft.com/office/drawing/2014/main" id="{1380BF89-132E-BB41-E3E6-1EF1FF8D66C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3" name="Rectangle 11">
                <a:extLst>
                  <a:ext uri="{FF2B5EF4-FFF2-40B4-BE49-F238E27FC236}">
                    <a16:creationId xmlns:a16="http://schemas.microsoft.com/office/drawing/2014/main" id="{CC9642E6-B182-4D80-E9C4-D693EE65916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4" name="Line 12">
                <a:extLst>
                  <a:ext uri="{FF2B5EF4-FFF2-40B4-BE49-F238E27FC236}">
                    <a16:creationId xmlns:a16="http://schemas.microsoft.com/office/drawing/2014/main" id="{E50E95C4-55D6-A30D-61B1-4C4E6F93138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5" name="Line 13">
                <a:extLst>
                  <a:ext uri="{FF2B5EF4-FFF2-40B4-BE49-F238E27FC236}">
                    <a16:creationId xmlns:a16="http://schemas.microsoft.com/office/drawing/2014/main" id="{A66FCE86-0509-95E0-2B28-37A234201AC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6" name="Line 14">
                <a:extLst>
                  <a:ext uri="{FF2B5EF4-FFF2-40B4-BE49-F238E27FC236}">
                    <a16:creationId xmlns:a16="http://schemas.microsoft.com/office/drawing/2014/main" id="{4566C854-5DE8-25AD-09F7-C8897597F29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7" name="Line 15">
                <a:extLst>
                  <a:ext uri="{FF2B5EF4-FFF2-40B4-BE49-F238E27FC236}">
                    <a16:creationId xmlns:a16="http://schemas.microsoft.com/office/drawing/2014/main" id="{45347442-3125-6D22-F694-D2BB7ECFC62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8" name="Line 16">
                <a:extLst>
                  <a:ext uri="{FF2B5EF4-FFF2-40B4-BE49-F238E27FC236}">
                    <a16:creationId xmlns:a16="http://schemas.microsoft.com/office/drawing/2014/main" id="{C48E3E8E-6F51-FC2E-3569-89808E045D8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9" name="Line 17">
                <a:extLst>
                  <a:ext uri="{FF2B5EF4-FFF2-40B4-BE49-F238E27FC236}">
                    <a16:creationId xmlns:a16="http://schemas.microsoft.com/office/drawing/2014/main" id="{1408877D-35DC-D04B-4809-7FD3B3C2C58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0" name="Line 18">
                <a:extLst>
                  <a:ext uri="{FF2B5EF4-FFF2-40B4-BE49-F238E27FC236}">
                    <a16:creationId xmlns:a16="http://schemas.microsoft.com/office/drawing/2014/main" id="{15F0BC77-73B3-4CA2-CBA9-4AF13F66E5C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00" name="Group 9">
              <a:extLst>
                <a:ext uri="{FF2B5EF4-FFF2-40B4-BE49-F238E27FC236}">
                  <a16:creationId xmlns:a16="http://schemas.microsoft.com/office/drawing/2014/main" id="{036DFE5F-8A77-DDE8-71F3-8DE800AC1360}"/>
                </a:ext>
              </a:extLst>
            </p:cNvPr>
            <p:cNvGrpSpPr>
              <a:grpSpLocks/>
            </p:cNvGrpSpPr>
            <p:nvPr/>
          </p:nvGrpSpPr>
          <p:grpSpPr bwMode="auto">
            <a:xfrm>
              <a:off x="7530664" y="2593734"/>
              <a:ext cx="382728" cy="357450"/>
              <a:chOff x="674" y="3660"/>
              <a:chExt cx="464" cy="428"/>
            </a:xfrm>
          </p:grpSpPr>
          <p:sp>
            <p:nvSpPr>
              <p:cNvPr id="1623" name="Rectangle 10">
                <a:extLst>
                  <a:ext uri="{FF2B5EF4-FFF2-40B4-BE49-F238E27FC236}">
                    <a16:creationId xmlns:a16="http://schemas.microsoft.com/office/drawing/2014/main" id="{9C572D56-F4EE-A4A5-6907-637F352BB61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4" name="Rectangle 11">
                <a:extLst>
                  <a:ext uri="{FF2B5EF4-FFF2-40B4-BE49-F238E27FC236}">
                    <a16:creationId xmlns:a16="http://schemas.microsoft.com/office/drawing/2014/main" id="{D05FC611-B141-9544-0DF7-1EA072587C8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5" name="Line 12">
                <a:extLst>
                  <a:ext uri="{FF2B5EF4-FFF2-40B4-BE49-F238E27FC236}">
                    <a16:creationId xmlns:a16="http://schemas.microsoft.com/office/drawing/2014/main" id="{F2619907-141D-CB0B-B71F-532A84C48F2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6" name="Line 13">
                <a:extLst>
                  <a:ext uri="{FF2B5EF4-FFF2-40B4-BE49-F238E27FC236}">
                    <a16:creationId xmlns:a16="http://schemas.microsoft.com/office/drawing/2014/main" id="{DAB1445F-D47A-EC88-55F6-2E67F7E39B0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7" name="Line 14">
                <a:extLst>
                  <a:ext uri="{FF2B5EF4-FFF2-40B4-BE49-F238E27FC236}">
                    <a16:creationId xmlns:a16="http://schemas.microsoft.com/office/drawing/2014/main" id="{2976C20A-4759-D4E8-6A78-C946E869771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8" name="Line 15">
                <a:extLst>
                  <a:ext uri="{FF2B5EF4-FFF2-40B4-BE49-F238E27FC236}">
                    <a16:creationId xmlns:a16="http://schemas.microsoft.com/office/drawing/2014/main" id="{E1805A2C-CF3A-D04A-028E-13413C5D19B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9" name="Line 16">
                <a:extLst>
                  <a:ext uri="{FF2B5EF4-FFF2-40B4-BE49-F238E27FC236}">
                    <a16:creationId xmlns:a16="http://schemas.microsoft.com/office/drawing/2014/main" id="{9511E615-03A2-7E37-7318-7C96F96D0C5D}"/>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0" name="Line 17">
                <a:extLst>
                  <a:ext uri="{FF2B5EF4-FFF2-40B4-BE49-F238E27FC236}">
                    <a16:creationId xmlns:a16="http://schemas.microsoft.com/office/drawing/2014/main" id="{1F19DB51-482A-6D37-0696-21188E56695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1" name="Line 18">
                <a:extLst>
                  <a:ext uri="{FF2B5EF4-FFF2-40B4-BE49-F238E27FC236}">
                    <a16:creationId xmlns:a16="http://schemas.microsoft.com/office/drawing/2014/main" id="{639D5B51-A8BA-F2A1-5ABE-1B37938B723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01" name="Group 9">
              <a:extLst>
                <a:ext uri="{FF2B5EF4-FFF2-40B4-BE49-F238E27FC236}">
                  <a16:creationId xmlns:a16="http://schemas.microsoft.com/office/drawing/2014/main" id="{6341E441-42D8-5B1E-31D5-525A70CD1CBB}"/>
                </a:ext>
              </a:extLst>
            </p:cNvPr>
            <p:cNvGrpSpPr>
              <a:grpSpLocks/>
            </p:cNvGrpSpPr>
            <p:nvPr/>
          </p:nvGrpSpPr>
          <p:grpSpPr bwMode="auto">
            <a:xfrm>
              <a:off x="8012189" y="2593734"/>
              <a:ext cx="382728" cy="357450"/>
              <a:chOff x="674" y="3660"/>
              <a:chExt cx="464" cy="428"/>
            </a:xfrm>
          </p:grpSpPr>
          <p:sp>
            <p:nvSpPr>
              <p:cNvPr id="1614" name="Rectangle 10">
                <a:extLst>
                  <a:ext uri="{FF2B5EF4-FFF2-40B4-BE49-F238E27FC236}">
                    <a16:creationId xmlns:a16="http://schemas.microsoft.com/office/drawing/2014/main" id="{CCA77B81-FD79-4CEF-41A2-79DAF6C1CB3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5" name="Rectangle 11">
                <a:extLst>
                  <a:ext uri="{FF2B5EF4-FFF2-40B4-BE49-F238E27FC236}">
                    <a16:creationId xmlns:a16="http://schemas.microsoft.com/office/drawing/2014/main" id="{C8D02E33-47F5-20B9-8F63-3530339F27B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6" name="Line 12">
                <a:extLst>
                  <a:ext uri="{FF2B5EF4-FFF2-40B4-BE49-F238E27FC236}">
                    <a16:creationId xmlns:a16="http://schemas.microsoft.com/office/drawing/2014/main" id="{9074B28B-12DD-4F4F-10F2-D2DE9DFC1A2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7" name="Line 13">
                <a:extLst>
                  <a:ext uri="{FF2B5EF4-FFF2-40B4-BE49-F238E27FC236}">
                    <a16:creationId xmlns:a16="http://schemas.microsoft.com/office/drawing/2014/main" id="{BE01373D-9395-9D79-2FE2-29D2BD0757B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8" name="Line 14">
                <a:extLst>
                  <a:ext uri="{FF2B5EF4-FFF2-40B4-BE49-F238E27FC236}">
                    <a16:creationId xmlns:a16="http://schemas.microsoft.com/office/drawing/2014/main" id="{B8EB3425-7252-B6F6-DAF7-B6AC7E238AD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9" name="Line 15">
                <a:extLst>
                  <a:ext uri="{FF2B5EF4-FFF2-40B4-BE49-F238E27FC236}">
                    <a16:creationId xmlns:a16="http://schemas.microsoft.com/office/drawing/2014/main" id="{ADAB843C-4077-42A5-2882-3387CF9F048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0" name="Line 16">
                <a:extLst>
                  <a:ext uri="{FF2B5EF4-FFF2-40B4-BE49-F238E27FC236}">
                    <a16:creationId xmlns:a16="http://schemas.microsoft.com/office/drawing/2014/main" id="{DBDCA42C-FD91-138C-356E-90C609AC693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1" name="Line 17">
                <a:extLst>
                  <a:ext uri="{FF2B5EF4-FFF2-40B4-BE49-F238E27FC236}">
                    <a16:creationId xmlns:a16="http://schemas.microsoft.com/office/drawing/2014/main" id="{F455F42E-C8E1-8B1E-CA2E-094B2E347A5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2" name="Line 18">
                <a:extLst>
                  <a:ext uri="{FF2B5EF4-FFF2-40B4-BE49-F238E27FC236}">
                    <a16:creationId xmlns:a16="http://schemas.microsoft.com/office/drawing/2014/main" id="{00C23D20-EBA1-2E2A-618B-1DF82EF4E91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502" name="Right Arrow 1501">
              <a:extLst>
                <a:ext uri="{FF2B5EF4-FFF2-40B4-BE49-F238E27FC236}">
                  <a16:creationId xmlns:a16="http://schemas.microsoft.com/office/drawing/2014/main" id="{75ABB5C7-523A-00ED-BCEC-5273C2865B3A}"/>
                </a:ext>
              </a:extLst>
            </p:cNvPr>
            <p:cNvSpPr/>
            <p:nvPr/>
          </p:nvSpPr>
          <p:spPr bwMode="auto">
            <a:xfrm>
              <a:off x="6972938" y="3314700"/>
              <a:ext cx="407346"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1503" name="Right Arrow 1502">
              <a:extLst>
                <a:ext uri="{FF2B5EF4-FFF2-40B4-BE49-F238E27FC236}">
                  <a16:creationId xmlns:a16="http://schemas.microsoft.com/office/drawing/2014/main" id="{9E2D2E22-65A6-1CF2-648B-08AA2394134B}"/>
                </a:ext>
              </a:extLst>
            </p:cNvPr>
            <p:cNvSpPr/>
            <p:nvPr/>
          </p:nvSpPr>
          <p:spPr bwMode="auto">
            <a:xfrm>
              <a:off x="9223453" y="2606153"/>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1504" name="TextBox 1503">
              <a:extLst>
                <a:ext uri="{FF2B5EF4-FFF2-40B4-BE49-F238E27FC236}">
                  <a16:creationId xmlns:a16="http://schemas.microsoft.com/office/drawing/2014/main" id="{C7490586-BCCA-B99D-93C9-1FFAC9CE7E53}"/>
                </a:ext>
              </a:extLst>
            </p:cNvPr>
            <p:cNvSpPr txBox="1"/>
            <p:nvPr/>
          </p:nvSpPr>
          <p:spPr>
            <a:xfrm>
              <a:off x="10089070" y="3041321"/>
              <a:ext cx="1162099" cy="42295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mn-cs"/>
                </a:rPr>
                <a:t>notebooks</a:t>
              </a:r>
            </a:p>
          </p:txBody>
        </p:sp>
        <p:pic>
          <p:nvPicPr>
            <p:cNvPr id="1505" name="Picture 1504">
              <a:extLst>
                <a:ext uri="{FF2B5EF4-FFF2-40B4-BE49-F238E27FC236}">
                  <a16:creationId xmlns:a16="http://schemas.microsoft.com/office/drawing/2014/main" id="{7539A139-72CF-4CD8-AC7B-513AC94EB37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6845807" y="1077080"/>
              <a:ext cx="535285" cy="492269"/>
            </a:xfrm>
            <a:prstGeom prst="rect">
              <a:avLst/>
            </a:prstGeom>
          </p:spPr>
        </p:pic>
        <p:sp>
          <p:nvSpPr>
            <p:cNvPr id="1506" name="TextBox 1505">
              <a:extLst>
                <a:ext uri="{FF2B5EF4-FFF2-40B4-BE49-F238E27FC236}">
                  <a16:creationId xmlns:a16="http://schemas.microsoft.com/office/drawing/2014/main" id="{7BE97F57-1CE1-3618-8F3F-5DE2F3DE1730}"/>
                </a:ext>
              </a:extLst>
            </p:cNvPr>
            <p:cNvSpPr txBox="1"/>
            <p:nvPr/>
          </p:nvSpPr>
          <p:spPr>
            <a:xfrm>
              <a:off x="5332289" y="4740196"/>
              <a:ext cx="1437602" cy="542838"/>
            </a:xfrm>
            <a:prstGeom prst="rect">
              <a:avLst/>
            </a:prstGeom>
            <a:noFill/>
          </p:spPr>
          <p:txBody>
            <a:bodyPr wrap="square" rtlCol="0">
              <a:spAutoFit/>
            </a:bodyPr>
            <a:lstStyle/>
            <a:p>
              <a:pPr lvl="0" algn="ctr" fontAlgn="base">
                <a:spcBef>
                  <a:spcPct val="0"/>
                </a:spcBef>
                <a:spcAft>
                  <a:spcPct val="0"/>
                </a:spcAft>
                <a:defRPr/>
              </a:pPr>
              <a:r>
                <a:rPr kumimoji="0" lang="en-GB" sz="300" b="0" i="0" u="none" strike="noStrike" kern="1200" cap="none" spc="0" normalizeH="0" baseline="0" noProof="0">
                  <a:ln>
                    <a:noFill/>
                  </a:ln>
                  <a:effectLst/>
                  <a:uLnTx/>
                  <a:uFillTx/>
                  <a:latin typeface="Arial" charset="0"/>
                </a:rPr>
                <a:t>Business ready data products</a:t>
              </a:r>
            </a:p>
          </p:txBody>
        </p:sp>
        <p:sp>
          <p:nvSpPr>
            <p:cNvPr id="1507" name="TextBox 1506">
              <a:extLst>
                <a:ext uri="{FF2B5EF4-FFF2-40B4-BE49-F238E27FC236}">
                  <a16:creationId xmlns:a16="http://schemas.microsoft.com/office/drawing/2014/main" id="{A1FB4972-A96C-63C3-63EF-372E24961853}"/>
                </a:ext>
              </a:extLst>
            </p:cNvPr>
            <p:cNvSpPr txBox="1"/>
            <p:nvPr/>
          </p:nvSpPr>
          <p:spPr>
            <a:xfrm>
              <a:off x="6232713" y="853258"/>
              <a:ext cx="1786198" cy="3383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charset="0"/>
                  <a:ea typeface="+mn-ea"/>
                  <a:cs typeface="+mn-cs"/>
                </a:rPr>
                <a:t>Data marketplace </a:t>
              </a:r>
            </a:p>
          </p:txBody>
        </p:sp>
        <p:cxnSp>
          <p:nvCxnSpPr>
            <p:cNvPr id="1508" name="Straight Arrow Connector 1507">
              <a:extLst>
                <a:ext uri="{FF2B5EF4-FFF2-40B4-BE49-F238E27FC236}">
                  <a16:creationId xmlns:a16="http://schemas.microsoft.com/office/drawing/2014/main" id="{563FD29E-7EBF-F61C-FFBC-04A8E85423E8}"/>
                </a:ext>
              </a:extLst>
            </p:cNvPr>
            <p:cNvCxnSpPr>
              <a:cxnSpLocks/>
            </p:cNvCxnSpPr>
            <p:nvPr/>
          </p:nvCxnSpPr>
          <p:spPr bwMode="auto">
            <a:xfrm flipV="1">
              <a:off x="6818698" y="1591764"/>
              <a:ext cx="210491" cy="21968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509" name="Straight Arrow Connector 1508">
              <a:extLst>
                <a:ext uri="{FF2B5EF4-FFF2-40B4-BE49-F238E27FC236}">
                  <a16:creationId xmlns:a16="http://schemas.microsoft.com/office/drawing/2014/main" id="{3965C284-2009-37D6-D1E0-1F33C1B2C5A9}"/>
                </a:ext>
              </a:extLst>
            </p:cNvPr>
            <p:cNvCxnSpPr>
              <a:cxnSpLocks/>
            </p:cNvCxnSpPr>
            <p:nvPr/>
          </p:nvCxnSpPr>
          <p:spPr bwMode="auto">
            <a:xfrm flipH="1" flipV="1">
              <a:off x="7214512" y="1591762"/>
              <a:ext cx="209432" cy="20249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510" name="TextBox 1509">
              <a:extLst>
                <a:ext uri="{FF2B5EF4-FFF2-40B4-BE49-F238E27FC236}">
                  <a16:creationId xmlns:a16="http://schemas.microsoft.com/office/drawing/2014/main" id="{21D3FF4B-33EC-9C08-815F-324E02E6C306}"/>
                </a:ext>
              </a:extLst>
            </p:cNvPr>
            <p:cNvSpPr txBox="1"/>
            <p:nvPr/>
          </p:nvSpPr>
          <p:spPr>
            <a:xfrm>
              <a:off x="6909923" y="3088925"/>
              <a:ext cx="930507" cy="380661"/>
            </a:xfrm>
            <a:prstGeom prst="rect">
              <a:avLst/>
            </a:prstGeom>
            <a:noFill/>
          </p:spPr>
          <p:txBody>
            <a:bodyPr wrap="none" rtlCol="0">
              <a:spAutoFit/>
            </a:bodyPr>
            <a:lstStyle/>
            <a:p>
              <a:r>
                <a:rPr lang="en-GB" sz="300">
                  <a:solidFill>
                    <a:schemeClr val="tx1"/>
                  </a:solidFill>
                </a:rPr>
                <a:t>consume</a:t>
              </a:r>
            </a:p>
          </p:txBody>
        </p:sp>
        <p:sp>
          <p:nvSpPr>
            <p:cNvPr id="1511" name="TextBox 1510">
              <a:extLst>
                <a:ext uri="{FF2B5EF4-FFF2-40B4-BE49-F238E27FC236}">
                  <a16:creationId xmlns:a16="http://schemas.microsoft.com/office/drawing/2014/main" id="{7944AF92-A4D5-1F72-183C-45E669954046}"/>
                </a:ext>
              </a:extLst>
            </p:cNvPr>
            <p:cNvSpPr txBox="1"/>
            <p:nvPr/>
          </p:nvSpPr>
          <p:spPr>
            <a:xfrm>
              <a:off x="9086814" y="2189827"/>
              <a:ext cx="1080304" cy="507550"/>
            </a:xfrm>
            <a:prstGeom prst="rect">
              <a:avLst/>
            </a:prstGeom>
            <a:noFill/>
          </p:spPr>
          <p:txBody>
            <a:bodyPr wrap="none" rtlCol="0">
              <a:spAutoFit/>
            </a:bodyPr>
            <a:lstStyle/>
            <a:p>
              <a:pPr algn="ctr"/>
              <a:r>
                <a:rPr lang="en-GB" sz="300"/>
                <a:t>Data frames</a:t>
              </a:r>
            </a:p>
            <a:p>
              <a:pPr algn="ctr"/>
              <a:r>
                <a:rPr lang="en-GB" sz="300">
                  <a:solidFill>
                    <a:schemeClr val="tx1"/>
                  </a:solidFill>
                </a:rPr>
                <a:t>/ SQL</a:t>
              </a:r>
            </a:p>
          </p:txBody>
        </p:sp>
        <p:pic>
          <p:nvPicPr>
            <p:cNvPr id="1512" name="Picture 1511">
              <a:extLst>
                <a:ext uri="{FF2B5EF4-FFF2-40B4-BE49-F238E27FC236}">
                  <a16:creationId xmlns:a16="http://schemas.microsoft.com/office/drawing/2014/main" id="{F349090A-6CA3-AA7E-67AC-5364289FBBC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83045" y="4379337"/>
              <a:ext cx="774149" cy="485562"/>
            </a:xfrm>
            <a:prstGeom prst="rect">
              <a:avLst/>
            </a:prstGeom>
            <a:ln>
              <a:solidFill>
                <a:schemeClr val="tx1"/>
              </a:solidFill>
            </a:ln>
          </p:spPr>
        </p:pic>
        <p:pic>
          <p:nvPicPr>
            <p:cNvPr id="1513" name="Picture 2">
              <a:extLst>
                <a:ext uri="{FF2B5EF4-FFF2-40B4-BE49-F238E27FC236}">
                  <a16:creationId xmlns:a16="http://schemas.microsoft.com/office/drawing/2014/main" id="{7E81A472-D60B-3015-17AF-5A38107307C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372602" y="2474035"/>
              <a:ext cx="595035" cy="686579"/>
            </a:xfrm>
            <a:prstGeom prst="rect">
              <a:avLst/>
            </a:prstGeom>
            <a:noFill/>
            <a:extLst>
              <a:ext uri="{909E8E84-426E-40DD-AFC4-6F175D3DCCD1}">
                <a14:hiddenFill xmlns:a14="http://schemas.microsoft.com/office/drawing/2010/main">
                  <a:solidFill>
                    <a:srgbClr val="FFFFFF"/>
                  </a:solidFill>
                </a14:hiddenFill>
              </a:ext>
            </a:extLst>
          </p:spPr>
        </p:pic>
        <p:sp>
          <p:nvSpPr>
            <p:cNvPr id="1514" name="TextBox 1513">
              <a:extLst>
                <a:ext uri="{FF2B5EF4-FFF2-40B4-BE49-F238E27FC236}">
                  <a16:creationId xmlns:a16="http://schemas.microsoft.com/office/drawing/2014/main" id="{20F391AE-F303-D5BA-CB14-37B2DB491C89}"/>
                </a:ext>
              </a:extLst>
            </p:cNvPr>
            <p:cNvSpPr txBox="1"/>
            <p:nvPr/>
          </p:nvSpPr>
          <p:spPr>
            <a:xfrm>
              <a:off x="10235544" y="4817751"/>
              <a:ext cx="978974" cy="422957"/>
            </a:xfrm>
            <a:prstGeom prst="rect">
              <a:avLst/>
            </a:prstGeom>
            <a:noFill/>
          </p:spPr>
          <p:txBody>
            <a:bodyPr wrap="none" rtlCol="0">
              <a:spAutoFit/>
            </a:bodyPr>
            <a:lstStyle/>
            <a:p>
              <a:r>
                <a:rPr lang="en-GB" sz="400">
                  <a:solidFill>
                    <a:schemeClr val="tx1"/>
                  </a:solidFill>
                </a:rPr>
                <a:t>BI tools</a:t>
              </a:r>
            </a:p>
          </p:txBody>
        </p:sp>
        <p:pic>
          <p:nvPicPr>
            <p:cNvPr id="1515" name="Graphic 1514" descr="Users outline">
              <a:extLst>
                <a:ext uri="{FF2B5EF4-FFF2-40B4-BE49-F238E27FC236}">
                  <a16:creationId xmlns:a16="http://schemas.microsoft.com/office/drawing/2014/main" id="{E11F1942-2051-1FB5-D27F-45D9B058CD29}"/>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2004090"/>
              <a:ext cx="616910" cy="616910"/>
            </a:xfrm>
            <a:prstGeom prst="rect">
              <a:avLst/>
            </a:prstGeom>
          </p:spPr>
        </p:pic>
        <p:pic>
          <p:nvPicPr>
            <p:cNvPr id="1516" name="Graphic 1515" descr="Users outline">
              <a:extLst>
                <a:ext uri="{FF2B5EF4-FFF2-40B4-BE49-F238E27FC236}">
                  <a16:creationId xmlns:a16="http://schemas.microsoft.com/office/drawing/2014/main" id="{2620B424-BAA6-906B-CAEE-E798585B823E}"/>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3855054"/>
              <a:ext cx="616910" cy="616910"/>
            </a:xfrm>
            <a:prstGeom prst="rect">
              <a:avLst/>
            </a:prstGeom>
          </p:spPr>
        </p:pic>
        <p:sp>
          <p:nvSpPr>
            <p:cNvPr id="1517" name="Right Arrow 1516">
              <a:extLst>
                <a:ext uri="{FF2B5EF4-FFF2-40B4-BE49-F238E27FC236}">
                  <a16:creationId xmlns:a16="http://schemas.microsoft.com/office/drawing/2014/main" id="{AED3CD96-5F82-FFC7-AC00-61B2BC3806F3}"/>
                </a:ext>
              </a:extLst>
            </p:cNvPr>
            <p:cNvSpPr/>
            <p:nvPr/>
          </p:nvSpPr>
          <p:spPr bwMode="auto">
            <a:xfrm>
              <a:off x="9211599" y="4394635"/>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1518" name="TextBox 1517">
              <a:extLst>
                <a:ext uri="{FF2B5EF4-FFF2-40B4-BE49-F238E27FC236}">
                  <a16:creationId xmlns:a16="http://schemas.microsoft.com/office/drawing/2014/main" id="{52385427-EA80-75E4-30CF-F388D5DFEF99}"/>
                </a:ext>
              </a:extLst>
            </p:cNvPr>
            <p:cNvSpPr txBox="1"/>
            <p:nvPr/>
          </p:nvSpPr>
          <p:spPr>
            <a:xfrm>
              <a:off x="7377824" y="2257388"/>
              <a:ext cx="1441583" cy="380661"/>
            </a:xfrm>
            <a:prstGeom prst="rect">
              <a:avLst/>
            </a:prstGeom>
            <a:noFill/>
          </p:spPr>
          <p:txBody>
            <a:bodyPr wrap="none" rtlCol="0">
              <a:spAutoFit/>
            </a:bodyPr>
            <a:lstStyle/>
            <a:p>
              <a:r>
                <a:rPr lang="en-GB" sz="300">
                  <a:solidFill>
                    <a:schemeClr val="tx1"/>
                  </a:solidFill>
                </a:rPr>
                <a:t>Feature store tables</a:t>
              </a:r>
            </a:p>
          </p:txBody>
        </p:sp>
        <p:sp>
          <p:nvSpPr>
            <p:cNvPr id="1519" name="TextBox 1518">
              <a:extLst>
                <a:ext uri="{FF2B5EF4-FFF2-40B4-BE49-F238E27FC236}">
                  <a16:creationId xmlns:a16="http://schemas.microsoft.com/office/drawing/2014/main" id="{7A73BF36-E6C3-4279-7A96-30C1AE5CBFAF}"/>
                </a:ext>
              </a:extLst>
            </p:cNvPr>
            <p:cNvSpPr txBox="1"/>
            <p:nvPr/>
          </p:nvSpPr>
          <p:spPr>
            <a:xfrm>
              <a:off x="7403104" y="3487671"/>
              <a:ext cx="1671894" cy="38066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DW </a:t>
              </a:r>
              <a:r>
                <a:rPr kumimoji="0" lang="en-GB" sz="300" b="0" i="0" u="none" strike="noStrike" kern="1200" cap="none" spc="0" normalizeH="0" baseline="0" noProof="0">
                  <a:ln>
                    <a:noFill/>
                  </a:ln>
                  <a:solidFill>
                    <a:srgbClr val="000000"/>
                  </a:solidFill>
                  <a:effectLst/>
                  <a:uLnTx/>
                  <a:uFillTx/>
                  <a:latin typeface="Arial" charset="0"/>
                </a:rPr>
                <a:t>/ data mart tables</a:t>
              </a:r>
            </a:p>
          </p:txBody>
        </p:sp>
        <p:grpSp>
          <p:nvGrpSpPr>
            <p:cNvPr id="1520" name="Group 1519">
              <a:extLst>
                <a:ext uri="{FF2B5EF4-FFF2-40B4-BE49-F238E27FC236}">
                  <a16:creationId xmlns:a16="http://schemas.microsoft.com/office/drawing/2014/main" id="{57DA4BF1-C58D-63B7-3DA6-36D54E1871C7}"/>
                </a:ext>
              </a:extLst>
            </p:cNvPr>
            <p:cNvGrpSpPr/>
            <p:nvPr/>
          </p:nvGrpSpPr>
          <p:grpSpPr>
            <a:xfrm>
              <a:off x="7507315" y="4050747"/>
              <a:ext cx="1428608" cy="895095"/>
              <a:chOff x="7559414" y="3851947"/>
              <a:chExt cx="2213753" cy="1387022"/>
            </a:xfrm>
          </p:grpSpPr>
          <p:grpSp>
            <p:nvGrpSpPr>
              <p:cNvPr id="1526" name="Group 9">
                <a:extLst>
                  <a:ext uri="{FF2B5EF4-FFF2-40B4-BE49-F238E27FC236}">
                    <a16:creationId xmlns:a16="http://schemas.microsoft.com/office/drawing/2014/main" id="{DD401409-B0B3-40F4-441E-77D2CD2B1CF3}"/>
                  </a:ext>
                </a:extLst>
              </p:cNvPr>
              <p:cNvGrpSpPr>
                <a:grpSpLocks/>
              </p:cNvGrpSpPr>
              <p:nvPr/>
            </p:nvGrpSpPr>
            <p:grpSpPr bwMode="auto">
              <a:xfrm>
                <a:off x="7559414" y="3868406"/>
                <a:ext cx="382728" cy="357450"/>
                <a:chOff x="674" y="3660"/>
                <a:chExt cx="464" cy="428"/>
              </a:xfrm>
            </p:grpSpPr>
            <p:sp>
              <p:nvSpPr>
                <p:cNvPr id="1605" name="Rectangle 10">
                  <a:extLst>
                    <a:ext uri="{FF2B5EF4-FFF2-40B4-BE49-F238E27FC236}">
                      <a16:creationId xmlns:a16="http://schemas.microsoft.com/office/drawing/2014/main" id="{6FFE4A0D-DFB6-FCF6-33EE-285C94DE663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6" name="Rectangle 11">
                  <a:extLst>
                    <a:ext uri="{FF2B5EF4-FFF2-40B4-BE49-F238E27FC236}">
                      <a16:creationId xmlns:a16="http://schemas.microsoft.com/office/drawing/2014/main" id="{7EECF1A7-F743-4C35-D340-CBA27B14BBC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7" name="Line 12">
                  <a:extLst>
                    <a:ext uri="{FF2B5EF4-FFF2-40B4-BE49-F238E27FC236}">
                      <a16:creationId xmlns:a16="http://schemas.microsoft.com/office/drawing/2014/main" id="{25174A2B-33D7-19A7-9EA3-2FA3F770D67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8" name="Line 13">
                  <a:extLst>
                    <a:ext uri="{FF2B5EF4-FFF2-40B4-BE49-F238E27FC236}">
                      <a16:creationId xmlns:a16="http://schemas.microsoft.com/office/drawing/2014/main" id="{1BDD32D2-1CC2-EB39-88BC-FB55B6A60A9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9" name="Line 14">
                  <a:extLst>
                    <a:ext uri="{FF2B5EF4-FFF2-40B4-BE49-F238E27FC236}">
                      <a16:creationId xmlns:a16="http://schemas.microsoft.com/office/drawing/2014/main" id="{F1E403AA-95F5-4E03-CDE5-CA4BF79DA81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0" name="Line 15">
                  <a:extLst>
                    <a:ext uri="{FF2B5EF4-FFF2-40B4-BE49-F238E27FC236}">
                      <a16:creationId xmlns:a16="http://schemas.microsoft.com/office/drawing/2014/main" id="{284A3A34-EFBA-638E-AAB6-60B400A749B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1" name="Line 16">
                  <a:extLst>
                    <a:ext uri="{FF2B5EF4-FFF2-40B4-BE49-F238E27FC236}">
                      <a16:creationId xmlns:a16="http://schemas.microsoft.com/office/drawing/2014/main" id="{DE09F780-A27B-B043-2CC6-FF06A7F7C16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2" name="Line 17">
                  <a:extLst>
                    <a:ext uri="{FF2B5EF4-FFF2-40B4-BE49-F238E27FC236}">
                      <a16:creationId xmlns:a16="http://schemas.microsoft.com/office/drawing/2014/main" id="{B7F501E0-E9DE-6F53-3C86-E88822AF83A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3" name="Line 18">
                  <a:extLst>
                    <a:ext uri="{FF2B5EF4-FFF2-40B4-BE49-F238E27FC236}">
                      <a16:creationId xmlns:a16="http://schemas.microsoft.com/office/drawing/2014/main" id="{0D6AB0AA-CF3B-362B-8DF9-EC2B2E7332F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27" name="Group 9">
                <a:extLst>
                  <a:ext uri="{FF2B5EF4-FFF2-40B4-BE49-F238E27FC236}">
                    <a16:creationId xmlns:a16="http://schemas.microsoft.com/office/drawing/2014/main" id="{2FD74B33-50D6-F236-E404-3BDD9E3F0547}"/>
                  </a:ext>
                </a:extLst>
              </p:cNvPr>
              <p:cNvGrpSpPr>
                <a:grpSpLocks/>
              </p:cNvGrpSpPr>
              <p:nvPr/>
            </p:nvGrpSpPr>
            <p:grpSpPr bwMode="auto">
              <a:xfrm>
                <a:off x="8467573" y="3856887"/>
                <a:ext cx="382728" cy="357450"/>
                <a:chOff x="674" y="3660"/>
                <a:chExt cx="464" cy="428"/>
              </a:xfrm>
            </p:grpSpPr>
            <p:sp>
              <p:nvSpPr>
                <p:cNvPr id="1596" name="Rectangle 10">
                  <a:extLst>
                    <a:ext uri="{FF2B5EF4-FFF2-40B4-BE49-F238E27FC236}">
                      <a16:creationId xmlns:a16="http://schemas.microsoft.com/office/drawing/2014/main" id="{4014514E-F5AB-6860-D895-E51E87C7311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7" name="Rectangle 11">
                  <a:extLst>
                    <a:ext uri="{FF2B5EF4-FFF2-40B4-BE49-F238E27FC236}">
                      <a16:creationId xmlns:a16="http://schemas.microsoft.com/office/drawing/2014/main" id="{600D9C9D-257C-1377-2392-33D08F75DBE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8" name="Line 12">
                  <a:extLst>
                    <a:ext uri="{FF2B5EF4-FFF2-40B4-BE49-F238E27FC236}">
                      <a16:creationId xmlns:a16="http://schemas.microsoft.com/office/drawing/2014/main" id="{4F29420F-05F7-F140-DF75-BFF986F891F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9" name="Line 13">
                  <a:extLst>
                    <a:ext uri="{FF2B5EF4-FFF2-40B4-BE49-F238E27FC236}">
                      <a16:creationId xmlns:a16="http://schemas.microsoft.com/office/drawing/2014/main" id="{47BC7E26-BE93-1B00-7405-0DF94DA2CBB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0" name="Line 14">
                  <a:extLst>
                    <a:ext uri="{FF2B5EF4-FFF2-40B4-BE49-F238E27FC236}">
                      <a16:creationId xmlns:a16="http://schemas.microsoft.com/office/drawing/2014/main" id="{87897A10-AF6A-73DF-685A-73AB1E99949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1" name="Line 15">
                  <a:extLst>
                    <a:ext uri="{FF2B5EF4-FFF2-40B4-BE49-F238E27FC236}">
                      <a16:creationId xmlns:a16="http://schemas.microsoft.com/office/drawing/2014/main" id="{E32B2AEF-7F5D-20E1-D383-9707968F701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2" name="Line 16">
                  <a:extLst>
                    <a:ext uri="{FF2B5EF4-FFF2-40B4-BE49-F238E27FC236}">
                      <a16:creationId xmlns:a16="http://schemas.microsoft.com/office/drawing/2014/main" id="{99834C56-0A29-FC90-5575-8913ECBFB01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3" name="Line 17">
                  <a:extLst>
                    <a:ext uri="{FF2B5EF4-FFF2-40B4-BE49-F238E27FC236}">
                      <a16:creationId xmlns:a16="http://schemas.microsoft.com/office/drawing/2014/main" id="{554DFB10-3856-3FAC-2989-10D61D17743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4" name="Line 18">
                  <a:extLst>
                    <a:ext uri="{FF2B5EF4-FFF2-40B4-BE49-F238E27FC236}">
                      <a16:creationId xmlns:a16="http://schemas.microsoft.com/office/drawing/2014/main" id="{A663BF7E-B37C-ADD9-4E12-8DE065043F8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28" name="Group 9">
                <a:extLst>
                  <a:ext uri="{FF2B5EF4-FFF2-40B4-BE49-F238E27FC236}">
                    <a16:creationId xmlns:a16="http://schemas.microsoft.com/office/drawing/2014/main" id="{0E79BC09-1F60-335A-5EB7-C6A1C014497E}"/>
                  </a:ext>
                </a:extLst>
              </p:cNvPr>
              <p:cNvGrpSpPr>
                <a:grpSpLocks/>
              </p:cNvGrpSpPr>
              <p:nvPr/>
            </p:nvGrpSpPr>
            <p:grpSpPr bwMode="auto">
              <a:xfrm>
                <a:off x="7559414" y="4881519"/>
                <a:ext cx="382728" cy="357450"/>
                <a:chOff x="674" y="3660"/>
                <a:chExt cx="464" cy="428"/>
              </a:xfrm>
            </p:grpSpPr>
            <p:sp>
              <p:nvSpPr>
                <p:cNvPr id="1587" name="Rectangle 10">
                  <a:extLst>
                    <a:ext uri="{FF2B5EF4-FFF2-40B4-BE49-F238E27FC236}">
                      <a16:creationId xmlns:a16="http://schemas.microsoft.com/office/drawing/2014/main" id="{91DA736D-705C-E24C-9E9A-A6DC03FA5E7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8" name="Rectangle 11">
                  <a:extLst>
                    <a:ext uri="{FF2B5EF4-FFF2-40B4-BE49-F238E27FC236}">
                      <a16:creationId xmlns:a16="http://schemas.microsoft.com/office/drawing/2014/main" id="{F0D3F977-E890-FE83-0F7A-0867206CF35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9" name="Line 12">
                  <a:extLst>
                    <a:ext uri="{FF2B5EF4-FFF2-40B4-BE49-F238E27FC236}">
                      <a16:creationId xmlns:a16="http://schemas.microsoft.com/office/drawing/2014/main" id="{98D989DB-8DFD-D90A-82CE-1279A99FA0F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0" name="Line 13">
                  <a:extLst>
                    <a:ext uri="{FF2B5EF4-FFF2-40B4-BE49-F238E27FC236}">
                      <a16:creationId xmlns:a16="http://schemas.microsoft.com/office/drawing/2014/main" id="{8C807BD0-482D-3FF8-43BC-AF628B44851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1" name="Line 14">
                  <a:extLst>
                    <a:ext uri="{FF2B5EF4-FFF2-40B4-BE49-F238E27FC236}">
                      <a16:creationId xmlns:a16="http://schemas.microsoft.com/office/drawing/2014/main" id="{F821BCC9-6AFF-A700-090D-2A86B5D6B40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2" name="Line 15">
                  <a:extLst>
                    <a:ext uri="{FF2B5EF4-FFF2-40B4-BE49-F238E27FC236}">
                      <a16:creationId xmlns:a16="http://schemas.microsoft.com/office/drawing/2014/main" id="{8018D672-1E7E-52DE-075C-C02DF9B90B2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3" name="Line 16">
                  <a:extLst>
                    <a:ext uri="{FF2B5EF4-FFF2-40B4-BE49-F238E27FC236}">
                      <a16:creationId xmlns:a16="http://schemas.microsoft.com/office/drawing/2014/main" id="{C25B60AE-3E72-DEBE-0B84-BB5011A56E5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4" name="Line 17">
                  <a:extLst>
                    <a:ext uri="{FF2B5EF4-FFF2-40B4-BE49-F238E27FC236}">
                      <a16:creationId xmlns:a16="http://schemas.microsoft.com/office/drawing/2014/main" id="{C9102327-AB68-71C4-17CA-5F4ADF44950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5" name="Line 18">
                  <a:extLst>
                    <a:ext uri="{FF2B5EF4-FFF2-40B4-BE49-F238E27FC236}">
                      <a16:creationId xmlns:a16="http://schemas.microsoft.com/office/drawing/2014/main" id="{DDC7F0CA-9DCC-3519-957A-494152EC9AC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29" name="Group 9">
                <a:extLst>
                  <a:ext uri="{FF2B5EF4-FFF2-40B4-BE49-F238E27FC236}">
                    <a16:creationId xmlns:a16="http://schemas.microsoft.com/office/drawing/2014/main" id="{24A58BDB-60AE-CE87-4027-33EEA6146879}"/>
                  </a:ext>
                </a:extLst>
              </p:cNvPr>
              <p:cNvGrpSpPr>
                <a:grpSpLocks/>
              </p:cNvGrpSpPr>
              <p:nvPr/>
            </p:nvGrpSpPr>
            <p:grpSpPr bwMode="auto">
              <a:xfrm>
                <a:off x="8032981" y="4355406"/>
                <a:ext cx="382728" cy="357450"/>
                <a:chOff x="674" y="3660"/>
                <a:chExt cx="464" cy="428"/>
              </a:xfrm>
            </p:grpSpPr>
            <p:sp>
              <p:nvSpPr>
                <p:cNvPr id="1578" name="Rectangle 10">
                  <a:extLst>
                    <a:ext uri="{FF2B5EF4-FFF2-40B4-BE49-F238E27FC236}">
                      <a16:creationId xmlns:a16="http://schemas.microsoft.com/office/drawing/2014/main" id="{A1077A83-8BD7-3770-DC86-044D2F5E848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9" name="Rectangle 11">
                  <a:extLst>
                    <a:ext uri="{FF2B5EF4-FFF2-40B4-BE49-F238E27FC236}">
                      <a16:creationId xmlns:a16="http://schemas.microsoft.com/office/drawing/2014/main" id="{3FF526D5-25D0-E019-D891-19AB09DE943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0" name="Line 12">
                  <a:extLst>
                    <a:ext uri="{FF2B5EF4-FFF2-40B4-BE49-F238E27FC236}">
                      <a16:creationId xmlns:a16="http://schemas.microsoft.com/office/drawing/2014/main" id="{17BA1E89-3741-4053-BE30-F214F2FC2EA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1" name="Line 13">
                  <a:extLst>
                    <a:ext uri="{FF2B5EF4-FFF2-40B4-BE49-F238E27FC236}">
                      <a16:creationId xmlns:a16="http://schemas.microsoft.com/office/drawing/2014/main" id="{B2FDB84F-975F-82CD-2441-63A4857C7B9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2" name="Line 14">
                  <a:extLst>
                    <a:ext uri="{FF2B5EF4-FFF2-40B4-BE49-F238E27FC236}">
                      <a16:creationId xmlns:a16="http://schemas.microsoft.com/office/drawing/2014/main" id="{E3996DF9-9F64-D283-6425-8DD37FB2B8B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3" name="Line 15">
                  <a:extLst>
                    <a:ext uri="{FF2B5EF4-FFF2-40B4-BE49-F238E27FC236}">
                      <a16:creationId xmlns:a16="http://schemas.microsoft.com/office/drawing/2014/main" id="{7D4077C7-EA31-2610-C627-43EF6023B29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4" name="Line 16">
                  <a:extLst>
                    <a:ext uri="{FF2B5EF4-FFF2-40B4-BE49-F238E27FC236}">
                      <a16:creationId xmlns:a16="http://schemas.microsoft.com/office/drawing/2014/main" id="{5E1FC271-080B-658A-62C3-5BD5304912D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5" name="Line 17">
                  <a:extLst>
                    <a:ext uri="{FF2B5EF4-FFF2-40B4-BE49-F238E27FC236}">
                      <a16:creationId xmlns:a16="http://schemas.microsoft.com/office/drawing/2014/main" id="{397D942C-3947-36A5-ADEE-F12348A4680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6" name="Line 18">
                  <a:extLst>
                    <a:ext uri="{FF2B5EF4-FFF2-40B4-BE49-F238E27FC236}">
                      <a16:creationId xmlns:a16="http://schemas.microsoft.com/office/drawing/2014/main" id="{5D1D170E-4024-70AB-4F76-9273DA311EC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30" name="Group 9">
                <a:extLst>
                  <a:ext uri="{FF2B5EF4-FFF2-40B4-BE49-F238E27FC236}">
                    <a16:creationId xmlns:a16="http://schemas.microsoft.com/office/drawing/2014/main" id="{F08FBA15-3010-C108-636E-1E2447F7AB36}"/>
                  </a:ext>
                </a:extLst>
              </p:cNvPr>
              <p:cNvGrpSpPr>
                <a:grpSpLocks/>
              </p:cNvGrpSpPr>
              <p:nvPr/>
            </p:nvGrpSpPr>
            <p:grpSpPr bwMode="auto">
              <a:xfrm>
                <a:off x="8467573" y="4881519"/>
                <a:ext cx="382728" cy="357450"/>
                <a:chOff x="674" y="3660"/>
                <a:chExt cx="464" cy="428"/>
              </a:xfrm>
            </p:grpSpPr>
            <p:sp>
              <p:nvSpPr>
                <p:cNvPr id="1569" name="Rectangle 10">
                  <a:extLst>
                    <a:ext uri="{FF2B5EF4-FFF2-40B4-BE49-F238E27FC236}">
                      <a16:creationId xmlns:a16="http://schemas.microsoft.com/office/drawing/2014/main" id="{6A51008F-58DC-2074-FB7A-E8BEFB5D483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0" name="Rectangle 11">
                  <a:extLst>
                    <a:ext uri="{FF2B5EF4-FFF2-40B4-BE49-F238E27FC236}">
                      <a16:creationId xmlns:a16="http://schemas.microsoft.com/office/drawing/2014/main" id="{C4E9FB6A-8B7E-0041-FD00-88C4E2D47FF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1" name="Line 12">
                  <a:extLst>
                    <a:ext uri="{FF2B5EF4-FFF2-40B4-BE49-F238E27FC236}">
                      <a16:creationId xmlns:a16="http://schemas.microsoft.com/office/drawing/2014/main" id="{28C924F7-46E4-6997-E5E7-23233F4DD2F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2" name="Line 13">
                  <a:extLst>
                    <a:ext uri="{FF2B5EF4-FFF2-40B4-BE49-F238E27FC236}">
                      <a16:creationId xmlns:a16="http://schemas.microsoft.com/office/drawing/2014/main" id="{FB66DA8B-9B2B-D976-0386-8BC92879B26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3" name="Line 14">
                  <a:extLst>
                    <a:ext uri="{FF2B5EF4-FFF2-40B4-BE49-F238E27FC236}">
                      <a16:creationId xmlns:a16="http://schemas.microsoft.com/office/drawing/2014/main" id="{CF16B2F8-DC30-52DC-578B-247DD0EF743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4" name="Line 15">
                  <a:extLst>
                    <a:ext uri="{FF2B5EF4-FFF2-40B4-BE49-F238E27FC236}">
                      <a16:creationId xmlns:a16="http://schemas.microsoft.com/office/drawing/2014/main" id="{5D785059-96EA-D208-F3E0-D163484907E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5" name="Line 16">
                  <a:extLst>
                    <a:ext uri="{FF2B5EF4-FFF2-40B4-BE49-F238E27FC236}">
                      <a16:creationId xmlns:a16="http://schemas.microsoft.com/office/drawing/2014/main" id="{E5002851-2F3F-0237-AE81-9F5726CD5AC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6" name="Line 17">
                  <a:extLst>
                    <a:ext uri="{FF2B5EF4-FFF2-40B4-BE49-F238E27FC236}">
                      <a16:creationId xmlns:a16="http://schemas.microsoft.com/office/drawing/2014/main" id="{44B1FA5E-BF93-4BE4-94F2-166A5456E5B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7" name="Line 18">
                  <a:extLst>
                    <a:ext uri="{FF2B5EF4-FFF2-40B4-BE49-F238E27FC236}">
                      <a16:creationId xmlns:a16="http://schemas.microsoft.com/office/drawing/2014/main" id="{28E5FC62-662B-B872-8E3E-9FD36E4DC8B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1531" name="Straight Connector 1530">
                <a:extLst>
                  <a:ext uri="{FF2B5EF4-FFF2-40B4-BE49-F238E27FC236}">
                    <a16:creationId xmlns:a16="http://schemas.microsoft.com/office/drawing/2014/main" id="{F184421C-9E32-04F5-B976-3E9BE96B8BCB}"/>
                  </a:ext>
                </a:extLst>
              </p:cNvPr>
              <p:cNvCxnSpPr>
                <a:stCxn id="1609" idx="1"/>
                <a:endCxn id="1579"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32" name="Straight Connector 1531">
                <a:extLst>
                  <a:ext uri="{FF2B5EF4-FFF2-40B4-BE49-F238E27FC236}">
                    <a16:creationId xmlns:a16="http://schemas.microsoft.com/office/drawing/2014/main" id="{A01FB8A7-B560-4949-12C0-D3AA94E615C4}"/>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33" name="Straight Connector 1532">
                <a:extLst>
                  <a:ext uri="{FF2B5EF4-FFF2-40B4-BE49-F238E27FC236}">
                    <a16:creationId xmlns:a16="http://schemas.microsoft.com/office/drawing/2014/main" id="{C1AC8C4E-B817-C698-C9D6-D79AFA3F2652}"/>
                  </a:ext>
                </a:extLst>
              </p:cNvPr>
              <p:cNvCxnSpPr>
                <a:cxnSpLocks/>
                <a:endCxn id="1570"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34" name="Straight Connector 1533">
                <a:extLst>
                  <a:ext uri="{FF2B5EF4-FFF2-40B4-BE49-F238E27FC236}">
                    <a16:creationId xmlns:a16="http://schemas.microsoft.com/office/drawing/2014/main" id="{A6D42CDF-C984-DE3D-BB6F-3F53302CB205}"/>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1535" name="Group 9">
                <a:extLst>
                  <a:ext uri="{FF2B5EF4-FFF2-40B4-BE49-F238E27FC236}">
                    <a16:creationId xmlns:a16="http://schemas.microsoft.com/office/drawing/2014/main" id="{9EF534AE-B7A5-940A-7C3A-ABE6C93EE14C}"/>
                  </a:ext>
                </a:extLst>
              </p:cNvPr>
              <p:cNvGrpSpPr>
                <a:grpSpLocks/>
              </p:cNvGrpSpPr>
              <p:nvPr/>
            </p:nvGrpSpPr>
            <p:grpSpPr bwMode="auto">
              <a:xfrm>
                <a:off x="9390439" y="3851947"/>
                <a:ext cx="382728" cy="357450"/>
                <a:chOff x="674" y="3660"/>
                <a:chExt cx="464" cy="428"/>
              </a:xfrm>
            </p:grpSpPr>
            <p:sp>
              <p:nvSpPr>
                <p:cNvPr id="1560" name="Rectangle 10">
                  <a:extLst>
                    <a:ext uri="{FF2B5EF4-FFF2-40B4-BE49-F238E27FC236}">
                      <a16:creationId xmlns:a16="http://schemas.microsoft.com/office/drawing/2014/main" id="{4AE4CBB9-737B-A3DE-8FA4-9E0F61D1BF2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1" name="Rectangle 11">
                  <a:extLst>
                    <a:ext uri="{FF2B5EF4-FFF2-40B4-BE49-F238E27FC236}">
                      <a16:creationId xmlns:a16="http://schemas.microsoft.com/office/drawing/2014/main" id="{1B52BC3A-E884-5C2B-C8AE-8926045F6CF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2" name="Line 12">
                  <a:extLst>
                    <a:ext uri="{FF2B5EF4-FFF2-40B4-BE49-F238E27FC236}">
                      <a16:creationId xmlns:a16="http://schemas.microsoft.com/office/drawing/2014/main" id="{6B457653-2FA6-509B-3347-477A0FFB0D00}"/>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3" name="Line 13">
                  <a:extLst>
                    <a:ext uri="{FF2B5EF4-FFF2-40B4-BE49-F238E27FC236}">
                      <a16:creationId xmlns:a16="http://schemas.microsoft.com/office/drawing/2014/main" id="{75108C6A-3FF5-9730-CD72-1AA1031BAE1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4" name="Line 14">
                  <a:extLst>
                    <a:ext uri="{FF2B5EF4-FFF2-40B4-BE49-F238E27FC236}">
                      <a16:creationId xmlns:a16="http://schemas.microsoft.com/office/drawing/2014/main" id="{BAF046A1-DFA7-9226-9A98-E7877F5132D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5" name="Line 15">
                  <a:extLst>
                    <a:ext uri="{FF2B5EF4-FFF2-40B4-BE49-F238E27FC236}">
                      <a16:creationId xmlns:a16="http://schemas.microsoft.com/office/drawing/2014/main" id="{C13823AF-E9AF-934D-ACE4-41DFA63EFF5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6" name="Line 16">
                  <a:extLst>
                    <a:ext uri="{FF2B5EF4-FFF2-40B4-BE49-F238E27FC236}">
                      <a16:creationId xmlns:a16="http://schemas.microsoft.com/office/drawing/2014/main" id="{99516B43-BA8A-79C0-A2E2-E1DFAE9AB7C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7" name="Line 17">
                  <a:extLst>
                    <a:ext uri="{FF2B5EF4-FFF2-40B4-BE49-F238E27FC236}">
                      <a16:creationId xmlns:a16="http://schemas.microsoft.com/office/drawing/2014/main" id="{24AE806E-EC7C-D914-795D-DD46AD37F04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8" name="Line 18">
                  <a:extLst>
                    <a:ext uri="{FF2B5EF4-FFF2-40B4-BE49-F238E27FC236}">
                      <a16:creationId xmlns:a16="http://schemas.microsoft.com/office/drawing/2014/main" id="{8D593E07-4697-3738-D4A6-38B2F3E4CEF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36" name="Group 9">
                <a:extLst>
                  <a:ext uri="{FF2B5EF4-FFF2-40B4-BE49-F238E27FC236}">
                    <a16:creationId xmlns:a16="http://schemas.microsoft.com/office/drawing/2014/main" id="{DAC7F4AC-CB81-D698-E695-05745D367B50}"/>
                  </a:ext>
                </a:extLst>
              </p:cNvPr>
              <p:cNvGrpSpPr>
                <a:grpSpLocks/>
              </p:cNvGrpSpPr>
              <p:nvPr/>
            </p:nvGrpSpPr>
            <p:grpSpPr bwMode="auto">
              <a:xfrm>
                <a:off x="8955847" y="4350466"/>
                <a:ext cx="382728" cy="357450"/>
                <a:chOff x="674" y="3660"/>
                <a:chExt cx="464" cy="428"/>
              </a:xfrm>
            </p:grpSpPr>
            <p:sp>
              <p:nvSpPr>
                <p:cNvPr id="1551" name="Rectangle 10">
                  <a:extLst>
                    <a:ext uri="{FF2B5EF4-FFF2-40B4-BE49-F238E27FC236}">
                      <a16:creationId xmlns:a16="http://schemas.microsoft.com/office/drawing/2014/main" id="{688F6510-5425-BBC2-CACB-9A8FCF6998C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2" name="Rectangle 11">
                  <a:extLst>
                    <a:ext uri="{FF2B5EF4-FFF2-40B4-BE49-F238E27FC236}">
                      <a16:creationId xmlns:a16="http://schemas.microsoft.com/office/drawing/2014/main" id="{4011C271-9134-57EC-1516-789379B050F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3" name="Line 12">
                  <a:extLst>
                    <a:ext uri="{FF2B5EF4-FFF2-40B4-BE49-F238E27FC236}">
                      <a16:creationId xmlns:a16="http://schemas.microsoft.com/office/drawing/2014/main" id="{56D445AA-439D-3E56-8DE5-DBCDFF47732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4" name="Line 13">
                  <a:extLst>
                    <a:ext uri="{FF2B5EF4-FFF2-40B4-BE49-F238E27FC236}">
                      <a16:creationId xmlns:a16="http://schemas.microsoft.com/office/drawing/2014/main" id="{9E784FC2-C590-EB52-4C94-F719BEF00B3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5" name="Line 14">
                  <a:extLst>
                    <a:ext uri="{FF2B5EF4-FFF2-40B4-BE49-F238E27FC236}">
                      <a16:creationId xmlns:a16="http://schemas.microsoft.com/office/drawing/2014/main" id="{1759D882-B35E-A0EE-0226-2637A5EED63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6" name="Line 15">
                  <a:extLst>
                    <a:ext uri="{FF2B5EF4-FFF2-40B4-BE49-F238E27FC236}">
                      <a16:creationId xmlns:a16="http://schemas.microsoft.com/office/drawing/2014/main" id="{F06E1864-073C-8B81-AAF5-3EC033C3572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7" name="Line 16">
                  <a:extLst>
                    <a:ext uri="{FF2B5EF4-FFF2-40B4-BE49-F238E27FC236}">
                      <a16:creationId xmlns:a16="http://schemas.microsoft.com/office/drawing/2014/main" id="{E1859F6A-AC05-9340-00D4-A9A090388E2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8" name="Line 17">
                  <a:extLst>
                    <a:ext uri="{FF2B5EF4-FFF2-40B4-BE49-F238E27FC236}">
                      <a16:creationId xmlns:a16="http://schemas.microsoft.com/office/drawing/2014/main" id="{F91B7090-3B9A-E879-17B2-05A0CD9E95B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9" name="Line 18">
                  <a:extLst>
                    <a:ext uri="{FF2B5EF4-FFF2-40B4-BE49-F238E27FC236}">
                      <a16:creationId xmlns:a16="http://schemas.microsoft.com/office/drawing/2014/main" id="{61D77194-EBC2-D544-BA1A-46F93CFC0D5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537" name="Group 9">
                <a:extLst>
                  <a:ext uri="{FF2B5EF4-FFF2-40B4-BE49-F238E27FC236}">
                    <a16:creationId xmlns:a16="http://schemas.microsoft.com/office/drawing/2014/main" id="{79A6411E-0D27-DB18-9F5C-268D9C1D00D5}"/>
                  </a:ext>
                </a:extLst>
              </p:cNvPr>
              <p:cNvGrpSpPr>
                <a:grpSpLocks/>
              </p:cNvGrpSpPr>
              <p:nvPr/>
            </p:nvGrpSpPr>
            <p:grpSpPr bwMode="auto">
              <a:xfrm>
                <a:off x="9390439" y="4876579"/>
                <a:ext cx="382728" cy="357450"/>
                <a:chOff x="674" y="3660"/>
                <a:chExt cx="464" cy="428"/>
              </a:xfrm>
            </p:grpSpPr>
            <p:sp>
              <p:nvSpPr>
                <p:cNvPr id="1542" name="Rectangle 10">
                  <a:extLst>
                    <a:ext uri="{FF2B5EF4-FFF2-40B4-BE49-F238E27FC236}">
                      <a16:creationId xmlns:a16="http://schemas.microsoft.com/office/drawing/2014/main" id="{9C28386C-F3E8-939E-641A-D45CD642C68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3" name="Rectangle 11">
                  <a:extLst>
                    <a:ext uri="{FF2B5EF4-FFF2-40B4-BE49-F238E27FC236}">
                      <a16:creationId xmlns:a16="http://schemas.microsoft.com/office/drawing/2014/main" id="{10308EA2-8EF9-4D80-86C7-97F9D22E208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4" name="Line 12">
                  <a:extLst>
                    <a:ext uri="{FF2B5EF4-FFF2-40B4-BE49-F238E27FC236}">
                      <a16:creationId xmlns:a16="http://schemas.microsoft.com/office/drawing/2014/main" id="{CA1F198D-4695-87CB-B08F-925B75F8440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5" name="Line 13">
                  <a:extLst>
                    <a:ext uri="{FF2B5EF4-FFF2-40B4-BE49-F238E27FC236}">
                      <a16:creationId xmlns:a16="http://schemas.microsoft.com/office/drawing/2014/main" id="{CEEC29AB-6729-428E-3D31-2E0D8AC1182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6" name="Line 14">
                  <a:extLst>
                    <a:ext uri="{FF2B5EF4-FFF2-40B4-BE49-F238E27FC236}">
                      <a16:creationId xmlns:a16="http://schemas.microsoft.com/office/drawing/2014/main" id="{C3675283-4681-192F-30C6-F8C5AEA9EC7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7" name="Line 15">
                  <a:extLst>
                    <a:ext uri="{FF2B5EF4-FFF2-40B4-BE49-F238E27FC236}">
                      <a16:creationId xmlns:a16="http://schemas.microsoft.com/office/drawing/2014/main" id="{EDA05AC0-0DDE-5F7F-21B6-AE19E942A16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8" name="Line 16">
                  <a:extLst>
                    <a:ext uri="{FF2B5EF4-FFF2-40B4-BE49-F238E27FC236}">
                      <a16:creationId xmlns:a16="http://schemas.microsoft.com/office/drawing/2014/main" id="{792DC2CE-FA82-1AD5-F2F8-6E5CCACC67F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9" name="Line 17">
                  <a:extLst>
                    <a:ext uri="{FF2B5EF4-FFF2-40B4-BE49-F238E27FC236}">
                      <a16:creationId xmlns:a16="http://schemas.microsoft.com/office/drawing/2014/main" id="{0E1DF55F-BEB3-8893-6238-C7499C51B89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0" name="Line 18">
                  <a:extLst>
                    <a:ext uri="{FF2B5EF4-FFF2-40B4-BE49-F238E27FC236}">
                      <a16:creationId xmlns:a16="http://schemas.microsoft.com/office/drawing/2014/main" id="{2C4F67E9-C0A2-367D-266C-973024503CE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1538" name="Straight Connector 1537">
                <a:extLst>
                  <a:ext uri="{FF2B5EF4-FFF2-40B4-BE49-F238E27FC236}">
                    <a16:creationId xmlns:a16="http://schemas.microsoft.com/office/drawing/2014/main" id="{E57DC54F-AD4F-577E-0FB0-846E48B88F3B}"/>
                  </a:ext>
                </a:extLst>
              </p:cNvPr>
              <p:cNvCxnSpPr>
                <a:endCxn id="1552"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39" name="Straight Connector 1538">
                <a:extLst>
                  <a:ext uri="{FF2B5EF4-FFF2-40B4-BE49-F238E27FC236}">
                    <a16:creationId xmlns:a16="http://schemas.microsoft.com/office/drawing/2014/main" id="{45058750-D838-687E-E8F5-E4488BD526C9}"/>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0" name="Straight Connector 1539">
                <a:extLst>
                  <a:ext uri="{FF2B5EF4-FFF2-40B4-BE49-F238E27FC236}">
                    <a16:creationId xmlns:a16="http://schemas.microsoft.com/office/drawing/2014/main" id="{99D3E3F2-F7EF-935A-2B5E-2BB42C6C3FA1}"/>
                  </a:ext>
                </a:extLst>
              </p:cNvPr>
              <p:cNvCxnSpPr>
                <a:cxnSpLocks/>
                <a:endCxn id="1543"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1" name="Straight Connector 1540">
                <a:extLst>
                  <a:ext uri="{FF2B5EF4-FFF2-40B4-BE49-F238E27FC236}">
                    <a16:creationId xmlns:a16="http://schemas.microsoft.com/office/drawing/2014/main" id="{9F774FC4-1C5C-41F2-62A7-DC5EFE227D2A}"/>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521" name="TextBox 1520">
              <a:extLst>
                <a:ext uri="{FF2B5EF4-FFF2-40B4-BE49-F238E27FC236}">
                  <a16:creationId xmlns:a16="http://schemas.microsoft.com/office/drawing/2014/main" id="{533FC578-5838-B51C-B49B-3DBBC5D37E81}"/>
                </a:ext>
              </a:extLst>
            </p:cNvPr>
            <p:cNvSpPr txBox="1"/>
            <p:nvPr/>
          </p:nvSpPr>
          <p:spPr>
            <a:xfrm>
              <a:off x="9319860" y="4148124"/>
              <a:ext cx="719028" cy="380661"/>
            </a:xfrm>
            <a:prstGeom prst="rect">
              <a:avLst/>
            </a:prstGeom>
            <a:noFill/>
          </p:spPr>
          <p:txBody>
            <a:bodyPr wrap="none" rtlCol="0">
              <a:spAutoFit/>
            </a:bodyPr>
            <a:lstStyle/>
            <a:p>
              <a:r>
                <a:rPr lang="en-GB" sz="300">
                  <a:solidFill>
                    <a:schemeClr val="tx1"/>
                  </a:solidFill>
                </a:rPr>
                <a:t>SQL</a:t>
              </a:r>
            </a:p>
          </p:txBody>
        </p:sp>
        <p:sp>
          <p:nvSpPr>
            <p:cNvPr id="1522" name="TextBox 1521">
              <a:extLst>
                <a:ext uri="{FF2B5EF4-FFF2-40B4-BE49-F238E27FC236}">
                  <a16:creationId xmlns:a16="http://schemas.microsoft.com/office/drawing/2014/main" id="{ED631D05-3711-81E4-4022-F9C5AF31AAA7}"/>
                </a:ext>
              </a:extLst>
            </p:cNvPr>
            <p:cNvSpPr txBox="1"/>
            <p:nvPr/>
          </p:nvSpPr>
          <p:spPr>
            <a:xfrm>
              <a:off x="10015581" y="1843954"/>
              <a:ext cx="1172829" cy="380661"/>
            </a:xfrm>
            <a:prstGeom prst="rect">
              <a:avLst/>
            </a:prstGeom>
            <a:noFill/>
          </p:spPr>
          <p:txBody>
            <a:bodyPr wrap="none" rtlCol="0">
              <a:spAutoFit/>
            </a:bodyPr>
            <a:lstStyle/>
            <a:p>
              <a:r>
                <a:rPr lang="en-GB" sz="300"/>
                <a:t>d</a:t>
              </a:r>
              <a:r>
                <a:rPr lang="en-GB" sz="300">
                  <a:solidFill>
                    <a:schemeClr val="tx1"/>
                  </a:solidFill>
                </a:rPr>
                <a:t>ata scientists</a:t>
              </a:r>
            </a:p>
          </p:txBody>
        </p:sp>
        <p:sp>
          <p:nvSpPr>
            <p:cNvPr id="1523" name="TextBox 1522">
              <a:extLst>
                <a:ext uri="{FF2B5EF4-FFF2-40B4-BE49-F238E27FC236}">
                  <a16:creationId xmlns:a16="http://schemas.microsoft.com/office/drawing/2014/main" id="{8BBE532A-58EB-B5AF-03D5-D4430FC0B740}"/>
                </a:ext>
              </a:extLst>
            </p:cNvPr>
            <p:cNvSpPr txBox="1"/>
            <p:nvPr/>
          </p:nvSpPr>
          <p:spPr>
            <a:xfrm>
              <a:off x="9865699" y="3737647"/>
              <a:ext cx="1344653" cy="380661"/>
            </a:xfrm>
            <a:prstGeom prst="rect">
              <a:avLst/>
            </a:prstGeom>
            <a:noFill/>
          </p:spPr>
          <p:txBody>
            <a:bodyPr wrap="none" rtlCol="0">
              <a:spAutoFit/>
            </a:bodyPr>
            <a:lstStyle/>
            <a:p>
              <a:r>
                <a:rPr lang="en-GB" sz="300"/>
                <a:t>Business analysts</a:t>
              </a:r>
              <a:endParaRPr lang="en-GB" sz="300">
                <a:solidFill>
                  <a:schemeClr val="tx1"/>
                </a:solidFill>
              </a:endParaRPr>
            </a:p>
          </p:txBody>
        </p:sp>
        <p:sp>
          <p:nvSpPr>
            <p:cNvPr id="1524" name="Right Arrow 1523">
              <a:extLst>
                <a:ext uri="{FF2B5EF4-FFF2-40B4-BE49-F238E27FC236}">
                  <a16:creationId xmlns:a16="http://schemas.microsoft.com/office/drawing/2014/main" id="{206747B0-850F-77AF-8FDE-B51439956BC1}"/>
                </a:ext>
              </a:extLst>
            </p:cNvPr>
            <p:cNvSpPr/>
            <p:nvPr/>
          </p:nvSpPr>
          <p:spPr bwMode="auto">
            <a:xfrm>
              <a:off x="6952890" y="256138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525" name="Right Arrow 1524">
              <a:extLst>
                <a:ext uri="{FF2B5EF4-FFF2-40B4-BE49-F238E27FC236}">
                  <a16:creationId xmlns:a16="http://schemas.microsoft.com/office/drawing/2014/main" id="{A5F92C42-2CE0-658F-A97D-A0F2899CD267}"/>
                </a:ext>
              </a:extLst>
            </p:cNvPr>
            <p:cNvSpPr/>
            <p:nvPr/>
          </p:nvSpPr>
          <p:spPr bwMode="auto">
            <a:xfrm>
              <a:off x="6945753" y="423765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grpSp>
      <p:sp>
        <p:nvSpPr>
          <p:cNvPr id="2" name="Title 1">
            <a:extLst>
              <a:ext uri="{FF2B5EF4-FFF2-40B4-BE49-F238E27FC236}">
                <a16:creationId xmlns:a16="http://schemas.microsoft.com/office/drawing/2014/main" id="{7F8F8652-2884-CD1B-9A2B-A3B031FB103A}"/>
              </a:ext>
            </a:extLst>
          </p:cNvPr>
          <p:cNvSpPr>
            <a:spLocks noGrp="1"/>
          </p:cNvSpPr>
          <p:nvPr>
            <p:ph type="title"/>
          </p:nvPr>
        </p:nvSpPr>
        <p:spPr/>
        <p:txBody>
          <a:bodyPr/>
          <a:lstStyle/>
          <a:p>
            <a:r>
              <a:rPr lang="en-GB"/>
              <a:t>Distributed Options For Decentralised Data Product Development On A Lakehouse</a:t>
            </a:r>
            <a:br>
              <a:rPr lang="en-GB"/>
            </a:br>
            <a:r>
              <a:rPr lang="en-GB"/>
              <a:t>– E.g., Multiple Domain-Oriented </a:t>
            </a:r>
            <a:r>
              <a:rPr lang="en-GB" err="1"/>
              <a:t>Lakehouses</a:t>
            </a:r>
            <a:r>
              <a:rPr lang="en-GB"/>
              <a:t> All On A Single Cloud</a:t>
            </a:r>
          </a:p>
        </p:txBody>
      </p:sp>
      <p:sp>
        <p:nvSpPr>
          <p:cNvPr id="3" name="TextBox 2">
            <a:extLst>
              <a:ext uri="{FF2B5EF4-FFF2-40B4-BE49-F238E27FC236}">
                <a16:creationId xmlns:a16="http://schemas.microsoft.com/office/drawing/2014/main" id="{0178AE1A-EC42-0B8C-935D-4A199BBF3C18}"/>
              </a:ext>
            </a:extLst>
          </p:cNvPr>
          <p:cNvSpPr txBox="1"/>
          <p:nvPr/>
        </p:nvSpPr>
        <p:spPr>
          <a:xfrm>
            <a:off x="2824480" y="1859280"/>
            <a:ext cx="184731" cy="369332"/>
          </a:xfrm>
          <a:prstGeom prst="rect">
            <a:avLst/>
          </a:prstGeom>
          <a:noFill/>
        </p:spPr>
        <p:txBody>
          <a:bodyPr wrap="none" rtlCol="0">
            <a:spAutoFit/>
          </a:bodyPr>
          <a:lstStyle/>
          <a:p>
            <a:endParaRPr lang="en-GB">
              <a:solidFill>
                <a:schemeClr val="tx1"/>
              </a:solidFill>
            </a:endParaRPr>
          </a:p>
        </p:txBody>
      </p:sp>
      <p:grpSp>
        <p:nvGrpSpPr>
          <p:cNvPr id="4" name="Group 3">
            <a:extLst>
              <a:ext uri="{FF2B5EF4-FFF2-40B4-BE49-F238E27FC236}">
                <a16:creationId xmlns:a16="http://schemas.microsoft.com/office/drawing/2014/main" id="{1D0D6AA0-147A-72DF-5DE9-5F33A7F8B5CA}"/>
              </a:ext>
            </a:extLst>
          </p:cNvPr>
          <p:cNvGrpSpPr/>
          <p:nvPr/>
        </p:nvGrpSpPr>
        <p:grpSpPr>
          <a:xfrm>
            <a:off x="1379056" y="1277434"/>
            <a:ext cx="3291837" cy="2215514"/>
            <a:chOff x="1169227" y="853258"/>
            <a:chExt cx="10081942" cy="6512658"/>
          </a:xfrm>
        </p:grpSpPr>
        <p:grpSp>
          <p:nvGrpSpPr>
            <p:cNvPr id="5" name="Group 4">
              <a:extLst>
                <a:ext uri="{FF2B5EF4-FFF2-40B4-BE49-F238E27FC236}">
                  <a16:creationId xmlns:a16="http://schemas.microsoft.com/office/drawing/2014/main" id="{F9AC34B9-FBBA-1B52-454F-03DD7DA65601}"/>
                </a:ext>
              </a:extLst>
            </p:cNvPr>
            <p:cNvGrpSpPr/>
            <p:nvPr/>
          </p:nvGrpSpPr>
          <p:grpSpPr>
            <a:xfrm>
              <a:off x="2875632" y="5775817"/>
              <a:ext cx="6199367" cy="773604"/>
              <a:chOff x="9534614" y="4851656"/>
              <a:chExt cx="1847840" cy="942923"/>
            </a:xfrm>
            <a:solidFill>
              <a:schemeClr val="bg1">
                <a:lumMod val="95000"/>
              </a:schemeClr>
            </a:solidFill>
          </p:grpSpPr>
          <p:sp>
            <p:nvSpPr>
              <p:cNvPr id="354" name="AutoShape 4">
                <a:extLst>
                  <a:ext uri="{FF2B5EF4-FFF2-40B4-BE49-F238E27FC236}">
                    <a16:creationId xmlns:a16="http://schemas.microsoft.com/office/drawing/2014/main" id="{18FB7143-C4B0-0E03-00DA-48B396AB274A}"/>
                  </a:ext>
                </a:extLst>
              </p:cNvPr>
              <p:cNvSpPr>
                <a:spLocks noChangeArrowheads="1"/>
              </p:cNvSpPr>
              <p:nvPr/>
            </p:nvSpPr>
            <p:spPr bwMode="auto">
              <a:xfrm>
                <a:off x="9534614" y="4851656"/>
                <a:ext cx="1847840" cy="942923"/>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000000"/>
                  </a:solidFill>
                  <a:effectLst/>
                  <a:uLnTx/>
                  <a:uFillTx/>
                  <a:latin typeface="Arial"/>
                  <a:ea typeface="+mn-ea"/>
                  <a:cs typeface="+mn-cs"/>
                </a:endParaRPr>
              </a:p>
            </p:txBody>
          </p:sp>
          <p:sp>
            <p:nvSpPr>
              <p:cNvPr id="355" name="Freeform 354">
                <a:extLst>
                  <a:ext uri="{FF2B5EF4-FFF2-40B4-BE49-F238E27FC236}">
                    <a16:creationId xmlns:a16="http://schemas.microsoft.com/office/drawing/2014/main" id="{D2A14D63-09F7-0E52-4150-2964A7DBF0BB}"/>
                  </a:ext>
                </a:extLst>
              </p:cNvPr>
              <p:cNvSpPr/>
              <p:nvPr/>
            </p:nvSpPr>
            <p:spPr bwMode="auto">
              <a:xfrm>
                <a:off x="9540007" y="5261199"/>
                <a:ext cx="1842447" cy="20451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6" name="Rounded Rectangle 5">
              <a:extLst>
                <a:ext uri="{FF2B5EF4-FFF2-40B4-BE49-F238E27FC236}">
                  <a16:creationId xmlns:a16="http://schemas.microsoft.com/office/drawing/2014/main" id="{D6D1A729-DB0C-3170-C210-9CC2B60D5A41}"/>
                </a:ext>
              </a:extLst>
            </p:cNvPr>
            <p:cNvSpPr/>
            <p:nvPr/>
          </p:nvSpPr>
          <p:spPr bwMode="auto">
            <a:xfrm>
              <a:off x="3073499" y="139456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Rounded Rectangle 6">
              <a:extLst>
                <a:ext uri="{FF2B5EF4-FFF2-40B4-BE49-F238E27FC236}">
                  <a16:creationId xmlns:a16="http://schemas.microsoft.com/office/drawing/2014/main" id="{DDDECF2E-CCAB-1AC0-B1C0-F8A90C09139E}"/>
                </a:ext>
              </a:extLst>
            </p:cNvPr>
            <p:cNvSpPr/>
            <p:nvPr/>
          </p:nvSpPr>
          <p:spPr bwMode="auto">
            <a:xfrm>
              <a:off x="5231359" y="1369137"/>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8" name="Group 7">
              <a:extLst>
                <a:ext uri="{FF2B5EF4-FFF2-40B4-BE49-F238E27FC236}">
                  <a16:creationId xmlns:a16="http://schemas.microsoft.com/office/drawing/2014/main" id="{9F93E61E-CAAF-463E-559B-2C308BE7ADC3}"/>
                </a:ext>
              </a:extLst>
            </p:cNvPr>
            <p:cNvGrpSpPr/>
            <p:nvPr/>
          </p:nvGrpSpPr>
          <p:grpSpPr>
            <a:xfrm>
              <a:off x="1169227" y="1237090"/>
              <a:ext cx="1407354" cy="6128826"/>
              <a:chOff x="2052240" y="0"/>
              <a:chExt cx="1279453" cy="6400667"/>
            </a:xfrm>
          </p:grpSpPr>
          <p:sp>
            <p:nvSpPr>
              <p:cNvPr id="324" name="Rectangle 323">
                <a:extLst>
                  <a:ext uri="{FF2B5EF4-FFF2-40B4-BE49-F238E27FC236}">
                    <a16:creationId xmlns:a16="http://schemas.microsoft.com/office/drawing/2014/main" id="{577AF82A-B183-79AD-930F-4C1F86466E87}"/>
                  </a:ext>
                </a:extLst>
              </p:cNvPr>
              <p:cNvSpPr/>
              <p:nvPr/>
            </p:nvSpPr>
            <p:spPr bwMode="auto">
              <a:xfrm rot="5400000">
                <a:off x="-324839" y="2523900"/>
                <a:ext cx="5870223" cy="822423"/>
              </a:xfrm>
              <a:prstGeom prst="rect">
                <a:avLst/>
              </a:prstGeom>
              <a:solidFill>
                <a:schemeClr val="bg1">
                  <a:lumMod val="95000"/>
                </a:schemeClr>
              </a:solidFill>
              <a:ln w="9525" cap="flat" cmpd="sng" algn="ctr">
                <a:solidFill>
                  <a:srgbClr val="A6A6A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25" name="Group 324">
                <a:extLst>
                  <a:ext uri="{FF2B5EF4-FFF2-40B4-BE49-F238E27FC236}">
                    <a16:creationId xmlns:a16="http://schemas.microsoft.com/office/drawing/2014/main" id="{5987ED3D-EAE1-B9AB-77FF-1422C7C9009C}"/>
                  </a:ext>
                </a:extLst>
              </p:cNvPr>
              <p:cNvGrpSpPr/>
              <p:nvPr/>
            </p:nvGrpSpPr>
            <p:grpSpPr>
              <a:xfrm>
                <a:off x="2052240" y="411315"/>
                <a:ext cx="1279453" cy="5989352"/>
                <a:chOff x="2052240" y="411315"/>
                <a:chExt cx="1279453" cy="5989352"/>
              </a:xfrm>
            </p:grpSpPr>
            <p:sp>
              <p:nvSpPr>
                <p:cNvPr id="326" name="Text Box 45">
                  <a:extLst>
                    <a:ext uri="{FF2B5EF4-FFF2-40B4-BE49-F238E27FC236}">
                      <a16:creationId xmlns:a16="http://schemas.microsoft.com/office/drawing/2014/main" id="{ACDC17AB-CB75-1F84-4439-65E7EB4DEF98}"/>
                    </a:ext>
                  </a:extLst>
                </p:cNvPr>
                <p:cNvSpPr txBox="1">
                  <a:spLocks noChangeArrowheads="1"/>
                </p:cNvSpPr>
                <p:nvPr/>
              </p:nvSpPr>
              <p:spPr bwMode="auto">
                <a:xfrm>
                  <a:off x="2318766" y="411315"/>
                  <a:ext cx="580840" cy="53006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IoT</a:t>
                  </a:r>
                </a:p>
              </p:txBody>
            </p:sp>
            <p:pic>
              <p:nvPicPr>
                <p:cNvPr id="327" name="Picture 8" descr="Microsoft Word logo">
                  <a:extLst>
                    <a:ext uri="{FF2B5EF4-FFF2-40B4-BE49-F238E27FC236}">
                      <a16:creationId xmlns:a16="http://schemas.microsoft.com/office/drawing/2014/main" id="{32BD4CA3-D99D-5E81-0AFC-1B1FB0C42176}"/>
                    </a:ext>
                  </a:extLst>
                </p:cNvPr>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319337" y="5311836"/>
                  <a:ext cx="363974" cy="356781"/>
                </a:xfrm>
                <a:prstGeom prst="rect">
                  <a:avLst/>
                </a:prstGeom>
                <a:noFill/>
              </p:spPr>
            </p:pic>
            <p:grpSp>
              <p:nvGrpSpPr>
                <p:cNvPr id="328" name="Group 327">
                  <a:extLst>
                    <a:ext uri="{FF2B5EF4-FFF2-40B4-BE49-F238E27FC236}">
                      <a16:creationId xmlns:a16="http://schemas.microsoft.com/office/drawing/2014/main" id="{0D49AE46-76DB-F0FE-B10B-EC4196E72D43}"/>
                    </a:ext>
                  </a:extLst>
                </p:cNvPr>
                <p:cNvGrpSpPr/>
                <p:nvPr/>
              </p:nvGrpSpPr>
              <p:grpSpPr>
                <a:xfrm rot="16200000">
                  <a:off x="2293030" y="2820593"/>
                  <a:ext cx="657065" cy="805887"/>
                  <a:chOff x="2274808" y="3493804"/>
                  <a:chExt cx="657065" cy="805887"/>
                </a:xfrm>
              </p:grpSpPr>
              <p:sp>
                <p:nvSpPr>
                  <p:cNvPr id="352" name="Can 351">
                    <a:extLst>
                      <a:ext uri="{FF2B5EF4-FFF2-40B4-BE49-F238E27FC236}">
                        <a16:creationId xmlns:a16="http://schemas.microsoft.com/office/drawing/2014/main" id="{71378D3B-0BBC-953B-B95A-DCC0D7F47970}"/>
                      </a:ext>
                    </a:extLst>
                  </p:cNvPr>
                  <p:cNvSpPr/>
                  <p:nvPr/>
                </p:nvSpPr>
                <p:spPr>
                  <a:xfrm rot="5400000">
                    <a:off x="2446570" y="3723409"/>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53" name="TextBox 352">
                    <a:extLst>
                      <a:ext uri="{FF2B5EF4-FFF2-40B4-BE49-F238E27FC236}">
                        <a16:creationId xmlns:a16="http://schemas.microsoft.com/office/drawing/2014/main" id="{A9B62B7B-6E6C-C18C-9182-68AA6AF4C637}"/>
                      </a:ext>
                    </a:extLst>
                  </p:cNvPr>
                  <p:cNvSpPr txBox="1"/>
                  <p:nvPr/>
                </p:nvSpPr>
                <p:spPr>
                  <a:xfrm rot="5400000">
                    <a:off x="2070637" y="3697975"/>
                    <a:ext cx="80588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RDBMS</a:t>
                    </a:r>
                  </a:p>
                </p:txBody>
              </p:sp>
            </p:grpSp>
            <p:pic>
              <p:nvPicPr>
                <p:cNvPr id="329" name="Picture 328" descr="Dubbelklik hier om de afbeelding te veranderen">
                  <a:extLst>
                    <a:ext uri="{FF2B5EF4-FFF2-40B4-BE49-F238E27FC236}">
                      <a16:creationId xmlns:a16="http://schemas.microsoft.com/office/drawing/2014/main" id="{65222550-9C0B-8E88-FEB8-4932F0F84C0B}"/>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7308" y="5357725"/>
                  <a:ext cx="317800" cy="249809"/>
                </a:xfrm>
                <a:prstGeom prst="rect">
                  <a:avLst/>
                </a:prstGeom>
                <a:noFill/>
              </p:spPr>
            </p:pic>
            <p:sp>
              <p:nvSpPr>
                <p:cNvPr id="330" name="TextBox 329">
                  <a:extLst>
                    <a:ext uri="{FF2B5EF4-FFF2-40B4-BE49-F238E27FC236}">
                      <a16:creationId xmlns:a16="http://schemas.microsoft.com/office/drawing/2014/main" id="{C37C3089-B90D-83E6-D9DA-46B3D14A569A}"/>
                    </a:ext>
                  </a:extLst>
                </p:cNvPr>
                <p:cNvSpPr txBox="1"/>
                <p:nvPr/>
              </p:nvSpPr>
              <p:spPr>
                <a:xfrm>
                  <a:off x="2158461" y="5529428"/>
                  <a:ext cx="1173232" cy="871239"/>
                </a:xfrm>
                <a:prstGeom prst="rect">
                  <a:avLst/>
                </a:prstGeom>
                <a:noFill/>
              </p:spPr>
              <p:txBody>
                <a:bodyPr wrap="square" rtlCol="0">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office docs</a:t>
                  </a:r>
                </a:p>
              </p:txBody>
            </p:sp>
            <p:sp>
              <p:nvSpPr>
                <p:cNvPr id="331" name="TextBox 24">
                  <a:extLst>
                    <a:ext uri="{FF2B5EF4-FFF2-40B4-BE49-F238E27FC236}">
                      <a16:creationId xmlns:a16="http://schemas.microsoft.com/office/drawing/2014/main" id="{C16F6D1D-C457-EE94-4971-ECF75186EE1B}"/>
                    </a:ext>
                  </a:extLst>
                </p:cNvPr>
                <p:cNvSpPr txBox="1"/>
                <p:nvPr/>
              </p:nvSpPr>
              <p:spPr>
                <a:xfrm>
                  <a:off x="2257388" y="3855748"/>
                  <a:ext cx="70174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social</a:t>
                  </a:r>
                </a:p>
              </p:txBody>
            </p:sp>
            <p:grpSp>
              <p:nvGrpSpPr>
                <p:cNvPr id="332" name="Group 331">
                  <a:extLst>
                    <a:ext uri="{FF2B5EF4-FFF2-40B4-BE49-F238E27FC236}">
                      <a16:creationId xmlns:a16="http://schemas.microsoft.com/office/drawing/2014/main" id="{836475A6-0608-B008-B64A-78A082E4FD5D}"/>
                    </a:ext>
                  </a:extLst>
                </p:cNvPr>
                <p:cNvGrpSpPr/>
                <p:nvPr/>
              </p:nvGrpSpPr>
              <p:grpSpPr>
                <a:xfrm rot="16200000">
                  <a:off x="2260771" y="4107943"/>
                  <a:ext cx="578932" cy="705754"/>
                  <a:chOff x="2651792" y="5881841"/>
                  <a:chExt cx="578932" cy="705754"/>
                </a:xfrm>
              </p:grpSpPr>
              <p:sp>
                <p:nvSpPr>
                  <p:cNvPr id="350" name="Cloud 349">
                    <a:extLst>
                      <a:ext uri="{FF2B5EF4-FFF2-40B4-BE49-F238E27FC236}">
                        <a16:creationId xmlns:a16="http://schemas.microsoft.com/office/drawing/2014/main" id="{E0F4AE2C-8230-9DFC-968B-4FC2447694F4}"/>
                      </a:ext>
                    </a:extLst>
                  </p:cNvPr>
                  <p:cNvSpPr/>
                  <p:nvPr/>
                </p:nvSpPr>
                <p:spPr>
                  <a:xfrm rot="5400000">
                    <a:off x="2857442" y="6143512"/>
                    <a:ext cx="498077" cy="248487"/>
                  </a:xfrm>
                  <a:prstGeom prst="cloud">
                    <a:avLst/>
                  </a:prstGeom>
                  <a:solidFill>
                    <a:srgbClr val="FFFFFF">
                      <a:lumMod val="85000"/>
                    </a:srgbClr>
                  </a:solidFill>
                  <a:ln w="127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FFFFFF"/>
                      </a:solidFill>
                      <a:effectLst/>
                      <a:uLnTx/>
                      <a:uFillTx/>
                      <a:latin typeface="Arial"/>
                      <a:ea typeface="+mn-ea"/>
                      <a:cs typeface="Arial" charset="0"/>
                    </a:endParaRPr>
                  </a:p>
                </p:txBody>
              </p:sp>
              <p:sp>
                <p:nvSpPr>
                  <p:cNvPr id="351" name="TextBox 350">
                    <a:extLst>
                      <a:ext uri="{FF2B5EF4-FFF2-40B4-BE49-F238E27FC236}">
                        <a16:creationId xmlns:a16="http://schemas.microsoft.com/office/drawing/2014/main" id="{D05FCA42-2010-AD40-D2F4-077DC02B50FF}"/>
                      </a:ext>
                    </a:extLst>
                  </p:cNvPr>
                  <p:cNvSpPr txBox="1"/>
                  <p:nvPr/>
                </p:nvSpPr>
                <p:spPr>
                  <a:xfrm rot="5400000">
                    <a:off x="2497688" y="6035945"/>
                    <a:ext cx="70575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Cloud</a:t>
                    </a:r>
                  </a:p>
                </p:txBody>
              </p:sp>
            </p:grpSp>
            <p:grpSp>
              <p:nvGrpSpPr>
                <p:cNvPr id="333" name="Group 332">
                  <a:extLst>
                    <a:ext uri="{FF2B5EF4-FFF2-40B4-BE49-F238E27FC236}">
                      <a16:creationId xmlns:a16="http://schemas.microsoft.com/office/drawing/2014/main" id="{D0472801-88DB-445D-8074-4137514C6543}"/>
                    </a:ext>
                  </a:extLst>
                </p:cNvPr>
                <p:cNvGrpSpPr/>
                <p:nvPr/>
              </p:nvGrpSpPr>
              <p:grpSpPr>
                <a:xfrm rot="16200000">
                  <a:off x="2319463" y="662317"/>
                  <a:ext cx="637008" cy="833927"/>
                  <a:chOff x="3012287" y="1731718"/>
                  <a:chExt cx="637008" cy="833927"/>
                </a:xfrm>
              </p:grpSpPr>
              <p:sp>
                <p:nvSpPr>
                  <p:cNvPr id="348" name="Can 347">
                    <a:extLst>
                      <a:ext uri="{FF2B5EF4-FFF2-40B4-BE49-F238E27FC236}">
                        <a16:creationId xmlns:a16="http://schemas.microsoft.com/office/drawing/2014/main" id="{7FA54EF3-F019-755F-4605-B0992356812C}"/>
                      </a:ext>
                    </a:extLst>
                  </p:cNvPr>
                  <p:cNvSpPr/>
                  <p:nvPr/>
                </p:nvSpPr>
                <p:spPr>
                  <a:xfrm rot="5400000">
                    <a:off x="3104229" y="1965679"/>
                    <a:ext cx="777604" cy="312528"/>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a:ea typeface="+mn-ea"/>
                        <a:cs typeface="Arial" charset="0"/>
                      </a:rPr>
                      <a:t>clickstream</a:t>
                    </a:r>
                  </a:p>
                </p:txBody>
              </p:sp>
              <p:sp>
                <p:nvSpPr>
                  <p:cNvPr id="349" name="TextBox 348">
                    <a:extLst>
                      <a:ext uri="{FF2B5EF4-FFF2-40B4-BE49-F238E27FC236}">
                        <a16:creationId xmlns:a16="http://schemas.microsoft.com/office/drawing/2014/main" id="{37BE6AB9-69A6-C4D9-2797-D2D80EC2DFC7}"/>
                      </a:ext>
                    </a:extLst>
                  </p:cNvPr>
                  <p:cNvSpPr txBox="1"/>
                  <p:nvPr/>
                </p:nvSpPr>
                <p:spPr>
                  <a:xfrm rot="5400000">
                    <a:off x="2794096" y="1949909"/>
                    <a:ext cx="833927"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logs</a:t>
                    </a:r>
                  </a:p>
                </p:txBody>
              </p:sp>
            </p:grpSp>
            <p:grpSp>
              <p:nvGrpSpPr>
                <p:cNvPr id="334" name="Group 333">
                  <a:extLst>
                    <a:ext uri="{FF2B5EF4-FFF2-40B4-BE49-F238E27FC236}">
                      <a16:creationId xmlns:a16="http://schemas.microsoft.com/office/drawing/2014/main" id="{ADC9E2C2-03F3-5E1C-3D7C-E8F5423BB1DD}"/>
                    </a:ext>
                  </a:extLst>
                </p:cNvPr>
                <p:cNvGrpSpPr/>
                <p:nvPr/>
              </p:nvGrpSpPr>
              <p:grpSpPr>
                <a:xfrm rot="16200000">
                  <a:off x="2210368" y="1929143"/>
                  <a:ext cx="711897" cy="1028153"/>
                  <a:chOff x="2244708" y="2584375"/>
                  <a:chExt cx="711897" cy="1028153"/>
                </a:xfrm>
              </p:grpSpPr>
              <p:sp>
                <p:nvSpPr>
                  <p:cNvPr id="346" name="Rectangle 345">
                    <a:extLst>
                      <a:ext uri="{FF2B5EF4-FFF2-40B4-BE49-F238E27FC236}">
                        <a16:creationId xmlns:a16="http://schemas.microsoft.com/office/drawing/2014/main" id="{5865D41A-6DFE-A530-8F2F-78B3650AC623}"/>
                      </a:ext>
                    </a:extLst>
                  </p:cNvPr>
                  <p:cNvSpPr/>
                  <p:nvPr/>
                </p:nvSpPr>
                <p:spPr>
                  <a:xfrm rot="5400000">
                    <a:off x="2439663" y="2902259"/>
                    <a:ext cx="629922" cy="403962"/>
                  </a:xfrm>
                  <a:prstGeom prst="rect">
                    <a:avLst/>
                  </a:prstGeom>
                  <a:solidFill>
                    <a:schemeClr val="bg1">
                      <a:lumMod val="85000"/>
                    </a:schemeClr>
                  </a:solidFill>
                  <a:ln w="9525" cap="flat" cmpd="sng" algn="ctr">
                    <a:solidFill>
                      <a:schemeClr val="tx1"/>
                    </a:solidFill>
                    <a:prstDash val="solid"/>
                  </a:ln>
                  <a:effectLst/>
                  <a:scene3d>
                    <a:camera prst="orthographicFront">
                      <a:rot lat="0" lon="0" rev="0"/>
                    </a:camera>
                    <a:lightRig rig="balanced" dir="t">
                      <a:rot lat="0" lon="0" rev="8700000"/>
                    </a:lightRig>
                  </a:scene3d>
                  <a:sp3d/>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XML,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 b="0" i="0" u="none" strike="noStrike" kern="0" cap="none" spc="0" normalizeH="0" baseline="0" noProof="0">
                        <a:ln>
                          <a:noFill/>
                        </a:ln>
                        <a:solidFill>
                          <a:schemeClr val="bg1">
                            <a:lumMod val="50000"/>
                          </a:schemeClr>
                        </a:solidFill>
                        <a:effectLst/>
                        <a:uLnTx/>
                        <a:uFillTx/>
                        <a:latin typeface="Arial"/>
                        <a:ea typeface="+mn-ea"/>
                        <a:cs typeface="Arial" charset="0"/>
                      </a:rPr>
                      <a:t>JSON</a:t>
                    </a:r>
                  </a:p>
                </p:txBody>
              </p:sp>
              <p:sp>
                <p:nvSpPr>
                  <p:cNvPr id="347" name="TextBox 23">
                    <a:extLst>
                      <a:ext uri="{FF2B5EF4-FFF2-40B4-BE49-F238E27FC236}">
                        <a16:creationId xmlns:a16="http://schemas.microsoft.com/office/drawing/2014/main" id="{19E58A6F-D90E-BEFC-F694-5B6718D6900A}"/>
                      </a:ext>
                    </a:extLst>
                  </p:cNvPr>
                  <p:cNvSpPr txBox="1"/>
                  <p:nvPr/>
                </p:nvSpPr>
                <p:spPr>
                  <a:xfrm rot="5400000">
                    <a:off x="1916153" y="2912930"/>
                    <a:ext cx="1028153" cy="371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web services</a:t>
                    </a:r>
                  </a:p>
                </p:txBody>
              </p:sp>
            </p:grpSp>
            <p:grpSp>
              <p:nvGrpSpPr>
                <p:cNvPr id="335" name="Group 334">
                  <a:extLst>
                    <a:ext uri="{FF2B5EF4-FFF2-40B4-BE49-F238E27FC236}">
                      <a16:creationId xmlns:a16="http://schemas.microsoft.com/office/drawing/2014/main" id="{62E58BF8-6705-45EF-8E47-A05FB13F6A61}"/>
                    </a:ext>
                  </a:extLst>
                </p:cNvPr>
                <p:cNvGrpSpPr/>
                <p:nvPr/>
              </p:nvGrpSpPr>
              <p:grpSpPr>
                <a:xfrm rot="16200000">
                  <a:off x="2324615" y="3398542"/>
                  <a:ext cx="297817" cy="496950"/>
                  <a:chOff x="2999236" y="5120527"/>
                  <a:chExt cx="297817" cy="496950"/>
                </a:xfrm>
              </p:grpSpPr>
              <p:pic>
                <p:nvPicPr>
                  <p:cNvPr id="344" name="Picture 343">
                    <a:extLst>
                      <a:ext uri="{FF2B5EF4-FFF2-40B4-BE49-F238E27FC236}">
                        <a16:creationId xmlns:a16="http://schemas.microsoft.com/office/drawing/2014/main" id="{941F24AE-D363-10DB-818D-4013580F901C}"/>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000277" y="5333881"/>
                    <a:ext cx="282555" cy="2846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5" name="Picture 344">
                    <a:extLst>
                      <a:ext uri="{FF2B5EF4-FFF2-40B4-BE49-F238E27FC236}">
                        <a16:creationId xmlns:a16="http://schemas.microsoft.com/office/drawing/2014/main" id="{8F6967F8-1FCE-4C35-C9B8-83FF6F6C9D96}"/>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rot="5400000">
                    <a:off x="3028144" y="5120920"/>
                    <a:ext cx="269302" cy="268516"/>
                  </a:xfrm>
                  <a:prstGeom prst="rect">
                    <a:avLst/>
                  </a:prstGeom>
                </p:spPr>
              </p:pic>
            </p:grpSp>
            <p:pic>
              <p:nvPicPr>
                <p:cNvPr id="336" name="Picture 335">
                  <a:extLst>
                    <a:ext uri="{FF2B5EF4-FFF2-40B4-BE49-F238E27FC236}">
                      <a16:creationId xmlns:a16="http://schemas.microsoft.com/office/drawing/2014/main" id="{5D2F4B69-D7DD-6011-A661-6C4C3EF9E9A8}"/>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03257" y="3488536"/>
                  <a:ext cx="282555" cy="284637"/>
                </a:xfrm>
                <a:prstGeom prst="rect">
                  <a:avLst/>
                </a:prstGeom>
              </p:spPr>
            </p:pic>
            <p:grpSp>
              <p:nvGrpSpPr>
                <p:cNvPr id="337" name="Group 336">
                  <a:extLst>
                    <a:ext uri="{FF2B5EF4-FFF2-40B4-BE49-F238E27FC236}">
                      <a16:creationId xmlns:a16="http://schemas.microsoft.com/office/drawing/2014/main" id="{D79E9B1F-0677-C420-3A8C-C013D5097077}"/>
                    </a:ext>
                  </a:extLst>
                </p:cNvPr>
                <p:cNvGrpSpPr/>
                <p:nvPr/>
              </p:nvGrpSpPr>
              <p:grpSpPr>
                <a:xfrm rot="16200000">
                  <a:off x="2270169" y="1371336"/>
                  <a:ext cx="657064" cy="773844"/>
                  <a:chOff x="997160" y="6989"/>
                  <a:chExt cx="657064" cy="773844"/>
                </a:xfrm>
              </p:grpSpPr>
              <p:sp>
                <p:nvSpPr>
                  <p:cNvPr id="342" name="Can 341">
                    <a:extLst>
                      <a:ext uri="{FF2B5EF4-FFF2-40B4-BE49-F238E27FC236}">
                        <a16:creationId xmlns:a16="http://schemas.microsoft.com/office/drawing/2014/main" id="{A244D5AB-2ED4-C5B4-AB45-F7E101509D42}"/>
                      </a:ext>
                    </a:extLst>
                  </p:cNvPr>
                  <p:cNvSpPr/>
                  <p:nvPr/>
                </p:nvSpPr>
                <p:spPr>
                  <a:xfrm rot="5400000">
                    <a:off x="1168921" y="233372"/>
                    <a:ext cx="658080" cy="31252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43" name="TextBox 342">
                    <a:extLst>
                      <a:ext uri="{FF2B5EF4-FFF2-40B4-BE49-F238E27FC236}">
                        <a16:creationId xmlns:a16="http://schemas.microsoft.com/office/drawing/2014/main" id="{89CEB423-62F1-0A42-6BEA-6F96F32B9A4C}"/>
                      </a:ext>
                    </a:extLst>
                  </p:cNvPr>
                  <p:cNvSpPr txBox="1"/>
                  <p:nvPr/>
                </p:nvSpPr>
                <p:spPr>
                  <a:xfrm rot="5400000">
                    <a:off x="809011" y="195138"/>
                    <a:ext cx="773844"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NoSQL</a:t>
                    </a:r>
                  </a:p>
                </p:txBody>
              </p:sp>
            </p:grpSp>
            <p:grpSp>
              <p:nvGrpSpPr>
                <p:cNvPr id="338" name="Group 337">
                  <a:extLst>
                    <a:ext uri="{FF2B5EF4-FFF2-40B4-BE49-F238E27FC236}">
                      <a16:creationId xmlns:a16="http://schemas.microsoft.com/office/drawing/2014/main" id="{314E998E-AF39-8D57-D113-FC0F0D26B10C}"/>
                    </a:ext>
                  </a:extLst>
                </p:cNvPr>
                <p:cNvGrpSpPr/>
                <p:nvPr/>
              </p:nvGrpSpPr>
              <p:grpSpPr>
                <a:xfrm rot="16200000">
                  <a:off x="2218558" y="4703127"/>
                  <a:ext cx="762012" cy="661691"/>
                  <a:chOff x="2623572" y="6547478"/>
                  <a:chExt cx="762012" cy="661691"/>
                </a:xfrm>
              </p:grpSpPr>
              <p:sp>
                <p:nvSpPr>
                  <p:cNvPr id="339" name="Can 338">
                    <a:extLst>
                      <a:ext uri="{FF2B5EF4-FFF2-40B4-BE49-F238E27FC236}">
                        <a16:creationId xmlns:a16="http://schemas.microsoft.com/office/drawing/2014/main" id="{0120BF12-9BD6-828E-55BC-732230F175ED}"/>
                      </a:ext>
                    </a:extLst>
                  </p:cNvPr>
                  <p:cNvSpPr/>
                  <p:nvPr/>
                </p:nvSpPr>
                <p:spPr>
                  <a:xfrm rot="5400000">
                    <a:off x="2965893" y="6666487"/>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340" name="TextBox 339">
                    <a:extLst>
                      <a:ext uri="{FF2B5EF4-FFF2-40B4-BE49-F238E27FC236}">
                        <a16:creationId xmlns:a16="http://schemas.microsoft.com/office/drawing/2014/main" id="{0A2DAD69-1308-BD99-716F-DE25F56B4D7F}"/>
                      </a:ext>
                    </a:extLst>
                  </p:cNvPr>
                  <p:cNvSpPr txBox="1"/>
                  <p:nvPr/>
                </p:nvSpPr>
                <p:spPr>
                  <a:xfrm rot="5400000">
                    <a:off x="2491499" y="6679551"/>
                    <a:ext cx="661691" cy="397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ysClr val="windowText" lastClr="000000"/>
                        </a:solidFill>
                        <a:effectLst/>
                        <a:uLnTx/>
                        <a:uFillTx/>
                        <a:latin typeface="Arial" charset="0"/>
                        <a:ea typeface="+mn-ea"/>
                        <a:cs typeface="Arial" charset="0"/>
                      </a:rPr>
                      <a:t>Files</a:t>
                    </a:r>
                  </a:p>
                </p:txBody>
              </p:sp>
              <p:sp>
                <p:nvSpPr>
                  <p:cNvPr id="341" name="Can 340">
                    <a:extLst>
                      <a:ext uri="{FF2B5EF4-FFF2-40B4-BE49-F238E27FC236}">
                        <a16:creationId xmlns:a16="http://schemas.microsoft.com/office/drawing/2014/main" id="{B3DF9C70-CBF2-DB27-D87C-D6745A60D026}"/>
                      </a:ext>
                    </a:extLst>
                  </p:cNvPr>
                  <p:cNvSpPr/>
                  <p:nvPr/>
                </p:nvSpPr>
                <p:spPr>
                  <a:xfrm rot="5400000">
                    <a:off x="3092769" y="6861866"/>
                    <a:ext cx="349293" cy="236336"/>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ysClr val="window" lastClr="FFFFFF"/>
                      </a:solidFill>
                      <a:effectLst/>
                      <a:uLnTx/>
                      <a:uFillTx/>
                      <a:latin typeface="Calibri"/>
                      <a:ea typeface="+mn-ea"/>
                      <a:cs typeface="Arial" charset="0"/>
                    </a:endParaRPr>
                  </a:p>
                </p:txBody>
              </p:sp>
            </p:grpSp>
          </p:grpSp>
        </p:grpSp>
        <p:sp>
          <p:nvSpPr>
            <p:cNvPr id="9" name="TextBox 8">
              <a:extLst>
                <a:ext uri="{FF2B5EF4-FFF2-40B4-BE49-F238E27FC236}">
                  <a16:creationId xmlns:a16="http://schemas.microsoft.com/office/drawing/2014/main" id="{A22A543A-BEA2-96D9-FB60-DEC1EDEFAF0F}"/>
                </a:ext>
              </a:extLst>
            </p:cNvPr>
            <p:cNvSpPr txBox="1"/>
            <p:nvPr/>
          </p:nvSpPr>
          <p:spPr>
            <a:xfrm rot="16200000">
              <a:off x="1686167" y="3134071"/>
              <a:ext cx="1780830" cy="4652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Data    Ingestion</a:t>
              </a:r>
            </a:p>
          </p:txBody>
        </p:sp>
        <p:grpSp>
          <p:nvGrpSpPr>
            <p:cNvPr id="10" name="Group 9">
              <a:extLst>
                <a:ext uri="{FF2B5EF4-FFF2-40B4-BE49-F238E27FC236}">
                  <a16:creationId xmlns:a16="http://schemas.microsoft.com/office/drawing/2014/main" id="{B85A73D9-6A1C-B5C7-53C7-7805AD89C48B}"/>
                </a:ext>
              </a:extLst>
            </p:cNvPr>
            <p:cNvGrpSpPr/>
            <p:nvPr/>
          </p:nvGrpSpPr>
          <p:grpSpPr>
            <a:xfrm>
              <a:off x="1638746" y="1259305"/>
              <a:ext cx="307861" cy="515097"/>
              <a:chOff x="431807" y="2851974"/>
              <a:chExt cx="307861" cy="515097"/>
            </a:xfrm>
          </p:grpSpPr>
          <p:grpSp>
            <p:nvGrpSpPr>
              <p:cNvPr id="316" name="Group 315">
                <a:extLst>
                  <a:ext uri="{FF2B5EF4-FFF2-40B4-BE49-F238E27FC236}">
                    <a16:creationId xmlns:a16="http://schemas.microsoft.com/office/drawing/2014/main" id="{47E24B90-5E17-56DE-DF3C-4A4B0FA326A6}"/>
                  </a:ext>
                </a:extLst>
              </p:cNvPr>
              <p:cNvGrpSpPr/>
              <p:nvPr/>
            </p:nvGrpSpPr>
            <p:grpSpPr>
              <a:xfrm>
                <a:off x="431807" y="2938360"/>
                <a:ext cx="307861" cy="428711"/>
                <a:chOff x="333829" y="2934466"/>
                <a:chExt cx="509869" cy="710017"/>
              </a:xfrm>
            </p:grpSpPr>
            <p:cxnSp>
              <p:nvCxnSpPr>
                <p:cNvPr id="320" name="Straight Connector 319">
                  <a:extLst>
                    <a:ext uri="{FF2B5EF4-FFF2-40B4-BE49-F238E27FC236}">
                      <a16:creationId xmlns:a16="http://schemas.microsoft.com/office/drawing/2014/main" id="{5E30BE45-BEDD-30BC-2D17-24B34438838B}"/>
                    </a:ext>
                  </a:extLst>
                </p:cNvPr>
                <p:cNvCxnSpPr/>
                <p:nvPr/>
              </p:nvCxnSpPr>
              <p:spPr bwMode="auto">
                <a:xfrm flipV="1">
                  <a:off x="333829"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4C2873C0-869F-4FF7-CEE0-F9DE5204420C}"/>
                    </a:ext>
                  </a:extLst>
                </p:cNvPr>
                <p:cNvCxnSpPr>
                  <a:cxnSpLocks/>
                </p:cNvCxnSpPr>
                <p:nvPr/>
              </p:nvCxnSpPr>
              <p:spPr bwMode="auto">
                <a:xfrm flipH="1" flipV="1">
                  <a:off x="586886" y="2934466"/>
                  <a:ext cx="256812" cy="7100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69375BA1-8B5D-A3D8-10DF-62E07E38E4E4}"/>
                    </a:ext>
                  </a:extLst>
                </p:cNvPr>
                <p:cNvCxnSpPr>
                  <a:cxnSpLocks/>
                </p:cNvCxnSpPr>
                <p:nvPr/>
              </p:nvCxnSpPr>
              <p:spPr bwMode="auto">
                <a:xfrm>
                  <a:off x="487628" y="3231067"/>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D32E76DD-14F4-DBEB-2773-1FF3077EEF3A}"/>
                    </a:ext>
                  </a:extLst>
                </p:cNvPr>
                <p:cNvCxnSpPr>
                  <a:cxnSpLocks/>
                </p:cNvCxnSpPr>
                <p:nvPr/>
              </p:nvCxnSpPr>
              <p:spPr bwMode="auto">
                <a:xfrm flipH="1">
                  <a:off x="427407" y="3233611"/>
                  <a:ext cx="264536" cy="16862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17" name="Oval 316">
                <a:extLst>
                  <a:ext uri="{FF2B5EF4-FFF2-40B4-BE49-F238E27FC236}">
                    <a16:creationId xmlns:a16="http://schemas.microsoft.com/office/drawing/2014/main" id="{368DD88E-120E-0C13-5417-EEB9F8605BC6}"/>
                  </a:ext>
                </a:extLst>
              </p:cNvPr>
              <p:cNvSpPr/>
              <p:nvPr/>
            </p:nvSpPr>
            <p:spPr bwMode="auto">
              <a:xfrm>
                <a:off x="499352" y="2851974"/>
                <a:ext cx="172772" cy="172772"/>
              </a:xfrm>
              <a:prstGeom prst="ellipse">
                <a:avLst/>
              </a:prstGeom>
              <a:no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8" name="Oval 317">
                <a:extLst>
                  <a:ext uri="{FF2B5EF4-FFF2-40B4-BE49-F238E27FC236}">
                    <a16:creationId xmlns:a16="http://schemas.microsoft.com/office/drawing/2014/main" id="{3A772BC8-2D09-EDD8-B4BF-40E3753391DA}"/>
                  </a:ext>
                </a:extLst>
              </p:cNvPr>
              <p:cNvSpPr/>
              <p:nvPr/>
            </p:nvSpPr>
            <p:spPr bwMode="auto">
              <a:xfrm>
                <a:off x="532082" y="2886551"/>
                <a:ext cx="109608" cy="109608"/>
              </a:xfrm>
              <a:prstGeom prst="ellipse">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9" name="Oval 318">
                <a:extLst>
                  <a:ext uri="{FF2B5EF4-FFF2-40B4-BE49-F238E27FC236}">
                    <a16:creationId xmlns:a16="http://schemas.microsoft.com/office/drawing/2014/main" id="{52F49CF2-2A2E-0197-B5ED-F12E56647F75}"/>
                  </a:ext>
                </a:extLst>
              </p:cNvPr>
              <p:cNvSpPr/>
              <p:nvPr/>
            </p:nvSpPr>
            <p:spPr bwMode="auto">
              <a:xfrm>
                <a:off x="562724" y="2920016"/>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1" name="Right Arrow 10">
              <a:extLst>
                <a:ext uri="{FF2B5EF4-FFF2-40B4-BE49-F238E27FC236}">
                  <a16:creationId xmlns:a16="http://schemas.microsoft.com/office/drawing/2014/main" id="{0FD15117-B48D-9E21-7D3A-B5CC4062A7DD}"/>
                </a:ext>
              </a:extLst>
            </p:cNvPr>
            <p:cNvSpPr/>
            <p:nvPr/>
          </p:nvSpPr>
          <p:spPr bwMode="auto">
            <a:xfrm>
              <a:off x="2230752" y="3457952"/>
              <a:ext cx="827616" cy="27126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8605364A-A720-2B69-556D-A21F46625484}"/>
                </a:ext>
              </a:extLst>
            </p:cNvPr>
            <p:cNvSpPr txBox="1"/>
            <p:nvPr/>
          </p:nvSpPr>
          <p:spPr>
            <a:xfrm>
              <a:off x="5205647" y="5723428"/>
              <a:ext cx="1565495" cy="4652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13" name="TextBox 12">
              <a:extLst>
                <a:ext uri="{FF2B5EF4-FFF2-40B4-BE49-F238E27FC236}">
                  <a16:creationId xmlns:a16="http://schemas.microsoft.com/office/drawing/2014/main" id="{D33C4B82-900B-1248-A306-3A7CFE963D11}"/>
                </a:ext>
              </a:extLst>
            </p:cNvPr>
            <p:cNvSpPr txBox="1"/>
            <p:nvPr/>
          </p:nvSpPr>
          <p:spPr>
            <a:xfrm>
              <a:off x="4205856" y="6235827"/>
              <a:ext cx="3878543" cy="38066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14" name="Group 13">
              <a:extLst>
                <a:ext uri="{FF2B5EF4-FFF2-40B4-BE49-F238E27FC236}">
                  <a16:creationId xmlns:a16="http://schemas.microsoft.com/office/drawing/2014/main" id="{D36249C3-488F-8DD2-36D3-3D83C8C2DE9D}"/>
                </a:ext>
              </a:extLst>
            </p:cNvPr>
            <p:cNvGrpSpPr/>
            <p:nvPr/>
          </p:nvGrpSpPr>
          <p:grpSpPr>
            <a:xfrm>
              <a:off x="5570372" y="6305505"/>
              <a:ext cx="826417" cy="228531"/>
              <a:chOff x="2898362" y="6407443"/>
              <a:chExt cx="1253460" cy="373081"/>
            </a:xfrm>
          </p:grpSpPr>
          <p:pic>
            <p:nvPicPr>
              <p:cNvPr id="313" name="Picture 312">
                <a:extLst>
                  <a:ext uri="{FF2B5EF4-FFF2-40B4-BE49-F238E27FC236}">
                    <a16:creationId xmlns:a16="http://schemas.microsoft.com/office/drawing/2014/main" id="{778E3B8A-347D-463C-79E4-E2212654C7E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898362" y="6416311"/>
                <a:ext cx="302030" cy="364213"/>
              </a:xfrm>
              <a:prstGeom prst="rect">
                <a:avLst/>
              </a:prstGeom>
            </p:spPr>
          </p:pic>
          <p:pic>
            <p:nvPicPr>
              <p:cNvPr id="314" name="Picture 313">
                <a:extLst>
                  <a:ext uri="{FF2B5EF4-FFF2-40B4-BE49-F238E27FC236}">
                    <a16:creationId xmlns:a16="http://schemas.microsoft.com/office/drawing/2014/main" id="{5AB7CC68-0FE8-D606-CABA-A05F8E1C926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809798" y="6434608"/>
                <a:ext cx="342024" cy="342024"/>
              </a:xfrm>
              <a:prstGeom prst="rect">
                <a:avLst/>
              </a:prstGeom>
            </p:spPr>
          </p:pic>
          <p:pic>
            <p:nvPicPr>
              <p:cNvPr id="315" name="Picture 314">
                <a:extLst>
                  <a:ext uri="{FF2B5EF4-FFF2-40B4-BE49-F238E27FC236}">
                    <a16:creationId xmlns:a16="http://schemas.microsoft.com/office/drawing/2014/main" id="{A0AC02AA-8E0E-DA4F-9343-DEB11119F1E1}"/>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389795" y="6407443"/>
                <a:ext cx="272729" cy="358771"/>
              </a:xfrm>
              <a:prstGeom prst="rect">
                <a:avLst/>
              </a:prstGeom>
            </p:spPr>
          </p:pic>
        </p:grpSp>
        <p:grpSp>
          <p:nvGrpSpPr>
            <p:cNvPr id="15" name="Group 9">
              <a:extLst>
                <a:ext uri="{FF2B5EF4-FFF2-40B4-BE49-F238E27FC236}">
                  <a16:creationId xmlns:a16="http://schemas.microsoft.com/office/drawing/2014/main" id="{D90AB556-379E-0E47-A148-968CF0267931}"/>
                </a:ext>
              </a:extLst>
            </p:cNvPr>
            <p:cNvGrpSpPr>
              <a:grpSpLocks/>
            </p:cNvGrpSpPr>
            <p:nvPr/>
          </p:nvGrpSpPr>
          <p:grpSpPr bwMode="auto">
            <a:xfrm>
              <a:off x="3962369" y="2601040"/>
              <a:ext cx="440261" cy="411184"/>
              <a:chOff x="674" y="3660"/>
              <a:chExt cx="464" cy="428"/>
            </a:xfrm>
          </p:grpSpPr>
          <p:sp>
            <p:nvSpPr>
              <p:cNvPr id="305" name="Rectangle 10">
                <a:extLst>
                  <a:ext uri="{FF2B5EF4-FFF2-40B4-BE49-F238E27FC236}">
                    <a16:creationId xmlns:a16="http://schemas.microsoft.com/office/drawing/2014/main" id="{0008009C-9F0B-8D25-737D-3253F8866E0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 name="Rectangle 11">
                <a:extLst>
                  <a:ext uri="{FF2B5EF4-FFF2-40B4-BE49-F238E27FC236}">
                    <a16:creationId xmlns:a16="http://schemas.microsoft.com/office/drawing/2014/main" id="{9D976064-F86B-F451-6BA5-AE9264699F4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 name="Line 12">
                <a:extLst>
                  <a:ext uri="{FF2B5EF4-FFF2-40B4-BE49-F238E27FC236}">
                    <a16:creationId xmlns:a16="http://schemas.microsoft.com/office/drawing/2014/main" id="{012A9A3E-29C5-EC38-0676-6A3A300D20D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 name="Line 13">
                <a:extLst>
                  <a:ext uri="{FF2B5EF4-FFF2-40B4-BE49-F238E27FC236}">
                    <a16:creationId xmlns:a16="http://schemas.microsoft.com/office/drawing/2014/main" id="{2F90ACE2-C97D-2A16-C0BB-0F65D7B6F92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 name="Line 14">
                <a:extLst>
                  <a:ext uri="{FF2B5EF4-FFF2-40B4-BE49-F238E27FC236}">
                    <a16:creationId xmlns:a16="http://schemas.microsoft.com/office/drawing/2014/main" id="{8AE40C46-DBAF-0773-3781-9E4BB5A7DF4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 name="Line 15">
                <a:extLst>
                  <a:ext uri="{FF2B5EF4-FFF2-40B4-BE49-F238E27FC236}">
                    <a16:creationId xmlns:a16="http://schemas.microsoft.com/office/drawing/2014/main" id="{00A5C99F-8B73-1673-D595-E62F0CD8599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 name="Line 16">
                <a:extLst>
                  <a:ext uri="{FF2B5EF4-FFF2-40B4-BE49-F238E27FC236}">
                    <a16:creationId xmlns:a16="http://schemas.microsoft.com/office/drawing/2014/main" id="{A0AD574E-8925-5655-E067-44B988A23D2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 name="Line 17">
                <a:extLst>
                  <a:ext uri="{FF2B5EF4-FFF2-40B4-BE49-F238E27FC236}">
                    <a16:creationId xmlns:a16="http://schemas.microsoft.com/office/drawing/2014/main" id="{803CC1D3-92B6-17F8-EF5B-B8A9C34D9A1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6" name="TextBox 15">
              <a:extLst>
                <a:ext uri="{FF2B5EF4-FFF2-40B4-BE49-F238E27FC236}">
                  <a16:creationId xmlns:a16="http://schemas.microsoft.com/office/drawing/2014/main" id="{71DC2B68-2D52-28F8-D193-1A6A61A7B48F}"/>
                </a:ext>
              </a:extLst>
            </p:cNvPr>
            <p:cNvSpPr txBox="1"/>
            <p:nvPr/>
          </p:nvSpPr>
          <p:spPr>
            <a:xfrm>
              <a:off x="3237750" y="1369136"/>
              <a:ext cx="1362279" cy="5075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(Raw source data)</a:t>
              </a:r>
              <a:endParaRPr kumimoji="0" lang="en-GB" sz="300" b="0" i="0" u="none" strike="noStrike" kern="1200" cap="none" spc="0" normalizeH="0" baseline="0" noProof="0">
                <a:ln>
                  <a:noFill/>
                </a:ln>
                <a:solidFill>
                  <a:srgbClr val="000000"/>
                </a:solidFill>
                <a:effectLst/>
                <a:uLnTx/>
                <a:uFillTx/>
                <a:latin typeface="Arial" charset="0"/>
              </a:endParaRPr>
            </a:p>
          </p:txBody>
        </p:sp>
        <p:sp>
          <p:nvSpPr>
            <p:cNvPr id="17" name="TextBox 16">
              <a:extLst>
                <a:ext uri="{FF2B5EF4-FFF2-40B4-BE49-F238E27FC236}">
                  <a16:creationId xmlns:a16="http://schemas.microsoft.com/office/drawing/2014/main" id="{CD8B230F-73F2-997F-A4E3-C6F46480868D}"/>
                </a:ext>
              </a:extLst>
            </p:cNvPr>
            <p:cNvSpPr txBox="1"/>
            <p:nvPr/>
          </p:nvSpPr>
          <p:spPr>
            <a:xfrm>
              <a:off x="5491979" y="1360436"/>
              <a:ext cx="1198909" cy="40712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effectLst/>
                  <a:uLnTx/>
                  <a:uFillTx/>
                  <a:latin typeface="Arial" charset="0"/>
                  <a:ea typeface="+mn-ea"/>
                  <a:cs typeface="+mn-cs"/>
                </a:rPr>
                <a:t>Silver tables</a:t>
              </a:r>
            </a:p>
          </p:txBody>
        </p:sp>
        <p:grpSp>
          <p:nvGrpSpPr>
            <p:cNvPr id="18" name="Group 9">
              <a:extLst>
                <a:ext uri="{FF2B5EF4-FFF2-40B4-BE49-F238E27FC236}">
                  <a16:creationId xmlns:a16="http://schemas.microsoft.com/office/drawing/2014/main" id="{93CE7BCC-5CDB-7A6A-AE25-133BB8EA95AE}"/>
                </a:ext>
              </a:extLst>
            </p:cNvPr>
            <p:cNvGrpSpPr>
              <a:grpSpLocks/>
            </p:cNvGrpSpPr>
            <p:nvPr/>
          </p:nvGrpSpPr>
          <p:grpSpPr bwMode="auto">
            <a:xfrm>
              <a:off x="4250074" y="4583385"/>
              <a:ext cx="440261" cy="411184"/>
              <a:chOff x="674" y="3660"/>
              <a:chExt cx="464" cy="428"/>
            </a:xfrm>
          </p:grpSpPr>
          <p:sp>
            <p:nvSpPr>
              <p:cNvPr id="297" name="Rectangle 10">
                <a:extLst>
                  <a:ext uri="{FF2B5EF4-FFF2-40B4-BE49-F238E27FC236}">
                    <a16:creationId xmlns:a16="http://schemas.microsoft.com/office/drawing/2014/main" id="{EB04832A-8B7F-C3B1-BA5B-F3630B58A07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 name="Rectangle 11">
                <a:extLst>
                  <a:ext uri="{FF2B5EF4-FFF2-40B4-BE49-F238E27FC236}">
                    <a16:creationId xmlns:a16="http://schemas.microsoft.com/office/drawing/2014/main" id="{D7C7098C-81BD-7D0E-B976-08AEC8B7271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 name="Line 12">
                <a:extLst>
                  <a:ext uri="{FF2B5EF4-FFF2-40B4-BE49-F238E27FC236}">
                    <a16:creationId xmlns:a16="http://schemas.microsoft.com/office/drawing/2014/main" id="{79CB447B-043C-DE6F-6521-E3B3C2BAE89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 name="Line 13">
                <a:extLst>
                  <a:ext uri="{FF2B5EF4-FFF2-40B4-BE49-F238E27FC236}">
                    <a16:creationId xmlns:a16="http://schemas.microsoft.com/office/drawing/2014/main" id="{867F7958-79C5-B529-BA6F-F41742B7E90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 name="Line 14">
                <a:extLst>
                  <a:ext uri="{FF2B5EF4-FFF2-40B4-BE49-F238E27FC236}">
                    <a16:creationId xmlns:a16="http://schemas.microsoft.com/office/drawing/2014/main" id="{E3DC1021-9127-C220-D5D8-77F0A0695AF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 name="Line 15">
                <a:extLst>
                  <a:ext uri="{FF2B5EF4-FFF2-40B4-BE49-F238E27FC236}">
                    <a16:creationId xmlns:a16="http://schemas.microsoft.com/office/drawing/2014/main" id="{BA33ACDC-A59E-DAF4-99BD-C8B9594F172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 name="Line 17">
                <a:extLst>
                  <a:ext uri="{FF2B5EF4-FFF2-40B4-BE49-F238E27FC236}">
                    <a16:creationId xmlns:a16="http://schemas.microsoft.com/office/drawing/2014/main" id="{532269E9-92DC-F59D-1A9B-7CFB2658CFC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 name="Line 18">
                <a:extLst>
                  <a:ext uri="{FF2B5EF4-FFF2-40B4-BE49-F238E27FC236}">
                    <a16:creationId xmlns:a16="http://schemas.microsoft.com/office/drawing/2014/main" id="{73D4EE4A-F6B7-F249-9608-21FFA476B99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9" name="Group 9">
              <a:extLst>
                <a:ext uri="{FF2B5EF4-FFF2-40B4-BE49-F238E27FC236}">
                  <a16:creationId xmlns:a16="http://schemas.microsoft.com/office/drawing/2014/main" id="{E30DDE85-F246-D819-A35E-9FB824C8B7AE}"/>
                </a:ext>
              </a:extLst>
            </p:cNvPr>
            <p:cNvGrpSpPr>
              <a:grpSpLocks/>
            </p:cNvGrpSpPr>
            <p:nvPr/>
          </p:nvGrpSpPr>
          <p:grpSpPr bwMode="auto">
            <a:xfrm>
              <a:off x="3350485" y="2215498"/>
              <a:ext cx="440261" cy="411184"/>
              <a:chOff x="674" y="3660"/>
              <a:chExt cx="464" cy="428"/>
            </a:xfrm>
          </p:grpSpPr>
          <p:sp>
            <p:nvSpPr>
              <p:cNvPr id="289" name="Rectangle 10">
                <a:extLst>
                  <a:ext uri="{FF2B5EF4-FFF2-40B4-BE49-F238E27FC236}">
                    <a16:creationId xmlns:a16="http://schemas.microsoft.com/office/drawing/2014/main" id="{9F9F36B5-6226-F186-4338-5E46691305A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0" name="Rectangle 11">
                <a:extLst>
                  <a:ext uri="{FF2B5EF4-FFF2-40B4-BE49-F238E27FC236}">
                    <a16:creationId xmlns:a16="http://schemas.microsoft.com/office/drawing/2014/main" id="{1D377BFC-9230-7161-54E4-DE845DD9B6F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1" name="Line 12">
                <a:extLst>
                  <a:ext uri="{FF2B5EF4-FFF2-40B4-BE49-F238E27FC236}">
                    <a16:creationId xmlns:a16="http://schemas.microsoft.com/office/drawing/2014/main" id="{9D454D29-E348-BCCD-AD78-7640D2F9089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2" name="Line 13">
                <a:extLst>
                  <a:ext uri="{FF2B5EF4-FFF2-40B4-BE49-F238E27FC236}">
                    <a16:creationId xmlns:a16="http://schemas.microsoft.com/office/drawing/2014/main" id="{4D868A26-CFB1-8E21-1E6D-89F083B1891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3" name="Line 14">
                <a:extLst>
                  <a:ext uri="{FF2B5EF4-FFF2-40B4-BE49-F238E27FC236}">
                    <a16:creationId xmlns:a16="http://schemas.microsoft.com/office/drawing/2014/main" id="{4C5945EC-E303-5ADC-0A05-395652B3892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4" name="Line 16">
                <a:extLst>
                  <a:ext uri="{FF2B5EF4-FFF2-40B4-BE49-F238E27FC236}">
                    <a16:creationId xmlns:a16="http://schemas.microsoft.com/office/drawing/2014/main" id="{207788B3-2690-BD54-AB0D-997F608E1E7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 name="Line 17">
                <a:extLst>
                  <a:ext uri="{FF2B5EF4-FFF2-40B4-BE49-F238E27FC236}">
                    <a16:creationId xmlns:a16="http://schemas.microsoft.com/office/drawing/2014/main" id="{EBF9883B-B341-A51F-2785-753675D90A5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 name="Line 18">
                <a:extLst>
                  <a:ext uri="{FF2B5EF4-FFF2-40B4-BE49-F238E27FC236}">
                    <a16:creationId xmlns:a16="http://schemas.microsoft.com/office/drawing/2014/main" id="{F6223075-7AB9-EED5-3369-87D0BDACDFC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0" name="Group 9">
              <a:extLst>
                <a:ext uri="{FF2B5EF4-FFF2-40B4-BE49-F238E27FC236}">
                  <a16:creationId xmlns:a16="http://schemas.microsoft.com/office/drawing/2014/main" id="{EB39EAF3-13FE-9B74-D0EA-D2950C0AF203}"/>
                </a:ext>
              </a:extLst>
            </p:cNvPr>
            <p:cNvGrpSpPr>
              <a:grpSpLocks/>
            </p:cNvGrpSpPr>
            <p:nvPr/>
          </p:nvGrpSpPr>
          <p:grpSpPr bwMode="auto">
            <a:xfrm>
              <a:off x="3944345" y="1997064"/>
              <a:ext cx="440261" cy="411184"/>
              <a:chOff x="674" y="3660"/>
              <a:chExt cx="464" cy="428"/>
            </a:xfrm>
          </p:grpSpPr>
          <p:sp>
            <p:nvSpPr>
              <p:cNvPr id="282" name="Rectangle 10">
                <a:extLst>
                  <a:ext uri="{FF2B5EF4-FFF2-40B4-BE49-F238E27FC236}">
                    <a16:creationId xmlns:a16="http://schemas.microsoft.com/office/drawing/2014/main" id="{2181652C-8F75-AE1A-B329-56A502128AB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3" name="Rectangle 11">
                <a:extLst>
                  <a:ext uri="{FF2B5EF4-FFF2-40B4-BE49-F238E27FC236}">
                    <a16:creationId xmlns:a16="http://schemas.microsoft.com/office/drawing/2014/main" id="{39FF1F51-C0BA-3D4B-DECB-859E069FA9F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 name="Line 12">
                <a:extLst>
                  <a:ext uri="{FF2B5EF4-FFF2-40B4-BE49-F238E27FC236}">
                    <a16:creationId xmlns:a16="http://schemas.microsoft.com/office/drawing/2014/main" id="{810D4E9F-06AF-C927-97EA-EC50EA09160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5" name="Line 13">
                <a:extLst>
                  <a:ext uri="{FF2B5EF4-FFF2-40B4-BE49-F238E27FC236}">
                    <a16:creationId xmlns:a16="http://schemas.microsoft.com/office/drawing/2014/main" id="{6779CC17-722F-A5E1-D93E-FF39113A2A3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6" name="Line 14">
                <a:extLst>
                  <a:ext uri="{FF2B5EF4-FFF2-40B4-BE49-F238E27FC236}">
                    <a16:creationId xmlns:a16="http://schemas.microsoft.com/office/drawing/2014/main" id="{ABEAA8A2-A337-3BBB-9B21-47599014930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7" name="Line 15">
                <a:extLst>
                  <a:ext uri="{FF2B5EF4-FFF2-40B4-BE49-F238E27FC236}">
                    <a16:creationId xmlns:a16="http://schemas.microsoft.com/office/drawing/2014/main" id="{17B9DAF8-01F6-8FCC-35E4-941E934CB96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8" name="Line 17">
                <a:extLst>
                  <a:ext uri="{FF2B5EF4-FFF2-40B4-BE49-F238E27FC236}">
                    <a16:creationId xmlns:a16="http://schemas.microsoft.com/office/drawing/2014/main" id="{795CFA32-156B-7AF1-0F82-49E556CC29F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1" name="Group 9">
              <a:extLst>
                <a:ext uri="{FF2B5EF4-FFF2-40B4-BE49-F238E27FC236}">
                  <a16:creationId xmlns:a16="http://schemas.microsoft.com/office/drawing/2014/main" id="{C5ABAFF6-FDB6-84F6-7B4E-C687E7C7B3C1}"/>
                </a:ext>
              </a:extLst>
            </p:cNvPr>
            <p:cNvGrpSpPr>
              <a:grpSpLocks/>
            </p:cNvGrpSpPr>
            <p:nvPr/>
          </p:nvGrpSpPr>
          <p:grpSpPr bwMode="auto">
            <a:xfrm>
              <a:off x="3735596" y="3117564"/>
              <a:ext cx="440261" cy="411184"/>
              <a:chOff x="674" y="3660"/>
              <a:chExt cx="464" cy="428"/>
            </a:xfrm>
          </p:grpSpPr>
          <p:sp>
            <p:nvSpPr>
              <p:cNvPr id="275" name="Rectangle 10">
                <a:extLst>
                  <a:ext uri="{FF2B5EF4-FFF2-40B4-BE49-F238E27FC236}">
                    <a16:creationId xmlns:a16="http://schemas.microsoft.com/office/drawing/2014/main" id="{75808F38-2459-C0D1-2C9F-334A7F43E8F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 name="Rectangle 11">
                <a:extLst>
                  <a:ext uri="{FF2B5EF4-FFF2-40B4-BE49-F238E27FC236}">
                    <a16:creationId xmlns:a16="http://schemas.microsoft.com/office/drawing/2014/main" id="{6CB2A992-914B-023C-54FE-710E4C7712D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 name="Line 12">
                <a:extLst>
                  <a:ext uri="{FF2B5EF4-FFF2-40B4-BE49-F238E27FC236}">
                    <a16:creationId xmlns:a16="http://schemas.microsoft.com/office/drawing/2014/main" id="{78AB74C5-4D1D-E30F-8AA8-D7267E7409E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 name="Line 13">
                <a:extLst>
                  <a:ext uri="{FF2B5EF4-FFF2-40B4-BE49-F238E27FC236}">
                    <a16:creationId xmlns:a16="http://schemas.microsoft.com/office/drawing/2014/main" id="{5CB767E4-E7E9-49ED-82E1-3B63C44FBB4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 name="Line 14">
                <a:extLst>
                  <a:ext uri="{FF2B5EF4-FFF2-40B4-BE49-F238E27FC236}">
                    <a16:creationId xmlns:a16="http://schemas.microsoft.com/office/drawing/2014/main" id="{B12BF721-7F50-6DCF-79B5-7A75DB1415E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 name="Line 16">
                <a:extLst>
                  <a:ext uri="{FF2B5EF4-FFF2-40B4-BE49-F238E27FC236}">
                    <a16:creationId xmlns:a16="http://schemas.microsoft.com/office/drawing/2014/main" id="{A2ED5089-BE52-2D9F-7C23-07BA28C3609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 name="Line 17">
                <a:extLst>
                  <a:ext uri="{FF2B5EF4-FFF2-40B4-BE49-F238E27FC236}">
                    <a16:creationId xmlns:a16="http://schemas.microsoft.com/office/drawing/2014/main" id="{32A3F2BE-0DD4-616C-30E7-F70DCBD9F82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2" name="Group 9">
              <a:extLst>
                <a:ext uri="{FF2B5EF4-FFF2-40B4-BE49-F238E27FC236}">
                  <a16:creationId xmlns:a16="http://schemas.microsoft.com/office/drawing/2014/main" id="{62E3AC9D-935B-1C76-5A07-E51EF1B738FC}"/>
                </a:ext>
              </a:extLst>
            </p:cNvPr>
            <p:cNvGrpSpPr>
              <a:grpSpLocks/>
            </p:cNvGrpSpPr>
            <p:nvPr/>
          </p:nvGrpSpPr>
          <p:grpSpPr bwMode="auto">
            <a:xfrm>
              <a:off x="3181479" y="2745670"/>
              <a:ext cx="440261" cy="411184"/>
              <a:chOff x="674" y="3660"/>
              <a:chExt cx="464" cy="428"/>
            </a:xfrm>
          </p:grpSpPr>
          <p:sp>
            <p:nvSpPr>
              <p:cNvPr id="267" name="Rectangle 10">
                <a:extLst>
                  <a:ext uri="{FF2B5EF4-FFF2-40B4-BE49-F238E27FC236}">
                    <a16:creationId xmlns:a16="http://schemas.microsoft.com/office/drawing/2014/main" id="{42AA59AD-AF52-4F2F-596E-7004124E8E8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 name="Rectangle 11">
                <a:extLst>
                  <a:ext uri="{FF2B5EF4-FFF2-40B4-BE49-F238E27FC236}">
                    <a16:creationId xmlns:a16="http://schemas.microsoft.com/office/drawing/2014/main" id="{1FB5D1E6-D591-D1F6-9633-E79AEA396E6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 name="Line 12">
                <a:extLst>
                  <a:ext uri="{FF2B5EF4-FFF2-40B4-BE49-F238E27FC236}">
                    <a16:creationId xmlns:a16="http://schemas.microsoft.com/office/drawing/2014/main" id="{40DB4387-60B9-F889-BCD7-9B052D9D137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 name="Line 13">
                <a:extLst>
                  <a:ext uri="{FF2B5EF4-FFF2-40B4-BE49-F238E27FC236}">
                    <a16:creationId xmlns:a16="http://schemas.microsoft.com/office/drawing/2014/main" id="{D8BEA38D-9100-9B90-6BA2-15E4FFBD92C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 name="Line 14">
                <a:extLst>
                  <a:ext uri="{FF2B5EF4-FFF2-40B4-BE49-F238E27FC236}">
                    <a16:creationId xmlns:a16="http://schemas.microsoft.com/office/drawing/2014/main" id="{5A2607B1-9C1A-1E98-75E7-CC29DCA16FE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 name="Line 15">
                <a:extLst>
                  <a:ext uri="{FF2B5EF4-FFF2-40B4-BE49-F238E27FC236}">
                    <a16:creationId xmlns:a16="http://schemas.microsoft.com/office/drawing/2014/main" id="{9D740EBD-78EB-5D2A-E9BE-93CF15E4E1C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 name="Line 16">
                <a:extLst>
                  <a:ext uri="{FF2B5EF4-FFF2-40B4-BE49-F238E27FC236}">
                    <a16:creationId xmlns:a16="http://schemas.microsoft.com/office/drawing/2014/main" id="{F5D5CABC-23C1-76D9-4843-89E8088B847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 name="Line 18">
                <a:extLst>
                  <a:ext uri="{FF2B5EF4-FFF2-40B4-BE49-F238E27FC236}">
                    <a16:creationId xmlns:a16="http://schemas.microsoft.com/office/drawing/2014/main" id="{7DB0A48C-88CA-171E-048A-B4B7C1CE212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3" name="Group 9">
              <a:extLst>
                <a:ext uri="{FF2B5EF4-FFF2-40B4-BE49-F238E27FC236}">
                  <a16:creationId xmlns:a16="http://schemas.microsoft.com/office/drawing/2014/main" id="{508D7F48-256B-254D-8284-D4CC797E289C}"/>
                </a:ext>
              </a:extLst>
            </p:cNvPr>
            <p:cNvGrpSpPr>
              <a:grpSpLocks/>
            </p:cNvGrpSpPr>
            <p:nvPr/>
          </p:nvGrpSpPr>
          <p:grpSpPr bwMode="auto">
            <a:xfrm>
              <a:off x="3199503" y="3495423"/>
              <a:ext cx="440261" cy="411184"/>
              <a:chOff x="674" y="3660"/>
              <a:chExt cx="464" cy="428"/>
            </a:xfrm>
          </p:grpSpPr>
          <p:sp>
            <p:nvSpPr>
              <p:cNvPr id="261" name="Rectangle 10">
                <a:extLst>
                  <a:ext uri="{FF2B5EF4-FFF2-40B4-BE49-F238E27FC236}">
                    <a16:creationId xmlns:a16="http://schemas.microsoft.com/office/drawing/2014/main" id="{417AD30B-7EB9-4729-F8C6-2BF10DA857F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 name="Rectangle 11">
                <a:extLst>
                  <a:ext uri="{FF2B5EF4-FFF2-40B4-BE49-F238E27FC236}">
                    <a16:creationId xmlns:a16="http://schemas.microsoft.com/office/drawing/2014/main" id="{BD9370D7-DEA7-1612-8BDA-48A9CA50429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 name="Line 12">
                <a:extLst>
                  <a:ext uri="{FF2B5EF4-FFF2-40B4-BE49-F238E27FC236}">
                    <a16:creationId xmlns:a16="http://schemas.microsoft.com/office/drawing/2014/main" id="{505C0B7B-8F0D-3338-2D2B-737FFC88F5E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 name="Line 13">
                <a:extLst>
                  <a:ext uri="{FF2B5EF4-FFF2-40B4-BE49-F238E27FC236}">
                    <a16:creationId xmlns:a16="http://schemas.microsoft.com/office/drawing/2014/main" id="{C764344A-65C2-5975-2BF4-D70C7FDD72D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 name="Line 14">
                <a:extLst>
                  <a:ext uri="{FF2B5EF4-FFF2-40B4-BE49-F238E27FC236}">
                    <a16:creationId xmlns:a16="http://schemas.microsoft.com/office/drawing/2014/main" id="{FC24D128-44FE-703B-A00E-FDDF43964DA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 name="Line 15">
                <a:extLst>
                  <a:ext uri="{FF2B5EF4-FFF2-40B4-BE49-F238E27FC236}">
                    <a16:creationId xmlns:a16="http://schemas.microsoft.com/office/drawing/2014/main" id="{BC4C535A-C03A-F192-A949-1CB2A4FDB2F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4" name="Group 9">
              <a:extLst>
                <a:ext uri="{FF2B5EF4-FFF2-40B4-BE49-F238E27FC236}">
                  <a16:creationId xmlns:a16="http://schemas.microsoft.com/office/drawing/2014/main" id="{80D3F4F4-64EC-C87A-DFCA-FE98E4DA0CC9}"/>
                </a:ext>
              </a:extLst>
            </p:cNvPr>
            <p:cNvGrpSpPr>
              <a:grpSpLocks/>
            </p:cNvGrpSpPr>
            <p:nvPr/>
          </p:nvGrpSpPr>
          <p:grpSpPr bwMode="auto">
            <a:xfrm>
              <a:off x="3327384" y="4038136"/>
              <a:ext cx="440261" cy="411184"/>
              <a:chOff x="674" y="3660"/>
              <a:chExt cx="464" cy="428"/>
            </a:xfrm>
          </p:grpSpPr>
          <p:sp>
            <p:nvSpPr>
              <p:cNvPr id="254" name="Rectangle 10">
                <a:extLst>
                  <a:ext uri="{FF2B5EF4-FFF2-40B4-BE49-F238E27FC236}">
                    <a16:creationId xmlns:a16="http://schemas.microsoft.com/office/drawing/2014/main" id="{5045C875-2EBE-A647-6144-104F5A82719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5" name="Rectangle 11">
                <a:extLst>
                  <a:ext uri="{FF2B5EF4-FFF2-40B4-BE49-F238E27FC236}">
                    <a16:creationId xmlns:a16="http://schemas.microsoft.com/office/drawing/2014/main" id="{9150DCBD-1214-3A00-3C19-1571AEDD227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6" name="Line 12">
                <a:extLst>
                  <a:ext uri="{FF2B5EF4-FFF2-40B4-BE49-F238E27FC236}">
                    <a16:creationId xmlns:a16="http://schemas.microsoft.com/office/drawing/2014/main" id="{4357A357-71FA-340B-3D5B-4251C6B080E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7" name="Line 13">
                <a:extLst>
                  <a:ext uri="{FF2B5EF4-FFF2-40B4-BE49-F238E27FC236}">
                    <a16:creationId xmlns:a16="http://schemas.microsoft.com/office/drawing/2014/main" id="{35BE4144-9D5F-D1F8-C93D-29FB3EE0CAB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8" name="Line 14">
                <a:extLst>
                  <a:ext uri="{FF2B5EF4-FFF2-40B4-BE49-F238E27FC236}">
                    <a16:creationId xmlns:a16="http://schemas.microsoft.com/office/drawing/2014/main" id="{B1CE420B-7768-8F57-633B-F57AA169623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9" name="Line 15">
                <a:extLst>
                  <a:ext uri="{FF2B5EF4-FFF2-40B4-BE49-F238E27FC236}">
                    <a16:creationId xmlns:a16="http://schemas.microsoft.com/office/drawing/2014/main" id="{711CDE9D-7ACE-7E8B-4060-2CBF9A3B3A7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 name="Line 16">
                <a:extLst>
                  <a:ext uri="{FF2B5EF4-FFF2-40B4-BE49-F238E27FC236}">
                    <a16:creationId xmlns:a16="http://schemas.microsoft.com/office/drawing/2014/main" id="{DDBEEE61-6A61-D711-A68B-7BE2109556B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5" name="Group 9">
              <a:extLst>
                <a:ext uri="{FF2B5EF4-FFF2-40B4-BE49-F238E27FC236}">
                  <a16:creationId xmlns:a16="http://schemas.microsoft.com/office/drawing/2014/main" id="{6EF85BB7-15A8-C321-92AA-E58C48036F5D}"/>
                </a:ext>
              </a:extLst>
            </p:cNvPr>
            <p:cNvGrpSpPr>
              <a:grpSpLocks/>
            </p:cNvGrpSpPr>
            <p:nvPr/>
          </p:nvGrpSpPr>
          <p:grpSpPr bwMode="auto">
            <a:xfrm>
              <a:off x="3992368" y="3751237"/>
              <a:ext cx="440261" cy="411184"/>
              <a:chOff x="674" y="3660"/>
              <a:chExt cx="464" cy="428"/>
            </a:xfrm>
          </p:grpSpPr>
          <p:sp>
            <p:nvSpPr>
              <p:cNvPr id="245" name="Rectangle 10">
                <a:extLst>
                  <a:ext uri="{FF2B5EF4-FFF2-40B4-BE49-F238E27FC236}">
                    <a16:creationId xmlns:a16="http://schemas.microsoft.com/office/drawing/2014/main" id="{E15D3BF1-D46D-5639-946D-D9CEFA08589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6" name="Rectangle 11">
                <a:extLst>
                  <a:ext uri="{FF2B5EF4-FFF2-40B4-BE49-F238E27FC236}">
                    <a16:creationId xmlns:a16="http://schemas.microsoft.com/office/drawing/2014/main" id="{3685DE7D-B1D3-E463-30F9-747851E8A32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7" name="Line 12">
                <a:extLst>
                  <a:ext uri="{FF2B5EF4-FFF2-40B4-BE49-F238E27FC236}">
                    <a16:creationId xmlns:a16="http://schemas.microsoft.com/office/drawing/2014/main" id="{AED533F5-FC28-7CB0-DE33-9F6300DE0B6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8" name="Line 13">
                <a:extLst>
                  <a:ext uri="{FF2B5EF4-FFF2-40B4-BE49-F238E27FC236}">
                    <a16:creationId xmlns:a16="http://schemas.microsoft.com/office/drawing/2014/main" id="{DDE4362B-2E81-65F2-5A29-AFBDC689740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9" name="Line 14">
                <a:extLst>
                  <a:ext uri="{FF2B5EF4-FFF2-40B4-BE49-F238E27FC236}">
                    <a16:creationId xmlns:a16="http://schemas.microsoft.com/office/drawing/2014/main" id="{7E171D75-3F43-DCAB-79EB-7F874614BBF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0" name="Line 15">
                <a:extLst>
                  <a:ext uri="{FF2B5EF4-FFF2-40B4-BE49-F238E27FC236}">
                    <a16:creationId xmlns:a16="http://schemas.microsoft.com/office/drawing/2014/main" id="{3F1196CA-8D9D-300E-9B3E-AD068473B98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1" name="Line 16">
                <a:extLst>
                  <a:ext uri="{FF2B5EF4-FFF2-40B4-BE49-F238E27FC236}">
                    <a16:creationId xmlns:a16="http://schemas.microsoft.com/office/drawing/2014/main" id="{6E84752C-F723-DAC8-236D-85139C0E0FD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2" name="Line 17">
                <a:extLst>
                  <a:ext uri="{FF2B5EF4-FFF2-40B4-BE49-F238E27FC236}">
                    <a16:creationId xmlns:a16="http://schemas.microsoft.com/office/drawing/2014/main" id="{E962D766-B8F4-BBA4-2426-3279A615494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3" name="Line 18">
                <a:extLst>
                  <a:ext uri="{FF2B5EF4-FFF2-40B4-BE49-F238E27FC236}">
                    <a16:creationId xmlns:a16="http://schemas.microsoft.com/office/drawing/2014/main" id="{E4094273-BE99-00F7-D66E-1B17D6FA0AE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6" name="Group 9">
              <a:extLst>
                <a:ext uri="{FF2B5EF4-FFF2-40B4-BE49-F238E27FC236}">
                  <a16:creationId xmlns:a16="http://schemas.microsoft.com/office/drawing/2014/main" id="{44093A71-3E90-058E-6D9B-6AF96DC794C3}"/>
                </a:ext>
              </a:extLst>
            </p:cNvPr>
            <p:cNvGrpSpPr>
              <a:grpSpLocks/>
            </p:cNvGrpSpPr>
            <p:nvPr/>
          </p:nvGrpSpPr>
          <p:grpSpPr bwMode="auto">
            <a:xfrm>
              <a:off x="3735596" y="4508155"/>
              <a:ext cx="440261" cy="411184"/>
              <a:chOff x="674" y="3660"/>
              <a:chExt cx="464" cy="428"/>
            </a:xfrm>
          </p:grpSpPr>
          <p:sp>
            <p:nvSpPr>
              <p:cNvPr id="240" name="Rectangle 10">
                <a:extLst>
                  <a:ext uri="{FF2B5EF4-FFF2-40B4-BE49-F238E27FC236}">
                    <a16:creationId xmlns:a16="http://schemas.microsoft.com/office/drawing/2014/main" id="{37325CA9-721E-BEE8-3121-CC12EECDB08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1" name="Rectangle 11">
                <a:extLst>
                  <a:ext uri="{FF2B5EF4-FFF2-40B4-BE49-F238E27FC236}">
                    <a16:creationId xmlns:a16="http://schemas.microsoft.com/office/drawing/2014/main" id="{2B9D5C54-64C9-3673-E760-E23463EB23D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2" name="Line 12">
                <a:extLst>
                  <a:ext uri="{FF2B5EF4-FFF2-40B4-BE49-F238E27FC236}">
                    <a16:creationId xmlns:a16="http://schemas.microsoft.com/office/drawing/2014/main" id="{4CBC22D8-F6EC-5C14-8B64-0B6BE8D4269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 name="Line 13">
                <a:extLst>
                  <a:ext uri="{FF2B5EF4-FFF2-40B4-BE49-F238E27FC236}">
                    <a16:creationId xmlns:a16="http://schemas.microsoft.com/office/drawing/2014/main" id="{454CA78B-34BD-AC35-1F58-46F41766175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4" name="Line 14">
                <a:extLst>
                  <a:ext uri="{FF2B5EF4-FFF2-40B4-BE49-F238E27FC236}">
                    <a16:creationId xmlns:a16="http://schemas.microsoft.com/office/drawing/2014/main" id="{3FFBF244-EBE0-F56A-E551-58E3B4A6B42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7" name="Group 9">
              <a:extLst>
                <a:ext uri="{FF2B5EF4-FFF2-40B4-BE49-F238E27FC236}">
                  <a16:creationId xmlns:a16="http://schemas.microsoft.com/office/drawing/2014/main" id="{5FD99427-064F-4471-5D5A-14DDD0597072}"/>
                </a:ext>
              </a:extLst>
            </p:cNvPr>
            <p:cNvGrpSpPr>
              <a:grpSpLocks/>
            </p:cNvGrpSpPr>
            <p:nvPr/>
          </p:nvGrpSpPr>
          <p:grpSpPr bwMode="auto">
            <a:xfrm>
              <a:off x="3193515" y="4673321"/>
              <a:ext cx="440261" cy="411184"/>
              <a:chOff x="674" y="3660"/>
              <a:chExt cx="464" cy="428"/>
            </a:xfrm>
          </p:grpSpPr>
          <p:sp>
            <p:nvSpPr>
              <p:cNvPr id="233" name="Rectangle 10">
                <a:extLst>
                  <a:ext uri="{FF2B5EF4-FFF2-40B4-BE49-F238E27FC236}">
                    <a16:creationId xmlns:a16="http://schemas.microsoft.com/office/drawing/2014/main" id="{7421F665-CDF9-34CA-A95F-F7BE7600A75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4" name="Rectangle 11">
                <a:extLst>
                  <a:ext uri="{FF2B5EF4-FFF2-40B4-BE49-F238E27FC236}">
                    <a16:creationId xmlns:a16="http://schemas.microsoft.com/office/drawing/2014/main" id="{194E4A7A-2DC6-C627-A161-99C618FBB2A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 name="Line 12">
                <a:extLst>
                  <a:ext uri="{FF2B5EF4-FFF2-40B4-BE49-F238E27FC236}">
                    <a16:creationId xmlns:a16="http://schemas.microsoft.com/office/drawing/2014/main" id="{3922708C-C370-2F95-77FE-A9D39F3BB22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6" name="Line 13">
                <a:extLst>
                  <a:ext uri="{FF2B5EF4-FFF2-40B4-BE49-F238E27FC236}">
                    <a16:creationId xmlns:a16="http://schemas.microsoft.com/office/drawing/2014/main" id="{CB7767E7-65F7-92C1-8343-5E73714D246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7" name="Line 14">
                <a:extLst>
                  <a:ext uri="{FF2B5EF4-FFF2-40B4-BE49-F238E27FC236}">
                    <a16:creationId xmlns:a16="http://schemas.microsoft.com/office/drawing/2014/main" id="{70E0342B-35E9-153E-7543-1EE5EF00549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8" name="Line 15">
                <a:extLst>
                  <a:ext uri="{FF2B5EF4-FFF2-40B4-BE49-F238E27FC236}">
                    <a16:creationId xmlns:a16="http://schemas.microsoft.com/office/drawing/2014/main" id="{6A785766-DAC7-742D-EFB1-A8EF335CA13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9" name="Line 18">
                <a:extLst>
                  <a:ext uri="{FF2B5EF4-FFF2-40B4-BE49-F238E27FC236}">
                    <a16:creationId xmlns:a16="http://schemas.microsoft.com/office/drawing/2014/main" id="{E75D4767-46C7-17CC-9584-EEEFE604B8E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8" name="Group 9">
              <a:extLst>
                <a:ext uri="{FF2B5EF4-FFF2-40B4-BE49-F238E27FC236}">
                  <a16:creationId xmlns:a16="http://schemas.microsoft.com/office/drawing/2014/main" id="{FEE33A6C-A69D-6CB1-04A7-BDA6DB325A6B}"/>
                </a:ext>
              </a:extLst>
            </p:cNvPr>
            <p:cNvGrpSpPr>
              <a:grpSpLocks/>
            </p:cNvGrpSpPr>
            <p:nvPr/>
          </p:nvGrpSpPr>
          <p:grpSpPr bwMode="auto">
            <a:xfrm>
              <a:off x="6483017" y="1947490"/>
              <a:ext cx="382728" cy="357450"/>
              <a:chOff x="674" y="3660"/>
              <a:chExt cx="464" cy="428"/>
            </a:xfrm>
          </p:grpSpPr>
          <p:sp>
            <p:nvSpPr>
              <p:cNvPr id="224" name="Rectangle 10">
                <a:extLst>
                  <a:ext uri="{FF2B5EF4-FFF2-40B4-BE49-F238E27FC236}">
                    <a16:creationId xmlns:a16="http://schemas.microsoft.com/office/drawing/2014/main" id="{BA78A3A2-1C79-D728-6F78-3A4943D9F68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 name="Rectangle 11">
                <a:extLst>
                  <a:ext uri="{FF2B5EF4-FFF2-40B4-BE49-F238E27FC236}">
                    <a16:creationId xmlns:a16="http://schemas.microsoft.com/office/drawing/2014/main" id="{FD30E0A8-A5D2-FD62-AEBE-322B0E008A8C}"/>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6" name="Line 12">
                <a:extLst>
                  <a:ext uri="{FF2B5EF4-FFF2-40B4-BE49-F238E27FC236}">
                    <a16:creationId xmlns:a16="http://schemas.microsoft.com/office/drawing/2014/main" id="{156639F7-6358-A2FA-8D05-EE8DADD39A4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7" name="Line 13">
                <a:extLst>
                  <a:ext uri="{FF2B5EF4-FFF2-40B4-BE49-F238E27FC236}">
                    <a16:creationId xmlns:a16="http://schemas.microsoft.com/office/drawing/2014/main" id="{406CEB9C-BBA6-0E93-BA59-C7CEE7471A0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8" name="Line 14">
                <a:extLst>
                  <a:ext uri="{FF2B5EF4-FFF2-40B4-BE49-F238E27FC236}">
                    <a16:creationId xmlns:a16="http://schemas.microsoft.com/office/drawing/2014/main" id="{73F745C8-48D8-23B1-D379-76256F5E875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9" name="Line 15">
                <a:extLst>
                  <a:ext uri="{FF2B5EF4-FFF2-40B4-BE49-F238E27FC236}">
                    <a16:creationId xmlns:a16="http://schemas.microsoft.com/office/drawing/2014/main" id="{56DAC047-F579-FFE7-4838-60F171DC438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0" name="Line 16">
                <a:extLst>
                  <a:ext uri="{FF2B5EF4-FFF2-40B4-BE49-F238E27FC236}">
                    <a16:creationId xmlns:a16="http://schemas.microsoft.com/office/drawing/2014/main" id="{01074296-6A27-8E5A-59A1-B278BFD1805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1" name="Line 17">
                <a:extLst>
                  <a:ext uri="{FF2B5EF4-FFF2-40B4-BE49-F238E27FC236}">
                    <a16:creationId xmlns:a16="http://schemas.microsoft.com/office/drawing/2014/main" id="{B4036514-B078-FF58-B764-27AB156FD03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2" name="Line 18">
                <a:extLst>
                  <a:ext uri="{FF2B5EF4-FFF2-40B4-BE49-F238E27FC236}">
                    <a16:creationId xmlns:a16="http://schemas.microsoft.com/office/drawing/2014/main" id="{E2A947D3-79DD-27F2-D653-DC78938CC00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29" name="Group 9">
              <a:extLst>
                <a:ext uri="{FF2B5EF4-FFF2-40B4-BE49-F238E27FC236}">
                  <a16:creationId xmlns:a16="http://schemas.microsoft.com/office/drawing/2014/main" id="{E3E09792-3BA7-77F2-5B26-FB5E32A54953}"/>
                </a:ext>
              </a:extLst>
            </p:cNvPr>
            <p:cNvGrpSpPr>
              <a:grpSpLocks/>
            </p:cNvGrpSpPr>
            <p:nvPr/>
          </p:nvGrpSpPr>
          <p:grpSpPr bwMode="auto">
            <a:xfrm>
              <a:off x="6483017" y="2468486"/>
              <a:ext cx="382728" cy="357450"/>
              <a:chOff x="674" y="3660"/>
              <a:chExt cx="464" cy="428"/>
            </a:xfrm>
          </p:grpSpPr>
          <p:sp>
            <p:nvSpPr>
              <p:cNvPr id="215" name="Rectangle 10">
                <a:extLst>
                  <a:ext uri="{FF2B5EF4-FFF2-40B4-BE49-F238E27FC236}">
                    <a16:creationId xmlns:a16="http://schemas.microsoft.com/office/drawing/2014/main" id="{8154AECD-25EE-D627-B27B-0B1A7A2B55C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6" name="Rectangle 11">
                <a:extLst>
                  <a:ext uri="{FF2B5EF4-FFF2-40B4-BE49-F238E27FC236}">
                    <a16:creationId xmlns:a16="http://schemas.microsoft.com/office/drawing/2014/main" id="{DFD8E5C4-5582-430E-C733-82A40007BFE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7" name="Line 12">
                <a:extLst>
                  <a:ext uri="{FF2B5EF4-FFF2-40B4-BE49-F238E27FC236}">
                    <a16:creationId xmlns:a16="http://schemas.microsoft.com/office/drawing/2014/main" id="{369D5555-B3A9-6063-6AEF-1E6822B0649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8" name="Line 13">
                <a:extLst>
                  <a:ext uri="{FF2B5EF4-FFF2-40B4-BE49-F238E27FC236}">
                    <a16:creationId xmlns:a16="http://schemas.microsoft.com/office/drawing/2014/main" id="{B2F83920-89F8-4489-6F28-FE9A3B0E333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9" name="Line 14">
                <a:extLst>
                  <a:ext uri="{FF2B5EF4-FFF2-40B4-BE49-F238E27FC236}">
                    <a16:creationId xmlns:a16="http://schemas.microsoft.com/office/drawing/2014/main" id="{2A08581A-86A6-E3F2-456A-978C436F881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0" name="Line 15">
                <a:extLst>
                  <a:ext uri="{FF2B5EF4-FFF2-40B4-BE49-F238E27FC236}">
                    <a16:creationId xmlns:a16="http://schemas.microsoft.com/office/drawing/2014/main" id="{C7952046-FF70-B3D3-49B9-66B8D4E415C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1" name="Line 16">
                <a:extLst>
                  <a:ext uri="{FF2B5EF4-FFF2-40B4-BE49-F238E27FC236}">
                    <a16:creationId xmlns:a16="http://schemas.microsoft.com/office/drawing/2014/main" id="{6EAA1FA0-62FC-3059-E7EB-98551F4CC91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2" name="Line 17">
                <a:extLst>
                  <a:ext uri="{FF2B5EF4-FFF2-40B4-BE49-F238E27FC236}">
                    <a16:creationId xmlns:a16="http://schemas.microsoft.com/office/drawing/2014/main" id="{12487153-B8C5-0D26-107A-6974C5AD695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3" name="Line 18">
                <a:extLst>
                  <a:ext uri="{FF2B5EF4-FFF2-40B4-BE49-F238E27FC236}">
                    <a16:creationId xmlns:a16="http://schemas.microsoft.com/office/drawing/2014/main" id="{DE5BC2DB-1F3B-4FD3-A675-D483A19223B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0" name="Group 9">
              <a:extLst>
                <a:ext uri="{FF2B5EF4-FFF2-40B4-BE49-F238E27FC236}">
                  <a16:creationId xmlns:a16="http://schemas.microsoft.com/office/drawing/2014/main" id="{89A72228-33F8-747E-166A-7105A1B38651}"/>
                </a:ext>
              </a:extLst>
            </p:cNvPr>
            <p:cNvGrpSpPr>
              <a:grpSpLocks/>
            </p:cNvGrpSpPr>
            <p:nvPr/>
          </p:nvGrpSpPr>
          <p:grpSpPr bwMode="auto">
            <a:xfrm>
              <a:off x="6460289" y="3299994"/>
              <a:ext cx="382728" cy="357450"/>
              <a:chOff x="674" y="3660"/>
              <a:chExt cx="464" cy="428"/>
            </a:xfrm>
          </p:grpSpPr>
          <p:sp>
            <p:nvSpPr>
              <p:cNvPr id="206" name="Rectangle 10">
                <a:extLst>
                  <a:ext uri="{FF2B5EF4-FFF2-40B4-BE49-F238E27FC236}">
                    <a16:creationId xmlns:a16="http://schemas.microsoft.com/office/drawing/2014/main" id="{6FD4D824-AD25-0A34-99B1-F44454EAC12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7" name="Rectangle 11">
                <a:extLst>
                  <a:ext uri="{FF2B5EF4-FFF2-40B4-BE49-F238E27FC236}">
                    <a16:creationId xmlns:a16="http://schemas.microsoft.com/office/drawing/2014/main" id="{37B74216-44D3-D72D-3B1F-448D5981349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8" name="Line 12">
                <a:extLst>
                  <a:ext uri="{FF2B5EF4-FFF2-40B4-BE49-F238E27FC236}">
                    <a16:creationId xmlns:a16="http://schemas.microsoft.com/office/drawing/2014/main" id="{58F0075A-6794-7A66-6290-3CCD8949FE8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9" name="Line 13">
                <a:extLst>
                  <a:ext uri="{FF2B5EF4-FFF2-40B4-BE49-F238E27FC236}">
                    <a16:creationId xmlns:a16="http://schemas.microsoft.com/office/drawing/2014/main" id="{4EA48DD8-2395-8519-2B5E-A81ACB3E95E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0" name="Line 14">
                <a:extLst>
                  <a:ext uri="{FF2B5EF4-FFF2-40B4-BE49-F238E27FC236}">
                    <a16:creationId xmlns:a16="http://schemas.microsoft.com/office/drawing/2014/main" id="{AA2DD13E-717E-7D62-3B22-84F09A7272C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1" name="Line 15">
                <a:extLst>
                  <a:ext uri="{FF2B5EF4-FFF2-40B4-BE49-F238E27FC236}">
                    <a16:creationId xmlns:a16="http://schemas.microsoft.com/office/drawing/2014/main" id="{F7A51387-430B-CE27-092B-59C5A68D51F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2" name="Line 16">
                <a:extLst>
                  <a:ext uri="{FF2B5EF4-FFF2-40B4-BE49-F238E27FC236}">
                    <a16:creationId xmlns:a16="http://schemas.microsoft.com/office/drawing/2014/main" id="{11E36FF3-470E-D805-1DE7-D13F051BDA1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3" name="Line 17">
                <a:extLst>
                  <a:ext uri="{FF2B5EF4-FFF2-40B4-BE49-F238E27FC236}">
                    <a16:creationId xmlns:a16="http://schemas.microsoft.com/office/drawing/2014/main" id="{65E5065A-C087-7D55-A766-72251A02290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4" name="Line 18">
                <a:extLst>
                  <a:ext uri="{FF2B5EF4-FFF2-40B4-BE49-F238E27FC236}">
                    <a16:creationId xmlns:a16="http://schemas.microsoft.com/office/drawing/2014/main" id="{68A9389E-C22C-1A56-E142-74B299B1384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1" name="Group 9">
              <a:extLst>
                <a:ext uri="{FF2B5EF4-FFF2-40B4-BE49-F238E27FC236}">
                  <a16:creationId xmlns:a16="http://schemas.microsoft.com/office/drawing/2014/main" id="{EFC7D41D-E2DF-4933-4F50-AE59E8C80959}"/>
                </a:ext>
              </a:extLst>
            </p:cNvPr>
            <p:cNvGrpSpPr>
              <a:grpSpLocks/>
            </p:cNvGrpSpPr>
            <p:nvPr/>
          </p:nvGrpSpPr>
          <p:grpSpPr bwMode="auto">
            <a:xfrm>
              <a:off x="6478022" y="3816181"/>
              <a:ext cx="382728" cy="357450"/>
              <a:chOff x="674" y="3660"/>
              <a:chExt cx="464" cy="428"/>
            </a:xfrm>
          </p:grpSpPr>
          <p:sp>
            <p:nvSpPr>
              <p:cNvPr id="197" name="Rectangle 10">
                <a:extLst>
                  <a:ext uri="{FF2B5EF4-FFF2-40B4-BE49-F238E27FC236}">
                    <a16:creationId xmlns:a16="http://schemas.microsoft.com/office/drawing/2014/main" id="{CDFCB9E1-B74B-3D2F-B51B-E1D0C671ABA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8" name="Rectangle 11">
                <a:extLst>
                  <a:ext uri="{FF2B5EF4-FFF2-40B4-BE49-F238E27FC236}">
                    <a16:creationId xmlns:a16="http://schemas.microsoft.com/office/drawing/2014/main" id="{F042E9E9-65FB-07B5-812B-3E8D9850E75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9" name="Line 12">
                <a:extLst>
                  <a:ext uri="{FF2B5EF4-FFF2-40B4-BE49-F238E27FC236}">
                    <a16:creationId xmlns:a16="http://schemas.microsoft.com/office/drawing/2014/main" id="{365628BC-34F2-EB2D-FCE0-093657A6FEE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0" name="Line 13">
                <a:extLst>
                  <a:ext uri="{FF2B5EF4-FFF2-40B4-BE49-F238E27FC236}">
                    <a16:creationId xmlns:a16="http://schemas.microsoft.com/office/drawing/2014/main" id="{7A3A1B0E-3C47-C8B6-065D-FF0852E464C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1" name="Line 14">
                <a:extLst>
                  <a:ext uri="{FF2B5EF4-FFF2-40B4-BE49-F238E27FC236}">
                    <a16:creationId xmlns:a16="http://schemas.microsoft.com/office/drawing/2014/main" id="{A533922C-911E-EA4D-22AE-432D77AEAB6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2" name="Line 15">
                <a:extLst>
                  <a:ext uri="{FF2B5EF4-FFF2-40B4-BE49-F238E27FC236}">
                    <a16:creationId xmlns:a16="http://schemas.microsoft.com/office/drawing/2014/main" id="{33D737CA-85C5-0CC9-B765-D24E175BC0D4}"/>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3" name="Line 16">
                <a:extLst>
                  <a:ext uri="{FF2B5EF4-FFF2-40B4-BE49-F238E27FC236}">
                    <a16:creationId xmlns:a16="http://schemas.microsoft.com/office/drawing/2014/main" id="{55B4F7CF-C828-BEA3-2960-00F5C443B04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4" name="Line 17">
                <a:extLst>
                  <a:ext uri="{FF2B5EF4-FFF2-40B4-BE49-F238E27FC236}">
                    <a16:creationId xmlns:a16="http://schemas.microsoft.com/office/drawing/2014/main" id="{05569E7C-0531-037E-4E10-B9979536AFE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 name="Line 18">
                <a:extLst>
                  <a:ext uri="{FF2B5EF4-FFF2-40B4-BE49-F238E27FC236}">
                    <a16:creationId xmlns:a16="http://schemas.microsoft.com/office/drawing/2014/main" id="{1F298BC5-E20E-2D31-A36A-13BFFD711BD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2" name="Group 9">
              <a:extLst>
                <a:ext uri="{FF2B5EF4-FFF2-40B4-BE49-F238E27FC236}">
                  <a16:creationId xmlns:a16="http://schemas.microsoft.com/office/drawing/2014/main" id="{3B78F6C8-14A0-880A-328B-5ABEF57A6708}"/>
                </a:ext>
              </a:extLst>
            </p:cNvPr>
            <p:cNvGrpSpPr>
              <a:grpSpLocks/>
            </p:cNvGrpSpPr>
            <p:nvPr/>
          </p:nvGrpSpPr>
          <p:grpSpPr bwMode="auto">
            <a:xfrm>
              <a:off x="6492858" y="4246274"/>
              <a:ext cx="382728" cy="357450"/>
              <a:chOff x="674" y="3660"/>
              <a:chExt cx="464" cy="428"/>
            </a:xfrm>
          </p:grpSpPr>
          <p:sp>
            <p:nvSpPr>
              <p:cNvPr id="188" name="Rectangle 10">
                <a:extLst>
                  <a:ext uri="{FF2B5EF4-FFF2-40B4-BE49-F238E27FC236}">
                    <a16:creationId xmlns:a16="http://schemas.microsoft.com/office/drawing/2014/main" id="{BB91BC51-30F9-F1A0-839A-03CF11D7CEE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9" name="Rectangle 11">
                <a:extLst>
                  <a:ext uri="{FF2B5EF4-FFF2-40B4-BE49-F238E27FC236}">
                    <a16:creationId xmlns:a16="http://schemas.microsoft.com/office/drawing/2014/main" id="{8B4C4E04-5254-436C-3F80-402D1320252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0" name="Line 12">
                <a:extLst>
                  <a:ext uri="{FF2B5EF4-FFF2-40B4-BE49-F238E27FC236}">
                    <a16:creationId xmlns:a16="http://schemas.microsoft.com/office/drawing/2014/main" id="{68A59C99-8004-EE7C-EDE6-39577F7F100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1" name="Line 13">
                <a:extLst>
                  <a:ext uri="{FF2B5EF4-FFF2-40B4-BE49-F238E27FC236}">
                    <a16:creationId xmlns:a16="http://schemas.microsoft.com/office/drawing/2014/main" id="{1DE505C1-68C5-BE7C-DE8C-276B180BD5E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2" name="Line 14">
                <a:extLst>
                  <a:ext uri="{FF2B5EF4-FFF2-40B4-BE49-F238E27FC236}">
                    <a16:creationId xmlns:a16="http://schemas.microsoft.com/office/drawing/2014/main" id="{EBD6BA6A-49B6-E06F-695B-81F5535C0BB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3" name="Line 15">
                <a:extLst>
                  <a:ext uri="{FF2B5EF4-FFF2-40B4-BE49-F238E27FC236}">
                    <a16:creationId xmlns:a16="http://schemas.microsoft.com/office/drawing/2014/main" id="{BB650CA7-630E-C786-BDB4-8197F55D4A8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4" name="Line 16">
                <a:extLst>
                  <a:ext uri="{FF2B5EF4-FFF2-40B4-BE49-F238E27FC236}">
                    <a16:creationId xmlns:a16="http://schemas.microsoft.com/office/drawing/2014/main" id="{637B2668-6606-2C6A-E483-1F798AE898A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5" name="Line 17">
                <a:extLst>
                  <a:ext uri="{FF2B5EF4-FFF2-40B4-BE49-F238E27FC236}">
                    <a16:creationId xmlns:a16="http://schemas.microsoft.com/office/drawing/2014/main" id="{86628701-4F51-DE2C-F7FC-35CEB1908FF4}"/>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6" name="Line 18">
                <a:extLst>
                  <a:ext uri="{FF2B5EF4-FFF2-40B4-BE49-F238E27FC236}">
                    <a16:creationId xmlns:a16="http://schemas.microsoft.com/office/drawing/2014/main" id="{4AF8CCD4-8EBE-659C-4399-409F44A98A1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33" name="Can 32">
              <a:extLst>
                <a:ext uri="{FF2B5EF4-FFF2-40B4-BE49-F238E27FC236}">
                  <a16:creationId xmlns:a16="http://schemas.microsoft.com/office/drawing/2014/main" id="{93A2F796-6D31-DC6D-B6B6-EFB799C2596C}"/>
                </a:ext>
              </a:extLst>
            </p:cNvPr>
            <p:cNvSpPr/>
            <p:nvPr/>
          </p:nvSpPr>
          <p:spPr bwMode="auto">
            <a:xfrm>
              <a:off x="5458019" y="1913918"/>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34" name="Can 33">
              <a:extLst>
                <a:ext uri="{FF2B5EF4-FFF2-40B4-BE49-F238E27FC236}">
                  <a16:creationId xmlns:a16="http://schemas.microsoft.com/office/drawing/2014/main" id="{278A23AB-29FB-EFE4-C143-E378528D9A3A}"/>
                </a:ext>
              </a:extLst>
            </p:cNvPr>
            <p:cNvSpPr/>
            <p:nvPr/>
          </p:nvSpPr>
          <p:spPr bwMode="auto">
            <a:xfrm>
              <a:off x="5458019" y="2407859"/>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35" name="Can 34">
              <a:extLst>
                <a:ext uri="{FF2B5EF4-FFF2-40B4-BE49-F238E27FC236}">
                  <a16:creationId xmlns:a16="http://schemas.microsoft.com/office/drawing/2014/main" id="{E46B1495-2382-E363-28F2-5F7689DA1ABA}"/>
                </a:ext>
              </a:extLst>
            </p:cNvPr>
            <p:cNvSpPr/>
            <p:nvPr/>
          </p:nvSpPr>
          <p:spPr bwMode="auto">
            <a:xfrm>
              <a:off x="5458019" y="3213027"/>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36" name="Can 35">
              <a:extLst>
                <a:ext uri="{FF2B5EF4-FFF2-40B4-BE49-F238E27FC236}">
                  <a16:creationId xmlns:a16="http://schemas.microsoft.com/office/drawing/2014/main" id="{01EB0388-FB29-67E9-124F-E04EA07160AF}"/>
                </a:ext>
              </a:extLst>
            </p:cNvPr>
            <p:cNvSpPr/>
            <p:nvPr/>
          </p:nvSpPr>
          <p:spPr bwMode="auto">
            <a:xfrm>
              <a:off x="5458019" y="3729215"/>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sp>
          <p:nvSpPr>
            <p:cNvPr id="37" name="Can 36">
              <a:extLst>
                <a:ext uri="{FF2B5EF4-FFF2-40B4-BE49-F238E27FC236}">
                  <a16:creationId xmlns:a16="http://schemas.microsoft.com/office/drawing/2014/main" id="{16F88C99-1C5E-3786-11CC-FD0964F0002A}"/>
                </a:ext>
              </a:extLst>
            </p:cNvPr>
            <p:cNvSpPr/>
            <p:nvPr/>
          </p:nvSpPr>
          <p:spPr bwMode="auto">
            <a:xfrm>
              <a:off x="5458019" y="4222656"/>
              <a:ext cx="1015576" cy="428309"/>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0" tIns="36000" rIns="0" bIns="36000" numCol="1" rtlCol="0" anchor="ctr" anchorCtr="0" compatLnSpc="1">
              <a:prstTxWarp prst="textNoShape">
                <a:avLst/>
              </a:prstTxWarp>
            </a:bodyPr>
            <a:lstStyle/>
            <a:p>
              <a:pPr algn="ctr" fontAlgn="base">
                <a:spcBef>
                  <a:spcPct val="0"/>
                </a:spcBef>
                <a:spcAft>
                  <a:spcPct val="0"/>
                </a:spcAft>
                <a:defRPr/>
              </a:pPr>
              <a:r>
                <a:rPr lang="en-GB" sz="400">
                  <a:solidFill>
                    <a:srgbClr val="FFFFFF"/>
                  </a:solidFill>
                  <a:latin typeface="Arial" charset="0"/>
                </a:rPr>
                <a:t>d</a:t>
              </a:r>
              <a:r>
                <a:rPr kumimoji="0" lang="en-GB" sz="400" b="0" i="0" u="none" strike="noStrike" kern="1200" cap="none" spc="0" normalizeH="0" baseline="0" noProof="0">
                  <a:ln>
                    <a:noFill/>
                  </a:ln>
                  <a:solidFill>
                    <a:srgbClr val="FFFFFF"/>
                  </a:solidFill>
                  <a:effectLst/>
                  <a:uLnTx/>
                  <a:uFillTx/>
                  <a:latin typeface="Arial" charset="0"/>
                  <a:ea typeface="+mn-ea"/>
                  <a:cs typeface="+mn-cs"/>
                </a:rPr>
                <a:t>ata product</a:t>
              </a:r>
            </a:p>
          </p:txBody>
        </p:sp>
        <p:grpSp>
          <p:nvGrpSpPr>
            <p:cNvPr id="38" name="Group 37">
              <a:extLst>
                <a:ext uri="{FF2B5EF4-FFF2-40B4-BE49-F238E27FC236}">
                  <a16:creationId xmlns:a16="http://schemas.microsoft.com/office/drawing/2014/main" id="{66D6697C-98EE-D154-DB3C-57BE62EEA5C8}"/>
                </a:ext>
              </a:extLst>
            </p:cNvPr>
            <p:cNvGrpSpPr/>
            <p:nvPr/>
          </p:nvGrpSpPr>
          <p:grpSpPr>
            <a:xfrm>
              <a:off x="3619437" y="1951730"/>
              <a:ext cx="1816408" cy="2701699"/>
              <a:chOff x="3876179" y="0"/>
              <a:chExt cx="2559653" cy="2701699"/>
            </a:xfrm>
          </p:grpSpPr>
          <p:sp>
            <p:nvSpPr>
              <p:cNvPr id="183" name="Right Arrow 182">
                <a:extLst>
                  <a:ext uri="{FF2B5EF4-FFF2-40B4-BE49-F238E27FC236}">
                    <a16:creationId xmlns:a16="http://schemas.microsoft.com/office/drawing/2014/main" id="{5C89452D-72A7-3B2E-8D45-EA9A14AA1873}"/>
                  </a:ext>
                </a:extLst>
              </p:cNvPr>
              <p:cNvSpPr/>
              <p:nvPr/>
            </p:nvSpPr>
            <p:spPr bwMode="auto">
              <a:xfrm>
                <a:off x="3876179" y="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84" name="Right Arrow 183">
                <a:extLst>
                  <a:ext uri="{FF2B5EF4-FFF2-40B4-BE49-F238E27FC236}">
                    <a16:creationId xmlns:a16="http://schemas.microsoft.com/office/drawing/2014/main" id="{F7482A1A-E253-F484-9050-D2C3DEEB5644}"/>
                  </a:ext>
                </a:extLst>
              </p:cNvPr>
              <p:cNvSpPr/>
              <p:nvPr/>
            </p:nvSpPr>
            <p:spPr bwMode="auto">
              <a:xfrm>
                <a:off x="3876179" y="484247"/>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85" name="Right Arrow 184">
                <a:extLst>
                  <a:ext uri="{FF2B5EF4-FFF2-40B4-BE49-F238E27FC236}">
                    <a16:creationId xmlns:a16="http://schemas.microsoft.com/office/drawing/2014/main" id="{C232539D-B836-8FB8-5552-E951173F6590}"/>
                  </a:ext>
                </a:extLst>
              </p:cNvPr>
              <p:cNvSpPr/>
              <p:nvPr/>
            </p:nvSpPr>
            <p:spPr bwMode="auto">
              <a:xfrm>
                <a:off x="3876179" y="1273700"/>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86" name="Right Arrow 185">
                <a:extLst>
                  <a:ext uri="{FF2B5EF4-FFF2-40B4-BE49-F238E27FC236}">
                    <a16:creationId xmlns:a16="http://schemas.microsoft.com/office/drawing/2014/main" id="{F5ED40FB-59CF-5143-A0F9-C1CCF928D95C}"/>
                  </a:ext>
                </a:extLst>
              </p:cNvPr>
              <p:cNvSpPr/>
              <p:nvPr/>
            </p:nvSpPr>
            <p:spPr bwMode="auto">
              <a:xfrm>
                <a:off x="3876179" y="1770912"/>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187" name="Right Arrow 186">
                <a:extLst>
                  <a:ext uri="{FF2B5EF4-FFF2-40B4-BE49-F238E27FC236}">
                    <a16:creationId xmlns:a16="http://schemas.microsoft.com/office/drawing/2014/main" id="{38A6CB38-285A-F09F-C881-2126C682F020}"/>
                  </a:ext>
                </a:extLst>
              </p:cNvPr>
              <p:cNvSpPr/>
              <p:nvPr/>
            </p:nvSpPr>
            <p:spPr bwMode="auto">
              <a:xfrm>
                <a:off x="3876179" y="2280953"/>
                <a:ext cx="2559653"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prstClr val="white"/>
                    </a:solidFill>
                    <a:effectLst/>
                    <a:uLnTx/>
                    <a:uFillTx/>
                    <a:latin typeface="Arial" charset="0"/>
                    <a:ea typeface="+mn-ea"/>
                    <a:cs typeface="+mn-cs"/>
                  </a:rPr>
                  <a:t>pipeline</a:t>
                </a:r>
              </a:p>
            </p:txBody>
          </p:sp>
        </p:grpSp>
        <p:sp>
          <p:nvSpPr>
            <p:cNvPr id="39" name="Rounded Rectangle 38">
              <a:extLst>
                <a:ext uri="{FF2B5EF4-FFF2-40B4-BE49-F238E27FC236}">
                  <a16:creationId xmlns:a16="http://schemas.microsoft.com/office/drawing/2014/main" id="{C12ADD56-0EE0-B246-ACED-A1D91C84FFE5}"/>
                </a:ext>
              </a:extLst>
            </p:cNvPr>
            <p:cNvSpPr/>
            <p:nvPr/>
          </p:nvSpPr>
          <p:spPr bwMode="auto">
            <a:xfrm>
              <a:off x="7389219" y="1348154"/>
              <a:ext cx="1690779" cy="406562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0" name="TextBox 39">
              <a:extLst>
                <a:ext uri="{FF2B5EF4-FFF2-40B4-BE49-F238E27FC236}">
                  <a16:creationId xmlns:a16="http://schemas.microsoft.com/office/drawing/2014/main" id="{15FA26F3-DFF7-6E67-4816-EDFCE087637A}"/>
                </a:ext>
              </a:extLst>
            </p:cNvPr>
            <p:cNvSpPr txBox="1"/>
            <p:nvPr/>
          </p:nvSpPr>
          <p:spPr>
            <a:xfrm>
              <a:off x="7358469" y="1360437"/>
              <a:ext cx="1721532" cy="38066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41" name="Group 9">
              <a:extLst>
                <a:ext uri="{FF2B5EF4-FFF2-40B4-BE49-F238E27FC236}">
                  <a16:creationId xmlns:a16="http://schemas.microsoft.com/office/drawing/2014/main" id="{606E53A8-46DB-3E8E-A894-F4E322CEE57A}"/>
                </a:ext>
              </a:extLst>
            </p:cNvPr>
            <p:cNvGrpSpPr>
              <a:grpSpLocks/>
            </p:cNvGrpSpPr>
            <p:nvPr/>
          </p:nvGrpSpPr>
          <p:grpSpPr bwMode="auto">
            <a:xfrm>
              <a:off x="8474294" y="2593734"/>
              <a:ext cx="382728" cy="357450"/>
              <a:chOff x="674" y="3660"/>
              <a:chExt cx="464" cy="428"/>
            </a:xfrm>
          </p:grpSpPr>
          <p:sp>
            <p:nvSpPr>
              <p:cNvPr id="174" name="Rectangle 10">
                <a:extLst>
                  <a:ext uri="{FF2B5EF4-FFF2-40B4-BE49-F238E27FC236}">
                    <a16:creationId xmlns:a16="http://schemas.microsoft.com/office/drawing/2014/main" id="{55CD4C69-89C0-2988-E581-489DED4CB08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 name="Rectangle 11">
                <a:extLst>
                  <a:ext uri="{FF2B5EF4-FFF2-40B4-BE49-F238E27FC236}">
                    <a16:creationId xmlns:a16="http://schemas.microsoft.com/office/drawing/2014/main" id="{5609C227-8C8F-A79F-9927-6A448763CA2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 name="Line 12">
                <a:extLst>
                  <a:ext uri="{FF2B5EF4-FFF2-40B4-BE49-F238E27FC236}">
                    <a16:creationId xmlns:a16="http://schemas.microsoft.com/office/drawing/2014/main" id="{2CE577BE-99BA-03DD-88F5-5720047976B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 name="Line 13">
                <a:extLst>
                  <a:ext uri="{FF2B5EF4-FFF2-40B4-BE49-F238E27FC236}">
                    <a16:creationId xmlns:a16="http://schemas.microsoft.com/office/drawing/2014/main" id="{DBD0C069-AC19-31DF-1A51-FAD44133B27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 name="Line 14">
                <a:extLst>
                  <a:ext uri="{FF2B5EF4-FFF2-40B4-BE49-F238E27FC236}">
                    <a16:creationId xmlns:a16="http://schemas.microsoft.com/office/drawing/2014/main" id="{C1B0909B-F426-964E-CC67-269B0863F83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9" name="Line 15">
                <a:extLst>
                  <a:ext uri="{FF2B5EF4-FFF2-40B4-BE49-F238E27FC236}">
                    <a16:creationId xmlns:a16="http://schemas.microsoft.com/office/drawing/2014/main" id="{4077E66C-57E4-E7E0-AB14-F87AB0217F54}"/>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 name="Line 16">
                <a:extLst>
                  <a:ext uri="{FF2B5EF4-FFF2-40B4-BE49-F238E27FC236}">
                    <a16:creationId xmlns:a16="http://schemas.microsoft.com/office/drawing/2014/main" id="{55EF6AD1-D13F-7673-F9FA-7C26199F73B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1" name="Line 17">
                <a:extLst>
                  <a:ext uri="{FF2B5EF4-FFF2-40B4-BE49-F238E27FC236}">
                    <a16:creationId xmlns:a16="http://schemas.microsoft.com/office/drawing/2014/main" id="{F418E50B-32ED-C63D-3F08-A1D392233D7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2" name="Line 18">
                <a:extLst>
                  <a:ext uri="{FF2B5EF4-FFF2-40B4-BE49-F238E27FC236}">
                    <a16:creationId xmlns:a16="http://schemas.microsoft.com/office/drawing/2014/main" id="{936FF581-5027-C49E-10C6-C7C10B2BFA0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2" name="Group 9">
              <a:extLst>
                <a:ext uri="{FF2B5EF4-FFF2-40B4-BE49-F238E27FC236}">
                  <a16:creationId xmlns:a16="http://schemas.microsoft.com/office/drawing/2014/main" id="{BE3BF6A7-E80E-850E-A1E5-1431194FF74F}"/>
                </a:ext>
              </a:extLst>
            </p:cNvPr>
            <p:cNvGrpSpPr>
              <a:grpSpLocks/>
            </p:cNvGrpSpPr>
            <p:nvPr/>
          </p:nvGrpSpPr>
          <p:grpSpPr bwMode="auto">
            <a:xfrm>
              <a:off x="7530664" y="2593734"/>
              <a:ext cx="382728" cy="357450"/>
              <a:chOff x="674" y="3660"/>
              <a:chExt cx="464" cy="428"/>
            </a:xfrm>
          </p:grpSpPr>
          <p:sp>
            <p:nvSpPr>
              <p:cNvPr id="165" name="Rectangle 10">
                <a:extLst>
                  <a:ext uri="{FF2B5EF4-FFF2-40B4-BE49-F238E27FC236}">
                    <a16:creationId xmlns:a16="http://schemas.microsoft.com/office/drawing/2014/main" id="{D1E849C0-B778-E63C-EF84-8052F17ADB7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 name="Rectangle 11">
                <a:extLst>
                  <a:ext uri="{FF2B5EF4-FFF2-40B4-BE49-F238E27FC236}">
                    <a16:creationId xmlns:a16="http://schemas.microsoft.com/office/drawing/2014/main" id="{9EDA8A51-BB8A-7F95-B5B7-96EFCDE427B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 name="Line 12">
                <a:extLst>
                  <a:ext uri="{FF2B5EF4-FFF2-40B4-BE49-F238E27FC236}">
                    <a16:creationId xmlns:a16="http://schemas.microsoft.com/office/drawing/2014/main" id="{8939106B-588A-9103-BEFB-26D99761D24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 name="Line 13">
                <a:extLst>
                  <a:ext uri="{FF2B5EF4-FFF2-40B4-BE49-F238E27FC236}">
                    <a16:creationId xmlns:a16="http://schemas.microsoft.com/office/drawing/2014/main" id="{59D41D8D-2B92-AACE-1DAA-C39BC021124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 name="Line 14">
                <a:extLst>
                  <a:ext uri="{FF2B5EF4-FFF2-40B4-BE49-F238E27FC236}">
                    <a16:creationId xmlns:a16="http://schemas.microsoft.com/office/drawing/2014/main" id="{2E2682B2-E026-4E8E-A61D-D0E78C40E33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 name="Line 15">
                <a:extLst>
                  <a:ext uri="{FF2B5EF4-FFF2-40B4-BE49-F238E27FC236}">
                    <a16:creationId xmlns:a16="http://schemas.microsoft.com/office/drawing/2014/main" id="{3CB3396E-E8F7-5CA2-FFD1-C959A89868F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 name="Line 16">
                <a:extLst>
                  <a:ext uri="{FF2B5EF4-FFF2-40B4-BE49-F238E27FC236}">
                    <a16:creationId xmlns:a16="http://schemas.microsoft.com/office/drawing/2014/main" id="{8136FF46-8711-803B-5C63-7F9ABF39315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 name="Line 17">
                <a:extLst>
                  <a:ext uri="{FF2B5EF4-FFF2-40B4-BE49-F238E27FC236}">
                    <a16:creationId xmlns:a16="http://schemas.microsoft.com/office/drawing/2014/main" id="{7AF1C64D-704F-2A50-A1F7-B2BD5FC5E97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 name="Line 18">
                <a:extLst>
                  <a:ext uri="{FF2B5EF4-FFF2-40B4-BE49-F238E27FC236}">
                    <a16:creationId xmlns:a16="http://schemas.microsoft.com/office/drawing/2014/main" id="{D2D32B3C-C26F-9289-58DC-35EEB42605C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3" name="Group 9">
              <a:extLst>
                <a:ext uri="{FF2B5EF4-FFF2-40B4-BE49-F238E27FC236}">
                  <a16:creationId xmlns:a16="http://schemas.microsoft.com/office/drawing/2014/main" id="{BF2CA748-A29B-DE7D-6E9D-C55AF8EDED14}"/>
                </a:ext>
              </a:extLst>
            </p:cNvPr>
            <p:cNvGrpSpPr>
              <a:grpSpLocks/>
            </p:cNvGrpSpPr>
            <p:nvPr/>
          </p:nvGrpSpPr>
          <p:grpSpPr bwMode="auto">
            <a:xfrm>
              <a:off x="8012189" y="2593734"/>
              <a:ext cx="382728" cy="357450"/>
              <a:chOff x="674" y="3660"/>
              <a:chExt cx="464" cy="428"/>
            </a:xfrm>
          </p:grpSpPr>
          <p:sp>
            <p:nvSpPr>
              <p:cNvPr id="156" name="Rectangle 10">
                <a:extLst>
                  <a:ext uri="{FF2B5EF4-FFF2-40B4-BE49-F238E27FC236}">
                    <a16:creationId xmlns:a16="http://schemas.microsoft.com/office/drawing/2014/main" id="{A384641F-8B66-6391-4BCF-291AB6EFF82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 name="Rectangle 11">
                <a:extLst>
                  <a:ext uri="{FF2B5EF4-FFF2-40B4-BE49-F238E27FC236}">
                    <a16:creationId xmlns:a16="http://schemas.microsoft.com/office/drawing/2014/main" id="{73B715BF-99EA-DCC1-6309-00A7E197CB4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 name="Line 12">
                <a:extLst>
                  <a:ext uri="{FF2B5EF4-FFF2-40B4-BE49-F238E27FC236}">
                    <a16:creationId xmlns:a16="http://schemas.microsoft.com/office/drawing/2014/main" id="{880E9A79-9A42-32E6-BD96-7F9551BBE9C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 name="Line 13">
                <a:extLst>
                  <a:ext uri="{FF2B5EF4-FFF2-40B4-BE49-F238E27FC236}">
                    <a16:creationId xmlns:a16="http://schemas.microsoft.com/office/drawing/2014/main" id="{BFDC9D58-AC78-D178-A004-99F1C4B889C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 name="Line 14">
                <a:extLst>
                  <a:ext uri="{FF2B5EF4-FFF2-40B4-BE49-F238E27FC236}">
                    <a16:creationId xmlns:a16="http://schemas.microsoft.com/office/drawing/2014/main" id="{AEE2E55A-05BE-80D3-1DB4-3ED389006DF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 name="Line 15">
                <a:extLst>
                  <a:ext uri="{FF2B5EF4-FFF2-40B4-BE49-F238E27FC236}">
                    <a16:creationId xmlns:a16="http://schemas.microsoft.com/office/drawing/2014/main" id="{EF78D7EC-BC98-CF28-CD66-60C72CAAFC0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 name="Line 16">
                <a:extLst>
                  <a:ext uri="{FF2B5EF4-FFF2-40B4-BE49-F238E27FC236}">
                    <a16:creationId xmlns:a16="http://schemas.microsoft.com/office/drawing/2014/main" id="{432E841C-814E-7FA8-1A78-E83F8775E1B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 name="Line 17">
                <a:extLst>
                  <a:ext uri="{FF2B5EF4-FFF2-40B4-BE49-F238E27FC236}">
                    <a16:creationId xmlns:a16="http://schemas.microsoft.com/office/drawing/2014/main" id="{A3A74D6B-1F7A-62D2-D5F4-B99B70CABE2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 name="Line 18">
                <a:extLst>
                  <a:ext uri="{FF2B5EF4-FFF2-40B4-BE49-F238E27FC236}">
                    <a16:creationId xmlns:a16="http://schemas.microsoft.com/office/drawing/2014/main" id="{C812F9D6-E4A2-A410-1EA8-9182A2C302B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4" name="Right Arrow 43">
              <a:extLst>
                <a:ext uri="{FF2B5EF4-FFF2-40B4-BE49-F238E27FC236}">
                  <a16:creationId xmlns:a16="http://schemas.microsoft.com/office/drawing/2014/main" id="{7AF316E3-F4C8-881C-EE36-0862616D0EAB}"/>
                </a:ext>
              </a:extLst>
            </p:cNvPr>
            <p:cNvSpPr/>
            <p:nvPr/>
          </p:nvSpPr>
          <p:spPr bwMode="auto">
            <a:xfrm>
              <a:off x="6972938" y="3314700"/>
              <a:ext cx="407346"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45" name="Right Arrow 44">
              <a:extLst>
                <a:ext uri="{FF2B5EF4-FFF2-40B4-BE49-F238E27FC236}">
                  <a16:creationId xmlns:a16="http://schemas.microsoft.com/office/drawing/2014/main" id="{24205B90-CBBA-959A-F2D9-42806ECDD62A}"/>
                </a:ext>
              </a:extLst>
            </p:cNvPr>
            <p:cNvSpPr/>
            <p:nvPr/>
          </p:nvSpPr>
          <p:spPr bwMode="auto">
            <a:xfrm>
              <a:off x="9223453" y="2606153"/>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6B4BA514-0EBD-4BFA-6F22-70368786D84B}"/>
                </a:ext>
              </a:extLst>
            </p:cNvPr>
            <p:cNvSpPr txBox="1"/>
            <p:nvPr/>
          </p:nvSpPr>
          <p:spPr>
            <a:xfrm>
              <a:off x="10089070" y="3041321"/>
              <a:ext cx="1162099" cy="42295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Arial" charset="0"/>
                  <a:ea typeface="+mn-ea"/>
                  <a:cs typeface="+mn-cs"/>
                </a:rPr>
                <a:t>notebooks</a:t>
              </a:r>
            </a:p>
          </p:txBody>
        </p:sp>
        <p:pic>
          <p:nvPicPr>
            <p:cNvPr id="47" name="Picture 46">
              <a:extLst>
                <a:ext uri="{FF2B5EF4-FFF2-40B4-BE49-F238E27FC236}">
                  <a16:creationId xmlns:a16="http://schemas.microsoft.com/office/drawing/2014/main" id="{337731FA-B86F-B822-DEAD-4A29B5F50AA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6845807" y="1077080"/>
              <a:ext cx="535285" cy="492269"/>
            </a:xfrm>
            <a:prstGeom prst="rect">
              <a:avLst/>
            </a:prstGeom>
          </p:spPr>
        </p:pic>
        <p:sp>
          <p:nvSpPr>
            <p:cNvPr id="48" name="TextBox 47">
              <a:extLst>
                <a:ext uri="{FF2B5EF4-FFF2-40B4-BE49-F238E27FC236}">
                  <a16:creationId xmlns:a16="http://schemas.microsoft.com/office/drawing/2014/main" id="{14F9D85A-9C55-481C-83C8-2CE0FD136A07}"/>
                </a:ext>
              </a:extLst>
            </p:cNvPr>
            <p:cNvSpPr txBox="1"/>
            <p:nvPr/>
          </p:nvSpPr>
          <p:spPr>
            <a:xfrm>
              <a:off x="5332289" y="4740196"/>
              <a:ext cx="1437602" cy="542838"/>
            </a:xfrm>
            <a:prstGeom prst="rect">
              <a:avLst/>
            </a:prstGeom>
            <a:noFill/>
          </p:spPr>
          <p:txBody>
            <a:bodyPr wrap="square" rtlCol="0">
              <a:spAutoFit/>
            </a:bodyPr>
            <a:lstStyle/>
            <a:p>
              <a:pPr lvl="0" algn="ctr" fontAlgn="base">
                <a:spcBef>
                  <a:spcPct val="0"/>
                </a:spcBef>
                <a:spcAft>
                  <a:spcPct val="0"/>
                </a:spcAft>
                <a:defRPr/>
              </a:pPr>
              <a:r>
                <a:rPr kumimoji="0" lang="en-GB" sz="300" b="0" i="0" u="none" strike="noStrike" kern="1200" cap="none" spc="0" normalizeH="0" baseline="0" noProof="0">
                  <a:ln>
                    <a:noFill/>
                  </a:ln>
                  <a:effectLst/>
                  <a:uLnTx/>
                  <a:uFillTx/>
                  <a:latin typeface="Arial" charset="0"/>
                </a:rPr>
                <a:t>Business ready data products</a:t>
              </a:r>
            </a:p>
          </p:txBody>
        </p:sp>
        <p:sp>
          <p:nvSpPr>
            <p:cNvPr id="49" name="TextBox 48">
              <a:extLst>
                <a:ext uri="{FF2B5EF4-FFF2-40B4-BE49-F238E27FC236}">
                  <a16:creationId xmlns:a16="http://schemas.microsoft.com/office/drawing/2014/main" id="{54E216D5-E512-DE9D-1D2C-72D42617AF13}"/>
                </a:ext>
              </a:extLst>
            </p:cNvPr>
            <p:cNvSpPr txBox="1"/>
            <p:nvPr/>
          </p:nvSpPr>
          <p:spPr>
            <a:xfrm>
              <a:off x="6232713" y="853258"/>
              <a:ext cx="1786198" cy="3383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 b="0" i="0" u="none" strike="noStrike" kern="0" cap="none" spc="0" normalizeH="0" baseline="0" noProof="0">
                  <a:ln>
                    <a:noFill/>
                  </a:ln>
                  <a:solidFill>
                    <a:srgbClr val="000000"/>
                  </a:solidFill>
                  <a:effectLst/>
                  <a:uLnTx/>
                  <a:uFillTx/>
                  <a:latin typeface="Arial" charset="0"/>
                  <a:ea typeface="+mn-ea"/>
                  <a:cs typeface="+mn-cs"/>
                </a:rPr>
                <a:t>Data marketplace </a:t>
              </a:r>
            </a:p>
          </p:txBody>
        </p:sp>
        <p:cxnSp>
          <p:nvCxnSpPr>
            <p:cNvPr id="50" name="Straight Arrow Connector 49">
              <a:extLst>
                <a:ext uri="{FF2B5EF4-FFF2-40B4-BE49-F238E27FC236}">
                  <a16:creationId xmlns:a16="http://schemas.microsoft.com/office/drawing/2014/main" id="{31E25A10-BCC2-23FF-285F-FF300CCB007B}"/>
                </a:ext>
              </a:extLst>
            </p:cNvPr>
            <p:cNvCxnSpPr>
              <a:cxnSpLocks/>
            </p:cNvCxnSpPr>
            <p:nvPr/>
          </p:nvCxnSpPr>
          <p:spPr bwMode="auto">
            <a:xfrm flipV="1">
              <a:off x="6818698" y="1591764"/>
              <a:ext cx="210491" cy="21968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E8957FD5-A13F-9C23-C5DD-D0A06AAC4153}"/>
                </a:ext>
              </a:extLst>
            </p:cNvPr>
            <p:cNvCxnSpPr>
              <a:cxnSpLocks/>
            </p:cNvCxnSpPr>
            <p:nvPr/>
          </p:nvCxnSpPr>
          <p:spPr bwMode="auto">
            <a:xfrm flipH="1" flipV="1">
              <a:off x="7214512" y="1591762"/>
              <a:ext cx="209432" cy="20249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52" name="TextBox 51">
              <a:extLst>
                <a:ext uri="{FF2B5EF4-FFF2-40B4-BE49-F238E27FC236}">
                  <a16:creationId xmlns:a16="http://schemas.microsoft.com/office/drawing/2014/main" id="{FE593D9A-3956-C505-4AA1-9ABD604C092B}"/>
                </a:ext>
              </a:extLst>
            </p:cNvPr>
            <p:cNvSpPr txBox="1"/>
            <p:nvPr/>
          </p:nvSpPr>
          <p:spPr>
            <a:xfrm>
              <a:off x="6909923" y="3088925"/>
              <a:ext cx="930507" cy="380661"/>
            </a:xfrm>
            <a:prstGeom prst="rect">
              <a:avLst/>
            </a:prstGeom>
            <a:noFill/>
          </p:spPr>
          <p:txBody>
            <a:bodyPr wrap="none" rtlCol="0">
              <a:spAutoFit/>
            </a:bodyPr>
            <a:lstStyle/>
            <a:p>
              <a:r>
                <a:rPr lang="en-GB" sz="300">
                  <a:solidFill>
                    <a:schemeClr val="tx1"/>
                  </a:solidFill>
                </a:rPr>
                <a:t>consume</a:t>
              </a:r>
            </a:p>
          </p:txBody>
        </p:sp>
        <p:sp>
          <p:nvSpPr>
            <p:cNvPr id="53" name="TextBox 52">
              <a:extLst>
                <a:ext uri="{FF2B5EF4-FFF2-40B4-BE49-F238E27FC236}">
                  <a16:creationId xmlns:a16="http://schemas.microsoft.com/office/drawing/2014/main" id="{81683F06-9233-8139-E48B-79F64C7CF81C}"/>
                </a:ext>
              </a:extLst>
            </p:cNvPr>
            <p:cNvSpPr txBox="1"/>
            <p:nvPr/>
          </p:nvSpPr>
          <p:spPr>
            <a:xfrm>
              <a:off x="9086814" y="2189827"/>
              <a:ext cx="1080304" cy="507550"/>
            </a:xfrm>
            <a:prstGeom prst="rect">
              <a:avLst/>
            </a:prstGeom>
            <a:noFill/>
          </p:spPr>
          <p:txBody>
            <a:bodyPr wrap="none" rtlCol="0">
              <a:spAutoFit/>
            </a:bodyPr>
            <a:lstStyle/>
            <a:p>
              <a:pPr algn="ctr"/>
              <a:r>
                <a:rPr lang="en-GB" sz="300"/>
                <a:t>Data frames</a:t>
              </a:r>
            </a:p>
            <a:p>
              <a:pPr algn="ctr"/>
              <a:r>
                <a:rPr lang="en-GB" sz="300">
                  <a:solidFill>
                    <a:schemeClr val="tx1"/>
                  </a:solidFill>
                </a:rPr>
                <a:t>/ SQL</a:t>
              </a:r>
            </a:p>
          </p:txBody>
        </p:sp>
        <p:pic>
          <p:nvPicPr>
            <p:cNvPr id="54" name="Picture 53">
              <a:extLst>
                <a:ext uri="{FF2B5EF4-FFF2-40B4-BE49-F238E27FC236}">
                  <a16:creationId xmlns:a16="http://schemas.microsoft.com/office/drawing/2014/main" id="{2F658E57-F6AB-7EE0-E238-AFB3EC2F2DE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83045" y="4379337"/>
              <a:ext cx="774149" cy="485562"/>
            </a:xfrm>
            <a:prstGeom prst="rect">
              <a:avLst/>
            </a:prstGeom>
            <a:ln>
              <a:solidFill>
                <a:schemeClr val="tx1"/>
              </a:solidFill>
            </a:ln>
          </p:spPr>
        </p:pic>
        <p:pic>
          <p:nvPicPr>
            <p:cNvPr id="55" name="Picture 2">
              <a:extLst>
                <a:ext uri="{FF2B5EF4-FFF2-40B4-BE49-F238E27FC236}">
                  <a16:creationId xmlns:a16="http://schemas.microsoft.com/office/drawing/2014/main" id="{D966A010-58E9-634C-22A7-0DE4D4D86C80}"/>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372602" y="2474035"/>
              <a:ext cx="595035" cy="68657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ECFAE87-4058-21F6-5E2D-B02152822EED}"/>
                </a:ext>
              </a:extLst>
            </p:cNvPr>
            <p:cNvSpPr txBox="1"/>
            <p:nvPr/>
          </p:nvSpPr>
          <p:spPr>
            <a:xfrm>
              <a:off x="10235544" y="4817751"/>
              <a:ext cx="978974" cy="422957"/>
            </a:xfrm>
            <a:prstGeom prst="rect">
              <a:avLst/>
            </a:prstGeom>
            <a:noFill/>
          </p:spPr>
          <p:txBody>
            <a:bodyPr wrap="none" rtlCol="0">
              <a:spAutoFit/>
            </a:bodyPr>
            <a:lstStyle/>
            <a:p>
              <a:r>
                <a:rPr lang="en-GB" sz="400">
                  <a:solidFill>
                    <a:schemeClr val="tx1"/>
                  </a:solidFill>
                </a:rPr>
                <a:t>BI tools</a:t>
              </a:r>
            </a:p>
          </p:txBody>
        </p:sp>
        <p:pic>
          <p:nvPicPr>
            <p:cNvPr id="57" name="Graphic 56" descr="Users outline">
              <a:extLst>
                <a:ext uri="{FF2B5EF4-FFF2-40B4-BE49-F238E27FC236}">
                  <a16:creationId xmlns:a16="http://schemas.microsoft.com/office/drawing/2014/main" id="{269B6376-96B5-ACC5-4000-D6C70458C4C9}"/>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2004090"/>
              <a:ext cx="616910" cy="616910"/>
            </a:xfrm>
            <a:prstGeom prst="rect">
              <a:avLst/>
            </a:prstGeom>
          </p:spPr>
        </p:pic>
        <p:pic>
          <p:nvPicPr>
            <p:cNvPr id="58" name="Graphic 57" descr="Users outline">
              <a:extLst>
                <a:ext uri="{FF2B5EF4-FFF2-40B4-BE49-F238E27FC236}">
                  <a16:creationId xmlns:a16="http://schemas.microsoft.com/office/drawing/2014/main" id="{B7D7D731-F0B4-DFE7-07BB-B101E2B07FF3}"/>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61664" y="3855054"/>
              <a:ext cx="616910" cy="616910"/>
            </a:xfrm>
            <a:prstGeom prst="rect">
              <a:avLst/>
            </a:prstGeom>
          </p:spPr>
        </p:pic>
        <p:sp>
          <p:nvSpPr>
            <p:cNvPr id="59" name="Right Arrow 58">
              <a:extLst>
                <a:ext uri="{FF2B5EF4-FFF2-40B4-BE49-F238E27FC236}">
                  <a16:creationId xmlns:a16="http://schemas.microsoft.com/office/drawing/2014/main" id="{80188274-66C4-6560-4C82-D39D299DB9B2}"/>
                </a:ext>
              </a:extLst>
            </p:cNvPr>
            <p:cNvSpPr/>
            <p:nvPr/>
          </p:nvSpPr>
          <p:spPr bwMode="auto">
            <a:xfrm>
              <a:off x="9211599" y="4394635"/>
              <a:ext cx="807029" cy="32663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60" name="TextBox 59">
              <a:extLst>
                <a:ext uri="{FF2B5EF4-FFF2-40B4-BE49-F238E27FC236}">
                  <a16:creationId xmlns:a16="http://schemas.microsoft.com/office/drawing/2014/main" id="{70C5E1BA-0350-881F-2D57-626FBC7FA729}"/>
                </a:ext>
              </a:extLst>
            </p:cNvPr>
            <p:cNvSpPr txBox="1"/>
            <p:nvPr/>
          </p:nvSpPr>
          <p:spPr>
            <a:xfrm>
              <a:off x="7377824" y="2257388"/>
              <a:ext cx="1441583" cy="380661"/>
            </a:xfrm>
            <a:prstGeom prst="rect">
              <a:avLst/>
            </a:prstGeom>
            <a:noFill/>
          </p:spPr>
          <p:txBody>
            <a:bodyPr wrap="none" rtlCol="0">
              <a:spAutoFit/>
            </a:bodyPr>
            <a:lstStyle/>
            <a:p>
              <a:r>
                <a:rPr lang="en-GB" sz="300">
                  <a:solidFill>
                    <a:schemeClr val="tx1"/>
                  </a:solidFill>
                </a:rPr>
                <a:t>Feature store tables</a:t>
              </a:r>
            </a:p>
          </p:txBody>
        </p:sp>
        <p:sp>
          <p:nvSpPr>
            <p:cNvPr id="61" name="TextBox 60">
              <a:extLst>
                <a:ext uri="{FF2B5EF4-FFF2-40B4-BE49-F238E27FC236}">
                  <a16:creationId xmlns:a16="http://schemas.microsoft.com/office/drawing/2014/main" id="{BC157A5A-F8C0-6EE8-A778-CD5EB39A1782}"/>
                </a:ext>
              </a:extLst>
            </p:cNvPr>
            <p:cNvSpPr txBox="1"/>
            <p:nvPr/>
          </p:nvSpPr>
          <p:spPr>
            <a:xfrm>
              <a:off x="7403104" y="3487671"/>
              <a:ext cx="1671894" cy="38066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00">
                  <a:solidFill>
                    <a:srgbClr val="000000"/>
                  </a:solidFill>
                  <a:latin typeface="Arial" charset="0"/>
                </a:rPr>
                <a:t>DW </a:t>
              </a:r>
              <a:r>
                <a:rPr kumimoji="0" lang="en-GB" sz="300" b="0" i="0" u="none" strike="noStrike" kern="1200" cap="none" spc="0" normalizeH="0" baseline="0" noProof="0">
                  <a:ln>
                    <a:noFill/>
                  </a:ln>
                  <a:solidFill>
                    <a:srgbClr val="000000"/>
                  </a:solidFill>
                  <a:effectLst/>
                  <a:uLnTx/>
                  <a:uFillTx/>
                  <a:latin typeface="Arial" charset="0"/>
                </a:rPr>
                <a:t>/ data mart tables</a:t>
              </a:r>
            </a:p>
          </p:txBody>
        </p:sp>
        <p:grpSp>
          <p:nvGrpSpPr>
            <p:cNvPr id="62" name="Group 61">
              <a:extLst>
                <a:ext uri="{FF2B5EF4-FFF2-40B4-BE49-F238E27FC236}">
                  <a16:creationId xmlns:a16="http://schemas.microsoft.com/office/drawing/2014/main" id="{D2D57900-7C71-4B63-C848-A55A37ABCE2F}"/>
                </a:ext>
              </a:extLst>
            </p:cNvPr>
            <p:cNvGrpSpPr/>
            <p:nvPr/>
          </p:nvGrpSpPr>
          <p:grpSpPr>
            <a:xfrm>
              <a:off x="7507315" y="4050747"/>
              <a:ext cx="1428608" cy="895095"/>
              <a:chOff x="7559414" y="3851947"/>
              <a:chExt cx="2213753" cy="1387022"/>
            </a:xfrm>
          </p:grpSpPr>
          <p:grpSp>
            <p:nvGrpSpPr>
              <p:cNvPr id="68" name="Group 9">
                <a:extLst>
                  <a:ext uri="{FF2B5EF4-FFF2-40B4-BE49-F238E27FC236}">
                    <a16:creationId xmlns:a16="http://schemas.microsoft.com/office/drawing/2014/main" id="{D931A4D2-2EAB-B53A-D904-7CEB82875B8F}"/>
                  </a:ext>
                </a:extLst>
              </p:cNvPr>
              <p:cNvGrpSpPr>
                <a:grpSpLocks/>
              </p:cNvGrpSpPr>
              <p:nvPr/>
            </p:nvGrpSpPr>
            <p:grpSpPr bwMode="auto">
              <a:xfrm>
                <a:off x="7559414" y="3868406"/>
                <a:ext cx="382728" cy="357450"/>
                <a:chOff x="674" y="3660"/>
                <a:chExt cx="464" cy="428"/>
              </a:xfrm>
            </p:grpSpPr>
            <p:sp>
              <p:nvSpPr>
                <p:cNvPr id="147" name="Rectangle 10">
                  <a:extLst>
                    <a:ext uri="{FF2B5EF4-FFF2-40B4-BE49-F238E27FC236}">
                      <a16:creationId xmlns:a16="http://schemas.microsoft.com/office/drawing/2014/main" id="{322D7547-6670-B6D2-8980-EC44E8A385F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8" name="Rectangle 11">
                  <a:extLst>
                    <a:ext uri="{FF2B5EF4-FFF2-40B4-BE49-F238E27FC236}">
                      <a16:creationId xmlns:a16="http://schemas.microsoft.com/office/drawing/2014/main" id="{0B4844D4-D7BC-434C-20E1-98840A53A62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9" name="Line 12">
                  <a:extLst>
                    <a:ext uri="{FF2B5EF4-FFF2-40B4-BE49-F238E27FC236}">
                      <a16:creationId xmlns:a16="http://schemas.microsoft.com/office/drawing/2014/main" id="{E102D1A7-15AC-25B0-9990-664DC71BC62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 name="Line 13">
                  <a:extLst>
                    <a:ext uri="{FF2B5EF4-FFF2-40B4-BE49-F238E27FC236}">
                      <a16:creationId xmlns:a16="http://schemas.microsoft.com/office/drawing/2014/main" id="{F24C5DE6-B479-AA71-BD92-50B5EAB0D43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1" name="Line 14">
                  <a:extLst>
                    <a:ext uri="{FF2B5EF4-FFF2-40B4-BE49-F238E27FC236}">
                      <a16:creationId xmlns:a16="http://schemas.microsoft.com/office/drawing/2014/main" id="{DBE3BB09-189A-5E4F-A6EC-AE9E8B10009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2" name="Line 15">
                  <a:extLst>
                    <a:ext uri="{FF2B5EF4-FFF2-40B4-BE49-F238E27FC236}">
                      <a16:creationId xmlns:a16="http://schemas.microsoft.com/office/drawing/2014/main" id="{AD0BAD83-723C-138A-7BFA-D2FEB86D698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 name="Line 16">
                  <a:extLst>
                    <a:ext uri="{FF2B5EF4-FFF2-40B4-BE49-F238E27FC236}">
                      <a16:creationId xmlns:a16="http://schemas.microsoft.com/office/drawing/2014/main" id="{A6C44040-CF6C-B438-03FE-D3049B96B71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 name="Line 17">
                  <a:extLst>
                    <a:ext uri="{FF2B5EF4-FFF2-40B4-BE49-F238E27FC236}">
                      <a16:creationId xmlns:a16="http://schemas.microsoft.com/office/drawing/2014/main" id="{081DED11-B72E-EB72-8298-465EE9A5881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 name="Line 18">
                  <a:extLst>
                    <a:ext uri="{FF2B5EF4-FFF2-40B4-BE49-F238E27FC236}">
                      <a16:creationId xmlns:a16="http://schemas.microsoft.com/office/drawing/2014/main" id="{08C9BE8E-4691-06DC-1F20-59B74B2E982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69" name="Group 9">
                <a:extLst>
                  <a:ext uri="{FF2B5EF4-FFF2-40B4-BE49-F238E27FC236}">
                    <a16:creationId xmlns:a16="http://schemas.microsoft.com/office/drawing/2014/main" id="{9A30A359-89D7-8289-4544-14A54D1199B4}"/>
                  </a:ext>
                </a:extLst>
              </p:cNvPr>
              <p:cNvGrpSpPr>
                <a:grpSpLocks/>
              </p:cNvGrpSpPr>
              <p:nvPr/>
            </p:nvGrpSpPr>
            <p:grpSpPr bwMode="auto">
              <a:xfrm>
                <a:off x="8467573" y="3856887"/>
                <a:ext cx="382728" cy="357450"/>
                <a:chOff x="674" y="3660"/>
                <a:chExt cx="464" cy="428"/>
              </a:xfrm>
            </p:grpSpPr>
            <p:sp>
              <p:nvSpPr>
                <p:cNvPr id="138" name="Rectangle 10">
                  <a:extLst>
                    <a:ext uri="{FF2B5EF4-FFF2-40B4-BE49-F238E27FC236}">
                      <a16:creationId xmlns:a16="http://schemas.microsoft.com/office/drawing/2014/main" id="{D62CF9E2-1FD1-1012-4225-6C6833905A4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 name="Rectangle 11">
                  <a:extLst>
                    <a:ext uri="{FF2B5EF4-FFF2-40B4-BE49-F238E27FC236}">
                      <a16:creationId xmlns:a16="http://schemas.microsoft.com/office/drawing/2014/main" id="{A5AD5772-55C7-4CDD-BD95-DEB8FD1F28C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0" name="Line 12">
                  <a:extLst>
                    <a:ext uri="{FF2B5EF4-FFF2-40B4-BE49-F238E27FC236}">
                      <a16:creationId xmlns:a16="http://schemas.microsoft.com/office/drawing/2014/main" id="{CB56E68A-331F-6D46-D252-F028C9B1B1F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 name="Line 13">
                  <a:extLst>
                    <a:ext uri="{FF2B5EF4-FFF2-40B4-BE49-F238E27FC236}">
                      <a16:creationId xmlns:a16="http://schemas.microsoft.com/office/drawing/2014/main" id="{6B50E9D8-29CD-EA0A-F9BC-A9099EB7EB0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2" name="Line 14">
                  <a:extLst>
                    <a:ext uri="{FF2B5EF4-FFF2-40B4-BE49-F238E27FC236}">
                      <a16:creationId xmlns:a16="http://schemas.microsoft.com/office/drawing/2014/main" id="{E4059F70-70F7-1FCF-B0A7-1A8F5D9F021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 name="Line 15">
                  <a:extLst>
                    <a:ext uri="{FF2B5EF4-FFF2-40B4-BE49-F238E27FC236}">
                      <a16:creationId xmlns:a16="http://schemas.microsoft.com/office/drawing/2014/main" id="{542C2B1C-42BD-814F-CB40-9716B74CA72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 name="Line 16">
                  <a:extLst>
                    <a:ext uri="{FF2B5EF4-FFF2-40B4-BE49-F238E27FC236}">
                      <a16:creationId xmlns:a16="http://schemas.microsoft.com/office/drawing/2014/main" id="{98C5B57E-BB8F-64CB-51AE-EAA75C93705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5" name="Line 17">
                  <a:extLst>
                    <a:ext uri="{FF2B5EF4-FFF2-40B4-BE49-F238E27FC236}">
                      <a16:creationId xmlns:a16="http://schemas.microsoft.com/office/drawing/2014/main" id="{E6F7A9FF-CE1D-CC15-B0C9-7A2E9CFE705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6" name="Line 18">
                  <a:extLst>
                    <a:ext uri="{FF2B5EF4-FFF2-40B4-BE49-F238E27FC236}">
                      <a16:creationId xmlns:a16="http://schemas.microsoft.com/office/drawing/2014/main" id="{00C6C678-1A76-7A35-5BE6-EE980CE4612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0" name="Group 9">
                <a:extLst>
                  <a:ext uri="{FF2B5EF4-FFF2-40B4-BE49-F238E27FC236}">
                    <a16:creationId xmlns:a16="http://schemas.microsoft.com/office/drawing/2014/main" id="{E2A4DE0F-9AF7-339C-6916-F1D4D721B782}"/>
                  </a:ext>
                </a:extLst>
              </p:cNvPr>
              <p:cNvGrpSpPr>
                <a:grpSpLocks/>
              </p:cNvGrpSpPr>
              <p:nvPr/>
            </p:nvGrpSpPr>
            <p:grpSpPr bwMode="auto">
              <a:xfrm>
                <a:off x="7559414" y="4881519"/>
                <a:ext cx="382728" cy="357450"/>
                <a:chOff x="674" y="3660"/>
                <a:chExt cx="464" cy="428"/>
              </a:xfrm>
            </p:grpSpPr>
            <p:sp>
              <p:nvSpPr>
                <p:cNvPr id="129" name="Rectangle 10">
                  <a:extLst>
                    <a:ext uri="{FF2B5EF4-FFF2-40B4-BE49-F238E27FC236}">
                      <a16:creationId xmlns:a16="http://schemas.microsoft.com/office/drawing/2014/main" id="{24F99197-A526-B81B-F042-811361DA257B}"/>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0" name="Rectangle 11">
                  <a:extLst>
                    <a:ext uri="{FF2B5EF4-FFF2-40B4-BE49-F238E27FC236}">
                      <a16:creationId xmlns:a16="http://schemas.microsoft.com/office/drawing/2014/main" id="{5DD8EF84-AA8C-7D5B-DB53-72BFE3ED1A9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1" name="Line 12">
                  <a:extLst>
                    <a:ext uri="{FF2B5EF4-FFF2-40B4-BE49-F238E27FC236}">
                      <a16:creationId xmlns:a16="http://schemas.microsoft.com/office/drawing/2014/main" id="{939DCF20-884D-D34B-D998-EA4755FF12C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 name="Line 13">
                  <a:extLst>
                    <a:ext uri="{FF2B5EF4-FFF2-40B4-BE49-F238E27FC236}">
                      <a16:creationId xmlns:a16="http://schemas.microsoft.com/office/drawing/2014/main" id="{FBB731DE-C7B6-D8D3-3151-D07446D09B9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 name="Line 14">
                  <a:extLst>
                    <a:ext uri="{FF2B5EF4-FFF2-40B4-BE49-F238E27FC236}">
                      <a16:creationId xmlns:a16="http://schemas.microsoft.com/office/drawing/2014/main" id="{663E06C0-B817-BCF0-FCB8-2F362A194C0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 name="Line 15">
                  <a:extLst>
                    <a:ext uri="{FF2B5EF4-FFF2-40B4-BE49-F238E27FC236}">
                      <a16:creationId xmlns:a16="http://schemas.microsoft.com/office/drawing/2014/main" id="{D1692198-7BC9-C6EC-5583-F00EF7D32DE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5" name="Line 16">
                  <a:extLst>
                    <a:ext uri="{FF2B5EF4-FFF2-40B4-BE49-F238E27FC236}">
                      <a16:creationId xmlns:a16="http://schemas.microsoft.com/office/drawing/2014/main" id="{97007566-809C-B942-011A-5FC5643624A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 name="Line 17">
                  <a:extLst>
                    <a:ext uri="{FF2B5EF4-FFF2-40B4-BE49-F238E27FC236}">
                      <a16:creationId xmlns:a16="http://schemas.microsoft.com/office/drawing/2014/main" id="{F311C7EB-BDF1-EFD5-AB9A-24A41E6BAF7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7" name="Line 18">
                  <a:extLst>
                    <a:ext uri="{FF2B5EF4-FFF2-40B4-BE49-F238E27FC236}">
                      <a16:creationId xmlns:a16="http://schemas.microsoft.com/office/drawing/2014/main" id="{8CCA0806-9B10-F371-3BDF-4FD7C39C633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1" name="Group 9">
                <a:extLst>
                  <a:ext uri="{FF2B5EF4-FFF2-40B4-BE49-F238E27FC236}">
                    <a16:creationId xmlns:a16="http://schemas.microsoft.com/office/drawing/2014/main" id="{C938EC57-8A5F-ED13-7FCC-28A51FC3DD87}"/>
                  </a:ext>
                </a:extLst>
              </p:cNvPr>
              <p:cNvGrpSpPr>
                <a:grpSpLocks/>
              </p:cNvGrpSpPr>
              <p:nvPr/>
            </p:nvGrpSpPr>
            <p:grpSpPr bwMode="auto">
              <a:xfrm>
                <a:off x="8032981" y="4355406"/>
                <a:ext cx="382728" cy="357450"/>
                <a:chOff x="674" y="3660"/>
                <a:chExt cx="464" cy="428"/>
              </a:xfrm>
            </p:grpSpPr>
            <p:sp>
              <p:nvSpPr>
                <p:cNvPr id="120" name="Rectangle 10">
                  <a:extLst>
                    <a:ext uri="{FF2B5EF4-FFF2-40B4-BE49-F238E27FC236}">
                      <a16:creationId xmlns:a16="http://schemas.microsoft.com/office/drawing/2014/main" id="{A164FFF5-C3D9-6B0E-78AC-4297217A774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 name="Rectangle 11">
                  <a:extLst>
                    <a:ext uri="{FF2B5EF4-FFF2-40B4-BE49-F238E27FC236}">
                      <a16:creationId xmlns:a16="http://schemas.microsoft.com/office/drawing/2014/main" id="{4CB8235E-75E4-51F0-CF0A-C915DCBD105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2" name="Line 12">
                  <a:extLst>
                    <a:ext uri="{FF2B5EF4-FFF2-40B4-BE49-F238E27FC236}">
                      <a16:creationId xmlns:a16="http://schemas.microsoft.com/office/drawing/2014/main" id="{9EA6B2BB-0BC3-9230-2C4C-2F5F38BE274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 name="Line 13">
                  <a:extLst>
                    <a:ext uri="{FF2B5EF4-FFF2-40B4-BE49-F238E27FC236}">
                      <a16:creationId xmlns:a16="http://schemas.microsoft.com/office/drawing/2014/main" id="{64ACB0DC-265A-325A-17BD-FDD74E6E472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4" name="Line 14">
                  <a:extLst>
                    <a:ext uri="{FF2B5EF4-FFF2-40B4-BE49-F238E27FC236}">
                      <a16:creationId xmlns:a16="http://schemas.microsoft.com/office/drawing/2014/main" id="{58D0D3B8-58FF-1987-EABF-1F2CF079A96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 name="Line 15">
                  <a:extLst>
                    <a:ext uri="{FF2B5EF4-FFF2-40B4-BE49-F238E27FC236}">
                      <a16:creationId xmlns:a16="http://schemas.microsoft.com/office/drawing/2014/main" id="{D5E45A38-B3C5-9133-4EAC-3C43EF2850B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 name="Line 16">
                  <a:extLst>
                    <a:ext uri="{FF2B5EF4-FFF2-40B4-BE49-F238E27FC236}">
                      <a16:creationId xmlns:a16="http://schemas.microsoft.com/office/drawing/2014/main" id="{48206BEF-C520-D605-0CC6-8B6CCF7D33C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 name="Line 17">
                  <a:extLst>
                    <a:ext uri="{FF2B5EF4-FFF2-40B4-BE49-F238E27FC236}">
                      <a16:creationId xmlns:a16="http://schemas.microsoft.com/office/drawing/2014/main" id="{15FB5908-36F2-65DF-B92E-AE72A2C0197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 name="Line 18">
                  <a:extLst>
                    <a:ext uri="{FF2B5EF4-FFF2-40B4-BE49-F238E27FC236}">
                      <a16:creationId xmlns:a16="http://schemas.microsoft.com/office/drawing/2014/main" id="{41909A71-055C-192E-5AED-3ABA5EE0A15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2" name="Group 9">
                <a:extLst>
                  <a:ext uri="{FF2B5EF4-FFF2-40B4-BE49-F238E27FC236}">
                    <a16:creationId xmlns:a16="http://schemas.microsoft.com/office/drawing/2014/main" id="{281C18B1-C4F8-6659-29F3-426846E03382}"/>
                  </a:ext>
                </a:extLst>
              </p:cNvPr>
              <p:cNvGrpSpPr>
                <a:grpSpLocks/>
              </p:cNvGrpSpPr>
              <p:nvPr/>
            </p:nvGrpSpPr>
            <p:grpSpPr bwMode="auto">
              <a:xfrm>
                <a:off x="8467573" y="4881519"/>
                <a:ext cx="382728" cy="357450"/>
                <a:chOff x="674" y="3660"/>
                <a:chExt cx="464" cy="428"/>
              </a:xfrm>
            </p:grpSpPr>
            <p:sp>
              <p:nvSpPr>
                <p:cNvPr id="111" name="Rectangle 10">
                  <a:extLst>
                    <a:ext uri="{FF2B5EF4-FFF2-40B4-BE49-F238E27FC236}">
                      <a16:creationId xmlns:a16="http://schemas.microsoft.com/office/drawing/2014/main" id="{3A9E4684-041B-B577-EBF1-91BC5FFD603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2" name="Rectangle 11">
                  <a:extLst>
                    <a:ext uri="{FF2B5EF4-FFF2-40B4-BE49-F238E27FC236}">
                      <a16:creationId xmlns:a16="http://schemas.microsoft.com/office/drawing/2014/main" id="{887771A3-1593-A5EA-6341-CC069ACF932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3" name="Line 12">
                  <a:extLst>
                    <a:ext uri="{FF2B5EF4-FFF2-40B4-BE49-F238E27FC236}">
                      <a16:creationId xmlns:a16="http://schemas.microsoft.com/office/drawing/2014/main" id="{AAAEFBCD-858F-B87F-8796-E8DF9A4357D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4" name="Line 13">
                  <a:extLst>
                    <a:ext uri="{FF2B5EF4-FFF2-40B4-BE49-F238E27FC236}">
                      <a16:creationId xmlns:a16="http://schemas.microsoft.com/office/drawing/2014/main" id="{FC05C77B-CA40-BC3B-D520-E0149C7EFD4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5" name="Line 14">
                  <a:extLst>
                    <a:ext uri="{FF2B5EF4-FFF2-40B4-BE49-F238E27FC236}">
                      <a16:creationId xmlns:a16="http://schemas.microsoft.com/office/drawing/2014/main" id="{F251C6A5-2BBA-76BD-9C91-69F47AB7B61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6" name="Line 15">
                  <a:extLst>
                    <a:ext uri="{FF2B5EF4-FFF2-40B4-BE49-F238E27FC236}">
                      <a16:creationId xmlns:a16="http://schemas.microsoft.com/office/drawing/2014/main" id="{98C7683F-D81F-891F-FB97-587A11804CE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 name="Line 16">
                  <a:extLst>
                    <a:ext uri="{FF2B5EF4-FFF2-40B4-BE49-F238E27FC236}">
                      <a16:creationId xmlns:a16="http://schemas.microsoft.com/office/drawing/2014/main" id="{E9FA3548-2367-447B-885B-43E24E475A4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8" name="Line 17">
                  <a:extLst>
                    <a:ext uri="{FF2B5EF4-FFF2-40B4-BE49-F238E27FC236}">
                      <a16:creationId xmlns:a16="http://schemas.microsoft.com/office/drawing/2014/main" id="{4B7086AC-A3ED-57F1-D4A1-4001788E9D7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9" name="Line 18">
                  <a:extLst>
                    <a:ext uri="{FF2B5EF4-FFF2-40B4-BE49-F238E27FC236}">
                      <a16:creationId xmlns:a16="http://schemas.microsoft.com/office/drawing/2014/main" id="{1D8973E8-3984-1BD8-9197-26809EA43B8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73" name="Straight Connector 72">
                <a:extLst>
                  <a:ext uri="{FF2B5EF4-FFF2-40B4-BE49-F238E27FC236}">
                    <a16:creationId xmlns:a16="http://schemas.microsoft.com/office/drawing/2014/main" id="{D19F109A-13EB-19D2-624D-857375EDA3B4}"/>
                  </a:ext>
                </a:extLst>
              </p:cNvPr>
              <p:cNvCxnSpPr>
                <a:stCxn id="151" idx="1"/>
                <a:endCxn id="121"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F599C86E-B124-1EDF-B6F8-F66210751476}"/>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AB562F3D-E137-D680-6A1D-0EC9F8842C89}"/>
                  </a:ext>
                </a:extLst>
              </p:cNvPr>
              <p:cNvCxnSpPr>
                <a:cxnSpLocks/>
                <a:endCxn id="112"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5364772F-48C4-EABF-2671-9C3860B6FE74}"/>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77" name="Group 9">
                <a:extLst>
                  <a:ext uri="{FF2B5EF4-FFF2-40B4-BE49-F238E27FC236}">
                    <a16:creationId xmlns:a16="http://schemas.microsoft.com/office/drawing/2014/main" id="{D522E0F7-96F7-62B0-633D-4619DF28B80B}"/>
                  </a:ext>
                </a:extLst>
              </p:cNvPr>
              <p:cNvGrpSpPr>
                <a:grpSpLocks/>
              </p:cNvGrpSpPr>
              <p:nvPr/>
            </p:nvGrpSpPr>
            <p:grpSpPr bwMode="auto">
              <a:xfrm>
                <a:off x="9390439" y="3851947"/>
                <a:ext cx="382728" cy="357450"/>
                <a:chOff x="674" y="3660"/>
                <a:chExt cx="464" cy="428"/>
              </a:xfrm>
            </p:grpSpPr>
            <p:sp>
              <p:nvSpPr>
                <p:cNvPr id="102" name="Rectangle 10">
                  <a:extLst>
                    <a:ext uri="{FF2B5EF4-FFF2-40B4-BE49-F238E27FC236}">
                      <a16:creationId xmlns:a16="http://schemas.microsoft.com/office/drawing/2014/main" id="{2FE103F5-CB7D-CEA3-213C-E557FE80E31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 name="Rectangle 11">
                  <a:extLst>
                    <a:ext uri="{FF2B5EF4-FFF2-40B4-BE49-F238E27FC236}">
                      <a16:creationId xmlns:a16="http://schemas.microsoft.com/office/drawing/2014/main" id="{72857AC7-D17C-B9B7-5734-36F7B4B458F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 name="Line 12">
                  <a:extLst>
                    <a:ext uri="{FF2B5EF4-FFF2-40B4-BE49-F238E27FC236}">
                      <a16:creationId xmlns:a16="http://schemas.microsoft.com/office/drawing/2014/main" id="{4EE172E3-1280-96F8-CB05-8B3A6DFABBD0}"/>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 name="Line 13">
                  <a:extLst>
                    <a:ext uri="{FF2B5EF4-FFF2-40B4-BE49-F238E27FC236}">
                      <a16:creationId xmlns:a16="http://schemas.microsoft.com/office/drawing/2014/main" id="{E1331AC3-24B0-689F-B387-41DE862BF21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6" name="Line 14">
                  <a:extLst>
                    <a:ext uri="{FF2B5EF4-FFF2-40B4-BE49-F238E27FC236}">
                      <a16:creationId xmlns:a16="http://schemas.microsoft.com/office/drawing/2014/main" id="{27FBB21C-A953-C060-6042-FD3272898DE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 name="Line 15">
                  <a:extLst>
                    <a:ext uri="{FF2B5EF4-FFF2-40B4-BE49-F238E27FC236}">
                      <a16:creationId xmlns:a16="http://schemas.microsoft.com/office/drawing/2014/main" id="{822D16D8-3A53-FF3F-4BA4-CC4A10E0101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8" name="Line 16">
                  <a:extLst>
                    <a:ext uri="{FF2B5EF4-FFF2-40B4-BE49-F238E27FC236}">
                      <a16:creationId xmlns:a16="http://schemas.microsoft.com/office/drawing/2014/main" id="{E07C9CE7-33DF-4B2C-43CA-CD6BD7F196D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9" name="Line 17">
                  <a:extLst>
                    <a:ext uri="{FF2B5EF4-FFF2-40B4-BE49-F238E27FC236}">
                      <a16:creationId xmlns:a16="http://schemas.microsoft.com/office/drawing/2014/main" id="{FE428DDB-CB45-ADEB-C2AF-5DF25EA2D32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0" name="Line 18">
                  <a:extLst>
                    <a:ext uri="{FF2B5EF4-FFF2-40B4-BE49-F238E27FC236}">
                      <a16:creationId xmlns:a16="http://schemas.microsoft.com/office/drawing/2014/main" id="{5C848593-9004-8B70-5384-0096EA1F538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8" name="Group 9">
                <a:extLst>
                  <a:ext uri="{FF2B5EF4-FFF2-40B4-BE49-F238E27FC236}">
                    <a16:creationId xmlns:a16="http://schemas.microsoft.com/office/drawing/2014/main" id="{99982765-9ED3-6E59-E72C-D9E904C3D6EC}"/>
                  </a:ext>
                </a:extLst>
              </p:cNvPr>
              <p:cNvGrpSpPr>
                <a:grpSpLocks/>
              </p:cNvGrpSpPr>
              <p:nvPr/>
            </p:nvGrpSpPr>
            <p:grpSpPr bwMode="auto">
              <a:xfrm>
                <a:off x="8955847" y="4350466"/>
                <a:ext cx="382728" cy="357450"/>
                <a:chOff x="674" y="3660"/>
                <a:chExt cx="464" cy="428"/>
              </a:xfrm>
            </p:grpSpPr>
            <p:sp>
              <p:nvSpPr>
                <p:cNvPr id="93" name="Rectangle 10">
                  <a:extLst>
                    <a:ext uri="{FF2B5EF4-FFF2-40B4-BE49-F238E27FC236}">
                      <a16:creationId xmlns:a16="http://schemas.microsoft.com/office/drawing/2014/main" id="{31D3A16C-88B7-B13D-4532-4F22198D1A2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Rectangle 11">
                  <a:extLst>
                    <a:ext uri="{FF2B5EF4-FFF2-40B4-BE49-F238E27FC236}">
                      <a16:creationId xmlns:a16="http://schemas.microsoft.com/office/drawing/2014/main" id="{E27D6FF0-3E15-AD40-9B95-A2B7414F280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5" name="Line 12">
                  <a:extLst>
                    <a:ext uri="{FF2B5EF4-FFF2-40B4-BE49-F238E27FC236}">
                      <a16:creationId xmlns:a16="http://schemas.microsoft.com/office/drawing/2014/main" id="{F0275C79-6813-3418-7886-2554368FF5D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6" name="Line 13">
                  <a:extLst>
                    <a:ext uri="{FF2B5EF4-FFF2-40B4-BE49-F238E27FC236}">
                      <a16:creationId xmlns:a16="http://schemas.microsoft.com/office/drawing/2014/main" id="{792C88B3-D3EC-17B5-7B16-2256CC37861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7" name="Line 14">
                  <a:extLst>
                    <a:ext uri="{FF2B5EF4-FFF2-40B4-BE49-F238E27FC236}">
                      <a16:creationId xmlns:a16="http://schemas.microsoft.com/office/drawing/2014/main" id="{533BF27A-6710-7270-9185-9DE88303055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8" name="Line 15">
                  <a:extLst>
                    <a:ext uri="{FF2B5EF4-FFF2-40B4-BE49-F238E27FC236}">
                      <a16:creationId xmlns:a16="http://schemas.microsoft.com/office/drawing/2014/main" id="{314210E2-3A32-CFAD-1F05-090CE75E2EF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Line 16">
                  <a:extLst>
                    <a:ext uri="{FF2B5EF4-FFF2-40B4-BE49-F238E27FC236}">
                      <a16:creationId xmlns:a16="http://schemas.microsoft.com/office/drawing/2014/main" id="{3D9DD40A-FEDE-ACF8-100A-0D103EDA24A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0" name="Line 17">
                  <a:extLst>
                    <a:ext uri="{FF2B5EF4-FFF2-40B4-BE49-F238E27FC236}">
                      <a16:creationId xmlns:a16="http://schemas.microsoft.com/office/drawing/2014/main" id="{681995B7-BA74-46BE-E457-F3847DDD041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1" name="Line 18">
                  <a:extLst>
                    <a:ext uri="{FF2B5EF4-FFF2-40B4-BE49-F238E27FC236}">
                      <a16:creationId xmlns:a16="http://schemas.microsoft.com/office/drawing/2014/main" id="{EE396A51-8E86-FF13-A9CA-A0E8D757A48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9" name="Group 9">
                <a:extLst>
                  <a:ext uri="{FF2B5EF4-FFF2-40B4-BE49-F238E27FC236}">
                    <a16:creationId xmlns:a16="http://schemas.microsoft.com/office/drawing/2014/main" id="{BE62FBC1-FCD3-A846-4A72-2078B604EBA3}"/>
                  </a:ext>
                </a:extLst>
              </p:cNvPr>
              <p:cNvGrpSpPr>
                <a:grpSpLocks/>
              </p:cNvGrpSpPr>
              <p:nvPr/>
            </p:nvGrpSpPr>
            <p:grpSpPr bwMode="auto">
              <a:xfrm>
                <a:off x="9390439" y="4876579"/>
                <a:ext cx="382728" cy="357450"/>
                <a:chOff x="674" y="3660"/>
                <a:chExt cx="464" cy="428"/>
              </a:xfrm>
            </p:grpSpPr>
            <p:sp>
              <p:nvSpPr>
                <p:cNvPr id="84" name="Rectangle 10">
                  <a:extLst>
                    <a:ext uri="{FF2B5EF4-FFF2-40B4-BE49-F238E27FC236}">
                      <a16:creationId xmlns:a16="http://schemas.microsoft.com/office/drawing/2014/main" id="{49C3E8BF-15D9-45C6-6B3F-C1F91953AA4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5" name="Rectangle 11">
                  <a:extLst>
                    <a:ext uri="{FF2B5EF4-FFF2-40B4-BE49-F238E27FC236}">
                      <a16:creationId xmlns:a16="http://schemas.microsoft.com/office/drawing/2014/main" id="{13F867AB-5ABD-163A-9C41-349A0A10099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6" name="Line 12">
                  <a:extLst>
                    <a:ext uri="{FF2B5EF4-FFF2-40B4-BE49-F238E27FC236}">
                      <a16:creationId xmlns:a16="http://schemas.microsoft.com/office/drawing/2014/main" id="{16AF9D40-4660-723B-3400-1D5B1582364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7" name="Line 13">
                  <a:extLst>
                    <a:ext uri="{FF2B5EF4-FFF2-40B4-BE49-F238E27FC236}">
                      <a16:creationId xmlns:a16="http://schemas.microsoft.com/office/drawing/2014/main" id="{2E80FDDB-5F93-81E1-F113-7289A844FF2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8" name="Line 14">
                  <a:extLst>
                    <a:ext uri="{FF2B5EF4-FFF2-40B4-BE49-F238E27FC236}">
                      <a16:creationId xmlns:a16="http://schemas.microsoft.com/office/drawing/2014/main" id="{FB690CD6-735F-66B9-6AF1-130DE5C56EF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9" name="Line 15">
                  <a:extLst>
                    <a:ext uri="{FF2B5EF4-FFF2-40B4-BE49-F238E27FC236}">
                      <a16:creationId xmlns:a16="http://schemas.microsoft.com/office/drawing/2014/main" id="{6B6D56D9-3265-FC32-6B68-23C280B2266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0" name="Line 16">
                  <a:extLst>
                    <a:ext uri="{FF2B5EF4-FFF2-40B4-BE49-F238E27FC236}">
                      <a16:creationId xmlns:a16="http://schemas.microsoft.com/office/drawing/2014/main" id="{6570F8B0-B81C-A6DF-674F-ACFADBC1595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 name="Line 17">
                  <a:extLst>
                    <a:ext uri="{FF2B5EF4-FFF2-40B4-BE49-F238E27FC236}">
                      <a16:creationId xmlns:a16="http://schemas.microsoft.com/office/drawing/2014/main" id="{17C518DE-696E-D643-A3FF-C5D8111F228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 name="Line 18">
                  <a:extLst>
                    <a:ext uri="{FF2B5EF4-FFF2-40B4-BE49-F238E27FC236}">
                      <a16:creationId xmlns:a16="http://schemas.microsoft.com/office/drawing/2014/main" id="{36E1E743-8DB0-3E4B-D5DA-513D4A37E7E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80" name="Straight Connector 79">
                <a:extLst>
                  <a:ext uri="{FF2B5EF4-FFF2-40B4-BE49-F238E27FC236}">
                    <a16:creationId xmlns:a16="http://schemas.microsoft.com/office/drawing/2014/main" id="{F80A7DB2-DC45-4E27-C0C5-17AC331291AF}"/>
                  </a:ext>
                </a:extLst>
              </p:cNvPr>
              <p:cNvCxnSpPr>
                <a:endCxn id="94"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124DAB4D-A104-3CEF-AB87-FB4EC289CD81}"/>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B0FBAF7C-6B73-FD08-990F-D287F24D3D0C}"/>
                  </a:ext>
                </a:extLst>
              </p:cNvPr>
              <p:cNvCxnSpPr>
                <a:cxnSpLocks/>
                <a:endCxn id="85"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6E3272B1-B353-13AF-8594-CDDD9C336F48}"/>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63" name="TextBox 62">
              <a:extLst>
                <a:ext uri="{FF2B5EF4-FFF2-40B4-BE49-F238E27FC236}">
                  <a16:creationId xmlns:a16="http://schemas.microsoft.com/office/drawing/2014/main" id="{3B36FC8A-A948-3403-98D4-507288DA7130}"/>
                </a:ext>
              </a:extLst>
            </p:cNvPr>
            <p:cNvSpPr txBox="1"/>
            <p:nvPr/>
          </p:nvSpPr>
          <p:spPr>
            <a:xfrm>
              <a:off x="9319860" y="4148124"/>
              <a:ext cx="719028" cy="380661"/>
            </a:xfrm>
            <a:prstGeom prst="rect">
              <a:avLst/>
            </a:prstGeom>
            <a:noFill/>
          </p:spPr>
          <p:txBody>
            <a:bodyPr wrap="none" rtlCol="0">
              <a:spAutoFit/>
            </a:bodyPr>
            <a:lstStyle/>
            <a:p>
              <a:r>
                <a:rPr lang="en-GB" sz="300">
                  <a:solidFill>
                    <a:schemeClr val="tx1"/>
                  </a:solidFill>
                </a:rPr>
                <a:t>SQL</a:t>
              </a:r>
            </a:p>
          </p:txBody>
        </p:sp>
        <p:sp>
          <p:nvSpPr>
            <p:cNvPr id="64" name="TextBox 63">
              <a:extLst>
                <a:ext uri="{FF2B5EF4-FFF2-40B4-BE49-F238E27FC236}">
                  <a16:creationId xmlns:a16="http://schemas.microsoft.com/office/drawing/2014/main" id="{A2903EFF-EFD9-797E-1C36-D988D6165B15}"/>
                </a:ext>
              </a:extLst>
            </p:cNvPr>
            <p:cNvSpPr txBox="1"/>
            <p:nvPr/>
          </p:nvSpPr>
          <p:spPr>
            <a:xfrm>
              <a:off x="10015581" y="1843954"/>
              <a:ext cx="1172829" cy="380661"/>
            </a:xfrm>
            <a:prstGeom prst="rect">
              <a:avLst/>
            </a:prstGeom>
            <a:noFill/>
          </p:spPr>
          <p:txBody>
            <a:bodyPr wrap="none" rtlCol="0">
              <a:spAutoFit/>
            </a:bodyPr>
            <a:lstStyle/>
            <a:p>
              <a:r>
                <a:rPr lang="en-GB" sz="300"/>
                <a:t>d</a:t>
              </a:r>
              <a:r>
                <a:rPr lang="en-GB" sz="300">
                  <a:solidFill>
                    <a:schemeClr val="tx1"/>
                  </a:solidFill>
                </a:rPr>
                <a:t>ata scientists</a:t>
              </a:r>
            </a:p>
          </p:txBody>
        </p:sp>
        <p:sp>
          <p:nvSpPr>
            <p:cNvPr id="65" name="TextBox 64">
              <a:extLst>
                <a:ext uri="{FF2B5EF4-FFF2-40B4-BE49-F238E27FC236}">
                  <a16:creationId xmlns:a16="http://schemas.microsoft.com/office/drawing/2014/main" id="{D0789178-6EB2-DED8-3C37-AFF5CC5C90A2}"/>
                </a:ext>
              </a:extLst>
            </p:cNvPr>
            <p:cNvSpPr txBox="1"/>
            <p:nvPr/>
          </p:nvSpPr>
          <p:spPr>
            <a:xfrm>
              <a:off x="9865699" y="3737647"/>
              <a:ext cx="1344653" cy="380661"/>
            </a:xfrm>
            <a:prstGeom prst="rect">
              <a:avLst/>
            </a:prstGeom>
            <a:noFill/>
          </p:spPr>
          <p:txBody>
            <a:bodyPr wrap="none" rtlCol="0">
              <a:spAutoFit/>
            </a:bodyPr>
            <a:lstStyle/>
            <a:p>
              <a:r>
                <a:rPr lang="en-GB" sz="300"/>
                <a:t>Business analysts</a:t>
              </a:r>
              <a:endParaRPr lang="en-GB" sz="300">
                <a:solidFill>
                  <a:schemeClr val="tx1"/>
                </a:solidFill>
              </a:endParaRPr>
            </a:p>
          </p:txBody>
        </p:sp>
        <p:sp>
          <p:nvSpPr>
            <p:cNvPr id="66" name="Right Arrow 65">
              <a:extLst>
                <a:ext uri="{FF2B5EF4-FFF2-40B4-BE49-F238E27FC236}">
                  <a16:creationId xmlns:a16="http://schemas.microsoft.com/office/drawing/2014/main" id="{A829F5B1-669E-C4E6-0CBE-9ECC6147368C}"/>
                </a:ext>
              </a:extLst>
            </p:cNvPr>
            <p:cNvSpPr/>
            <p:nvPr/>
          </p:nvSpPr>
          <p:spPr bwMode="auto">
            <a:xfrm>
              <a:off x="6952890" y="256138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sp>
          <p:nvSpPr>
            <p:cNvPr id="67" name="Right Arrow 66">
              <a:extLst>
                <a:ext uri="{FF2B5EF4-FFF2-40B4-BE49-F238E27FC236}">
                  <a16:creationId xmlns:a16="http://schemas.microsoft.com/office/drawing/2014/main" id="{E1491F48-5C0B-E44E-40CF-9E626C6BFD45}"/>
                </a:ext>
              </a:extLst>
            </p:cNvPr>
            <p:cNvSpPr/>
            <p:nvPr/>
          </p:nvSpPr>
          <p:spPr bwMode="auto">
            <a:xfrm>
              <a:off x="6945753" y="4237654"/>
              <a:ext cx="840106" cy="420746"/>
            </a:xfrm>
            <a:prstGeom prst="right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prstClr val="white"/>
                  </a:solidFill>
                  <a:effectLst/>
                  <a:uLnTx/>
                  <a:uFillTx/>
                  <a:latin typeface="Arial" charset="0"/>
                  <a:ea typeface="+mn-ea"/>
                  <a:cs typeface="+mn-cs"/>
                </a:rPr>
                <a:t>pipeline</a:t>
              </a:r>
            </a:p>
          </p:txBody>
        </p:sp>
      </p:grpSp>
      <p:grpSp>
        <p:nvGrpSpPr>
          <p:cNvPr id="1412" name="Group 1411">
            <a:extLst>
              <a:ext uri="{FF2B5EF4-FFF2-40B4-BE49-F238E27FC236}">
                <a16:creationId xmlns:a16="http://schemas.microsoft.com/office/drawing/2014/main" id="{4BBE17EA-3323-EC08-DD2F-AA216F86BA9D}"/>
              </a:ext>
            </a:extLst>
          </p:cNvPr>
          <p:cNvGrpSpPr/>
          <p:nvPr/>
        </p:nvGrpSpPr>
        <p:grpSpPr>
          <a:xfrm>
            <a:off x="4494994" y="1839377"/>
            <a:ext cx="3386504" cy="3112921"/>
            <a:chOff x="5027757" y="3717359"/>
            <a:chExt cx="1409640" cy="1421767"/>
          </a:xfrm>
        </p:grpSpPr>
        <p:grpSp>
          <p:nvGrpSpPr>
            <p:cNvPr id="1413" name="Group 1412">
              <a:extLst>
                <a:ext uri="{FF2B5EF4-FFF2-40B4-BE49-F238E27FC236}">
                  <a16:creationId xmlns:a16="http://schemas.microsoft.com/office/drawing/2014/main" id="{3C083DE1-0236-8D76-079E-B4A6CB940CA1}"/>
                </a:ext>
              </a:extLst>
            </p:cNvPr>
            <p:cNvGrpSpPr/>
            <p:nvPr/>
          </p:nvGrpSpPr>
          <p:grpSpPr>
            <a:xfrm>
              <a:off x="5027757" y="3890654"/>
              <a:ext cx="1409640" cy="1248472"/>
              <a:chOff x="7178590" y="1822423"/>
              <a:chExt cx="3996220" cy="3746554"/>
            </a:xfrm>
          </p:grpSpPr>
          <p:sp>
            <p:nvSpPr>
              <p:cNvPr id="1415" name="Decagon 1414">
                <a:extLst>
                  <a:ext uri="{FF2B5EF4-FFF2-40B4-BE49-F238E27FC236}">
                    <a16:creationId xmlns:a16="http://schemas.microsoft.com/office/drawing/2014/main" id="{B43690C5-D392-FF7E-86AB-4735E1758AFA}"/>
                  </a:ext>
                </a:extLst>
              </p:cNvPr>
              <p:cNvSpPr/>
              <p:nvPr/>
            </p:nvSpPr>
            <p:spPr bwMode="auto">
              <a:xfrm>
                <a:off x="7591981" y="2075840"/>
                <a:ext cx="3257268" cy="3257268"/>
              </a:xfrm>
              <a:prstGeom prst="decagon">
                <a:avLst/>
              </a:prstGeom>
              <a:no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416" name="Rectangle 1415">
                <a:extLst>
                  <a:ext uri="{FF2B5EF4-FFF2-40B4-BE49-F238E27FC236}">
                    <a16:creationId xmlns:a16="http://schemas.microsoft.com/office/drawing/2014/main" id="{E2A050F8-0DFA-229B-3F28-DB7FAB16BF30}"/>
                  </a:ext>
                </a:extLst>
              </p:cNvPr>
              <p:cNvSpPr/>
              <p:nvPr/>
            </p:nvSpPr>
            <p:spPr bwMode="auto">
              <a:xfrm>
                <a:off x="7527264" y="2497076"/>
                <a:ext cx="734018" cy="483151"/>
              </a:xfrm>
              <a:prstGeom prst="rect">
                <a:avLst/>
              </a:prstGeom>
              <a:solidFill>
                <a:schemeClr val="tx2">
                  <a:lumMod val="60000"/>
                  <a:lumOff val="40000"/>
                </a:schemeClr>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Mortgages</a:t>
                </a:r>
              </a:p>
            </p:txBody>
          </p:sp>
          <p:sp>
            <p:nvSpPr>
              <p:cNvPr id="1417" name="Rectangle 1416">
                <a:extLst>
                  <a:ext uri="{FF2B5EF4-FFF2-40B4-BE49-F238E27FC236}">
                    <a16:creationId xmlns:a16="http://schemas.microsoft.com/office/drawing/2014/main" id="{DA07060B-0B50-983A-8661-DD51E0A4372B}"/>
                  </a:ext>
                </a:extLst>
              </p:cNvPr>
              <p:cNvSpPr/>
              <p:nvPr/>
            </p:nvSpPr>
            <p:spPr bwMode="auto">
              <a:xfrm>
                <a:off x="9396586" y="5085826"/>
                <a:ext cx="734018" cy="483151"/>
              </a:xfrm>
              <a:prstGeom prst="rect">
                <a:avLst/>
              </a:prstGeom>
              <a:solidFill>
                <a:schemeClr val="accent1">
                  <a:lumMod val="60000"/>
                  <a:lumOff val="40000"/>
                </a:schemeClr>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mn-ea"/>
                    <a:cs typeface="Arial" charset="0"/>
                  </a:rPr>
                  <a:t>Products</a:t>
                </a:r>
              </a:p>
            </p:txBody>
          </p:sp>
          <p:sp>
            <p:nvSpPr>
              <p:cNvPr id="1418" name="Rectangle 1417">
                <a:extLst>
                  <a:ext uri="{FF2B5EF4-FFF2-40B4-BE49-F238E27FC236}">
                    <a16:creationId xmlns:a16="http://schemas.microsoft.com/office/drawing/2014/main" id="{88588917-2773-F75C-C15F-53D28038F541}"/>
                  </a:ext>
                </a:extLst>
              </p:cNvPr>
              <p:cNvSpPr/>
              <p:nvPr/>
            </p:nvSpPr>
            <p:spPr bwMode="auto">
              <a:xfrm>
                <a:off x="7470349" y="4367764"/>
                <a:ext cx="734018" cy="483151"/>
              </a:xfrm>
              <a:prstGeom prst="rect">
                <a:avLst/>
              </a:prstGeom>
              <a:solidFill>
                <a:srgbClr val="00A8AA"/>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Customers</a:t>
                </a:r>
              </a:p>
            </p:txBody>
          </p:sp>
          <p:sp>
            <p:nvSpPr>
              <p:cNvPr id="1419" name="Rectangle 1418">
                <a:extLst>
                  <a:ext uri="{FF2B5EF4-FFF2-40B4-BE49-F238E27FC236}">
                    <a16:creationId xmlns:a16="http://schemas.microsoft.com/office/drawing/2014/main" id="{DE974AE9-1D75-D54E-BB80-4E88BBE715F3}"/>
                  </a:ext>
                </a:extLst>
              </p:cNvPr>
              <p:cNvSpPr/>
              <p:nvPr/>
            </p:nvSpPr>
            <p:spPr bwMode="auto">
              <a:xfrm>
                <a:off x="7178590" y="3401461"/>
                <a:ext cx="734018" cy="483151"/>
              </a:xfrm>
              <a:prstGeom prst="rect">
                <a:avLst/>
              </a:prstGeom>
              <a:solidFill>
                <a:srgbClr val="D87B41"/>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Claims</a:t>
                </a:r>
              </a:p>
            </p:txBody>
          </p:sp>
          <p:sp>
            <p:nvSpPr>
              <p:cNvPr id="1420" name="Rectangle 1419">
                <a:extLst>
                  <a:ext uri="{FF2B5EF4-FFF2-40B4-BE49-F238E27FC236}">
                    <a16:creationId xmlns:a16="http://schemas.microsoft.com/office/drawing/2014/main" id="{C328DA50-6EF1-9553-BC7B-DD05E3D2DED1}"/>
                  </a:ext>
                </a:extLst>
              </p:cNvPr>
              <p:cNvSpPr/>
              <p:nvPr/>
            </p:nvSpPr>
            <p:spPr bwMode="auto">
              <a:xfrm>
                <a:off x="10440792" y="3401461"/>
                <a:ext cx="734018" cy="483151"/>
              </a:xfrm>
              <a:prstGeom prst="rect">
                <a:avLst/>
              </a:prstGeom>
              <a:solidFill>
                <a:srgbClr val="7030A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Car loans</a:t>
                </a:r>
              </a:p>
            </p:txBody>
          </p:sp>
          <p:sp>
            <p:nvSpPr>
              <p:cNvPr id="1421" name="Rectangle 1420">
                <a:extLst>
                  <a:ext uri="{FF2B5EF4-FFF2-40B4-BE49-F238E27FC236}">
                    <a16:creationId xmlns:a16="http://schemas.microsoft.com/office/drawing/2014/main" id="{64E1B70C-462F-950F-0CDD-636CCA2DC12C}"/>
                  </a:ext>
                </a:extLst>
              </p:cNvPr>
              <p:cNvSpPr/>
              <p:nvPr/>
            </p:nvSpPr>
            <p:spPr bwMode="auto">
              <a:xfrm>
                <a:off x="10178934" y="2497075"/>
                <a:ext cx="734018" cy="483151"/>
              </a:xfrm>
              <a:prstGeom prst="rect">
                <a:avLst/>
              </a:prstGeom>
              <a:solidFill>
                <a:srgbClr val="C11A38"/>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Current account</a:t>
                </a:r>
              </a:p>
            </p:txBody>
          </p:sp>
          <p:sp>
            <p:nvSpPr>
              <p:cNvPr id="1422" name="Rectangle 1421">
                <a:extLst>
                  <a:ext uri="{FF2B5EF4-FFF2-40B4-BE49-F238E27FC236}">
                    <a16:creationId xmlns:a16="http://schemas.microsoft.com/office/drawing/2014/main" id="{DCDD75EE-6010-7DE9-390F-803C8BE5275D}"/>
                  </a:ext>
                </a:extLst>
              </p:cNvPr>
              <p:cNvSpPr/>
              <p:nvPr/>
            </p:nvSpPr>
            <p:spPr bwMode="auto">
              <a:xfrm>
                <a:off x="8310932" y="1822423"/>
                <a:ext cx="734018" cy="483151"/>
              </a:xfrm>
              <a:prstGeom prst="rect">
                <a:avLst/>
              </a:prstGeom>
              <a:solidFill>
                <a:srgbClr val="FF99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mn-ea"/>
                    <a:cs typeface="Arial" charset="0"/>
                  </a:rPr>
                  <a:t>Savings</a:t>
                </a:r>
              </a:p>
            </p:txBody>
          </p:sp>
          <p:sp>
            <p:nvSpPr>
              <p:cNvPr id="1423" name="Rectangle 1422">
                <a:extLst>
                  <a:ext uri="{FF2B5EF4-FFF2-40B4-BE49-F238E27FC236}">
                    <a16:creationId xmlns:a16="http://schemas.microsoft.com/office/drawing/2014/main" id="{5A3C1F40-55D8-3353-3FF2-B76602E66FD5}"/>
                  </a:ext>
                </a:extLst>
              </p:cNvPr>
              <p:cNvSpPr/>
              <p:nvPr/>
            </p:nvSpPr>
            <p:spPr bwMode="auto">
              <a:xfrm>
                <a:off x="10232165" y="4374801"/>
                <a:ext cx="734018" cy="483151"/>
              </a:xfrm>
              <a:prstGeom prst="rect">
                <a:avLst/>
              </a:prstGeom>
              <a:solidFill>
                <a:srgbClr val="FFFF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mn-ea"/>
                    <a:cs typeface="Arial" charset="0"/>
                  </a:rPr>
                  <a:t>Premium payments</a:t>
                </a:r>
              </a:p>
            </p:txBody>
          </p:sp>
          <p:sp>
            <p:nvSpPr>
              <p:cNvPr id="1424" name="Rectangle 1423">
                <a:extLst>
                  <a:ext uri="{FF2B5EF4-FFF2-40B4-BE49-F238E27FC236}">
                    <a16:creationId xmlns:a16="http://schemas.microsoft.com/office/drawing/2014/main" id="{4C1380AD-B5CB-1F8F-4886-032C9949B17D}"/>
                  </a:ext>
                </a:extLst>
              </p:cNvPr>
              <p:cNvSpPr/>
              <p:nvPr/>
            </p:nvSpPr>
            <p:spPr bwMode="auto">
              <a:xfrm>
                <a:off x="9396586" y="1836619"/>
                <a:ext cx="734018" cy="483151"/>
              </a:xfrm>
              <a:prstGeom prst="rect">
                <a:avLst/>
              </a:prstGeom>
              <a:solidFill>
                <a:srgbClr val="00B05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Credit card payments</a:t>
                </a:r>
              </a:p>
            </p:txBody>
          </p:sp>
          <p:sp>
            <p:nvSpPr>
              <p:cNvPr id="1425" name="Rectangle 1424">
                <a:extLst>
                  <a:ext uri="{FF2B5EF4-FFF2-40B4-BE49-F238E27FC236}">
                    <a16:creationId xmlns:a16="http://schemas.microsoft.com/office/drawing/2014/main" id="{188229C1-3546-FC88-7958-22457E29655F}"/>
                  </a:ext>
                </a:extLst>
              </p:cNvPr>
              <p:cNvSpPr/>
              <p:nvPr/>
            </p:nvSpPr>
            <p:spPr bwMode="auto">
              <a:xfrm>
                <a:off x="8263201" y="5077115"/>
                <a:ext cx="734018" cy="483151"/>
              </a:xfrm>
              <a:prstGeom prst="rect">
                <a:avLst/>
              </a:prstGeom>
              <a:solidFill>
                <a:srgbClr val="FF0000"/>
              </a:solidFill>
              <a:ln w="9525" cap="flat" cmpd="sng" algn="ctr">
                <a:solidFill>
                  <a:schemeClr val="bg1">
                    <a:lumMod val="6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Interactions</a:t>
                </a:r>
              </a:p>
            </p:txBody>
          </p:sp>
          <p:cxnSp>
            <p:nvCxnSpPr>
              <p:cNvPr id="1426" name="Straight Connector 1425">
                <a:extLst>
                  <a:ext uri="{FF2B5EF4-FFF2-40B4-BE49-F238E27FC236}">
                    <a16:creationId xmlns:a16="http://schemas.microsoft.com/office/drawing/2014/main" id="{DBAEDE68-F3BF-2124-9389-4055EDF0B4C3}"/>
                  </a:ext>
                </a:extLst>
              </p:cNvPr>
              <p:cNvCxnSpPr>
                <a:cxnSpLocks/>
              </p:cNvCxnSpPr>
              <p:nvPr/>
            </p:nvCxnSpPr>
            <p:spPr bwMode="auto">
              <a:xfrm>
                <a:off x="9039581" y="2309153"/>
                <a:ext cx="1139353" cy="4294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27" name="Straight Connector 1426">
                <a:extLst>
                  <a:ext uri="{FF2B5EF4-FFF2-40B4-BE49-F238E27FC236}">
                    <a16:creationId xmlns:a16="http://schemas.microsoft.com/office/drawing/2014/main" id="{3C00F689-E90F-3212-CC7C-56A75AFFF2D7}"/>
                  </a:ext>
                </a:extLst>
              </p:cNvPr>
              <p:cNvCxnSpPr>
                <a:cxnSpLocks/>
                <a:endCxn id="1420" idx="1"/>
              </p:cNvCxnSpPr>
              <p:nvPr/>
            </p:nvCxnSpPr>
            <p:spPr bwMode="auto">
              <a:xfrm>
                <a:off x="8677941" y="2302787"/>
                <a:ext cx="1762851" cy="134025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28" name="Straight Connector 1427">
                <a:extLst>
                  <a:ext uri="{FF2B5EF4-FFF2-40B4-BE49-F238E27FC236}">
                    <a16:creationId xmlns:a16="http://schemas.microsoft.com/office/drawing/2014/main" id="{8161C7A7-16EF-EB41-D990-A892764BA957}"/>
                  </a:ext>
                </a:extLst>
              </p:cNvPr>
              <p:cNvCxnSpPr>
                <a:cxnSpLocks/>
              </p:cNvCxnSpPr>
              <p:nvPr/>
            </p:nvCxnSpPr>
            <p:spPr bwMode="auto">
              <a:xfrm>
                <a:off x="8677941" y="2302787"/>
                <a:ext cx="1554224" cy="231359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29" name="Straight Connector 1428">
                <a:extLst>
                  <a:ext uri="{FF2B5EF4-FFF2-40B4-BE49-F238E27FC236}">
                    <a16:creationId xmlns:a16="http://schemas.microsoft.com/office/drawing/2014/main" id="{AB8595E2-F71C-8553-328C-3C52E6BB471B}"/>
                  </a:ext>
                </a:extLst>
              </p:cNvPr>
              <p:cNvCxnSpPr>
                <a:cxnSpLocks/>
              </p:cNvCxnSpPr>
              <p:nvPr/>
            </p:nvCxnSpPr>
            <p:spPr bwMode="auto">
              <a:xfrm>
                <a:off x="8676791" y="2302787"/>
                <a:ext cx="1081800"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0" name="Straight Connector 1429">
                <a:extLst>
                  <a:ext uri="{FF2B5EF4-FFF2-40B4-BE49-F238E27FC236}">
                    <a16:creationId xmlns:a16="http://schemas.microsoft.com/office/drawing/2014/main" id="{DDC54355-D995-B6BD-133A-35A358107301}"/>
                  </a:ext>
                </a:extLst>
              </p:cNvPr>
              <p:cNvCxnSpPr>
                <a:cxnSpLocks/>
              </p:cNvCxnSpPr>
              <p:nvPr/>
            </p:nvCxnSpPr>
            <p:spPr bwMode="auto">
              <a:xfrm flipH="1">
                <a:off x="8627141" y="2302787"/>
                <a:ext cx="54484" cy="278303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1" name="Straight Connector 1430">
                <a:extLst>
                  <a:ext uri="{FF2B5EF4-FFF2-40B4-BE49-F238E27FC236}">
                    <a16:creationId xmlns:a16="http://schemas.microsoft.com/office/drawing/2014/main" id="{8C3D0A89-3C1C-6CF7-C206-C48562E30149}"/>
                  </a:ext>
                </a:extLst>
              </p:cNvPr>
              <p:cNvCxnSpPr>
                <a:cxnSpLocks/>
                <a:endCxn id="1418" idx="0"/>
              </p:cNvCxnSpPr>
              <p:nvPr/>
            </p:nvCxnSpPr>
            <p:spPr bwMode="auto">
              <a:xfrm flipH="1">
                <a:off x="7837358" y="2316190"/>
                <a:ext cx="839434" cy="20515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2" name="Straight Connector 1431">
                <a:extLst>
                  <a:ext uri="{FF2B5EF4-FFF2-40B4-BE49-F238E27FC236}">
                    <a16:creationId xmlns:a16="http://schemas.microsoft.com/office/drawing/2014/main" id="{34CD5230-6855-4B44-A641-4EAD00941A51}"/>
                  </a:ext>
                </a:extLst>
              </p:cNvPr>
              <p:cNvCxnSpPr>
                <a:cxnSpLocks/>
                <a:endCxn id="1419" idx="3"/>
              </p:cNvCxnSpPr>
              <p:nvPr/>
            </p:nvCxnSpPr>
            <p:spPr bwMode="auto">
              <a:xfrm flipH="1">
                <a:off x="7912608" y="2309153"/>
                <a:ext cx="764184" cy="133388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3" name="Straight Connector 1432">
                <a:extLst>
                  <a:ext uri="{FF2B5EF4-FFF2-40B4-BE49-F238E27FC236}">
                    <a16:creationId xmlns:a16="http://schemas.microsoft.com/office/drawing/2014/main" id="{C3A81A6E-C24F-8531-A212-616C9D046013}"/>
                  </a:ext>
                </a:extLst>
              </p:cNvPr>
              <p:cNvCxnSpPr>
                <a:cxnSpLocks/>
              </p:cNvCxnSpPr>
              <p:nvPr/>
            </p:nvCxnSpPr>
            <p:spPr bwMode="auto">
              <a:xfrm flipH="1">
                <a:off x="8261282" y="2324712"/>
                <a:ext cx="414359" cy="4139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4" name="Straight Connector 1433">
                <a:extLst>
                  <a:ext uri="{FF2B5EF4-FFF2-40B4-BE49-F238E27FC236}">
                    <a16:creationId xmlns:a16="http://schemas.microsoft.com/office/drawing/2014/main" id="{95B8E63E-6622-C2D6-4E85-27147E906FAD}"/>
                  </a:ext>
                </a:extLst>
              </p:cNvPr>
              <p:cNvCxnSpPr>
                <a:cxnSpLocks/>
                <a:endCxn id="1420" idx="1"/>
              </p:cNvCxnSpPr>
              <p:nvPr/>
            </p:nvCxnSpPr>
            <p:spPr bwMode="auto">
              <a:xfrm>
                <a:off x="9778398" y="2326108"/>
                <a:ext cx="662393" cy="131692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5" name="Straight Connector 1434">
                <a:extLst>
                  <a:ext uri="{FF2B5EF4-FFF2-40B4-BE49-F238E27FC236}">
                    <a16:creationId xmlns:a16="http://schemas.microsoft.com/office/drawing/2014/main" id="{F3624782-BE19-5B9D-ED36-CE3C81F7EBB6}"/>
                  </a:ext>
                </a:extLst>
              </p:cNvPr>
              <p:cNvCxnSpPr>
                <a:cxnSpLocks/>
                <a:endCxn id="1417" idx="0"/>
              </p:cNvCxnSpPr>
              <p:nvPr/>
            </p:nvCxnSpPr>
            <p:spPr bwMode="auto">
              <a:xfrm flipH="1">
                <a:off x="9763592" y="2312410"/>
                <a:ext cx="13842" cy="277341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6" name="Straight Connector 1435">
                <a:extLst>
                  <a:ext uri="{FF2B5EF4-FFF2-40B4-BE49-F238E27FC236}">
                    <a16:creationId xmlns:a16="http://schemas.microsoft.com/office/drawing/2014/main" id="{AB772180-16CC-5684-4C84-0AC2BF1E6247}"/>
                  </a:ext>
                </a:extLst>
              </p:cNvPr>
              <p:cNvCxnSpPr>
                <a:cxnSpLocks/>
                <a:endCxn id="1425" idx="0"/>
              </p:cNvCxnSpPr>
              <p:nvPr/>
            </p:nvCxnSpPr>
            <p:spPr bwMode="auto">
              <a:xfrm flipH="1">
                <a:off x="8630207" y="2315051"/>
                <a:ext cx="1151276" cy="2762061"/>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7" name="Straight Connector 1436">
                <a:extLst>
                  <a:ext uri="{FF2B5EF4-FFF2-40B4-BE49-F238E27FC236}">
                    <a16:creationId xmlns:a16="http://schemas.microsoft.com/office/drawing/2014/main" id="{502B23F8-4715-06F7-F89F-908C160E7930}"/>
                  </a:ext>
                </a:extLst>
              </p:cNvPr>
              <p:cNvCxnSpPr>
                <a:cxnSpLocks/>
                <a:endCxn id="1418" idx="0"/>
              </p:cNvCxnSpPr>
              <p:nvPr/>
            </p:nvCxnSpPr>
            <p:spPr bwMode="auto">
              <a:xfrm flipH="1">
                <a:off x="7837355" y="2323637"/>
                <a:ext cx="1932758" cy="204412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8" name="Straight Connector 1437">
                <a:extLst>
                  <a:ext uri="{FF2B5EF4-FFF2-40B4-BE49-F238E27FC236}">
                    <a16:creationId xmlns:a16="http://schemas.microsoft.com/office/drawing/2014/main" id="{281E6891-8466-1A68-EB30-0B098CEBE1F7}"/>
                  </a:ext>
                </a:extLst>
              </p:cNvPr>
              <p:cNvCxnSpPr>
                <a:cxnSpLocks/>
                <a:stCxn id="1424" idx="2"/>
                <a:endCxn id="1419" idx="3"/>
              </p:cNvCxnSpPr>
              <p:nvPr/>
            </p:nvCxnSpPr>
            <p:spPr bwMode="auto">
              <a:xfrm flipH="1">
                <a:off x="7912608" y="2319770"/>
                <a:ext cx="1850987" cy="132326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39" name="Straight Connector 1438">
                <a:extLst>
                  <a:ext uri="{FF2B5EF4-FFF2-40B4-BE49-F238E27FC236}">
                    <a16:creationId xmlns:a16="http://schemas.microsoft.com/office/drawing/2014/main" id="{BFB43C3F-5A9E-80EE-9E0C-5FA817F498F6}"/>
                  </a:ext>
                </a:extLst>
              </p:cNvPr>
              <p:cNvCxnSpPr>
                <a:cxnSpLocks/>
                <a:endCxn id="1416" idx="3"/>
              </p:cNvCxnSpPr>
              <p:nvPr/>
            </p:nvCxnSpPr>
            <p:spPr bwMode="auto">
              <a:xfrm flipH="1">
                <a:off x="8261278" y="2330149"/>
                <a:ext cx="1503218" cy="40850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0" name="Straight Connector 1439">
                <a:extLst>
                  <a:ext uri="{FF2B5EF4-FFF2-40B4-BE49-F238E27FC236}">
                    <a16:creationId xmlns:a16="http://schemas.microsoft.com/office/drawing/2014/main" id="{5C072574-5F5A-179D-1D05-E216C528E57A}"/>
                  </a:ext>
                </a:extLst>
              </p:cNvPr>
              <p:cNvCxnSpPr>
                <a:cxnSpLocks/>
              </p:cNvCxnSpPr>
              <p:nvPr/>
            </p:nvCxnSpPr>
            <p:spPr bwMode="auto">
              <a:xfrm flipH="1">
                <a:off x="10280504" y="2972912"/>
                <a:ext cx="1359" cy="140136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1" name="Straight Connector 1440">
                <a:extLst>
                  <a:ext uri="{FF2B5EF4-FFF2-40B4-BE49-F238E27FC236}">
                    <a16:creationId xmlns:a16="http://schemas.microsoft.com/office/drawing/2014/main" id="{2E983804-A4DD-995D-C66F-89BAF1B95766}"/>
                  </a:ext>
                </a:extLst>
              </p:cNvPr>
              <p:cNvCxnSpPr>
                <a:cxnSpLocks/>
                <a:endCxn id="1417" idx="0"/>
              </p:cNvCxnSpPr>
              <p:nvPr/>
            </p:nvCxnSpPr>
            <p:spPr bwMode="auto">
              <a:xfrm flipH="1">
                <a:off x="9763596" y="2734847"/>
                <a:ext cx="404217" cy="235097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2" name="Straight Connector 1441">
                <a:extLst>
                  <a:ext uri="{FF2B5EF4-FFF2-40B4-BE49-F238E27FC236}">
                    <a16:creationId xmlns:a16="http://schemas.microsoft.com/office/drawing/2014/main" id="{D70816DE-A19D-6118-1113-C7AD418B3456}"/>
                  </a:ext>
                </a:extLst>
              </p:cNvPr>
              <p:cNvCxnSpPr>
                <a:cxnSpLocks/>
                <a:endCxn id="1425" idx="0"/>
              </p:cNvCxnSpPr>
              <p:nvPr/>
            </p:nvCxnSpPr>
            <p:spPr bwMode="auto">
              <a:xfrm flipH="1">
                <a:off x="8630211" y="2738590"/>
                <a:ext cx="1540658" cy="23385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3" name="Straight Connector 1442">
                <a:extLst>
                  <a:ext uri="{FF2B5EF4-FFF2-40B4-BE49-F238E27FC236}">
                    <a16:creationId xmlns:a16="http://schemas.microsoft.com/office/drawing/2014/main" id="{25213365-2E1B-1FF0-1807-F698979879FF}"/>
                  </a:ext>
                </a:extLst>
              </p:cNvPr>
              <p:cNvCxnSpPr>
                <a:cxnSpLocks/>
                <a:endCxn id="1418" idx="0"/>
              </p:cNvCxnSpPr>
              <p:nvPr/>
            </p:nvCxnSpPr>
            <p:spPr bwMode="auto">
              <a:xfrm flipH="1">
                <a:off x="7837359" y="2743326"/>
                <a:ext cx="2320072" cy="16244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4" name="Straight Connector 1443">
                <a:extLst>
                  <a:ext uri="{FF2B5EF4-FFF2-40B4-BE49-F238E27FC236}">
                    <a16:creationId xmlns:a16="http://schemas.microsoft.com/office/drawing/2014/main" id="{3D210FA1-AA3C-D5DD-1E29-809A009A9E46}"/>
                  </a:ext>
                </a:extLst>
              </p:cNvPr>
              <p:cNvCxnSpPr>
                <a:cxnSpLocks/>
                <a:endCxn id="1419" idx="3"/>
              </p:cNvCxnSpPr>
              <p:nvPr/>
            </p:nvCxnSpPr>
            <p:spPr bwMode="auto">
              <a:xfrm flipH="1">
                <a:off x="7912609" y="2737664"/>
                <a:ext cx="2239783" cy="90537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5" name="Straight Connector 1444">
                <a:extLst>
                  <a:ext uri="{FF2B5EF4-FFF2-40B4-BE49-F238E27FC236}">
                    <a16:creationId xmlns:a16="http://schemas.microsoft.com/office/drawing/2014/main" id="{A3786F40-E1BE-C16F-8544-639BC0A4CD76}"/>
                  </a:ext>
                </a:extLst>
              </p:cNvPr>
              <p:cNvCxnSpPr>
                <a:cxnSpLocks/>
                <a:endCxn id="1416" idx="3"/>
              </p:cNvCxnSpPr>
              <p:nvPr/>
            </p:nvCxnSpPr>
            <p:spPr bwMode="auto">
              <a:xfrm flipH="1" flipV="1">
                <a:off x="8261282" y="2738652"/>
                <a:ext cx="1888822" cy="917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6" name="Straight Connector 1445">
                <a:extLst>
                  <a:ext uri="{FF2B5EF4-FFF2-40B4-BE49-F238E27FC236}">
                    <a16:creationId xmlns:a16="http://schemas.microsoft.com/office/drawing/2014/main" id="{0983155E-2E68-3845-0422-982C554CC701}"/>
                  </a:ext>
                </a:extLst>
              </p:cNvPr>
              <p:cNvCxnSpPr>
                <a:cxnSpLocks/>
                <a:endCxn id="1417" idx="0"/>
              </p:cNvCxnSpPr>
              <p:nvPr/>
            </p:nvCxnSpPr>
            <p:spPr bwMode="auto">
              <a:xfrm flipH="1">
                <a:off x="9763596" y="3633230"/>
                <a:ext cx="679463" cy="145259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7" name="Straight Connector 1446">
                <a:extLst>
                  <a:ext uri="{FF2B5EF4-FFF2-40B4-BE49-F238E27FC236}">
                    <a16:creationId xmlns:a16="http://schemas.microsoft.com/office/drawing/2014/main" id="{4C23C4E4-F2B1-25F7-001B-430958135EC6}"/>
                  </a:ext>
                </a:extLst>
              </p:cNvPr>
              <p:cNvCxnSpPr>
                <a:cxnSpLocks/>
                <a:endCxn id="1425" idx="0"/>
              </p:cNvCxnSpPr>
              <p:nvPr/>
            </p:nvCxnSpPr>
            <p:spPr bwMode="auto">
              <a:xfrm flipH="1">
                <a:off x="8630212" y="3632080"/>
                <a:ext cx="1812850" cy="1445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8" name="Straight Connector 1447">
                <a:extLst>
                  <a:ext uri="{FF2B5EF4-FFF2-40B4-BE49-F238E27FC236}">
                    <a16:creationId xmlns:a16="http://schemas.microsoft.com/office/drawing/2014/main" id="{A0BABE59-2C2D-91DA-70B0-FBD743464431}"/>
                  </a:ext>
                </a:extLst>
              </p:cNvPr>
              <p:cNvCxnSpPr>
                <a:cxnSpLocks/>
                <a:endCxn id="1418" idx="0"/>
              </p:cNvCxnSpPr>
              <p:nvPr/>
            </p:nvCxnSpPr>
            <p:spPr bwMode="auto">
              <a:xfrm flipH="1">
                <a:off x="7837361" y="3636914"/>
                <a:ext cx="2605700" cy="730853"/>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49" name="Straight Connector 1448">
                <a:extLst>
                  <a:ext uri="{FF2B5EF4-FFF2-40B4-BE49-F238E27FC236}">
                    <a16:creationId xmlns:a16="http://schemas.microsoft.com/office/drawing/2014/main" id="{7FBEA34C-2769-B83B-19CF-4FEEDD48CA29}"/>
                  </a:ext>
                </a:extLst>
              </p:cNvPr>
              <p:cNvCxnSpPr>
                <a:cxnSpLocks/>
                <a:stCxn id="1420" idx="1"/>
              </p:cNvCxnSpPr>
              <p:nvPr/>
            </p:nvCxnSpPr>
            <p:spPr bwMode="auto">
              <a:xfrm flipH="1" flipV="1">
                <a:off x="7906094" y="3633307"/>
                <a:ext cx="2534702" cy="973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0" name="Straight Connector 1449">
                <a:extLst>
                  <a:ext uri="{FF2B5EF4-FFF2-40B4-BE49-F238E27FC236}">
                    <a16:creationId xmlns:a16="http://schemas.microsoft.com/office/drawing/2014/main" id="{C189F79D-9BA7-2082-1FE1-D8E57A2148AD}"/>
                  </a:ext>
                </a:extLst>
              </p:cNvPr>
              <p:cNvCxnSpPr>
                <a:cxnSpLocks/>
                <a:endCxn id="1416" idx="3"/>
              </p:cNvCxnSpPr>
              <p:nvPr/>
            </p:nvCxnSpPr>
            <p:spPr bwMode="auto">
              <a:xfrm flipH="1" flipV="1">
                <a:off x="8261286" y="2738657"/>
                <a:ext cx="2168052" cy="885852"/>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1" name="Straight Connector 1450">
                <a:extLst>
                  <a:ext uri="{FF2B5EF4-FFF2-40B4-BE49-F238E27FC236}">
                    <a16:creationId xmlns:a16="http://schemas.microsoft.com/office/drawing/2014/main" id="{CAA79124-8931-1C15-8F13-90A3B1B3D621}"/>
                  </a:ext>
                </a:extLst>
              </p:cNvPr>
              <p:cNvCxnSpPr>
                <a:cxnSpLocks/>
                <a:stCxn id="1423" idx="1"/>
                <a:endCxn id="1425" idx="0"/>
              </p:cNvCxnSpPr>
              <p:nvPr/>
            </p:nvCxnSpPr>
            <p:spPr bwMode="auto">
              <a:xfrm flipH="1">
                <a:off x="8630209" y="4616377"/>
                <a:ext cx="1601955" cy="46073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2" name="Straight Connector 1451">
                <a:extLst>
                  <a:ext uri="{FF2B5EF4-FFF2-40B4-BE49-F238E27FC236}">
                    <a16:creationId xmlns:a16="http://schemas.microsoft.com/office/drawing/2014/main" id="{6D42CAE0-7E32-9AB9-5142-3B242A8C01C8}"/>
                  </a:ext>
                </a:extLst>
              </p:cNvPr>
              <p:cNvCxnSpPr>
                <a:cxnSpLocks/>
                <a:stCxn id="1423" idx="1"/>
                <a:endCxn id="1418" idx="3"/>
              </p:cNvCxnSpPr>
              <p:nvPr/>
            </p:nvCxnSpPr>
            <p:spPr bwMode="auto">
              <a:xfrm flipH="1" flipV="1">
                <a:off x="8204367" y="4609340"/>
                <a:ext cx="2027798" cy="703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3" name="Straight Connector 1452">
                <a:extLst>
                  <a:ext uri="{FF2B5EF4-FFF2-40B4-BE49-F238E27FC236}">
                    <a16:creationId xmlns:a16="http://schemas.microsoft.com/office/drawing/2014/main" id="{487D8A83-1618-54DD-138B-99D231EAD93D}"/>
                  </a:ext>
                </a:extLst>
              </p:cNvPr>
              <p:cNvCxnSpPr>
                <a:cxnSpLocks/>
                <a:stCxn id="1423" idx="1"/>
                <a:endCxn id="1419" idx="3"/>
              </p:cNvCxnSpPr>
              <p:nvPr/>
            </p:nvCxnSpPr>
            <p:spPr bwMode="auto">
              <a:xfrm flipH="1" flipV="1">
                <a:off x="7912608" y="3643037"/>
                <a:ext cx="2319557" cy="973340"/>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4" name="Straight Connector 1453">
                <a:extLst>
                  <a:ext uri="{FF2B5EF4-FFF2-40B4-BE49-F238E27FC236}">
                    <a16:creationId xmlns:a16="http://schemas.microsoft.com/office/drawing/2014/main" id="{6ED6FDF8-139D-8805-9F00-114366F9312D}"/>
                  </a:ext>
                </a:extLst>
              </p:cNvPr>
              <p:cNvCxnSpPr>
                <a:cxnSpLocks/>
                <a:stCxn id="1423" idx="1"/>
                <a:endCxn id="1416" idx="3"/>
              </p:cNvCxnSpPr>
              <p:nvPr/>
            </p:nvCxnSpPr>
            <p:spPr bwMode="auto">
              <a:xfrm flipH="1" flipV="1">
                <a:off x="8261282" y="2738651"/>
                <a:ext cx="1970883" cy="1877725"/>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5" name="Straight Connector 1454">
                <a:extLst>
                  <a:ext uri="{FF2B5EF4-FFF2-40B4-BE49-F238E27FC236}">
                    <a16:creationId xmlns:a16="http://schemas.microsoft.com/office/drawing/2014/main" id="{41AE48B3-0C03-3727-099A-43E975B86D9B}"/>
                  </a:ext>
                </a:extLst>
              </p:cNvPr>
              <p:cNvCxnSpPr>
                <a:stCxn id="1424" idx="2"/>
                <a:endCxn id="1423" idx="1"/>
              </p:cNvCxnSpPr>
              <p:nvPr/>
            </p:nvCxnSpPr>
            <p:spPr bwMode="auto">
              <a:xfrm>
                <a:off x="9763595" y="2319770"/>
                <a:ext cx="468570" cy="2296607"/>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6" name="Straight Connector 1455">
                <a:extLst>
                  <a:ext uri="{FF2B5EF4-FFF2-40B4-BE49-F238E27FC236}">
                    <a16:creationId xmlns:a16="http://schemas.microsoft.com/office/drawing/2014/main" id="{05F8A5E6-6D28-10D9-02E5-3999EF3E9510}"/>
                  </a:ext>
                </a:extLst>
              </p:cNvPr>
              <p:cNvCxnSpPr>
                <a:cxnSpLocks/>
                <a:stCxn id="1417" idx="0"/>
                <a:endCxn id="1419" idx="3"/>
              </p:cNvCxnSpPr>
              <p:nvPr/>
            </p:nvCxnSpPr>
            <p:spPr bwMode="auto">
              <a:xfrm flipH="1" flipV="1">
                <a:off x="7912608" y="3643037"/>
                <a:ext cx="1850987" cy="1442789"/>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7" name="Straight Connector 1456">
                <a:extLst>
                  <a:ext uri="{FF2B5EF4-FFF2-40B4-BE49-F238E27FC236}">
                    <a16:creationId xmlns:a16="http://schemas.microsoft.com/office/drawing/2014/main" id="{A9F64BE0-FB6A-C16E-3AED-A76E251E8C89}"/>
                  </a:ext>
                </a:extLst>
              </p:cNvPr>
              <p:cNvCxnSpPr>
                <a:cxnSpLocks/>
                <a:stCxn id="1417" idx="0"/>
                <a:endCxn id="1418" idx="3"/>
              </p:cNvCxnSpPr>
              <p:nvPr/>
            </p:nvCxnSpPr>
            <p:spPr bwMode="auto">
              <a:xfrm flipH="1" flipV="1">
                <a:off x="8204367" y="4609340"/>
                <a:ext cx="1559228" cy="47648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8" name="Straight Connector 1457">
                <a:extLst>
                  <a:ext uri="{FF2B5EF4-FFF2-40B4-BE49-F238E27FC236}">
                    <a16:creationId xmlns:a16="http://schemas.microsoft.com/office/drawing/2014/main" id="{4C1C504A-DF98-9CFC-DCEB-58C829355431}"/>
                  </a:ext>
                </a:extLst>
              </p:cNvPr>
              <p:cNvCxnSpPr>
                <a:stCxn id="1416" idx="3"/>
                <a:endCxn id="1417" idx="0"/>
              </p:cNvCxnSpPr>
              <p:nvPr/>
            </p:nvCxnSpPr>
            <p:spPr bwMode="auto">
              <a:xfrm>
                <a:off x="8261282" y="2738652"/>
                <a:ext cx="1502313" cy="2347174"/>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459" name="Straight Connector 1458">
                <a:extLst>
                  <a:ext uri="{FF2B5EF4-FFF2-40B4-BE49-F238E27FC236}">
                    <a16:creationId xmlns:a16="http://schemas.microsoft.com/office/drawing/2014/main" id="{D6F7D6D1-7D2E-9CA3-B77C-7DE8DDCBACCC}"/>
                  </a:ext>
                </a:extLst>
              </p:cNvPr>
              <p:cNvCxnSpPr>
                <a:stCxn id="1425" idx="0"/>
                <a:endCxn id="1419" idx="3"/>
              </p:cNvCxnSpPr>
              <p:nvPr/>
            </p:nvCxnSpPr>
            <p:spPr bwMode="auto">
              <a:xfrm flipH="1" flipV="1">
                <a:off x="7912608" y="3643037"/>
                <a:ext cx="717602" cy="143407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grpSp>
        <p:sp>
          <p:nvSpPr>
            <p:cNvPr id="1414" name="TextBox 1413">
              <a:extLst>
                <a:ext uri="{FF2B5EF4-FFF2-40B4-BE49-F238E27FC236}">
                  <a16:creationId xmlns:a16="http://schemas.microsoft.com/office/drawing/2014/main" id="{570D5D96-40CF-BCFD-A3CF-AB09C1E36C0E}"/>
                </a:ext>
              </a:extLst>
            </p:cNvPr>
            <p:cNvSpPr txBox="1"/>
            <p:nvPr/>
          </p:nvSpPr>
          <p:spPr>
            <a:xfrm>
              <a:off x="5280351" y="3717359"/>
              <a:ext cx="798912" cy="168685"/>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solidFill>
                    <a:srgbClr val="000000"/>
                  </a:solidFill>
                  <a:effectLst/>
                  <a:uLnTx/>
                  <a:uFillTx/>
                  <a:latin typeface="Arial" charset="0"/>
                  <a:ea typeface="+mn-ea"/>
                  <a:cs typeface="+mn-cs"/>
                </a:rPr>
                <a:t>Data Products</a:t>
              </a:r>
            </a:p>
          </p:txBody>
        </p:sp>
      </p:grpSp>
      <p:sp>
        <p:nvSpPr>
          <p:cNvPr id="1460" name="TextBox 1459">
            <a:extLst>
              <a:ext uri="{FF2B5EF4-FFF2-40B4-BE49-F238E27FC236}">
                <a16:creationId xmlns:a16="http://schemas.microsoft.com/office/drawing/2014/main" id="{AD091CC6-10C2-9EC4-715C-295AE1350F58}"/>
              </a:ext>
            </a:extLst>
          </p:cNvPr>
          <p:cNvSpPr txBox="1"/>
          <p:nvPr/>
        </p:nvSpPr>
        <p:spPr>
          <a:xfrm>
            <a:off x="4480560" y="934720"/>
            <a:ext cx="184731" cy="369332"/>
          </a:xfrm>
          <a:prstGeom prst="rect">
            <a:avLst/>
          </a:prstGeom>
          <a:noFill/>
        </p:spPr>
        <p:txBody>
          <a:bodyPr wrap="none" rtlCol="0">
            <a:spAutoFit/>
          </a:bodyPr>
          <a:lstStyle/>
          <a:p>
            <a:endParaRPr lang="en-GB">
              <a:solidFill>
                <a:schemeClr val="tx1"/>
              </a:solidFill>
            </a:endParaRPr>
          </a:p>
        </p:txBody>
      </p:sp>
      <p:pic>
        <p:nvPicPr>
          <p:cNvPr id="3222" name="Picture 3221">
            <a:extLst>
              <a:ext uri="{FF2B5EF4-FFF2-40B4-BE49-F238E27FC236}">
                <a16:creationId xmlns:a16="http://schemas.microsoft.com/office/drawing/2014/main" id="{C9633552-8D15-3C61-9774-77AC1AC3D1E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1"/>
          <a:stretch/>
        </p:blipFill>
        <p:spPr>
          <a:xfrm>
            <a:off x="5821247" y="3362119"/>
            <a:ext cx="733998" cy="659761"/>
          </a:xfrm>
          <a:prstGeom prst="rect">
            <a:avLst/>
          </a:prstGeom>
        </p:spPr>
      </p:pic>
      <p:sp>
        <p:nvSpPr>
          <p:cNvPr id="3223" name="TextBox 3222">
            <a:extLst>
              <a:ext uri="{FF2B5EF4-FFF2-40B4-BE49-F238E27FC236}">
                <a16:creationId xmlns:a16="http://schemas.microsoft.com/office/drawing/2014/main" id="{488750CC-71AF-2CDA-228F-2B590C1393D5}"/>
              </a:ext>
            </a:extLst>
          </p:cNvPr>
          <p:cNvSpPr txBox="1"/>
          <p:nvPr/>
        </p:nvSpPr>
        <p:spPr>
          <a:xfrm>
            <a:off x="5571550" y="3085120"/>
            <a:ext cx="1233393" cy="276999"/>
          </a:xfrm>
          <a:prstGeom prst="rect">
            <a:avLst/>
          </a:prstGeom>
          <a:solidFill>
            <a:schemeClr val="bg1"/>
          </a:solidFill>
        </p:spPr>
        <p:txBody>
          <a:bodyPr wrap="square" lIns="0" r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0000"/>
                </a:solidFill>
                <a:effectLst/>
                <a:uLnTx/>
                <a:uFillTx/>
                <a:latin typeface="Arial" charset="0"/>
                <a:ea typeface="+mn-ea"/>
                <a:cs typeface="+mn-cs"/>
              </a:rPr>
              <a:t>Data marketplace</a:t>
            </a:r>
          </a:p>
        </p:txBody>
      </p:sp>
      <p:sp>
        <p:nvSpPr>
          <p:cNvPr id="3224" name="TextBox 3223">
            <a:extLst>
              <a:ext uri="{FF2B5EF4-FFF2-40B4-BE49-F238E27FC236}">
                <a16:creationId xmlns:a16="http://schemas.microsoft.com/office/drawing/2014/main" id="{B06F4920-4C43-6AFB-B332-E4167D954A95}"/>
              </a:ext>
            </a:extLst>
          </p:cNvPr>
          <p:cNvSpPr txBox="1"/>
          <p:nvPr/>
        </p:nvSpPr>
        <p:spPr>
          <a:xfrm>
            <a:off x="1711533" y="934720"/>
            <a:ext cx="2837636" cy="338554"/>
          </a:xfrm>
          <a:prstGeom prst="rect">
            <a:avLst/>
          </a:prstGeom>
          <a:noFill/>
        </p:spPr>
        <p:txBody>
          <a:bodyPr wrap="none" rtlCol="0">
            <a:spAutoFit/>
          </a:bodyPr>
          <a:lstStyle/>
          <a:p>
            <a:r>
              <a:rPr lang="en-GB" sz="1600">
                <a:solidFill>
                  <a:schemeClr val="tx1"/>
                </a:solidFill>
              </a:rPr>
              <a:t>Business Domain Lakehouse</a:t>
            </a:r>
          </a:p>
        </p:txBody>
      </p:sp>
      <p:sp>
        <p:nvSpPr>
          <p:cNvPr id="3225" name="TextBox 3224">
            <a:extLst>
              <a:ext uri="{FF2B5EF4-FFF2-40B4-BE49-F238E27FC236}">
                <a16:creationId xmlns:a16="http://schemas.microsoft.com/office/drawing/2014/main" id="{A90CE9E5-AB24-43A9-853E-76586D965E31}"/>
              </a:ext>
            </a:extLst>
          </p:cNvPr>
          <p:cNvSpPr txBox="1"/>
          <p:nvPr/>
        </p:nvSpPr>
        <p:spPr>
          <a:xfrm>
            <a:off x="8075006" y="934720"/>
            <a:ext cx="2837636" cy="338554"/>
          </a:xfrm>
          <a:prstGeom prst="rect">
            <a:avLst/>
          </a:prstGeom>
          <a:noFill/>
        </p:spPr>
        <p:txBody>
          <a:bodyPr wrap="none" rtlCol="0">
            <a:spAutoFit/>
          </a:bodyPr>
          <a:lstStyle/>
          <a:p>
            <a:r>
              <a:rPr lang="en-GB" sz="1600">
                <a:solidFill>
                  <a:schemeClr val="tx1"/>
                </a:solidFill>
              </a:rPr>
              <a:t>Business Domain Lakehouse</a:t>
            </a:r>
          </a:p>
        </p:txBody>
      </p:sp>
      <p:sp>
        <p:nvSpPr>
          <p:cNvPr id="3226" name="TextBox 3225">
            <a:extLst>
              <a:ext uri="{FF2B5EF4-FFF2-40B4-BE49-F238E27FC236}">
                <a16:creationId xmlns:a16="http://schemas.microsoft.com/office/drawing/2014/main" id="{1A13BC02-9E60-2BCB-C279-258FA2E02F57}"/>
              </a:ext>
            </a:extLst>
          </p:cNvPr>
          <p:cNvSpPr txBox="1"/>
          <p:nvPr/>
        </p:nvSpPr>
        <p:spPr>
          <a:xfrm>
            <a:off x="1711533" y="3856099"/>
            <a:ext cx="2837636" cy="338554"/>
          </a:xfrm>
          <a:prstGeom prst="rect">
            <a:avLst/>
          </a:prstGeom>
          <a:noFill/>
        </p:spPr>
        <p:txBody>
          <a:bodyPr wrap="none" rtlCol="0">
            <a:spAutoFit/>
          </a:bodyPr>
          <a:lstStyle/>
          <a:p>
            <a:r>
              <a:rPr lang="en-GB" sz="1600">
                <a:solidFill>
                  <a:schemeClr val="tx1"/>
                </a:solidFill>
              </a:rPr>
              <a:t>Business Domain Lakehouse</a:t>
            </a:r>
          </a:p>
        </p:txBody>
      </p:sp>
      <p:sp>
        <p:nvSpPr>
          <p:cNvPr id="3227" name="TextBox 3226">
            <a:extLst>
              <a:ext uri="{FF2B5EF4-FFF2-40B4-BE49-F238E27FC236}">
                <a16:creationId xmlns:a16="http://schemas.microsoft.com/office/drawing/2014/main" id="{A1BDA6CF-E53E-9137-1DCC-F8D3F3E2417C}"/>
              </a:ext>
            </a:extLst>
          </p:cNvPr>
          <p:cNvSpPr txBox="1"/>
          <p:nvPr/>
        </p:nvSpPr>
        <p:spPr>
          <a:xfrm>
            <a:off x="8075006" y="3856099"/>
            <a:ext cx="2837636" cy="338554"/>
          </a:xfrm>
          <a:prstGeom prst="rect">
            <a:avLst/>
          </a:prstGeom>
          <a:noFill/>
        </p:spPr>
        <p:txBody>
          <a:bodyPr wrap="none" rtlCol="0">
            <a:spAutoFit/>
          </a:bodyPr>
          <a:lstStyle/>
          <a:p>
            <a:r>
              <a:rPr lang="en-GB" sz="1600">
                <a:solidFill>
                  <a:schemeClr val="tx1"/>
                </a:solidFill>
              </a:rPr>
              <a:t>Business Domain Lakehouse</a:t>
            </a:r>
          </a:p>
        </p:txBody>
      </p:sp>
    </p:spTree>
    <p:extLst>
      <p:ext uri="{BB962C8B-B14F-4D97-AF65-F5344CB8AC3E}">
        <p14:creationId xmlns:p14="http://schemas.microsoft.com/office/powerpoint/2010/main" val="18739024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C89F-E40D-87C2-AB7A-29C2D747D96D}"/>
              </a:ext>
            </a:extLst>
          </p:cNvPr>
          <p:cNvSpPr>
            <a:spLocks noGrp="1"/>
          </p:cNvSpPr>
          <p:nvPr>
            <p:ph type="title"/>
          </p:nvPr>
        </p:nvSpPr>
        <p:spPr/>
        <p:txBody>
          <a:bodyPr/>
          <a:lstStyle/>
          <a:p>
            <a:r>
              <a:rPr lang="en-GB"/>
              <a:t>Modern Data Architecture – In 2022 Multiple Competing Data Architecture Patterns Emerged As Options To Create A Data Foundation – Data Cloud</a:t>
            </a:r>
          </a:p>
        </p:txBody>
      </p:sp>
      <p:sp>
        <p:nvSpPr>
          <p:cNvPr id="84" name="Content Placeholder 83">
            <a:extLst>
              <a:ext uri="{FF2B5EF4-FFF2-40B4-BE49-F238E27FC236}">
                <a16:creationId xmlns:a16="http://schemas.microsoft.com/office/drawing/2014/main" id="{70B4547D-9243-4024-DBF1-D3A252B64CD6}"/>
              </a:ext>
            </a:extLst>
          </p:cNvPr>
          <p:cNvSpPr>
            <a:spLocks noGrp="1"/>
          </p:cNvSpPr>
          <p:nvPr>
            <p:ph sz="half" idx="1"/>
          </p:nvPr>
        </p:nvSpPr>
        <p:spPr>
          <a:xfrm>
            <a:off x="1100363" y="1254707"/>
            <a:ext cx="6093693" cy="5105400"/>
          </a:xfrm>
        </p:spPr>
        <p:txBody>
          <a:bodyPr/>
          <a:lstStyle/>
          <a:p>
            <a:r>
              <a:rPr lang="en-GB" sz="1800"/>
              <a:t>Characteristics</a:t>
            </a:r>
          </a:p>
          <a:p>
            <a:pPr lvl="1"/>
            <a:r>
              <a:rPr lang="en-GB" sz="1600"/>
              <a:t>Centralised architecture governed by the DBMS</a:t>
            </a:r>
          </a:p>
          <a:p>
            <a:pPr lvl="1"/>
            <a:r>
              <a:rPr lang="en-GB" sz="1600"/>
              <a:t>Data typically ingested before processing</a:t>
            </a:r>
          </a:p>
          <a:p>
            <a:pPr lvl="1"/>
            <a:r>
              <a:rPr lang="en-GB" sz="1600"/>
              <a:t>Data stored in proprietary table formats</a:t>
            </a:r>
          </a:p>
          <a:p>
            <a:pPr lvl="1"/>
            <a:r>
              <a:rPr lang="en-GB" sz="1600"/>
              <a:t>Supports open table formats and federated query</a:t>
            </a:r>
          </a:p>
          <a:p>
            <a:pPr lvl="1"/>
            <a:r>
              <a:rPr lang="en-GB" sz="1600"/>
              <a:t>Storage separated from compute</a:t>
            </a:r>
          </a:p>
          <a:p>
            <a:pPr lvl="1"/>
            <a:r>
              <a:rPr lang="en-GB" sz="1600"/>
              <a:t>Workload separation via different compute clusters</a:t>
            </a:r>
          </a:p>
          <a:p>
            <a:pPr lvl="1"/>
            <a:r>
              <a:rPr lang="en-GB" sz="1600"/>
              <a:t>Data engineering using 3</a:t>
            </a:r>
            <a:r>
              <a:rPr lang="en-GB" sz="1600" baseline="30000"/>
              <a:t>rd</a:t>
            </a:r>
            <a:r>
              <a:rPr lang="en-GB" sz="1600"/>
              <a:t> party data fabric</a:t>
            </a:r>
          </a:p>
          <a:p>
            <a:r>
              <a:rPr lang="en-GB" sz="1800"/>
              <a:t>Issues</a:t>
            </a:r>
          </a:p>
          <a:p>
            <a:pPr lvl="1"/>
            <a:r>
              <a:rPr lang="en-GB" sz="1600"/>
              <a:t>Primarily used for data warehouse workloads</a:t>
            </a:r>
          </a:p>
          <a:p>
            <a:pPr lvl="1"/>
            <a:r>
              <a:rPr lang="en-GB" sz="1600"/>
              <a:t>Unstructured data mainly processed outside the DBMS</a:t>
            </a:r>
          </a:p>
          <a:p>
            <a:pPr lvl="1"/>
            <a:r>
              <a:rPr lang="en-GB" sz="1600"/>
              <a:t>SQL on everything requires invoking Deep Learning/AI  </a:t>
            </a:r>
          </a:p>
          <a:p>
            <a:r>
              <a:rPr lang="en-GB" sz="1800"/>
              <a:t>Vendor example:</a:t>
            </a:r>
          </a:p>
          <a:p>
            <a:pPr lvl="1"/>
            <a:r>
              <a:rPr lang="en-GB" sz="1600"/>
              <a:t>Snowflake Data Cloud</a:t>
            </a:r>
          </a:p>
          <a:p>
            <a:endParaRPr lang="en-GB" sz="2000"/>
          </a:p>
        </p:txBody>
      </p:sp>
      <p:grpSp>
        <p:nvGrpSpPr>
          <p:cNvPr id="3" name="Group 2">
            <a:extLst>
              <a:ext uri="{FF2B5EF4-FFF2-40B4-BE49-F238E27FC236}">
                <a16:creationId xmlns:a16="http://schemas.microsoft.com/office/drawing/2014/main" id="{4DF659B8-8FC7-44E8-207E-5FB44541E92C}"/>
              </a:ext>
            </a:extLst>
          </p:cNvPr>
          <p:cNvGrpSpPr/>
          <p:nvPr/>
        </p:nvGrpSpPr>
        <p:grpSpPr>
          <a:xfrm>
            <a:off x="6986016" y="1070852"/>
            <a:ext cx="4884367" cy="5224790"/>
            <a:chOff x="7486824" y="1204964"/>
            <a:chExt cx="4481095" cy="5224790"/>
          </a:xfrm>
        </p:grpSpPr>
        <p:grpSp>
          <p:nvGrpSpPr>
            <p:cNvPr id="4" name="Group 3">
              <a:extLst>
                <a:ext uri="{FF2B5EF4-FFF2-40B4-BE49-F238E27FC236}">
                  <a16:creationId xmlns:a16="http://schemas.microsoft.com/office/drawing/2014/main" id="{B2832082-12D4-9A07-9AAE-704B31FB5E94}"/>
                </a:ext>
              </a:extLst>
            </p:cNvPr>
            <p:cNvGrpSpPr/>
            <p:nvPr/>
          </p:nvGrpSpPr>
          <p:grpSpPr>
            <a:xfrm>
              <a:off x="7486824" y="5310052"/>
              <a:ext cx="4481095" cy="1119702"/>
              <a:chOff x="964395" y="2001017"/>
              <a:chExt cx="11157338" cy="3637783"/>
            </a:xfrm>
          </p:grpSpPr>
          <p:sp>
            <p:nvSpPr>
              <p:cNvPr id="51" name="Rectangle 50">
                <a:extLst>
                  <a:ext uri="{FF2B5EF4-FFF2-40B4-BE49-F238E27FC236}">
                    <a16:creationId xmlns:a16="http://schemas.microsoft.com/office/drawing/2014/main" id="{BF853B1B-99D9-FDAB-DBDA-58DE316353AC}"/>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52" name="Picture 51">
                <a:extLst>
                  <a:ext uri="{FF2B5EF4-FFF2-40B4-BE49-F238E27FC236}">
                    <a16:creationId xmlns:a16="http://schemas.microsoft.com/office/drawing/2014/main" id="{6171C93C-ADC9-BE24-89E6-71632468DD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53" name="Picture 52">
                <a:extLst>
                  <a:ext uri="{FF2B5EF4-FFF2-40B4-BE49-F238E27FC236}">
                    <a16:creationId xmlns:a16="http://schemas.microsoft.com/office/drawing/2014/main" id="{A6005B6E-9C39-9E29-1474-76E4AA2765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54" name="Picture 53">
                <a:extLst>
                  <a:ext uri="{FF2B5EF4-FFF2-40B4-BE49-F238E27FC236}">
                    <a16:creationId xmlns:a16="http://schemas.microsoft.com/office/drawing/2014/main" id="{B76F33B9-34DF-0695-5475-AA9293C0EE3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55" name="Picture 54">
                <a:extLst>
                  <a:ext uri="{FF2B5EF4-FFF2-40B4-BE49-F238E27FC236}">
                    <a16:creationId xmlns:a16="http://schemas.microsoft.com/office/drawing/2014/main" id="{61E092ED-E6FB-6668-552E-23C1767607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56" name="Picture 55">
                <a:extLst>
                  <a:ext uri="{FF2B5EF4-FFF2-40B4-BE49-F238E27FC236}">
                    <a16:creationId xmlns:a16="http://schemas.microsoft.com/office/drawing/2014/main" id="{936443BC-FE07-F765-F601-003CE9F273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57" name="TextBox 56">
                <a:extLst>
                  <a:ext uri="{FF2B5EF4-FFF2-40B4-BE49-F238E27FC236}">
                    <a16:creationId xmlns:a16="http://schemas.microsoft.com/office/drawing/2014/main" id="{DF739762-E830-51A4-1611-E27A17C67C23}"/>
                  </a:ext>
                </a:extLst>
              </p:cNvPr>
              <p:cNvSpPr txBox="1"/>
              <p:nvPr/>
            </p:nvSpPr>
            <p:spPr>
              <a:xfrm>
                <a:off x="3594617" y="3267075"/>
                <a:ext cx="1288065" cy="103614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58" name="TextBox 57">
                <a:extLst>
                  <a:ext uri="{FF2B5EF4-FFF2-40B4-BE49-F238E27FC236}">
                    <a16:creationId xmlns:a16="http://schemas.microsoft.com/office/drawing/2014/main" id="{9ABDA6E1-0228-68B4-4E63-F8BE0172672B}"/>
                  </a:ext>
                </a:extLst>
              </p:cNvPr>
              <p:cNvSpPr txBox="1"/>
              <p:nvPr/>
            </p:nvSpPr>
            <p:spPr>
              <a:xfrm>
                <a:off x="3807258" y="2675378"/>
                <a:ext cx="1783795" cy="103614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59" name="TextBox 58">
                <a:extLst>
                  <a:ext uri="{FF2B5EF4-FFF2-40B4-BE49-F238E27FC236}">
                    <a16:creationId xmlns:a16="http://schemas.microsoft.com/office/drawing/2014/main" id="{3A3071E6-0C48-DA6C-A141-6BCDF13B439F}"/>
                  </a:ext>
                </a:extLst>
              </p:cNvPr>
              <p:cNvSpPr txBox="1"/>
              <p:nvPr/>
            </p:nvSpPr>
            <p:spPr>
              <a:xfrm>
                <a:off x="7342709" y="2651366"/>
                <a:ext cx="2143934" cy="103614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60" name="TextBox 59">
                <a:extLst>
                  <a:ext uri="{FF2B5EF4-FFF2-40B4-BE49-F238E27FC236}">
                    <a16:creationId xmlns:a16="http://schemas.microsoft.com/office/drawing/2014/main" id="{575AD641-34C0-86EA-D0F9-E027189C7E54}"/>
                  </a:ext>
                </a:extLst>
              </p:cNvPr>
              <p:cNvSpPr txBox="1"/>
              <p:nvPr/>
            </p:nvSpPr>
            <p:spPr>
              <a:xfrm>
                <a:off x="7473497" y="3721896"/>
                <a:ext cx="785380" cy="63617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61" name="TextBox 60">
                <a:extLst>
                  <a:ext uri="{FF2B5EF4-FFF2-40B4-BE49-F238E27FC236}">
                    <a16:creationId xmlns:a16="http://schemas.microsoft.com/office/drawing/2014/main" id="{67B21F66-1BF6-9D4B-C504-FC722FA52C56}"/>
                  </a:ext>
                </a:extLst>
              </p:cNvPr>
              <p:cNvSpPr txBox="1"/>
              <p:nvPr/>
            </p:nvSpPr>
            <p:spPr>
              <a:xfrm>
                <a:off x="7574162" y="3114819"/>
                <a:ext cx="1719364" cy="103614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62" name="Rectangle 61">
                <a:extLst>
                  <a:ext uri="{FF2B5EF4-FFF2-40B4-BE49-F238E27FC236}">
                    <a16:creationId xmlns:a16="http://schemas.microsoft.com/office/drawing/2014/main" id="{360A0D55-DAF9-4998-2AEB-361F30BED11B}"/>
                  </a:ext>
                </a:extLst>
              </p:cNvPr>
              <p:cNvSpPr/>
              <p:nvPr/>
            </p:nvSpPr>
            <p:spPr>
              <a:xfrm>
                <a:off x="3514587" y="2077895"/>
                <a:ext cx="3266854" cy="64995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63" name="Rectangle 62">
                <a:extLst>
                  <a:ext uri="{FF2B5EF4-FFF2-40B4-BE49-F238E27FC236}">
                    <a16:creationId xmlns:a16="http://schemas.microsoft.com/office/drawing/2014/main" id="{99E4F4A5-32C1-7549-D5F6-14E89B25FB5A}"/>
                  </a:ext>
                </a:extLst>
              </p:cNvPr>
              <p:cNvSpPr/>
              <p:nvPr/>
            </p:nvSpPr>
            <p:spPr>
              <a:xfrm>
                <a:off x="7042698" y="2053938"/>
                <a:ext cx="2931550" cy="64995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64" name="Picture 14" descr="Leading from the Edge: How Edge computing is revolutionizing micro data  construction - DCD">
                <a:extLst>
                  <a:ext uri="{FF2B5EF4-FFF2-40B4-BE49-F238E27FC236}">
                    <a16:creationId xmlns:a16="http://schemas.microsoft.com/office/drawing/2014/main" id="{66538CE0-898F-8535-0BF7-C43562C6451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0F639907-7D90-64A2-637F-003ADBA7C628}"/>
                  </a:ext>
                </a:extLst>
              </p:cNvPr>
              <p:cNvSpPr/>
              <p:nvPr/>
            </p:nvSpPr>
            <p:spPr>
              <a:xfrm>
                <a:off x="10036954" y="2053938"/>
                <a:ext cx="1999655" cy="64995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66" name="Group 65">
                <a:extLst>
                  <a:ext uri="{FF2B5EF4-FFF2-40B4-BE49-F238E27FC236}">
                    <a16:creationId xmlns:a16="http://schemas.microsoft.com/office/drawing/2014/main" id="{A61D78EB-4BE5-91CC-91C9-FCB0A6208FA5}"/>
                  </a:ext>
                </a:extLst>
              </p:cNvPr>
              <p:cNvGrpSpPr/>
              <p:nvPr/>
            </p:nvGrpSpPr>
            <p:grpSpPr>
              <a:xfrm>
                <a:off x="3197371" y="2001017"/>
                <a:ext cx="6512863" cy="3637783"/>
                <a:chOff x="3197371" y="2001017"/>
                <a:chExt cx="6512863" cy="3153359"/>
              </a:xfrm>
            </p:grpSpPr>
            <p:cxnSp>
              <p:nvCxnSpPr>
                <p:cNvPr id="81" name="Straight Connector 80">
                  <a:extLst>
                    <a:ext uri="{FF2B5EF4-FFF2-40B4-BE49-F238E27FC236}">
                      <a16:creationId xmlns:a16="http://schemas.microsoft.com/office/drawing/2014/main" id="{D0309996-26E4-78A5-DE97-288843A8C46A}"/>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a:extLst>
                    <a:ext uri="{FF2B5EF4-FFF2-40B4-BE49-F238E27FC236}">
                      <a16:creationId xmlns:a16="http://schemas.microsoft.com/office/drawing/2014/main" id="{303B8CBD-9ABE-B647-FA9F-957600D14E68}"/>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3" name="Straight Connector 82">
                  <a:extLst>
                    <a:ext uri="{FF2B5EF4-FFF2-40B4-BE49-F238E27FC236}">
                      <a16:creationId xmlns:a16="http://schemas.microsoft.com/office/drawing/2014/main" id="{78378D76-84BA-A75C-D48D-16C3581E52BD}"/>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67" name="Rectangle 66">
                <a:extLst>
                  <a:ext uri="{FF2B5EF4-FFF2-40B4-BE49-F238E27FC236}">
                    <a16:creationId xmlns:a16="http://schemas.microsoft.com/office/drawing/2014/main" id="{F24A4C28-655E-A3C3-59D8-1D8CBC1EC7F5}"/>
                  </a:ext>
                </a:extLst>
              </p:cNvPr>
              <p:cNvSpPr/>
              <p:nvPr/>
            </p:nvSpPr>
            <p:spPr>
              <a:xfrm>
                <a:off x="964395" y="2076797"/>
                <a:ext cx="2469953" cy="64995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68" name="Picture 67">
                <a:extLst>
                  <a:ext uri="{FF2B5EF4-FFF2-40B4-BE49-F238E27FC236}">
                    <a16:creationId xmlns:a16="http://schemas.microsoft.com/office/drawing/2014/main" id="{79557F4D-705E-74EF-56C5-53558D9095D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69" name="Picture 68">
                <a:extLst>
                  <a:ext uri="{FF2B5EF4-FFF2-40B4-BE49-F238E27FC236}">
                    <a16:creationId xmlns:a16="http://schemas.microsoft.com/office/drawing/2014/main" id="{A1F9F95F-0353-98AA-3E92-CA4D93E13B23}"/>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70" name="Picture 2" descr="Integrate Oracle Netsuite | CyTrack Customer Experience Technology">
                <a:extLst>
                  <a:ext uri="{FF2B5EF4-FFF2-40B4-BE49-F238E27FC236}">
                    <a16:creationId xmlns:a16="http://schemas.microsoft.com/office/drawing/2014/main" id="{4A69B079-9C63-9083-9811-A7AA1F8CAF74}"/>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1" name="Picture 2">
                <a:extLst>
                  <a:ext uri="{FF2B5EF4-FFF2-40B4-BE49-F238E27FC236}">
                    <a16:creationId xmlns:a16="http://schemas.microsoft.com/office/drawing/2014/main" id="{AC7B3BE4-FE12-8B9C-AA4E-81348686977C}"/>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2" name="Picture 4" descr="monday.com logo">
                <a:extLst>
                  <a:ext uri="{FF2B5EF4-FFF2-40B4-BE49-F238E27FC236}">
                    <a16:creationId xmlns:a16="http://schemas.microsoft.com/office/drawing/2014/main" id="{34AF586F-8798-B990-4BAD-77B8139D981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a:extLst>
                  <a:ext uri="{FF2B5EF4-FFF2-40B4-BE49-F238E27FC236}">
                    <a16:creationId xmlns:a16="http://schemas.microsoft.com/office/drawing/2014/main" id="{55627318-934C-C6B8-270F-1A642B8D047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8F3CBF04-DF90-28D4-809A-979231A8430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75" name="Picture 74">
                <a:extLst>
                  <a:ext uri="{FF2B5EF4-FFF2-40B4-BE49-F238E27FC236}">
                    <a16:creationId xmlns:a16="http://schemas.microsoft.com/office/drawing/2014/main" id="{7870DE59-E6EB-AE0E-5F3A-4F2549D42A2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76" name="TextBox 75">
                <a:extLst>
                  <a:ext uri="{FF2B5EF4-FFF2-40B4-BE49-F238E27FC236}">
                    <a16:creationId xmlns:a16="http://schemas.microsoft.com/office/drawing/2014/main" id="{1E4F2743-C265-2D40-A4AF-448CB80804B7}"/>
                  </a:ext>
                </a:extLst>
              </p:cNvPr>
              <p:cNvSpPr txBox="1"/>
              <p:nvPr/>
            </p:nvSpPr>
            <p:spPr>
              <a:xfrm>
                <a:off x="8414672" y="3713637"/>
                <a:ext cx="1181652" cy="63617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77" name="TextBox 76">
                <a:extLst>
                  <a:ext uri="{FF2B5EF4-FFF2-40B4-BE49-F238E27FC236}">
                    <a16:creationId xmlns:a16="http://schemas.microsoft.com/office/drawing/2014/main" id="{4048812F-B397-DC17-D2F3-D6D452F14A21}"/>
                  </a:ext>
                </a:extLst>
              </p:cNvPr>
              <p:cNvSpPr txBox="1"/>
              <p:nvPr/>
            </p:nvSpPr>
            <p:spPr>
              <a:xfrm>
                <a:off x="5013030" y="3404756"/>
                <a:ext cx="785380" cy="63617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78" name="TextBox 77">
                <a:extLst>
                  <a:ext uri="{FF2B5EF4-FFF2-40B4-BE49-F238E27FC236}">
                    <a16:creationId xmlns:a16="http://schemas.microsoft.com/office/drawing/2014/main" id="{E3E5DE65-9AEB-4549-ED56-AF8A02FA59C6}"/>
                  </a:ext>
                </a:extLst>
              </p:cNvPr>
              <p:cNvSpPr txBox="1"/>
              <p:nvPr/>
            </p:nvSpPr>
            <p:spPr>
              <a:xfrm>
                <a:off x="5058785" y="3805038"/>
                <a:ext cx="1181652" cy="63617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79" name="TextBox 78">
                <a:extLst>
                  <a:ext uri="{FF2B5EF4-FFF2-40B4-BE49-F238E27FC236}">
                    <a16:creationId xmlns:a16="http://schemas.microsoft.com/office/drawing/2014/main" id="{95B77785-E1DA-8187-F1DE-DDE741AAB164}"/>
                  </a:ext>
                </a:extLst>
              </p:cNvPr>
              <p:cNvSpPr txBox="1"/>
              <p:nvPr/>
            </p:nvSpPr>
            <p:spPr>
              <a:xfrm>
                <a:off x="10301590" y="4815825"/>
                <a:ext cx="1398713" cy="64995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80" name="TextBox 79">
                <a:extLst>
                  <a:ext uri="{FF2B5EF4-FFF2-40B4-BE49-F238E27FC236}">
                    <a16:creationId xmlns:a16="http://schemas.microsoft.com/office/drawing/2014/main" id="{59E46628-22F3-4CDC-3CD5-37D8D06C0830}"/>
                  </a:ext>
                </a:extLst>
              </p:cNvPr>
              <p:cNvSpPr txBox="1"/>
              <p:nvPr/>
            </p:nvSpPr>
            <p:spPr>
              <a:xfrm>
                <a:off x="3810260" y="4815825"/>
                <a:ext cx="2525284" cy="64995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5" name="Group 4">
              <a:extLst>
                <a:ext uri="{FF2B5EF4-FFF2-40B4-BE49-F238E27FC236}">
                  <a16:creationId xmlns:a16="http://schemas.microsoft.com/office/drawing/2014/main" id="{7FB0BEE8-07B6-0BF2-03F9-2F0F8C583708}"/>
                </a:ext>
              </a:extLst>
            </p:cNvPr>
            <p:cNvGrpSpPr/>
            <p:nvPr/>
          </p:nvGrpSpPr>
          <p:grpSpPr>
            <a:xfrm>
              <a:off x="7804404" y="1892557"/>
              <a:ext cx="3918307" cy="3105781"/>
              <a:chOff x="5978286" y="1368806"/>
              <a:chExt cx="5811851" cy="4042013"/>
            </a:xfrm>
          </p:grpSpPr>
          <p:grpSp>
            <p:nvGrpSpPr>
              <p:cNvPr id="16" name="Group 15">
                <a:extLst>
                  <a:ext uri="{FF2B5EF4-FFF2-40B4-BE49-F238E27FC236}">
                    <a16:creationId xmlns:a16="http://schemas.microsoft.com/office/drawing/2014/main" id="{E44B2A3F-1EA7-0C90-3049-C8D35A908426}"/>
                  </a:ext>
                </a:extLst>
              </p:cNvPr>
              <p:cNvGrpSpPr/>
              <p:nvPr/>
            </p:nvGrpSpPr>
            <p:grpSpPr>
              <a:xfrm>
                <a:off x="10474055" y="3234222"/>
                <a:ext cx="1256783" cy="1205290"/>
                <a:chOff x="6089681" y="3231901"/>
                <a:chExt cx="1256783" cy="1205290"/>
              </a:xfrm>
            </p:grpSpPr>
            <p:sp>
              <p:nvSpPr>
                <p:cNvPr id="44" name="Rounded Rectangle 43">
                  <a:extLst>
                    <a:ext uri="{FF2B5EF4-FFF2-40B4-BE49-F238E27FC236}">
                      <a16:creationId xmlns:a16="http://schemas.microsoft.com/office/drawing/2014/main" id="{C715549D-4934-3A6B-4688-AAFE07823918}"/>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 name="Rounded Rectangle 44">
                  <a:extLst>
                    <a:ext uri="{FF2B5EF4-FFF2-40B4-BE49-F238E27FC236}">
                      <a16:creationId xmlns:a16="http://schemas.microsoft.com/office/drawing/2014/main" id="{B5300A26-C2DD-7A7A-7AAE-8A037A6DE67B}"/>
                    </a:ext>
                  </a:extLst>
                </p:cNvPr>
                <p:cNvSpPr/>
                <p:nvPr/>
              </p:nvSpPr>
              <p:spPr bwMode="auto">
                <a:xfrm>
                  <a:off x="6207631" y="3331996"/>
                  <a:ext cx="1032858" cy="368953"/>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Compute Cluster</a:t>
                  </a:r>
                </a:p>
              </p:txBody>
            </p:sp>
            <p:sp>
              <p:nvSpPr>
                <p:cNvPr id="46" name="Rectangle 45">
                  <a:extLst>
                    <a:ext uri="{FF2B5EF4-FFF2-40B4-BE49-F238E27FC236}">
                      <a16:creationId xmlns:a16="http://schemas.microsoft.com/office/drawing/2014/main" id="{2E3E8C41-33D0-8A51-FCB7-2A093887D90F}"/>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7" name="Rectangle 46">
                  <a:extLst>
                    <a:ext uri="{FF2B5EF4-FFF2-40B4-BE49-F238E27FC236}">
                      <a16:creationId xmlns:a16="http://schemas.microsoft.com/office/drawing/2014/main" id="{0C68E76C-B848-E029-1CF6-77DB9B6CBC78}"/>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48" name="Rectangle 47">
                  <a:extLst>
                    <a:ext uri="{FF2B5EF4-FFF2-40B4-BE49-F238E27FC236}">
                      <a16:creationId xmlns:a16="http://schemas.microsoft.com/office/drawing/2014/main" id="{3FFA4BC6-B355-B999-7EB5-B9B2A4D77DC1}"/>
                    </a:ext>
                  </a:extLst>
                </p:cNvPr>
                <p:cNvSpPr/>
                <p:nvPr/>
              </p:nvSpPr>
              <p:spPr bwMode="auto">
                <a:xfrm>
                  <a:off x="627533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9" name="Rectangle 48">
                  <a:extLst>
                    <a:ext uri="{FF2B5EF4-FFF2-40B4-BE49-F238E27FC236}">
                      <a16:creationId xmlns:a16="http://schemas.microsoft.com/office/drawing/2014/main" id="{7091A3D6-95E3-AAE9-3FE6-A3C7EB469ED3}"/>
                    </a:ext>
                  </a:extLst>
                </p:cNvPr>
                <p:cNvSpPr/>
                <p:nvPr/>
              </p:nvSpPr>
              <p:spPr bwMode="auto">
                <a:xfrm>
                  <a:off x="662808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 name="Rectangle 49">
                  <a:extLst>
                    <a:ext uri="{FF2B5EF4-FFF2-40B4-BE49-F238E27FC236}">
                      <a16:creationId xmlns:a16="http://schemas.microsoft.com/office/drawing/2014/main" id="{FCE58FCD-9BA6-F815-3ED3-1553B608E6E8}"/>
                    </a:ext>
                  </a:extLst>
                </p:cNvPr>
                <p:cNvSpPr/>
                <p:nvPr/>
              </p:nvSpPr>
              <p:spPr bwMode="auto">
                <a:xfrm>
                  <a:off x="698083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7" name="Group 16">
                <a:extLst>
                  <a:ext uri="{FF2B5EF4-FFF2-40B4-BE49-F238E27FC236}">
                    <a16:creationId xmlns:a16="http://schemas.microsoft.com/office/drawing/2014/main" id="{1A2B1CB1-5762-D943-EBBD-9BD8E6329CE9}"/>
                  </a:ext>
                </a:extLst>
              </p:cNvPr>
              <p:cNvGrpSpPr/>
              <p:nvPr/>
            </p:nvGrpSpPr>
            <p:grpSpPr>
              <a:xfrm>
                <a:off x="8996050" y="3231901"/>
                <a:ext cx="1256783" cy="1205290"/>
                <a:chOff x="6089681" y="3231901"/>
                <a:chExt cx="1256783" cy="1205290"/>
              </a:xfrm>
            </p:grpSpPr>
            <p:sp>
              <p:nvSpPr>
                <p:cNvPr id="36" name="Rounded Rectangle 35">
                  <a:extLst>
                    <a:ext uri="{FF2B5EF4-FFF2-40B4-BE49-F238E27FC236}">
                      <a16:creationId xmlns:a16="http://schemas.microsoft.com/office/drawing/2014/main" id="{0DF6266C-7513-1E43-C88A-7186DBF40B1E}"/>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 name="Rounded Rectangle 36">
                  <a:extLst>
                    <a:ext uri="{FF2B5EF4-FFF2-40B4-BE49-F238E27FC236}">
                      <a16:creationId xmlns:a16="http://schemas.microsoft.com/office/drawing/2014/main" id="{E9547B65-2FE7-5C3E-4532-52B6CDD5F0D6}"/>
                    </a:ext>
                  </a:extLst>
                </p:cNvPr>
                <p:cNvSpPr/>
                <p:nvPr/>
              </p:nvSpPr>
              <p:spPr bwMode="auto">
                <a:xfrm>
                  <a:off x="6207631" y="3331996"/>
                  <a:ext cx="1032858" cy="368953"/>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Compute Cluster</a:t>
                  </a:r>
                </a:p>
              </p:txBody>
            </p:sp>
            <p:sp>
              <p:nvSpPr>
                <p:cNvPr id="38" name="Rectangle 37">
                  <a:extLst>
                    <a:ext uri="{FF2B5EF4-FFF2-40B4-BE49-F238E27FC236}">
                      <a16:creationId xmlns:a16="http://schemas.microsoft.com/office/drawing/2014/main" id="{22466415-20D9-1A72-A9AD-354B720CA97A}"/>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 name="Rectangle 38">
                  <a:extLst>
                    <a:ext uri="{FF2B5EF4-FFF2-40B4-BE49-F238E27FC236}">
                      <a16:creationId xmlns:a16="http://schemas.microsoft.com/office/drawing/2014/main" id="{EE4B57D6-2734-F980-7F19-7B2C92370E51}"/>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40" name="Rectangle 39">
                  <a:extLst>
                    <a:ext uri="{FF2B5EF4-FFF2-40B4-BE49-F238E27FC236}">
                      <a16:creationId xmlns:a16="http://schemas.microsoft.com/office/drawing/2014/main" id="{A8FC7A63-8A37-C346-1D6D-64B974FB4616}"/>
                    </a:ext>
                  </a:extLst>
                </p:cNvPr>
                <p:cNvSpPr/>
                <p:nvPr/>
              </p:nvSpPr>
              <p:spPr bwMode="auto">
                <a:xfrm>
                  <a:off x="62484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 name="Rectangle 40">
                  <a:extLst>
                    <a:ext uri="{FF2B5EF4-FFF2-40B4-BE49-F238E27FC236}">
                      <a16:creationId xmlns:a16="http://schemas.microsoft.com/office/drawing/2014/main" id="{646CB2E3-DFF9-9ACF-B66A-8B0FCCEA435F}"/>
                    </a:ext>
                  </a:extLst>
                </p:cNvPr>
                <p:cNvSpPr/>
                <p:nvPr/>
              </p:nvSpPr>
              <p:spPr bwMode="auto">
                <a:xfrm>
                  <a:off x="64960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2" name="Rectangle 41">
                  <a:extLst>
                    <a:ext uri="{FF2B5EF4-FFF2-40B4-BE49-F238E27FC236}">
                      <a16:creationId xmlns:a16="http://schemas.microsoft.com/office/drawing/2014/main" id="{398EA46D-106A-042D-F473-2E682AA55D42}"/>
                    </a:ext>
                  </a:extLst>
                </p:cNvPr>
                <p:cNvSpPr/>
                <p:nvPr/>
              </p:nvSpPr>
              <p:spPr bwMode="auto">
                <a:xfrm>
                  <a:off x="67437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 name="Rectangle 42">
                  <a:extLst>
                    <a:ext uri="{FF2B5EF4-FFF2-40B4-BE49-F238E27FC236}">
                      <a16:creationId xmlns:a16="http://schemas.microsoft.com/office/drawing/2014/main" id="{B7DB7AA9-C869-3A54-407F-DD40FA6E5AD7}"/>
                    </a:ext>
                  </a:extLst>
                </p:cNvPr>
                <p:cNvSpPr/>
                <p:nvPr/>
              </p:nvSpPr>
              <p:spPr bwMode="auto">
                <a:xfrm>
                  <a:off x="69913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18" name="Group 17">
                <a:extLst>
                  <a:ext uri="{FF2B5EF4-FFF2-40B4-BE49-F238E27FC236}">
                    <a16:creationId xmlns:a16="http://schemas.microsoft.com/office/drawing/2014/main" id="{5BA31741-1980-BDAD-B801-069FE92899E1}"/>
                  </a:ext>
                </a:extLst>
              </p:cNvPr>
              <p:cNvGrpSpPr/>
              <p:nvPr/>
            </p:nvGrpSpPr>
            <p:grpSpPr>
              <a:xfrm>
                <a:off x="7518044" y="3231901"/>
                <a:ext cx="1256783" cy="1205290"/>
                <a:chOff x="6089681" y="3231901"/>
                <a:chExt cx="1256783" cy="1205290"/>
              </a:xfrm>
            </p:grpSpPr>
            <p:sp>
              <p:nvSpPr>
                <p:cNvPr id="30" name="Rounded Rectangle 29">
                  <a:extLst>
                    <a:ext uri="{FF2B5EF4-FFF2-40B4-BE49-F238E27FC236}">
                      <a16:creationId xmlns:a16="http://schemas.microsoft.com/office/drawing/2014/main" id="{6D0873F1-C39D-993F-C0C5-081CE945D22F}"/>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 name="Rounded Rectangle 30">
                  <a:extLst>
                    <a:ext uri="{FF2B5EF4-FFF2-40B4-BE49-F238E27FC236}">
                      <a16:creationId xmlns:a16="http://schemas.microsoft.com/office/drawing/2014/main" id="{97D0D98E-B5C0-5F16-8A5D-3191CF4A0AC6}"/>
                    </a:ext>
                  </a:extLst>
                </p:cNvPr>
                <p:cNvSpPr/>
                <p:nvPr/>
              </p:nvSpPr>
              <p:spPr bwMode="auto">
                <a:xfrm>
                  <a:off x="6207631" y="3331996"/>
                  <a:ext cx="1032858" cy="368953"/>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Compute Cluster</a:t>
                  </a:r>
                </a:p>
              </p:txBody>
            </p:sp>
            <p:sp>
              <p:nvSpPr>
                <p:cNvPr id="32" name="Rectangle 31">
                  <a:extLst>
                    <a:ext uri="{FF2B5EF4-FFF2-40B4-BE49-F238E27FC236}">
                      <a16:creationId xmlns:a16="http://schemas.microsoft.com/office/drawing/2014/main" id="{271E5569-84E1-B5A4-8250-7CB874912BF0}"/>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Rectangle 32">
                  <a:extLst>
                    <a:ext uri="{FF2B5EF4-FFF2-40B4-BE49-F238E27FC236}">
                      <a16:creationId xmlns:a16="http://schemas.microsoft.com/office/drawing/2014/main" id="{328911FD-57EB-7383-29BC-FB1C4D789B1F}"/>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34" name="Rectangle 33">
                  <a:extLst>
                    <a:ext uri="{FF2B5EF4-FFF2-40B4-BE49-F238E27FC236}">
                      <a16:creationId xmlns:a16="http://schemas.microsoft.com/office/drawing/2014/main" id="{099A2026-3000-6337-541E-2458AC02A6B3}"/>
                    </a:ext>
                  </a:extLst>
                </p:cNvPr>
                <p:cNvSpPr/>
                <p:nvPr/>
              </p:nvSpPr>
              <p:spPr bwMode="auto">
                <a:xfrm>
                  <a:off x="64435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 name="Rectangle 34">
                  <a:extLst>
                    <a:ext uri="{FF2B5EF4-FFF2-40B4-BE49-F238E27FC236}">
                      <a16:creationId xmlns:a16="http://schemas.microsoft.com/office/drawing/2014/main" id="{5354AB3D-D901-4948-57C0-805B39325FFA}"/>
                    </a:ext>
                  </a:extLst>
                </p:cNvPr>
                <p:cNvSpPr/>
                <p:nvPr/>
              </p:nvSpPr>
              <p:spPr bwMode="auto">
                <a:xfrm>
                  <a:off x="67962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grpSp>
          <p:pic>
            <p:nvPicPr>
              <p:cNvPr id="19" name="Picture 18">
                <a:extLst>
                  <a:ext uri="{FF2B5EF4-FFF2-40B4-BE49-F238E27FC236}">
                    <a16:creationId xmlns:a16="http://schemas.microsoft.com/office/drawing/2014/main" id="{542C5CE7-D560-CAA1-FC4D-42EF1600CE5F}"/>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981151" y="1368806"/>
                <a:ext cx="5808986" cy="1776741"/>
              </a:xfrm>
              <a:prstGeom prst="rect">
                <a:avLst/>
              </a:prstGeom>
            </p:spPr>
          </p:pic>
          <p:pic>
            <p:nvPicPr>
              <p:cNvPr id="20" name="Picture 19">
                <a:extLst>
                  <a:ext uri="{FF2B5EF4-FFF2-40B4-BE49-F238E27FC236}">
                    <a16:creationId xmlns:a16="http://schemas.microsoft.com/office/drawing/2014/main" id="{C9AAC1DE-DAD1-5824-1F74-EA0E3B6FE1C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978286" y="4572619"/>
                <a:ext cx="5808985" cy="838200"/>
              </a:xfrm>
              <a:prstGeom prst="rect">
                <a:avLst/>
              </a:prstGeom>
            </p:spPr>
          </p:pic>
          <p:grpSp>
            <p:nvGrpSpPr>
              <p:cNvPr id="21" name="Group 20">
                <a:extLst>
                  <a:ext uri="{FF2B5EF4-FFF2-40B4-BE49-F238E27FC236}">
                    <a16:creationId xmlns:a16="http://schemas.microsoft.com/office/drawing/2014/main" id="{2C511CE5-0118-86C1-083E-3B0E39E2F803}"/>
                  </a:ext>
                </a:extLst>
              </p:cNvPr>
              <p:cNvGrpSpPr/>
              <p:nvPr/>
            </p:nvGrpSpPr>
            <p:grpSpPr>
              <a:xfrm>
                <a:off x="6040038" y="3231901"/>
                <a:ext cx="1256783" cy="1205290"/>
                <a:chOff x="6089681" y="3231901"/>
                <a:chExt cx="1256783" cy="1205290"/>
              </a:xfrm>
            </p:grpSpPr>
            <p:sp>
              <p:nvSpPr>
                <p:cNvPr id="22" name="Rounded Rectangle 21">
                  <a:extLst>
                    <a:ext uri="{FF2B5EF4-FFF2-40B4-BE49-F238E27FC236}">
                      <a16:creationId xmlns:a16="http://schemas.microsoft.com/office/drawing/2014/main" id="{17457987-DCC5-1A1D-8945-4C7AC02829C4}"/>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Rounded Rectangle 22">
                  <a:extLst>
                    <a:ext uri="{FF2B5EF4-FFF2-40B4-BE49-F238E27FC236}">
                      <a16:creationId xmlns:a16="http://schemas.microsoft.com/office/drawing/2014/main" id="{6DF3345B-803F-4BC4-F858-041A450DA967}"/>
                    </a:ext>
                  </a:extLst>
                </p:cNvPr>
                <p:cNvSpPr/>
                <p:nvPr/>
              </p:nvSpPr>
              <p:spPr bwMode="auto">
                <a:xfrm>
                  <a:off x="6207631" y="3331996"/>
                  <a:ext cx="1032858" cy="368953"/>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Compute Cluster</a:t>
                  </a:r>
                </a:p>
              </p:txBody>
            </p:sp>
            <p:sp>
              <p:nvSpPr>
                <p:cNvPr id="24" name="Rectangle 23">
                  <a:extLst>
                    <a:ext uri="{FF2B5EF4-FFF2-40B4-BE49-F238E27FC236}">
                      <a16:creationId xmlns:a16="http://schemas.microsoft.com/office/drawing/2014/main" id="{E1AD1AC8-4A7F-4D1A-1656-64B566D15DE7}"/>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 name="Rectangle 24">
                  <a:extLst>
                    <a:ext uri="{FF2B5EF4-FFF2-40B4-BE49-F238E27FC236}">
                      <a16:creationId xmlns:a16="http://schemas.microsoft.com/office/drawing/2014/main" id="{43A800C3-D341-C2C8-AA21-13A564DE8021}"/>
                    </a:ext>
                  </a:extLst>
                </p:cNvPr>
                <p:cNvSpPr/>
                <p:nvPr/>
              </p:nvSpPr>
              <p:spPr bwMode="auto">
                <a:xfrm>
                  <a:off x="6207631" y="4125049"/>
                  <a:ext cx="1032858" cy="26438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26" name="Rectangle 25">
                  <a:extLst>
                    <a:ext uri="{FF2B5EF4-FFF2-40B4-BE49-F238E27FC236}">
                      <a16:creationId xmlns:a16="http://schemas.microsoft.com/office/drawing/2014/main" id="{3E608DC7-CE86-0600-39DA-281D5D1CF37C}"/>
                    </a:ext>
                  </a:extLst>
                </p:cNvPr>
                <p:cNvSpPr/>
                <p:nvPr/>
              </p:nvSpPr>
              <p:spPr bwMode="auto">
                <a:xfrm>
                  <a:off x="62484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6C89B7D9-CC1F-01ED-0B93-E4DFB8E2224A}"/>
                    </a:ext>
                  </a:extLst>
                </p:cNvPr>
                <p:cNvSpPr/>
                <p:nvPr/>
              </p:nvSpPr>
              <p:spPr bwMode="auto">
                <a:xfrm>
                  <a:off x="64960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88E4D2D6-67B9-14AB-A641-6C92E7BD4FEE}"/>
                    </a:ext>
                  </a:extLst>
                </p:cNvPr>
                <p:cNvSpPr/>
                <p:nvPr/>
              </p:nvSpPr>
              <p:spPr bwMode="auto">
                <a:xfrm>
                  <a:off x="67437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Rectangle 28">
                  <a:extLst>
                    <a:ext uri="{FF2B5EF4-FFF2-40B4-BE49-F238E27FC236}">
                      <a16:creationId xmlns:a16="http://schemas.microsoft.com/office/drawing/2014/main" id="{94364CD5-E99D-7972-1ECE-EBAFB536B07F}"/>
                    </a:ext>
                  </a:extLst>
                </p:cNvPr>
                <p:cNvSpPr/>
                <p:nvPr/>
              </p:nvSpPr>
              <p:spPr bwMode="auto">
                <a:xfrm>
                  <a:off x="69913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sp>
          <p:nvSpPr>
            <p:cNvPr id="6" name="TextBox 5">
              <a:extLst>
                <a:ext uri="{FF2B5EF4-FFF2-40B4-BE49-F238E27FC236}">
                  <a16:creationId xmlns:a16="http://schemas.microsoft.com/office/drawing/2014/main" id="{F7B95ED6-DAB3-FEA1-6C9E-14559F5EC9F0}"/>
                </a:ext>
              </a:extLst>
            </p:cNvPr>
            <p:cNvSpPr txBox="1"/>
            <p:nvPr/>
          </p:nvSpPr>
          <p:spPr>
            <a:xfrm>
              <a:off x="7850747" y="4352541"/>
              <a:ext cx="657691" cy="221510"/>
            </a:xfrm>
            <a:prstGeom prst="rect">
              <a:avLst/>
            </a:prstGeom>
            <a:no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Cloud</a:t>
              </a:r>
            </a:p>
          </p:txBody>
        </p:sp>
        <p:sp>
          <p:nvSpPr>
            <p:cNvPr id="7" name="Rectangle 6">
              <a:extLst>
                <a:ext uri="{FF2B5EF4-FFF2-40B4-BE49-F238E27FC236}">
                  <a16:creationId xmlns:a16="http://schemas.microsoft.com/office/drawing/2014/main" id="{AD7BF5AD-1378-D504-6F12-AB7AF03A2353}"/>
                </a:ext>
              </a:extLst>
            </p:cNvPr>
            <p:cNvSpPr/>
            <p:nvPr/>
          </p:nvSpPr>
          <p:spPr bwMode="gray">
            <a:xfrm>
              <a:off x="7868832" y="5039771"/>
              <a:ext cx="3921113" cy="181003"/>
            </a:xfrm>
            <a:prstGeom prst="rect">
              <a:avLst/>
            </a:prstGeom>
            <a:solidFill>
              <a:schemeClr val="accent1"/>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rPr>
                <a:t>Data </a:t>
              </a:r>
              <a:r>
                <a:rPr lang="en-US" sz="1100">
                  <a:solidFill>
                    <a:prstClr val="white"/>
                  </a:solidFill>
                  <a:latin typeface="Arial" charset="0"/>
                </a:rPr>
                <a:t>Ingestion </a:t>
              </a:r>
              <a:endParaRPr kumimoji="0" lang="en-US" sz="1100" b="0" i="0" u="none" strike="noStrike" kern="1200" cap="none" spc="0" normalizeH="0" baseline="0" noProof="0">
                <a:ln>
                  <a:noFill/>
                </a:ln>
                <a:solidFill>
                  <a:prstClr val="white"/>
                </a:solidFill>
                <a:effectLst/>
                <a:uLnTx/>
                <a:uFillTx/>
                <a:latin typeface="Arial" charset="0"/>
              </a:endParaRPr>
            </a:p>
          </p:txBody>
        </p:sp>
        <p:grpSp>
          <p:nvGrpSpPr>
            <p:cNvPr id="8" name="Group 7">
              <a:extLst>
                <a:ext uri="{FF2B5EF4-FFF2-40B4-BE49-F238E27FC236}">
                  <a16:creationId xmlns:a16="http://schemas.microsoft.com/office/drawing/2014/main" id="{24021B3E-339E-44BB-D12B-665F530A3A4C}"/>
                </a:ext>
              </a:extLst>
            </p:cNvPr>
            <p:cNvGrpSpPr/>
            <p:nvPr/>
          </p:nvGrpSpPr>
          <p:grpSpPr>
            <a:xfrm>
              <a:off x="8177569" y="4912727"/>
              <a:ext cx="3384827" cy="430823"/>
              <a:chOff x="1476365" y="2906286"/>
              <a:chExt cx="2501370" cy="201206"/>
            </a:xfrm>
          </p:grpSpPr>
          <p:sp>
            <p:nvSpPr>
              <p:cNvPr id="12" name="Up Arrow 11">
                <a:extLst>
                  <a:ext uri="{FF2B5EF4-FFF2-40B4-BE49-F238E27FC236}">
                    <a16:creationId xmlns:a16="http://schemas.microsoft.com/office/drawing/2014/main" id="{16DF54DD-8971-717F-B6B1-2A4905C3C5A3}"/>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 name="Up Arrow 12">
                <a:extLst>
                  <a:ext uri="{FF2B5EF4-FFF2-40B4-BE49-F238E27FC236}">
                    <a16:creationId xmlns:a16="http://schemas.microsoft.com/office/drawing/2014/main" id="{079E4175-0B2D-FA8A-9504-223B067E0BDE}"/>
                  </a:ext>
                </a:extLst>
              </p:cNvPr>
              <p:cNvSpPr/>
              <p:nvPr/>
            </p:nvSpPr>
            <p:spPr bwMode="auto">
              <a:xfrm>
                <a:off x="1476365"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4" name="Up Arrow 13">
                <a:extLst>
                  <a:ext uri="{FF2B5EF4-FFF2-40B4-BE49-F238E27FC236}">
                    <a16:creationId xmlns:a16="http://schemas.microsoft.com/office/drawing/2014/main" id="{A5162C01-FECF-6059-8DB3-1591570B59AF}"/>
                  </a:ext>
                </a:extLst>
              </p:cNvPr>
              <p:cNvSpPr/>
              <p:nvPr/>
            </p:nvSpPr>
            <p:spPr bwMode="auto">
              <a:xfrm>
                <a:off x="2241593"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5" name="Up Arrow 14">
                <a:extLst>
                  <a:ext uri="{FF2B5EF4-FFF2-40B4-BE49-F238E27FC236}">
                    <a16:creationId xmlns:a16="http://schemas.microsoft.com/office/drawing/2014/main" id="{AC6E86D1-5261-45C0-9B55-B0F0AF56A992}"/>
                  </a:ext>
                </a:extLst>
              </p:cNvPr>
              <p:cNvSpPr/>
              <p:nvPr/>
            </p:nvSpPr>
            <p:spPr bwMode="auto">
              <a:xfrm>
                <a:off x="316524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9" name="TextBox 8">
              <a:extLst>
                <a:ext uri="{FF2B5EF4-FFF2-40B4-BE49-F238E27FC236}">
                  <a16:creationId xmlns:a16="http://schemas.microsoft.com/office/drawing/2014/main" id="{2403A8EB-5EEB-AC9A-0B10-C4CC47C0E5BF}"/>
                </a:ext>
              </a:extLst>
            </p:cNvPr>
            <p:cNvSpPr txBox="1"/>
            <p:nvPr/>
          </p:nvSpPr>
          <p:spPr>
            <a:xfrm>
              <a:off x="7926786" y="1204964"/>
              <a:ext cx="35317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Data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DW Clusters over Cloud Storage</a:t>
              </a:r>
            </a:p>
          </p:txBody>
        </p:sp>
        <p:sp>
          <p:nvSpPr>
            <p:cNvPr id="10" name="Rectangle 9">
              <a:extLst>
                <a:ext uri="{FF2B5EF4-FFF2-40B4-BE49-F238E27FC236}">
                  <a16:creationId xmlns:a16="http://schemas.microsoft.com/office/drawing/2014/main" id="{0BF2EEDA-0400-038E-6F17-A763C99655B7}"/>
                </a:ext>
              </a:extLst>
            </p:cNvPr>
            <p:cNvSpPr/>
            <p:nvPr/>
          </p:nvSpPr>
          <p:spPr bwMode="gray">
            <a:xfrm>
              <a:off x="7779026" y="3737968"/>
              <a:ext cx="983633" cy="14335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11" name="Rectangle 10">
              <a:extLst>
                <a:ext uri="{FF2B5EF4-FFF2-40B4-BE49-F238E27FC236}">
                  <a16:creationId xmlns:a16="http://schemas.microsoft.com/office/drawing/2014/main" id="{5AF70A55-292B-05AD-8440-F51F61A7CDA5}"/>
                </a:ext>
              </a:extLst>
            </p:cNvPr>
            <p:cNvSpPr/>
            <p:nvPr/>
          </p:nvSpPr>
          <p:spPr bwMode="gray">
            <a:xfrm>
              <a:off x="9727372" y="3723564"/>
              <a:ext cx="983633" cy="14335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spTree>
    <p:extLst>
      <p:ext uri="{BB962C8B-B14F-4D97-AF65-F5344CB8AC3E}">
        <p14:creationId xmlns:p14="http://schemas.microsoft.com/office/powerpoint/2010/main" val="219256343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9546-BC2D-E219-17FE-55B7D7941337}"/>
              </a:ext>
            </a:extLst>
          </p:cNvPr>
          <p:cNvSpPr>
            <a:spLocks noGrp="1"/>
          </p:cNvSpPr>
          <p:nvPr>
            <p:ph type="title"/>
          </p:nvPr>
        </p:nvSpPr>
        <p:spPr/>
        <p:txBody>
          <a:bodyPr/>
          <a:lstStyle/>
          <a:p>
            <a:r>
              <a:rPr lang="en-GB"/>
              <a:t>Modern Data Architecture - In 2022 Multiple Competing Data Architecture Patterns Have Emerged As Options To Create A Data Foundation – SQL Data Mesh</a:t>
            </a:r>
          </a:p>
        </p:txBody>
      </p:sp>
      <p:sp>
        <p:nvSpPr>
          <p:cNvPr id="3" name="Content Placeholder 2">
            <a:extLst>
              <a:ext uri="{FF2B5EF4-FFF2-40B4-BE49-F238E27FC236}">
                <a16:creationId xmlns:a16="http://schemas.microsoft.com/office/drawing/2014/main" id="{53D36B35-9849-6297-1455-BDB99E7D0DFD}"/>
              </a:ext>
            </a:extLst>
          </p:cNvPr>
          <p:cNvSpPr>
            <a:spLocks noGrp="1"/>
          </p:cNvSpPr>
          <p:nvPr>
            <p:ph sz="half" idx="1"/>
          </p:nvPr>
        </p:nvSpPr>
        <p:spPr>
          <a:xfrm>
            <a:off x="1091814" y="1035732"/>
            <a:ext cx="6407122" cy="5105400"/>
          </a:xfrm>
        </p:spPr>
        <p:txBody>
          <a:bodyPr/>
          <a:lstStyle/>
          <a:p>
            <a:r>
              <a:rPr lang="en-GB" sz="1800"/>
              <a:t>Characteristics</a:t>
            </a:r>
          </a:p>
          <a:p>
            <a:pPr lvl="1"/>
            <a:r>
              <a:rPr lang="en-GB" sz="1600"/>
              <a:t>Centralised architecture</a:t>
            </a:r>
          </a:p>
          <a:p>
            <a:pPr lvl="1"/>
            <a:r>
              <a:rPr lang="en-GB" sz="1600"/>
              <a:t>Data typically ingested before data engineering</a:t>
            </a:r>
          </a:p>
          <a:p>
            <a:pPr lvl="1"/>
            <a:r>
              <a:rPr lang="en-GB" sz="1600"/>
              <a:t>Data stored in files e.g., Parquet, ORC</a:t>
            </a:r>
          </a:p>
          <a:p>
            <a:pPr lvl="1"/>
            <a:r>
              <a:rPr lang="en-GB" sz="1600"/>
              <a:t>Supports federated query beyond cloud storage</a:t>
            </a:r>
          </a:p>
          <a:p>
            <a:pPr lvl="1"/>
            <a:r>
              <a:rPr lang="en-GB" sz="1600"/>
              <a:t>Data engineering using data virtualisation </a:t>
            </a:r>
          </a:p>
          <a:p>
            <a:pPr lvl="2"/>
            <a:r>
              <a:rPr lang="en-GB" sz="1400"/>
              <a:t>Virtual data products</a:t>
            </a:r>
          </a:p>
          <a:p>
            <a:pPr lvl="1"/>
            <a:r>
              <a:rPr lang="en-GB" sz="1600"/>
              <a:t>Metadata specifications to process data are all in one place</a:t>
            </a:r>
          </a:p>
          <a:p>
            <a:r>
              <a:rPr lang="en-GB" sz="1800"/>
              <a:t>Issues</a:t>
            </a:r>
          </a:p>
          <a:p>
            <a:pPr lvl="1"/>
            <a:r>
              <a:rPr lang="en-GB" sz="1600"/>
              <a:t>Ungoverned files in cloud storage could create a swamp</a:t>
            </a:r>
          </a:p>
          <a:p>
            <a:pPr lvl="1"/>
            <a:r>
              <a:rPr lang="en-GB" sz="1600"/>
              <a:t>SQL on everything - unstructured data is a challenge</a:t>
            </a:r>
          </a:p>
          <a:p>
            <a:pPr lvl="1"/>
            <a:r>
              <a:rPr lang="en-GB" sz="1600"/>
              <a:t>Data modelling can be overlooked</a:t>
            </a:r>
          </a:p>
          <a:p>
            <a:pPr lvl="1"/>
            <a:r>
              <a:rPr lang="en-GB" sz="1600"/>
              <a:t>What about data cleansing?</a:t>
            </a:r>
          </a:p>
          <a:p>
            <a:pPr lvl="1"/>
            <a:r>
              <a:rPr lang="en-GB" sz="1600"/>
              <a:t>Performance of file access on cloud storage</a:t>
            </a:r>
          </a:p>
          <a:p>
            <a:pPr lvl="2"/>
            <a:r>
              <a:rPr lang="en-GB" sz="1400"/>
              <a:t>Is there a parallel engine to compensate?</a:t>
            </a:r>
          </a:p>
          <a:p>
            <a:r>
              <a:rPr lang="en-GB" sz="1800"/>
              <a:t>Vendor example:</a:t>
            </a:r>
          </a:p>
          <a:p>
            <a:pPr lvl="1"/>
            <a:r>
              <a:rPr lang="en-GB" sz="1600"/>
              <a:t>Starburst, Denodo (supports parallel engine)</a:t>
            </a:r>
          </a:p>
          <a:p>
            <a:endParaRPr lang="en-GB" sz="2000"/>
          </a:p>
        </p:txBody>
      </p:sp>
      <p:sp>
        <p:nvSpPr>
          <p:cNvPr id="609" name="TextBox 608">
            <a:extLst>
              <a:ext uri="{FF2B5EF4-FFF2-40B4-BE49-F238E27FC236}">
                <a16:creationId xmlns:a16="http://schemas.microsoft.com/office/drawing/2014/main" id="{BD047E96-1157-2D36-F620-7E159FE82A18}"/>
              </a:ext>
            </a:extLst>
          </p:cNvPr>
          <p:cNvSpPr txBox="1"/>
          <p:nvPr/>
        </p:nvSpPr>
        <p:spPr>
          <a:xfrm>
            <a:off x="7427724" y="1015328"/>
            <a:ext cx="394210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SQL Data Mesh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a:rPr>
              <a:t>- </a:t>
            </a:r>
            <a:r>
              <a:rPr kumimoji="0" lang="en-GB" b="0" i="0" u="none" strike="noStrike" kern="1200" cap="none" spc="0" normalizeH="0" baseline="0" noProof="0">
                <a:ln>
                  <a:noFill/>
                </a:ln>
                <a:solidFill>
                  <a:srgbClr val="000000"/>
                </a:solidFill>
                <a:effectLst/>
                <a:uLnTx/>
                <a:uFillTx/>
                <a:latin typeface="Arial"/>
                <a:ea typeface="+mn-ea"/>
                <a:cs typeface="+mn-cs"/>
              </a:rPr>
              <a:t>Federated Query Over a Data Lake</a:t>
            </a:r>
          </a:p>
        </p:txBody>
      </p:sp>
      <p:grpSp>
        <p:nvGrpSpPr>
          <p:cNvPr id="914" name="Group 913">
            <a:extLst>
              <a:ext uri="{FF2B5EF4-FFF2-40B4-BE49-F238E27FC236}">
                <a16:creationId xmlns:a16="http://schemas.microsoft.com/office/drawing/2014/main" id="{3F574277-0284-2A31-A7A2-56572EA9D239}"/>
              </a:ext>
            </a:extLst>
          </p:cNvPr>
          <p:cNvGrpSpPr/>
          <p:nvPr/>
        </p:nvGrpSpPr>
        <p:grpSpPr>
          <a:xfrm>
            <a:off x="7084088" y="1838786"/>
            <a:ext cx="4816363" cy="4403825"/>
            <a:chOff x="6930323" y="1729834"/>
            <a:chExt cx="4465212" cy="4512778"/>
          </a:xfrm>
        </p:grpSpPr>
        <p:grpSp>
          <p:nvGrpSpPr>
            <p:cNvPr id="297" name="Group 296">
              <a:extLst>
                <a:ext uri="{FF2B5EF4-FFF2-40B4-BE49-F238E27FC236}">
                  <a16:creationId xmlns:a16="http://schemas.microsoft.com/office/drawing/2014/main" id="{FC9286D6-D9CC-F155-D5C0-1363381EDF9E}"/>
                </a:ext>
              </a:extLst>
            </p:cNvPr>
            <p:cNvGrpSpPr/>
            <p:nvPr/>
          </p:nvGrpSpPr>
          <p:grpSpPr>
            <a:xfrm>
              <a:off x="6930323" y="4924521"/>
              <a:ext cx="4465212" cy="1318091"/>
              <a:chOff x="915644" y="2001017"/>
              <a:chExt cx="11206089" cy="3637783"/>
            </a:xfrm>
          </p:grpSpPr>
          <p:sp>
            <p:nvSpPr>
              <p:cNvPr id="298" name="Rectangle 297">
                <a:extLst>
                  <a:ext uri="{FF2B5EF4-FFF2-40B4-BE49-F238E27FC236}">
                    <a16:creationId xmlns:a16="http://schemas.microsoft.com/office/drawing/2014/main" id="{50BB56EE-A566-048A-D3CF-BB0ABC549CF7}"/>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299" name="Picture 298">
                <a:extLst>
                  <a:ext uri="{FF2B5EF4-FFF2-40B4-BE49-F238E27FC236}">
                    <a16:creationId xmlns:a16="http://schemas.microsoft.com/office/drawing/2014/main" id="{CBC0EB65-355A-5B43-F309-28E8617CAE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300" name="Picture 299">
                <a:extLst>
                  <a:ext uri="{FF2B5EF4-FFF2-40B4-BE49-F238E27FC236}">
                    <a16:creationId xmlns:a16="http://schemas.microsoft.com/office/drawing/2014/main" id="{9871E3A4-0B05-BAEC-7A61-E0B5B61695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301" name="Picture 300">
                <a:extLst>
                  <a:ext uri="{FF2B5EF4-FFF2-40B4-BE49-F238E27FC236}">
                    <a16:creationId xmlns:a16="http://schemas.microsoft.com/office/drawing/2014/main" id="{1E45D3DB-6665-DA88-EC18-76A5C508810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302" name="Picture 301">
                <a:extLst>
                  <a:ext uri="{FF2B5EF4-FFF2-40B4-BE49-F238E27FC236}">
                    <a16:creationId xmlns:a16="http://schemas.microsoft.com/office/drawing/2014/main" id="{5BE51D75-1EE6-1035-0B78-4BB6A1874C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303" name="Picture 302">
                <a:extLst>
                  <a:ext uri="{FF2B5EF4-FFF2-40B4-BE49-F238E27FC236}">
                    <a16:creationId xmlns:a16="http://schemas.microsoft.com/office/drawing/2014/main" id="{12BA4B62-B668-CFDA-5A5C-C9AF359D8A4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304" name="TextBox 303">
                <a:extLst>
                  <a:ext uri="{FF2B5EF4-FFF2-40B4-BE49-F238E27FC236}">
                    <a16:creationId xmlns:a16="http://schemas.microsoft.com/office/drawing/2014/main" id="{DF645085-036A-E061-6FD3-7BAEF30C6CDB}"/>
                  </a:ext>
                </a:extLst>
              </p:cNvPr>
              <p:cNvSpPr txBox="1"/>
              <p:nvPr/>
            </p:nvSpPr>
            <p:spPr>
              <a:xfrm>
                <a:off x="3594618" y="3302577"/>
                <a:ext cx="12880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05" name="TextBox 304">
                <a:extLst>
                  <a:ext uri="{FF2B5EF4-FFF2-40B4-BE49-F238E27FC236}">
                    <a16:creationId xmlns:a16="http://schemas.microsoft.com/office/drawing/2014/main" id="{3C5E60EC-55CE-DD37-6254-76F5940EAF1F}"/>
                  </a:ext>
                </a:extLst>
              </p:cNvPr>
              <p:cNvSpPr txBox="1"/>
              <p:nvPr/>
            </p:nvSpPr>
            <p:spPr>
              <a:xfrm>
                <a:off x="3807260" y="2710882"/>
                <a:ext cx="178379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06" name="TextBox 305">
                <a:extLst>
                  <a:ext uri="{FF2B5EF4-FFF2-40B4-BE49-F238E27FC236}">
                    <a16:creationId xmlns:a16="http://schemas.microsoft.com/office/drawing/2014/main" id="{56881ED9-A410-0732-3DE8-A6568E6C5430}"/>
                  </a:ext>
                </a:extLst>
              </p:cNvPr>
              <p:cNvSpPr txBox="1"/>
              <p:nvPr/>
            </p:nvSpPr>
            <p:spPr>
              <a:xfrm>
                <a:off x="7342710" y="2686868"/>
                <a:ext cx="2143933"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07" name="TextBox 306">
                <a:extLst>
                  <a:ext uri="{FF2B5EF4-FFF2-40B4-BE49-F238E27FC236}">
                    <a16:creationId xmlns:a16="http://schemas.microsoft.com/office/drawing/2014/main" id="{427AC2C4-DBF3-1C33-E604-AF0BB55F7AF3}"/>
                  </a:ext>
                </a:extLst>
              </p:cNvPr>
              <p:cNvSpPr txBox="1"/>
              <p:nvPr/>
            </p:nvSpPr>
            <p:spPr>
              <a:xfrm>
                <a:off x="7473497" y="3748536"/>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08" name="TextBox 307">
                <a:extLst>
                  <a:ext uri="{FF2B5EF4-FFF2-40B4-BE49-F238E27FC236}">
                    <a16:creationId xmlns:a16="http://schemas.microsoft.com/office/drawing/2014/main" id="{93CCEFC2-4806-0984-06DE-513CF67537AA}"/>
                  </a:ext>
                </a:extLst>
              </p:cNvPr>
              <p:cNvSpPr txBox="1"/>
              <p:nvPr/>
            </p:nvSpPr>
            <p:spPr>
              <a:xfrm>
                <a:off x="7574162" y="3150323"/>
                <a:ext cx="17193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09" name="Rectangle 308">
                <a:extLst>
                  <a:ext uri="{FF2B5EF4-FFF2-40B4-BE49-F238E27FC236}">
                    <a16:creationId xmlns:a16="http://schemas.microsoft.com/office/drawing/2014/main" id="{0D28616D-7FC0-C305-3A30-1EFBE16BABBC}"/>
                  </a:ext>
                </a:extLst>
              </p:cNvPr>
              <p:cNvSpPr/>
              <p:nvPr/>
            </p:nvSpPr>
            <p:spPr>
              <a:xfrm>
                <a:off x="3439866" y="2077896"/>
                <a:ext cx="3416302"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310" name="Rectangle 309">
                <a:extLst>
                  <a:ext uri="{FF2B5EF4-FFF2-40B4-BE49-F238E27FC236}">
                    <a16:creationId xmlns:a16="http://schemas.microsoft.com/office/drawing/2014/main" id="{E1507ED9-0892-E6E5-EF22-3F0BFC932306}"/>
                  </a:ext>
                </a:extLst>
              </p:cNvPr>
              <p:cNvSpPr/>
              <p:nvPr/>
            </p:nvSpPr>
            <p:spPr>
              <a:xfrm>
                <a:off x="6993420" y="2053938"/>
                <a:ext cx="3030101"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311" name="Picture 14" descr="Leading from the Edge: How Edge computing is revolutionizing micro data  construction - DCD">
                <a:extLst>
                  <a:ext uri="{FF2B5EF4-FFF2-40B4-BE49-F238E27FC236}">
                    <a16:creationId xmlns:a16="http://schemas.microsoft.com/office/drawing/2014/main" id="{33A67247-2FD2-C1B8-33A5-9F21BFB2960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312" name="Rectangle 311">
                <a:extLst>
                  <a:ext uri="{FF2B5EF4-FFF2-40B4-BE49-F238E27FC236}">
                    <a16:creationId xmlns:a16="http://schemas.microsoft.com/office/drawing/2014/main" id="{D45037A4-71E0-1704-90EE-3AAA73BBF6D0}"/>
                  </a:ext>
                </a:extLst>
              </p:cNvPr>
              <p:cNvSpPr/>
              <p:nvPr/>
            </p:nvSpPr>
            <p:spPr>
              <a:xfrm>
                <a:off x="10006500" y="2053938"/>
                <a:ext cx="2060565"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313" name="Group 312">
                <a:extLst>
                  <a:ext uri="{FF2B5EF4-FFF2-40B4-BE49-F238E27FC236}">
                    <a16:creationId xmlns:a16="http://schemas.microsoft.com/office/drawing/2014/main" id="{4E65ACB8-DF05-5F49-64C1-A93E57CB672F}"/>
                  </a:ext>
                </a:extLst>
              </p:cNvPr>
              <p:cNvGrpSpPr/>
              <p:nvPr/>
            </p:nvGrpSpPr>
            <p:grpSpPr>
              <a:xfrm>
                <a:off x="3197371" y="2001017"/>
                <a:ext cx="6512863" cy="3637783"/>
                <a:chOff x="3197371" y="2001017"/>
                <a:chExt cx="6512863" cy="3153359"/>
              </a:xfrm>
            </p:grpSpPr>
            <p:cxnSp>
              <p:nvCxnSpPr>
                <p:cNvPr id="328" name="Straight Connector 327">
                  <a:extLst>
                    <a:ext uri="{FF2B5EF4-FFF2-40B4-BE49-F238E27FC236}">
                      <a16:creationId xmlns:a16="http://schemas.microsoft.com/office/drawing/2014/main" id="{A118902F-2F5B-562D-3B65-57D704DD3E69}"/>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9" name="Straight Connector 328">
                  <a:extLst>
                    <a:ext uri="{FF2B5EF4-FFF2-40B4-BE49-F238E27FC236}">
                      <a16:creationId xmlns:a16="http://schemas.microsoft.com/office/drawing/2014/main" id="{18778A50-924E-5495-8F46-1AED21EE40EA}"/>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0" name="Straight Connector 329">
                  <a:extLst>
                    <a:ext uri="{FF2B5EF4-FFF2-40B4-BE49-F238E27FC236}">
                      <a16:creationId xmlns:a16="http://schemas.microsoft.com/office/drawing/2014/main" id="{8B91510C-2D55-3BF1-756E-978843EF5E76}"/>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314" name="Rectangle 313">
                <a:extLst>
                  <a:ext uri="{FF2B5EF4-FFF2-40B4-BE49-F238E27FC236}">
                    <a16:creationId xmlns:a16="http://schemas.microsoft.com/office/drawing/2014/main" id="{EFBD16A2-2D01-6963-5147-DA4FE9481CEC}"/>
                  </a:ext>
                </a:extLst>
              </p:cNvPr>
              <p:cNvSpPr/>
              <p:nvPr/>
            </p:nvSpPr>
            <p:spPr>
              <a:xfrm>
                <a:off x="915644" y="2076798"/>
                <a:ext cx="2567458"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315" name="Picture 314">
                <a:extLst>
                  <a:ext uri="{FF2B5EF4-FFF2-40B4-BE49-F238E27FC236}">
                    <a16:creationId xmlns:a16="http://schemas.microsoft.com/office/drawing/2014/main" id="{62EECE27-5819-63BA-CCCC-1112894D43E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316" name="Picture 315">
                <a:extLst>
                  <a:ext uri="{FF2B5EF4-FFF2-40B4-BE49-F238E27FC236}">
                    <a16:creationId xmlns:a16="http://schemas.microsoft.com/office/drawing/2014/main" id="{4320D226-1128-2D23-A735-1C74F772A78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317" name="Picture 2" descr="Integrate Oracle Netsuite | CyTrack Customer Experience Technology">
                <a:extLst>
                  <a:ext uri="{FF2B5EF4-FFF2-40B4-BE49-F238E27FC236}">
                    <a16:creationId xmlns:a16="http://schemas.microsoft.com/office/drawing/2014/main" id="{A907617E-FA86-29DF-B549-DA3C55E6C3AB}"/>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8" name="Picture 2">
                <a:extLst>
                  <a:ext uri="{FF2B5EF4-FFF2-40B4-BE49-F238E27FC236}">
                    <a16:creationId xmlns:a16="http://schemas.microsoft.com/office/drawing/2014/main" id="{0D2B1CD6-684A-77DD-6E30-84A1864B0548}"/>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9" name="Picture 4" descr="monday.com logo">
                <a:extLst>
                  <a:ext uri="{FF2B5EF4-FFF2-40B4-BE49-F238E27FC236}">
                    <a16:creationId xmlns:a16="http://schemas.microsoft.com/office/drawing/2014/main" id="{1D082EFA-AC61-6842-DCBE-2A17155D1F9F}"/>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6">
                <a:extLst>
                  <a:ext uri="{FF2B5EF4-FFF2-40B4-BE49-F238E27FC236}">
                    <a16:creationId xmlns:a16="http://schemas.microsoft.com/office/drawing/2014/main" id="{39F4C541-1135-25F7-C2F5-947A2C82C505}"/>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320">
                <a:extLst>
                  <a:ext uri="{FF2B5EF4-FFF2-40B4-BE49-F238E27FC236}">
                    <a16:creationId xmlns:a16="http://schemas.microsoft.com/office/drawing/2014/main" id="{98D16A2C-8CED-4040-74E0-0000E81BE8E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322" name="Picture 321">
                <a:extLst>
                  <a:ext uri="{FF2B5EF4-FFF2-40B4-BE49-F238E27FC236}">
                    <a16:creationId xmlns:a16="http://schemas.microsoft.com/office/drawing/2014/main" id="{F6068342-8A62-8C98-5A80-ED5C281796B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323" name="TextBox 322">
                <a:extLst>
                  <a:ext uri="{FF2B5EF4-FFF2-40B4-BE49-F238E27FC236}">
                    <a16:creationId xmlns:a16="http://schemas.microsoft.com/office/drawing/2014/main" id="{CE1A732A-BE47-64D8-23AC-A642BB5A68E1}"/>
                  </a:ext>
                </a:extLst>
              </p:cNvPr>
              <p:cNvSpPr txBox="1"/>
              <p:nvPr/>
            </p:nvSpPr>
            <p:spPr>
              <a:xfrm>
                <a:off x="8414674" y="3740276"/>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24" name="TextBox 323">
                <a:extLst>
                  <a:ext uri="{FF2B5EF4-FFF2-40B4-BE49-F238E27FC236}">
                    <a16:creationId xmlns:a16="http://schemas.microsoft.com/office/drawing/2014/main" id="{E6620040-8D5E-FC58-DEC7-0C2F525B7E2D}"/>
                  </a:ext>
                </a:extLst>
              </p:cNvPr>
              <p:cNvSpPr txBox="1"/>
              <p:nvPr/>
            </p:nvSpPr>
            <p:spPr>
              <a:xfrm>
                <a:off x="5013031" y="3431395"/>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25" name="TextBox 324">
                <a:extLst>
                  <a:ext uri="{FF2B5EF4-FFF2-40B4-BE49-F238E27FC236}">
                    <a16:creationId xmlns:a16="http://schemas.microsoft.com/office/drawing/2014/main" id="{7D68F542-8A15-1D8D-09B7-6E5A7EFDF9A4}"/>
                  </a:ext>
                </a:extLst>
              </p:cNvPr>
              <p:cNvSpPr txBox="1"/>
              <p:nvPr/>
            </p:nvSpPr>
            <p:spPr>
              <a:xfrm>
                <a:off x="5058784" y="3831678"/>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26" name="TextBox 325">
                <a:extLst>
                  <a:ext uri="{FF2B5EF4-FFF2-40B4-BE49-F238E27FC236}">
                    <a16:creationId xmlns:a16="http://schemas.microsoft.com/office/drawing/2014/main" id="{9840ED32-7655-319C-CF64-7E139C0FFFAC}"/>
                  </a:ext>
                </a:extLst>
              </p:cNvPr>
              <p:cNvSpPr txBox="1"/>
              <p:nvPr/>
            </p:nvSpPr>
            <p:spPr>
              <a:xfrm>
                <a:off x="10292504" y="4815824"/>
                <a:ext cx="1416889" cy="59460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27" name="TextBox 326">
                <a:extLst>
                  <a:ext uri="{FF2B5EF4-FFF2-40B4-BE49-F238E27FC236}">
                    <a16:creationId xmlns:a16="http://schemas.microsoft.com/office/drawing/2014/main" id="{A1EDDBC8-D829-086F-6209-901F9D0D323C}"/>
                  </a:ext>
                </a:extLst>
              </p:cNvPr>
              <p:cNvSpPr txBox="1"/>
              <p:nvPr/>
            </p:nvSpPr>
            <p:spPr>
              <a:xfrm>
                <a:off x="3810259" y="4815824"/>
                <a:ext cx="2525286" cy="59460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sp>
          <p:nvSpPr>
            <p:cNvPr id="332" name="AutoShape 4">
              <a:extLst>
                <a:ext uri="{FF2B5EF4-FFF2-40B4-BE49-F238E27FC236}">
                  <a16:creationId xmlns:a16="http://schemas.microsoft.com/office/drawing/2014/main" id="{A39D5239-CC11-5BDB-F8F5-3413C0A8D5D7}"/>
                </a:ext>
              </a:extLst>
            </p:cNvPr>
            <p:cNvSpPr>
              <a:spLocks noChangeArrowheads="1"/>
            </p:cNvSpPr>
            <p:nvPr/>
          </p:nvSpPr>
          <p:spPr bwMode="auto">
            <a:xfrm>
              <a:off x="7154279" y="3753658"/>
              <a:ext cx="4087289" cy="78919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335" name="TextBox 334">
              <a:extLst>
                <a:ext uri="{FF2B5EF4-FFF2-40B4-BE49-F238E27FC236}">
                  <a16:creationId xmlns:a16="http://schemas.microsoft.com/office/drawing/2014/main" id="{02939D6D-DDFF-08A4-7241-B5F2BA3033E6}"/>
                </a:ext>
              </a:extLst>
            </p:cNvPr>
            <p:cNvSpPr txBox="1"/>
            <p:nvPr/>
          </p:nvSpPr>
          <p:spPr>
            <a:xfrm>
              <a:off x="7407239" y="4034116"/>
              <a:ext cx="3533139" cy="338554"/>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336" name="Group 335">
              <a:extLst>
                <a:ext uri="{FF2B5EF4-FFF2-40B4-BE49-F238E27FC236}">
                  <a16:creationId xmlns:a16="http://schemas.microsoft.com/office/drawing/2014/main" id="{9D6781C8-E3BA-5E23-79B5-2667458D9BD3}"/>
                </a:ext>
              </a:extLst>
            </p:cNvPr>
            <p:cNvGrpSpPr/>
            <p:nvPr/>
          </p:nvGrpSpPr>
          <p:grpSpPr>
            <a:xfrm>
              <a:off x="8799370" y="4154426"/>
              <a:ext cx="684257" cy="205775"/>
              <a:chOff x="2745311" y="6337135"/>
              <a:chExt cx="1253460" cy="373075"/>
            </a:xfrm>
          </p:grpSpPr>
          <p:pic>
            <p:nvPicPr>
              <p:cNvPr id="337" name="Picture 336">
                <a:extLst>
                  <a:ext uri="{FF2B5EF4-FFF2-40B4-BE49-F238E27FC236}">
                    <a16:creationId xmlns:a16="http://schemas.microsoft.com/office/drawing/2014/main" id="{4639715E-3A7D-B3A0-5FA6-50743175EE1E}"/>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745311" y="6345996"/>
                <a:ext cx="302031" cy="364214"/>
              </a:xfrm>
              <a:prstGeom prst="rect">
                <a:avLst/>
              </a:prstGeom>
            </p:spPr>
          </p:pic>
          <p:pic>
            <p:nvPicPr>
              <p:cNvPr id="338" name="Picture 337">
                <a:extLst>
                  <a:ext uri="{FF2B5EF4-FFF2-40B4-BE49-F238E27FC236}">
                    <a16:creationId xmlns:a16="http://schemas.microsoft.com/office/drawing/2014/main" id="{9D79C29A-BA9F-5CE9-CE56-1B21BF18FCA4}"/>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656749" y="6364290"/>
                <a:ext cx="342022" cy="342024"/>
              </a:xfrm>
              <a:prstGeom prst="rect">
                <a:avLst/>
              </a:prstGeom>
            </p:spPr>
          </p:pic>
          <p:pic>
            <p:nvPicPr>
              <p:cNvPr id="339" name="Picture 338">
                <a:extLst>
                  <a:ext uri="{FF2B5EF4-FFF2-40B4-BE49-F238E27FC236}">
                    <a16:creationId xmlns:a16="http://schemas.microsoft.com/office/drawing/2014/main" id="{EED393FB-8A35-3921-94AD-7A435628E55F}"/>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236745" y="6337135"/>
                <a:ext cx="272728" cy="358769"/>
              </a:xfrm>
              <a:prstGeom prst="rect">
                <a:avLst/>
              </a:prstGeom>
            </p:spPr>
          </p:pic>
        </p:grpSp>
        <p:grpSp>
          <p:nvGrpSpPr>
            <p:cNvPr id="340" name="Group 339">
              <a:extLst>
                <a:ext uri="{FF2B5EF4-FFF2-40B4-BE49-F238E27FC236}">
                  <a16:creationId xmlns:a16="http://schemas.microsoft.com/office/drawing/2014/main" id="{3185F9FF-52BA-E0F5-3A9C-37D9D2FEABC7}"/>
                </a:ext>
              </a:extLst>
            </p:cNvPr>
            <p:cNvGrpSpPr/>
            <p:nvPr/>
          </p:nvGrpSpPr>
          <p:grpSpPr>
            <a:xfrm>
              <a:off x="7202206" y="2335358"/>
              <a:ext cx="3992338" cy="1374443"/>
              <a:chOff x="1843548" y="2569852"/>
              <a:chExt cx="7281332" cy="2393614"/>
            </a:xfrm>
          </p:grpSpPr>
          <p:sp>
            <p:nvSpPr>
              <p:cNvPr id="342" name="Rectangle 341">
                <a:extLst>
                  <a:ext uri="{FF2B5EF4-FFF2-40B4-BE49-F238E27FC236}">
                    <a16:creationId xmlns:a16="http://schemas.microsoft.com/office/drawing/2014/main" id="{9CC5BE39-1886-A38A-BB8E-607F0F80A198}"/>
                  </a:ext>
                </a:extLst>
              </p:cNvPr>
              <p:cNvSpPr/>
              <p:nvPr/>
            </p:nvSpPr>
            <p:spPr bwMode="auto">
              <a:xfrm>
                <a:off x="1843548" y="4219814"/>
                <a:ext cx="728133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3" name="Rectangle 342">
                <a:extLst>
                  <a:ext uri="{FF2B5EF4-FFF2-40B4-BE49-F238E27FC236}">
                    <a16:creationId xmlns:a16="http://schemas.microsoft.com/office/drawing/2014/main" id="{E9EB9112-F33F-B6CC-38D5-778780920FBE}"/>
                  </a:ext>
                </a:extLst>
              </p:cNvPr>
              <p:cNvSpPr/>
              <p:nvPr/>
            </p:nvSpPr>
            <p:spPr bwMode="auto">
              <a:xfrm>
                <a:off x="1843548" y="3373273"/>
                <a:ext cx="6944192" cy="79810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44" name="Group 18">
                <a:extLst>
                  <a:ext uri="{FF2B5EF4-FFF2-40B4-BE49-F238E27FC236}">
                    <a16:creationId xmlns:a16="http://schemas.microsoft.com/office/drawing/2014/main" id="{5CD24807-1AD0-98FE-4180-C8A4421F358A}"/>
                  </a:ext>
                </a:extLst>
              </p:cNvPr>
              <p:cNvGrpSpPr>
                <a:grpSpLocks/>
              </p:cNvGrpSpPr>
              <p:nvPr/>
            </p:nvGrpSpPr>
            <p:grpSpPr bwMode="auto">
              <a:xfrm>
                <a:off x="3106739" y="4351537"/>
                <a:ext cx="529627" cy="474710"/>
                <a:chOff x="674" y="3660"/>
                <a:chExt cx="464" cy="428"/>
              </a:xfrm>
            </p:grpSpPr>
            <p:sp>
              <p:nvSpPr>
                <p:cNvPr id="591" name="Rectangle 19">
                  <a:extLst>
                    <a:ext uri="{FF2B5EF4-FFF2-40B4-BE49-F238E27FC236}">
                      <a16:creationId xmlns:a16="http://schemas.microsoft.com/office/drawing/2014/main" id="{4D4BE6A1-E01E-079A-E3AF-71B3EC73834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2" name="Rectangle 20">
                  <a:extLst>
                    <a:ext uri="{FF2B5EF4-FFF2-40B4-BE49-F238E27FC236}">
                      <a16:creationId xmlns:a16="http://schemas.microsoft.com/office/drawing/2014/main" id="{27317B72-A079-2AF4-7E05-1104529E673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3" name="Line 21">
                  <a:extLst>
                    <a:ext uri="{FF2B5EF4-FFF2-40B4-BE49-F238E27FC236}">
                      <a16:creationId xmlns:a16="http://schemas.microsoft.com/office/drawing/2014/main" id="{7C9FFC57-576C-DC17-A8B9-63474ED6842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4" name="Line 22">
                  <a:extLst>
                    <a:ext uri="{FF2B5EF4-FFF2-40B4-BE49-F238E27FC236}">
                      <a16:creationId xmlns:a16="http://schemas.microsoft.com/office/drawing/2014/main" id="{2412501D-95A1-AEAA-D8CB-BE21C13C81C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5" name="Line 23">
                  <a:extLst>
                    <a:ext uri="{FF2B5EF4-FFF2-40B4-BE49-F238E27FC236}">
                      <a16:creationId xmlns:a16="http://schemas.microsoft.com/office/drawing/2014/main" id="{28AFBF74-93AE-C072-E3A2-E720DC2FCE9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6" name="Line 24">
                  <a:extLst>
                    <a:ext uri="{FF2B5EF4-FFF2-40B4-BE49-F238E27FC236}">
                      <a16:creationId xmlns:a16="http://schemas.microsoft.com/office/drawing/2014/main" id="{11F36068-864E-F23B-434F-4AD0511642A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7" name="Line 25">
                  <a:extLst>
                    <a:ext uri="{FF2B5EF4-FFF2-40B4-BE49-F238E27FC236}">
                      <a16:creationId xmlns:a16="http://schemas.microsoft.com/office/drawing/2014/main" id="{B42749CF-5829-678D-6062-FCE651B13D1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8" name="Line 26">
                  <a:extLst>
                    <a:ext uri="{FF2B5EF4-FFF2-40B4-BE49-F238E27FC236}">
                      <a16:creationId xmlns:a16="http://schemas.microsoft.com/office/drawing/2014/main" id="{E197AD92-433A-E01E-9F68-EE1780EE618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9" name="Line 27">
                  <a:extLst>
                    <a:ext uri="{FF2B5EF4-FFF2-40B4-BE49-F238E27FC236}">
                      <a16:creationId xmlns:a16="http://schemas.microsoft.com/office/drawing/2014/main" id="{2BC9613D-BBE9-8CF5-C019-CF5AEE8E6C6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5" name="Group 18">
                <a:extLst>
                  <a:ext uri="{FF2B5EF4-FFF2-40B4-BE49-F238E27FC236}">
                    <a16:creationId xmlns:a16="http://schemas.microsoft.com/office/drawing/2014/main" id="{332CD5C8-44CA-5663-D93B-A1C3848B0600}"/>
                  </a:ext>
                </a:extLst>
              </p:cNvPr>
              <p:cNvGrpSpPr>
                <a:grpSpLocks/>
              </p:cNvGrpSpPr>
              <p:nvPr/>
            </p:nvGrpSpPr>
            <p:grpSpPr bwMode="auto">
              <a:xfrm>
                <a:off x="3818338" y="4351537"/>
                <a:ext cx="529627" cy="474710"/>
                <a:chOff x="674" y="3660"/>
                <a:chExt cx="464" cy="428"/>
              </a:xfrm>
            </p:grpSpPr>
            <p:sp>
              <p:nvSpPr>
                <p:cNvPr id="582" name="Rectangle 19">
                  <a:extLst>
                    <a:ext uri="{FF2B5EF4-FFF2-40B4-BE49-F238E27FC236}">
                      <a16:creationId xmlns:a16="http://schemas.microsoft.com/office/drawing/2014/main" id="{83B9E101-F1AE-A540-9B9A-FA1B0DD3099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3" name="Rectangle 20">
                  <a:extLst>
                    <a:ext uri="{FF2B5EF4-FFF2-40B4-BE49-F238E27FC236}">
                      <a16:creationId xmlns:a16="http://schemas.microsoft.com/office/drawing/2014/main" id="{61496495-6D89-2AC4-9DEB-CC584B66685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4" name="Line 21">
                  <a:extLst>
                    <a:ext uri="{FF2B5EF4-FFF2-40B4-BE49-F238E27FC236}">
                      <a16:creationId xmlns:a16="http://schemas.microsoft.com/office/drawing/2014/main" id="{ED10F302-056E-1122-6355-28B2072CADE0}"/>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5" name="Line 22">
                  <a:extLst>
                    <a:ext uri="{FF2B5EF4-FFF2-40B4-BE49-F238E27FC236}">
                      <a16:creationId xmlns:a16="http://schemas.microsoft.com/office/drawing/2014/main" id="{52235FB6-7FB9-FBE2-CD5E-1B92736B5C7E}"/>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6" name="Line 23">
                  <a:extLst>
                    <a:ext uri="{FF2B5EF4-FFF2-40B4-BE49-F238E27FC236}">
                      <a16:creationId xmlns:a16="http://schemas.microsoft.com/office/drawing/2014/main" id="{4A46BFF2-94F6-A6CD-0CF1-2398653684B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7" name="Line 24">
                  <a:extLst>
                    <a:ext uri="{FF2B5EF4-FFF2-40B4-BE49-F238E27FC236}">
                      <a16:creationId xmlns:a16="http://schemas.microsoft.com/office/drawing/2014/main" id="{99E6B492-D433-EFA4-DEBA-E88943AC478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8" name="Line 25">
                  <a:extLst>
                    <a:ext uri="{FF2B5EF4-FFF2-40B4-BE49-F238E27FC236}">
                      <a16:creationId xmlns:a16="http://schemas.microsoft.com/office/drawing/2014/main" id="{85206A6E-0E5E-F28A-ADBC-C09143F03A9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9" name="Line 26">
                  <a:extLst>
                    <a:ext uri="{FF2B5EF4-FFF2-40B4-BE49-F238E27FC236}">
                      <a16:creationId xmlns:a16="http://schemas.microsoft.com/office/drawing/2014/main" id="{124F1CCA-E28A-D352-B2D3-8F1B93C5D4A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0" name="Line 27">
                  <a:extLst>
                    <a:ext uri="{FF2B5EF4-FFF2-40B4-BE49-F238E27FC236}">
                      <a16:creationId xmlns:a16="http://schemas.microsoft.com/office/drawing/2014/main" id="{17D70FC7-4EA6-FE04-CAAE-3C683FCE98F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6" name="Group 18">
                <a:extLst>
                  <a:ext uri="{FF2B5EF4-FFF2-40B4-BE49-F238E27FC236}">
                    <a16:creationId xmlns:a16="http://schemas.microsoft.com/office/drawing/2014/main" id="{E3A7A6C3-3D66-1DCD-B99C-6B9135DE780D}"/>
                  </a:ext>
                </a:extLst>
              </p:cNvPr>
              <p:cNvGrpSpPr>
                <a:grpSpLocks/>
              </p:cNvGrpSpPr>
              <p:nvPr/>
            </p:nvGrpSpPr>
            <p:grpSpPr bwMode="auto">
              <a:xfrm>
                <a:off x="4671980" y="4351537"/>
                <a:ext cx="529627" cy="474710"/>
                <a:chOff x="674" y="3660"/>
                <a:chExt cx="464" cy="428"/>
              </a:xfrm>
            </p:grpSpPr>
            <p:sp>
              <p:nvSpPr>
                <p:cNvPr id="573" name="Rectangle 19">
                  <a:extLst>
                    <a:ext uri="{FF2B5EF4-FFF2-40B4-BE49-F238E27FC236}">
                      <a16:creationId xmlns:a16="http://schemas.microsoft.com/office/drawing/2014/main" id="{9AF72AEA-BB21-1D65-AD57-47C5A36D0C4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4" name="Rectangle 20">
                  <a:extLst>
                    <a:ext uri="{FF2B5EF4-FFF2-40B4-BE49-F238E27FC236}">
                      <a16:creationId xmlns:a16="http://schemas.microsoft.com/office/drawing/2014/main" id="{FA8E1885-9A6B-0245-D451-529B2A3F046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5" name="Line 21">
                  <a:extLst>
                    <a:ext uri="{FF2B5EF4-FFF2-40B4-BE49-F238E27FC236}">
                      <a16:creationId xmlns:a16="http://schemas.microsoft.com/office/drawing/2014/main" id="{6315B40E-7D4B-3234-A736-17C5B092EC6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6" name="Line 22">
                  <a:extLst>
                    <a:ext uri="{FF2B5EF4-FFF2-40B4-BE49-F238E27FC236}">
                      <a16:creationId xmlns:a16="http://schemas.microsoft.com/office/drawing/2014/main" id="{745D558F-52DF-A362-C56E-34793BE7576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7" name="Line 23">
                  <a:extLst>
                    <a:ext uri="{FF2B5EF4-FFF2-40B4-BE49-F238E27FC236}">
                      <a16:creationId xmlns:a16="http://schemas.microsoft.com/office/drawing/2014/main" id="{C820D4B0-47B9-90C6-7AB8-855BC19AB7F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8" name="Line 24">
                  <a:extLst>
                    <a:ext uri="{FF2B5EF4-FFF2-40B4-BE49-F238E27FC236}">
                      <a16:creationId xmlns:a16="http://schemas.microsoft.com/office/drawing/2014/main" id="{0E044C15-DDC3-58F4-F684-83F62202D4D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9" name="Line 25">
                  <a:extLst>
                    <a:ext uri="{FF2B5EF4-FFF2-40B4-BE49-F238E27FC236}">
                      <a16:creationId xmlns:a16="http://schemas.microsoft.com/office/drawing/2014/main" id="{6FC03F30-6521-90A6-17B5-2982C07A076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0" name="Line 26">
                  <a:extLst>
                    <a:ext uri="{FF2B5EF4-FFF2-40B4-BE49-F238E27FC236}">
                      <a16:creationId xmlns:a16="http://schemas.microsoft.com/office/drawing/2014/main" id="{CBA0C16D-6C33-2736-A290-7454A20D9B3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1" name="Line 27">
                  <a:extLst>
                    <a:ext uri="{FF2B5EF4-FFF2-40B4-BE49-F238E27FC236}">
                      <a16:creationId xmlns:a16="http://schemas.microsoft.com/office/drawing/2014/main" id="{99FDA43F-F385-4A37-F702-E82B69CB2B5E}"/>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7" name="Group 18">
                <a:extLst>
                  <a:ext uri="{FF2B5EF4-FFF2-40B4-BE49-F238E27FC236}">
                    <a16:creationId xmlns:a16="http://schemas.microsoft.com/office/drawing/2014/main" id="{50680ADD-D426-FB7C-6374-2CFA9F4A9F69}"/>
                  </a:ext>
                </a:extLst>
              </p:cNvPr>
              <p:cNvGrpSpPr>
                <a:grpSpLocks/>
              </p:cNvGrpSpPr>
              <p:nvPr/>
            </p:nvGrpSpPr>
            <p:grpSpPr bwMode="auto">
              <a:xfrm>
                <a:off x="5520129" y="4351537"/>
                <a:ext cx="529627" cy="474710"/>
                <a:chOff x="674" y="3660"/>
                <a:chExt cx="464" cy="428"/>
              </a:xfrm>
            </p:grpSpPr>
            <p:sp>
              <p:nvSpPr>
                <p:cNvPr id="564" name="Rectangle 19">
                  <a:extLst>
                    <a:ext uri="{FF2B5EF4-FFF2-40B4-BE49-F238E27FC236}">
                      <a16:creationId xmlns:a16="http://schemas.microsoft.com/office/drawing/2014/main" id="{EA4D64BF-E5EF-56A8-6805-A6B221BCF33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5" name="Rectangle 20">
                  <a:extLst>
                    <a:ext uri="{FF2B5EF4-FFF2-40B4-BE49-F238E27FC236}">
                      <a16:creationId xmlns:a16="http://schemas.microsoft.com/office/drawing/2014/main" id="{89C6F522-AD42-09B1-829E-F53AD0DA09C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6" name="Line 21">
                  <a:extLst>
                    <a:ext uri="{FF2B5EF4-FFF2-40B4-BE49-F238E27FC236}">
                      <a16:creationId xmlns:a16="http://schemas.microsoft.com/office/drawing/2014/main" id="{E920D00E-0BE0-F041-EB28-2A78815AB32D}"/>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7" name="Line 22">
                  <a:extLst>
                    <a:ext uri="{FF2B5EF4-FFF2-40B4-BE49-F238E27FC236}">
                      <a16:creationId xmlns:a16="http://schemas.microsoft.com/office/drawing/2014/main" id="{096364F7-AD5B-D793-0BB5-46E1F4FDB59D}"/>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8" name="Line 23">
                  <a:extLst>
                    <a:ext uri="{FF2B5EF4-FFF2-40B4-BE49-F238E27FC236}">
                      <a16:creationId xmlns:a16="http://schemas.microsoft.com/office/drawing/2014/main" id="{07901D40-899E-186A-445E-5CAE0D467C0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9" name="Line 24">
                  <a:extLst>
                    <a:ext uri="{FF2B5EF4-FFF2-40B4-BE49-F238E27FC236}">
                      <a16:creationId xmlns:a16="http://schemas.microsoft.com/office/drawing/2014/main" id="{16B1EDEA-3022-0C16-ED44-2DCC51DB15F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0" name="Line 25">
                  <a:extLst>
                    <a:ext uri="{FF2B5EF4-FFF2-40B4-BE49-F238E27FC236}">
                      <a16:creationId xmlns:a16="http://schemas.microsoft.com/office/drawing/2014/main" id="{938FFCF5-905D-3027-34A0-3D7ACF8279F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1" name="Line 26">
                  <a:extLst>
                    <a:ext uri="{FF2B5EF4-FFF2-40B4-BE49-F238E27FC236}">
                      <a16:creationId xmlns:a16="http://schemas.microsoft.com/office/drawing/2014/main" id="{C21D9C54-D4AD-69C0-05EB-92A05D6AF71F}"/>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2" name="Line 27">
                  <a:extLst>
                    <a:ext uri="{FF2B5EF4-FFF2-40B4-BE49-F238E27FC236}">
                      <a16:creationId xmlns:a16="http://schemas.microsoft.com/office/drawing/2014/main" id="{B5CBB00E-1423-FF53-2108-374F0CC9F0C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 name="Group 18">
                <a:extLst>
                  <a:ext uri="{FF2B5EF4-FFF2-40B4-BE49-F238E27FC236}">
                    <a16:creationId xmlns:a16="http://schemas.microsoft.com/office/drawing/2014/main" id="{6CFE7A62-9363-E64A-B175-15974D2ACF81}"/>
                  </a:ext>
                </a:extLst>
              </p:cNvPr>
              <p:cNvGrpSpPr>
                <a:grpSpLocks/>
              </p:cNvGrpSpPr>
              <p:nvPr/>
            </p:nvGrpSpPr>
            <p:grpSpPr bwMode="auto">
              <a:xfrm>
                <a:off x="6377349" y="4351537"/>
                <a:ext cx="529627" cy="474710"/>
                <a:chOff x="674" y="3660"/>
                <a:chExt cx="464" cy="428"/>
              </a:xfrm>
            </p:grpSpPr>
            <p:sp>
              <p:nvSpPr>
                <p:cNvPr id="555" name="Rectangle 19">
                  <a:extLst>
                    <a:ext uri="{FF2B5EF4-FFF2-40B4-BE49-F238E27FC236}">
                      <a16:creationId xmlns:a16="http://schemas.microsoft.com/office/drawing/2014/main" id="{9B6C6276-FBB1-9A9F-5F01-CE5971C9213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6" name="Rectangle 20">
                  <a:extLst>
                    <a:ext uri="{FF2B5EF4-FFF2-40B4-BE49-F238E27FC236}">
                      <a16:creationId xmlns:a16="http://schemas.microsoft.com/office/drawing/2014/main" id="{15BC4A6B-60CF-74EE-D1A7-49280414761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7" name="Line 21">
                  <a:extLst>
                    <a:ext uri="{FF2B5EF4-FFF2-40B4-BE49-F238E27FC236}">
                      <a16:creationId xmlns:a16="http://schemas.microsoft.com/office/drawing/2014/main" id="{45CA5730-C10D-89AF-6876-6FB232BA2E0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8" name="Line 22">
                  <a:extLst>
                    <a:ext uri="{FF2B5EF4-FFF2-40B4-BE49-F238E27FC236}">
                      <a16:creationId xmlns:a16="http://schemas.microsoft.com/office/drawing/2014/main" id="{521CF624-13D0-90D8-F8AC-06ED3931760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9" name="Line 23">
                  <a:extLst>
                    <a:ext uri="{FF2B5EF4-FFF2-40B4-BE49-F238E27FC236}">
                      <a16:creationId xmlns:a16="http://schemas.microsoft.com/office/drawing/2014/main" id="{384A5747-37F1-E0F3-3C2F-885A5880761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0" name="Line 24">
                  <a:extLst>
                    <a:ext uri="{FF2B5EF4-FFF2-40B4-BE49-F238E27FC236}">
                      <a16:creationId xmlns:a16="http://schemas.microsoft.com/office/drawing/2014/main" id="{4C795A0D-4744-E077-8EB2-58228597AFF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1" name="Line 25">
                  <a:extLst>
                    <a:ext uri="{FF2B5EF4-FFF2-40B4-BE49-F238E27FC236}">
                      <a16:creationId xmlns:a16="http://schemas.microsoft.com/office/drawing/2014/main" id="{8A972E2F-96FB-4DE5-902F-FEBA6D2C85BE}"/>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2" name="Line 26">
                  <a:extLst>
                    <a:ext uri="{FF2B5EF4-FFF2-40B4-BE49-F238E27FC236}">
                      <a16:creationId xmlns:a16="http://schemas.microsoft.com/office/drawing/2014/main" id="{469F2EEA-7692-305F-3E52-03029EBDD4BF}"/>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3" name="Line 27">
                  <a:extLst>
                    <a:ext uri="{FF2B5EF4-FFF2-40B4-BE49-F238E27FC236}">
                      <a16:creationId xmlns:a16="http://schemas.microsoft.com/office/drawing/2014/main" id="{E779B536-206C-A72E-1F0A-D55EF9A7A3C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 name="Group 18">
                <a:extLst>
                  <a:ext uri="{FF2B5EF4-FFF2-40B4-BE49-F238E27FC236}">
                    <a16:creationId xmlns:a16="http://schemas.microsoft.com/office/drawing/2014/main" id="{0F8CC0CF-D076-50D2-10DA-A9FD6A81B424}"/>
                  </a:ext>
                </a:extLst>
              </p:cNvPr>
              <p:cNvGrpSpPr>
                <a:grpSpLocks/>
              </p:cNvGrpSpPr>
              <p:nvPr/>
            </p:nvGrpSpPr>
            <p:grpSpPr bwMode="auto">
              <a:xfrm>
                <a:off x="7221456" y="4351537"/>
                <a:ext cx="529627" cy="474710"/>
                <a:chOff x="674" y="3660"/>
                <a:chExt cx="464" cy="428"/>
              </a:xfrm>
            </p:grpSpPr>
            <p:sp>
              <p:nvSpPr>
                <p:cNvPr id="546" name="Rectangle 19">
                  <a:extLst>
                    <a:ext uri="{FF2B5EF4-FFF2-40B4-BE49-F238E27FC236}">
                      <a16:creationId xmlns:a16="http://schemas.microsoft.com/office/drawing/2014/main" id="{E73966AD-26B2-6836-E751-B2AE03C44FD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7" name="Rectangle 20">
                  <a:extLst>
                    <a:ext uri="{FF2B5EF4-FFF2-40B4-BE49-F238E27FC236}">
                      <a16:creationId xmlns:a16="http://schemas.microsoft.com/office/drawing/2014/main" id="{D31E3E7A-6D4A-E0E8-8FBB-6DA25DD6DA2E}"/>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8" name="Line 21">
                  <a:extLst>
                    <a:ext uri="{FF2B5EF4-FFF2-40B4-BE49-F238E27FC236}">
                      <a16:creationId xmlns:a16="http://schemas.microsoft.com/office/drawing/2014/main" id="{89FDC1EE-C832-0A6C-8BCD-1476E127EEF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9" name="Line 22">
                  <a:extLst>
                    <a:ext uri="{FF2B5EF4-FFF2-40B4-BE49-F238E27FC236}">
                      <a16:creationId xmlns:a16="http://schemas.microsoft.com/office/drawing/2014/main" id="{158DCE40-7964-A0D6-D2B6-B37A0E602ED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0" name="Line 23">
                  <a:extLst>
                    <a:ext uri="{FF2B5EF4-FFF2-40B4-BE49-F238E27FC236}">
                      <a16:creationId xmlns:a16="http://schemas.microsoft.com/office/drawing/2014/main" id="{6B7BCF7E-114E-9470-B28A-BEF38EBC9E1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1" name="Line 24">
                  <a:extLst>
                    <a:ext uri="{FF2B5EF4-FFF2-40B4-BE49-F238E27FC236}">
                      <a16:creationId xmlns:a16="http://schemas.microsoft.com/office/drawing/2014/main" id="{529FF489-B752-58EB-1959-A08B37641C1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2" name="Line 25">
                  <a:extLst>
                    <a:ext uri="{FF2B5EF4-FFF2-40B4-BE49-F238E27FC236}">
                      <a16:creationId xmlns:a16="http://schemas.microsoft.com/office/drawing/2014/main" id="{ED5D51D8-DF7E-7D0E-ECBC-35A5DB332300}"/>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3" name="Line 26">
                  <a:extLst>
                    <a:ext uri="{FF2B5EF4-FFF2-40B4-BE49-F238E27FC236}">
                      <a16:creationId xmlns:a16="http://schemas.microsoft.com/office/drawing/2014/main" id="{FC89A400-9D78-EB0E-78D6-0C9B9418A09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4" name="Line 27">
                  <a:extLst>
                    <a:ext uri="{FF2B5EF4-FFF2-40B4-BE49-F238E27FC236}">
                      <a16:creationId xmlns:a16="http://schemas.microsoft.com/office/drawing/2014/main" id="{28063363-8F73-E381-C8D2-D692B89F58CE}"/>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0" name="Group 18">
                <a:extLst>
                  <a:ext uri="{FF2B5EF4-FFF2-40B4-BE49-F238E27FC236}">
                    <a16:creationId xmlns:a16="http://schemas.microsoft.com/office/drawing/2014/main" id="{B6589CD1-E8A7-569E-3E62-F6B90FE108FF}"/>
                  </a:ext>
                </a:extLst>
              </p:cNvPr>
              <p:cNvGrpSpPr>
                <a:grpSpLocks/>
              </p:cNvGrpSpPr>
              <p:nvPr/>
            </p:nvGrpSpPr>
            <p:grpSpPr bwMode="auto">
              <a:xfrm>
                <a:off x="8075098" y="4351537"/>
                <a:ext cx="529627" cy="474710"/>
                <a:chOff x="674" y="3660"/>
                <a:chExt cx="464" cy="428"/>
              </a:xfrm>
            </p:grpSpPr>
            <p:sp>
              <p:nvSpPr>
                <p:cNvPr id="537" name="Rectangle 19">
                  <a:extLst>
                    <a:ext uri="{FF2B5EF4-FFF2-40B4-BE49-F238E27FC236}">
                      <a16:creationId xmlns:a16="http://schemas.microsoft.com/office/drawing/2014/main" id="{9CB75B13-B3CE-6AAA-D319-C40BFB22754D}"/>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8" name="Rectangle 20">
                  <a:extLst>
                    <a:ext uri="{FF2B5EF4-FFF2-40B4-BE49-F238E27FC236}">
                      <a16:creationId xmlns:a16="http://schemas.microsoft.com/office/drawing/2014/main" id="{A7E5F8D6-D2BE-1DA8-57BB-49FEECF33F4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9" name="Line 21">
                  <a:extLst>
                    <a:ext uri="{FF2B5EF4-FFF2-40B4-BE49-F238E27FC236}">
                      <a16:creationId xmlns:a16="http://schemas.microsoft.com/office/drawing/2014/main" id="{8BC05D09-129B-67FA-A1ED-A70F39A9918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0" name="Line 22">
                  <a:extLst>
                    <a:ext uri="{FF2B5EF4-FFF2-40B4-BE49-F238E27FC236}">
                      <a16:creationId xmlns:a16="http://schemas.microsoft.com/office/drawing/2014/main" id="{1523DD78-DE70-127B-5096-E61B537A7006}"/>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1" name="Line 23">
                  <a:extLst>
                    <a:ext uri="{FF2B5EF4-FFF2-40B4-BE49-F238E27FC236}">
                      <a16:creationId xmlns:a16="http://schemas.microsoft.com/office/drawing/2014/main" id="{89F8FDBE-A080-A9C8-8BC5-CA9A1F167DE9}"/>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2" name="Line 24">
                  <a:extLst>
                    <a:ext uri="{FF2B5EF4-FFF2-40B4-BE49-F238E27FC236}">
                      <a16:creationId xmlns:a16="http://schemas.microsoft.com/office/drawing/2014/main" id="{ED6ED709-F935-6B44-77B8-B2F7C8745B5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3" name="Line 25">
                  <a:extLst>
                    <a:ext uri="{FF2B5EF4-FFF2-40B4-BE49-F238E27FC236}">
                      <a16:creationId xmlns:a16="http://schemas.microsoft.com/office/drawing/2014/main" id="{F34EC06F-EFE4-C256-6C5F-C4AEFAD2EDF5}"/>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4" name="Line 26">
                  <a:extLst>
                    <a:ext uri="{FF2B5EF4-FFF2-40B4-BE49-F238E27FC236}">
                      <a16:creationId xmlns:a16="http://schemas.microsoft.com/office/drawing/2014/main" id="{DEF0ABA0-4154-6BA0-1139-40BEABF15F5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5" name="Line 27">
                  <a:extLst>
                    <a:ext uri="{FF2B5EF4-FFF2-40B4-BE49-F238E27FC236}">
                      <a16:creationId xmlns:a16="http://schemas.microsoft.com/office/drawing/2014/main" id="{9938CB37-6A98-B424-B5A4-162791CFAB6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1" name="Group 18">
                <a:extLst>
                  <a:ext uri="{FF2B5EF4-FFF2-40B4-BE49-F238E27FC236}">
                    <a16:creationId xmlns:a16="http://schemas.microsoft.com/office/drawing/2014/main" id="{48959C5A-2DE8-DEE0-88DC-C23070CB840F}"/>
                  </a:ext>
                </a:extLst>
              </p:cNvPr>
              <p:cNvGrpSpPr>
                <a:grpSpLocks/>
              </p:cNvGrpSpPr>
              <p:nvPr/>
            </p:nvGrpSpPr>
            <p:grpSpPr bwMode="auto">
              <a:xfrm>
                <a:off x="7823402" y="3555109"/>
                <a:ext cx="691013" cy="442973"/>
                <a:chOff x="674" y="3660"/>
                <a:chExt cx="464" cy="428"/>
              </a:xfrm>
            </p:grpSpPr>
            <p:sp>
              <p:nvSpPr>
                <p:cNvPr id="528" name="Rectangle 19">
                  <a:extLst>
                    <a:ext uri="{FF2B5EF4-FFF2-40B4-BE49-F238E27FC236}">
                      <a16:creationId xmlns:a16="http://schemas.microsoft.com/office/drawing/2014/main" id="{B3D89A1D-90DE-286A-E626-3BB6B1CC347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9" name="Rectangle 20">
                  <a:extLst>
                    <a:ext uri="{FF2B5EF4-FFF2-40B4-BE49-F238E27FC236}">
                      <a16:creationId xmlns:a16="http://schemas.microsoft.com/office/drawing/2014/main" id="{BEF68C1B-7975-A08B-60D7-CB001948E9F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0" name="Line 21">
                  <a:extLst>
                    <a:ext uri="{FF2B5EF4-FFF2-40B4-BE49-F238E27FC236}">
                      <a16:creationId xmlns:a16="http://schemas.microsoft.com/office/drawing/2014/main" id="{8D5BE227-F25D-0D0E-41D3-C69C5499B17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1" name="Line 22">
                  <a:extLst>
                    <a:ext uri="{FF2B5EF4-FFF2-40B4-BE49-F238E27FC236}">
                      <a16:creationId xmlns:a16="http://schemas.microsoft.com/office/drawing/2014/main" id="{9E882901-5215-7ACA-580D-BBC19210ED8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2" name="Line 23">
                  <a:extLst>
                    <a:ext uri="{FF2B5EF4-FFF2-40B4-BE49-F238E27FC236}">
                      <a16:creationId xmlns:a16="http://schemas.microsoft.com/office/drawing/2014/main" id="{74CE28BD-0AF9-1F66-930E-526D4A307910}"/>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3" name="Line 24">
                  <a:extLst>
                    <a:ext uri="{FF2B5EF4-FFF2-40B4-BE49-F238E27FC236}">
                      <a16:creationId xmlns:a16="http://schemas.microsoft.com/office/drawing/2014/main" id="{E3E45EA8-EB84-D548-4E01-DEE427FA144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4" name="Line 25">
                  <a:extLst>
                    <a:ext uri="{FF2B5EF4-FFF2-40B4-BE49-F238E27FC236}">
                      <a16:creationId xmlns:a16="http://schemas.microsoft.com/office/drawing/2014/main" id="{0718AA1C-5A2E-7001-1100-ADBC541B30D6}"/>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5" name="Line 26">
                  <a:extLst>
                    <a:ext uri="{FF2B5EF4-FFF2-40B4-BE49-F238E27FC236}">
                      <a16:creationId xmlns:a16="http://schemas.microsoft.com/office/drawing/2014/main" id="{F6C6E24E-F803-F603-8749-D653AB00BC9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6" name="Line 27">
                  <a:extLst>
                    <a:ext uri="{FF2B5EF4-FFF2-40B4-BE49-F238E27FC236}">
                      <a16:creationId xmlns:a16="http://schemas.microsoft.com/office/drawing/2014/main" id="{B6E93A4B-FA85-B2D0-1630-163EDF69C79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2" name="Group 351">
                <a:extLst>
                  <a:ext uri="{FF2B5EF4-FFF2-40B4-BE49-F238E27FC236}">
                    <a16:creationId xmlns:a16="http://schemas.microsoft.com/office/drawing/2014/main" id="{69C623E6-FC82-6F72-6BC4-B694BDBDBBFF}"/>
                  </a:ext>
                </a:extLst>
              </p:cNvPr>
              <p:cNvGrpSpPr/>
              <p:nvPr/>
            </p:nvGrpSpPr>
            <p:grpSpPr>
              <a:xfrm>
                <a:off x="5967188" y="3431403"/>
                <a:ext cx="1660377" cy="693063"/>
                <a:chOff x="4091232" y="3253883"/>
                <a:chExt cx="1902458" cy="779141"/>
              </a:xfrm>
            </p:grpSpPr>
            <p:grpSp>
              <p:nvGrpSpPr>
                <p:cNvPr id="476" name="Group 18">
                  <a:extLst>
                    <a:ext uri="{FF2B5EF4-FFF2-40B4-BE49-F238E27FC236}">
                      <a16:creationId xmlns:a16="http://schemas.microsoft.com/office/drawing/2014/main" id="{D8A909BC-9B77-34A7-1445-069A3F764B8D}"/>
                    </a:ext>
                  </a:extLst>
                </p:cNvPr>
                <p:cNvGrpSpPr>
                  <a:grpSpLocks/>
                </p:cNvGrpSpPr>
                <p:nvPr/>
              </p:nvGrpSpPr>
              <p:grpSpPr bwMode="auto">
                <a:xfrm>
                  <a:off x="4091232" y="3278806"/>
                  <a:ext cx="624801" cy="304364"/>
                  <a:chOff x="674" y="3660"/>
                  <a:chExt cx="464" cy="428"/>
                </a:xfrm>
              </p:grpSpPr>
              <p:sp>
                <p:nvSpPr>
                  <p:cNvPr id="519" name="Rectangle 19">
                    <a:extLst>
                      <a:ext uri="{FF2B5EF4-FFF2-40B4-BE49-F238E27FC236}">
                        <a16:creationId xmlns:a16="http://schemas.microsoft.com/office/drawing/2014/main" id="{EBC8F5F0-EF2C-061A-1135-D9F228C76C9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0" name="Rectangle 20">
                    <a:extLst>
                      <a:ext uri="{FF2B5EF4-FFF2-40B4-BE49-F238E27FC236}">
                        <a16:creationId xmlns:a16="http://schemas.microsoft.com/office/drawing/2014/main" id="{1B1B8703-4F79-0788-F192-DA050A61944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1" name="Line 21">
                    <a:extLst>
                      <a:ext uri="{FF2B5EF4-FFF2-40B4-BE49-F238E27FC236}">
                        <a16:creationId xmlns:a16="http://schemas.microsoft.com/office/drawing/2014/main" id="{41A54025-A2A4-7D6F-3FB7-63E303DF09A2}"/>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2" name="Line 22">
                    <a:extLst>
                      <a:ext uri="{FF2B5EF4-FFF2-40B4-BE49-F238E27FC236}">
                        <a16:creationId xmlns:a16="http://schemas.microsoft.com/office/drawing/2014/main" id="{C16327CC-5FAE-4532-3E1C-9F2E88603F56}"/>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3" name="Line 23">
                    <a:extLst>
                      <a:ext uri="{FF2B5EF4-FFF2-40B4-BE49-F238E27FC236}">
                        <a16:creationId xmlns:a16="http://schemas.microsoft.com/office/drawing/2014/main" id="{2E6AA044-D328-98E6-18C2-D25ADF03A98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4" name="Line 24">
                    <a:extLst>
                      <a:ext uri="{FF2B5EF4-FFF2-40B4-BE49-F238E27FC236}">
                        <a16:creationId xmlns:a16="http://schemas.microsoft.com/office/drawing/2014/main" id="{8A5A9BA2-7A71-EB6B-1FE8-4098B985219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5" name="Line 25">
                    <a:extLst>
                      <a:ext uri="{FF2B5EF4-FFF2-40B4-BE49-F238E27FC236}">
                        <a16:creationId xmlns:a16="http://schemas.microsoft.com/office/drawing/2014/main" id="{B7558AC7-EBC1-B0D8-032E-2F8D95199FA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6" name="Line 26">
                    <a:extLst>
                      <a:ext uri="{FF2B5EF4-FFF2-40B4-BE49-F238E27FC236}">
                        <a16:creationId xmlns:a16="http://schemas.microsoft.com/office/drawing/2014/main" id="{96957E76-93FA-41CB-95BC-EB2D2A3A750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7" name="Line 27">
                    <a:extLst>
                      <a:ext uri="{FF2B5EF4-FFF2-40B4-BE49-F238E27FC236}">
                        <a16:creationId xmlns:a16="http://schemas.microsoft.com/office/drawing/2014/main" id="{48FE3D7B-D082-9442-EFEB-04C0A585A9D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77" name="Group 18">
                  <a:extLst>
                    <a:ext uri="{FF2B5EF4-FFF2-40B4-BE49-F238E27FC236}">
                      <a16:creationId xmlns:a16="http://schemas.microsoft.com/office/drawing/2014/main" id="{BA241FD6-E9F2-7D8B-EC0B-89AEB2807320}"/>
                    </a:ext>
                  </a:extLst>
                </p:cNvPr>
                <p:cNvGrpSpPr>
                  <a:grpSpLocks/>
                </p:cNvGrpSpPr>
                <p:nvPr/>
              </p:nvGrpSpPr>
              <p:grpSpPr bwMode="auto">
                <a:xfrm>
                  <a:off x="4815992" y="3528088"/>
                  <a:ext cx="474386" cy="304364"/>
                  <a:chOff x="674" y="3660"/>
                  <a:chExt cx="464" cy="428"/>
                </a:xfrm>
              </p:grpSpPr>
              <p:sp>
                <p:nvSpPr>
                  <p:cNvPr id="511" name="Rectangle 19">
                    <a:extLst>
                      <a:ext uri="{FF2B5EF4-FFF2-40B4-BE49-F238E27FC236}">
                        <a16:creationId xmlns:a16="http://schemas.microsoft.com/office/drawing/2014/main" id="{FF5CDAB5-E7D4-766C-0440-4C6C29AE977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2" name="Rectangle 20">
                    <a:extLst>
                      <a:ext uri="{FF2B5EF4-FFF2-40B4-BE49-F238E27FC236}">
                        <a16:creationId xmlns:a16="http://schemas.microsoft.com/office/drawing/2014/main" id="{5D7EA412-0490-9A1F-A5EB-9EA808C1F97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3" name="Line 21">
                    <a:extLst>
                      <a:ext uri="{FF2B5EF4-FFF2-40B4-BE49-F238E27FC236}">
                        <a16:creationId xmlns:a16="http://schemas.microsoft.com/office/drawing/2014/main" id="{4E6E646C-123C-8890-2083-0FC021FA75D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4" name="Line 22">
                    <a:extLst>
                      <a:ext uri="{FF2B5EF4-FFF2-40B4-BE49-F238E27FC236}">
                        <a16:creationId xmlns:a16="http://schemas.microsoft.com/office/drawing/2014/main" id="{BF7504ED-783E-3E0B-1A3B-8642319D2F9C}"/>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5" name="Line 23">
                    <a:extLst>
                      <a:ext uri="{FF2B5EF4-FFF2-40B4-BE49-F238E27FC236}">
                        <a16:creationId xmlns:a16="http://schemas.microsoft.com/office/drawing/2014/main" id="{86F5D77E-D99D-25AC-3258-88099C7EB04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6" name="Line 24">
                    <a:extLst>
                      <a:ext uri="{FF2B5EF4-FFF2-40B4-BE49-F238E27FC236}">
                        <a16:creationId xmlns:a16="http://schemas.microsoft.com/office/drawing/2014/main" id="{E434B7EC-C454-0F8A-E3FF-2ED29237D10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7" name="Line 25">
                    <a:extLst>
                      <a:ext uri="{FF2B5EF4-FFF2-40B4-BE49-F238E27FC236}">
                        <a16:creationId xmlns:a16="http://schemas.microsoft.com/office/drawing/2014/main" id="{1296BBCC-8A12-A5BF-F65F-C03C0FFAB7D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8" name="Line 27">
                    <a:extLst>
                      <a:ext uri="{FF2B5EF4-FFF2-40B4-BE49-F238E27FC236}">
                        <a16:creationId xmlns:a16="http://schemas.microsoft.com/office/drawing/2014/main" id="{51F08160-C8DC-4350-388F-924B9FC574A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78" name="Group 18">
                  <a:extLst>
                    <a:ext uri="{FF2B5EF4-FFF2-40B4-BE49-F238E27FC236}">
                      <a16:creationId xmlns:a16="http://schemas.microsoft.com/office/drawing/2014/main" id="{C5D37AB1-34E9-D984-A00F-91B7C8427927}"/>
                    </a:ext>
                  </a:extLst>
                </p:cNvPr>
                <p:cNvGrpSpPr>
                  <a:grpSpLocks/>
                </p:cNvGrpSpPr>
                <p:nvPr/>
              </p:nvGrpSpPr>
              <p:grpSpPr bwMode="auto">
                <a:xfrm>
                  <a:off x="4183866" y="3722153"/>
                  <a:ext cx="474386" cy="304364"/>
                  <a:chOff x="674" y="3660"/>
                  <a:chExt cx="464" cy="428"/>
                </a:xfrm>
              </p:grpSpPr>
              <p:sp>
                <p:nvSpPr>
                  <p:cNvPr id="502" name="Rectangle 19">
                    <a:extLst>
                      <a:ext uri="{FF2B5EF4-FFF2-40B4-BE49-F238E27FC236}">
                        <a16:creationId xmlns:a16="http://schemas.microsoft.com/office/drawing/2014/main" id="{5F784760-74F4-A1A1-F846-00F2B1DB1581}"/>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3" name="Rectangle 20">
                    <a:extLst>
                      <a:ext uri="{FF2B5EF4-FFF2-40B4-BE49-F238E27FC236}">
                        <a16:creationId xmlns:a16="http://schemas.microsoft.com/office/drawing/2014/main" id="{A4575A04-6B36-40D4-7BF6-7F532A1CCAE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4" name="Line 21">
                    <a:extLst>
                      <a:ext uri="{FF2B5EF4-FFF2-40B4-BE49-F238E27FC236}">
                        <a16:creationId xmlns:a16="http://schemas.microsoft.com/office/drawing/2014/main" id="{708E8897-6DCF-09F0-2963-CB73319167A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5" name="Line 22">
                    <a:extLst>
                      <a:ext uri="{FF2B5EF4-FFF2-40B4-BE49-F238E27FC236}">
                        <a16:creationId xmlns:a16="http://schemas.microsoft.com/office/drawing/2014/main" id="{D334CBC9-CE7A-26E1-5481-0394D408DAD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6" name="Line 23">
                    <a:extLst>
                      <a:ext uri="{FF2B5EF4-FFF2-40B4-BE49-F238E27FC236}">
                        <a16:creationId xmlns:a16="http://schemas.microsoft.com/office/drawing/2014/main" id="{B42B14AE-2E80-D5B3-9B92-EABBF918B30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7" name="Line 24">
                    <a:extLst>
                      <a:ext uri="{FF2B5EF4-FFF2-40B4-BE49-F238E27FC236}">
                        <a16:creationId xmlns:a16="http://schemas.microsoft.com/office/drawing/2014/main" id="{A1B389BB-A564-D17E-2EF8-3B164244D7B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8" name="Line 25">
                    <a:extLst>
                      <a:ext uri="{FF2B5EF4-FFF2-40B4-BE49-F238E27FC236}">
                        <a16:creationId xmlns:a16="http://schemas.microsoft.com/office/drawing/2014/main" id="{FB971114-6B06-A820-3EA2-BFA0517E942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9" name="Line 26">
                    <a:extLst>
                      <a:ext uri="{FF2B5EF4-FFF2-40B4-BE49-F238E27FC236}">
                        <a16:creationId xmlns:a16="http://schemas.microsoft.com/office/drawing/2014/main" id="{DDA14E8F-F39A-2648-EA0F-E7986A49D59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0" name="Line 27">
                    <a:extLst>
                      <a:ext uri="{FF2B5EF4-FFF2-40B4-BE49-F238E27FC236}">
                        <a16:creationId xmlns:a16="http://schemas.microsoft.com/office/drawing/2014/main" id="{5BB51CEC-59A1-E87F-804D-A9BF282343FF}"/>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79" name="Group 18">
                  <a:extLst>
                    <a:ext uri="{FF2B5EF4-FFF2-40B4-BE49-F238E27FC236}">
                      <a16:creationId xmlns:a16="http://schemas.microsoft.com/office/drawing/2014/main" id="{ADDC6976-28A4-ED36-14CF-7F0E818BDCB3}"/>
                    </a:ext>
                  </a:extLst>
                </p:cNvPr>
                <p:cNvGrpSpPr>
                  <a:grpSpLocks/>
                </p:cNvGrpSpPr>
                <p:nvPr/>
              </p:nvGrpSpPr>
              <p:grpSpPr bwMode="auto">
                <a:xfrm>
                  <a:off x="5364322" y="3253883"/>
                  <a:ext cx="474386" cy="304364"/>
                  <a:chOff x="674" y="3660"/>
                  <a:chExt cx="464" cy="428"/>
                </a:xfrm>
              </p:grpSpPr>
              <p:sp>
                <p:nvSpPr>
                  <p:cNvPr id="493" name="Rectangle 19">
                    <a:extLst>
                      <a:ext uri="{FF2B5EF4-FFF2-40B4-BE49-F238E27FC236}">
                        <a16:creationId xmlns:a16="http://schemas.microsoft.com/office/drawing/2014/main" id="{BFCC87CC-45C3-F6FA-A894-5E928C4AF002}"/>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4" name="Rectangle 20">
                    <a:extLst>
                      <a:ext uri="{FF2B5EF4-FFF2-40B4-BE49-F238E27FC236}">
                        <a16:creationId xmlns:a16="http://schemas.microsoft.com/office/drawing/2014/main" id="{8506E8F1-AAF4-B4EB-84EF-DBB5D0EC739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5" name="Line 21">
                    <a:extLst>
                      <a:ext uri="{FF2B5EF4-FFF2-40B4-BE49-F238E27FC236}">
                        <a16:creationId xmlns:a16="http://schemas.microsoft.com/office/drawing/2014/main" id="{28C1BDAD-0DB5-701E-D3F4-E64E6E12876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6" name="Line 22">
                    <a:extLst>
                      <a:ext uri="{FF2B5EF4-FFF2-40B4-BE49-F238E27FC236}">
                        <a16:creationId xmlns:a16="http://schemas.microsoft.com/office/drawing/2014/main" id="{7712ADB0-C349-9C99-EDC2-1DDD83F7B99D}"/>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7" name="Line 23">
                    <a:extLst>
                      <a:ext uri="{FF2B5EF4-FFF2-40B4-BE49-F238E27FC236}">
                        <a16:creationId xmlns:a16="http://schemas.microsoft.com/office/drawing/2014/main" id="{32B51E57-F75E-09D8-D709-FA35C927732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8" name="Line 24">
                    <a:extLst>
                      <a:ext uri="{FF2B5EF4-FFF2-40B4-BE49-F238E27FC236}">
                        <a16:creationId xmlns:a16="http://schemas.microsoft.com/office/drawing/2014/main" id="{C534537F-8F41-3374-1BAD-6BFCC4A7D80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9" name="Line 25">
                    <a:extLst>
                      <a:ext uri="{FF2B5EF4-FFF2-40B4-BE49-F238E27FC236}">
                        <a16:creationId xmlns:a16="http://schemas.microsoft.com/office/drawing/2014/main" id="{874BEDF6-6DB2-DD8B-987D-49D5B3EE380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0" name="Line 26">
                    <a:extLst>
                      <a:ext uri="{FF2B5EF4-FFF2-40B4-BE49-F238E27FC236}">
                        <a16:creationId xmlns:a16="http://schemas.microsoft.com/office/drawing/2014/main" id="{55F906D9-1429-73C8-3404-C686CA21A5D8}"/>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1" name="Line 27">
                    <a:extLst>
                      <a:ext uri="{FF2B5EF4-FFF2-40B4-BE49-F238E27FC236}">
                        <a16:creationId xmlns:a16="http://schemas.microsoft.com/office/drawing/2014/main" id="{D7E83D1D-2D3A-F7C6-775A-C473FB66804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80" name="Group 18">
                  <a:extLst>
                    <a:ext uri="{FF2B5EF4-FFF2-40B4-BE49-F238E27FC236}">
                      <a16:creationId xmlns:a16="http://schemas.microsoft.com/office/drawing/2014/main" id="{DB4315F3-6D66-3F89-3E3A-36C3FCD51873}"/>
                    </a:ext>
                  </a:extLst>
                </p:cNvPr>
                <p:cNvGrpSpPr>
                  <a:grpSpLocks/>
                </p:cNvGrpSpPr>
                <p:nvPr/>
              </p:nvGrpSpPr>
              <p:grpSpPr bwMode="auto">
                <a:xfrm>
                  <a:off x="5399276" y="3728660"/>
                  <a:ext cx="594414" cy="304364"/>
                  <a:chOff x="674" y="3660"/>
                  <a:chExt cx="464" cy="428"/>
                </a:xfrm>
              </p:grpSpPr>
              <p:sp>
                <p:nvSpPr>
                  <p:cNvPr id="485" name="Rectangle 19">
                    <a:extLst>
                      <a:ext uri="{FF2B5EF4-FFF2-40B4-BE49-F238E27FC236}">
                        <a16:creationId xmlns:a16="http://schemas.microsoft.com/office/drawing/2014/main" id="{E12EBEB4-6BB0-A0B9-DD68-1219EB0D7C8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6" name="Rectangle 20">
                    <a:extLst>
                      <a:ext uri="{FF2B5EF4-FFF2-40B4-BE49-F238E27FC236}">
                        <a16:creationId xmlns:a16="http://schemas.microsoft.com/office/drawing/2014/main" id="{5F8C23FA-DF16-B5E4-1912-FC536C45167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7" name="Line 21">
                    <a:extLst>
                      <a:ext uri="{FF2B5EF4-FFF2-40B4-BE49-F238E27FC236}">
                        <a16:creationId xmlns:a16="http://schemas.microsoft.com/office/drawing/2014/main" id="{1530F2FD-14E2-C110-B03A-B836525A32D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8" name="Line 22">
                    <a:extLst>
                      <a:ext uri="{FF2B5EF4-FFF2-40B4-BE49-F238E27FC236}">
                        <a16:creationId xmlns:a16="http://schemas.microsoft.com/office/drawing/2014/main" id="{44216BC7-0749-7CE6-E6D0-68FA89ABB95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9" name="Line 23">
                    <a:extLst>
                      <a:ext uri="{FF2B5EF4-FFF2-40B4-BE49-F238E27FC236}">
                        <a16:creationId xmlns:a16="http://schemas.microsoft.com/office/drawing/2014/main" id="{EF15037E-874A-8181-D79A-14F25EB467E0}"/>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0" name="Line 24">
                    <a:extLst>
                      <a:ext uri="{FF2B5EF4-FFF2-40B4-BE49-F238E27FC236}">
                        <a16:creationId xmlns:a16="http://schemas.microsoft.com/office/drawing/2014/main" id="{4CFAF8FD-BE7E-16AA-84D9-1151A00734A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1" name="Line 25">
                    <a:extLst>
                      <a:ext uri="{FF2B5EF4-FFF2-40B4-BE49-F238E27FC236}">
                        <a16:creationId xmlns:a16="http://schemas.microsoft.com/office/drawing/2014/main" id="{006C2255-4056-926D-0ECD-4450E662D65D}"/>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2" name="Line 27">
                    <a:extLst>
                      <a:ext uri="{FF2B5EF4-FFF2-40B4-BE49-F238E27FC236}">
                        <a16:creationId xmlns:a16="http://schemas.microsoft.com/office/drawing/2014/main" id="{07AEF0F6-60FA-AD79-F243-7B13039B1E0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481" name="Straight Connector 480">
                  <a:extLst>
                    <a:ext uri="{FF2B5EF4-FFF2-40B4-BE49-F238E27FC236}">
                      <a16:creationId xmlns:a16="http://schemas.microsoft.com/office/drawing/2014/main" id="{D77A69F7-8835-6F21-C3FF-F665F9A04EA4}"/>
                    </a:ext>
                  </a:extLst>
                </p:cNvPr>
                <p:cNvCxnSpPr>
                  <a:stCxn id="522" idx="1"/>
                  <a:endCxn id="512" idx="1"/>
                </p:cNvCxnSpPr>
                <p:nvPr/>
              </p:nvCxnSpPr>
              <p:spPr bwMode="auto">
                <a:xfrm>
                  <a:off x="4709299" y="3455167"/>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2" name="Straight Connector 481">
                  <a:extLst>
                    <a:ext uri="{FF2B5EF4-FFF2-40B4-BE49-F238E27FC236}">
                      <a16:creationId xmlns:a16="http://schemas.microsoft.com/office/drawing/2014/main" id="{5F11DAAB-854D-BD7C-F4D1-41A43748A1D6}"/>
                    </a:ext>
                  </a:extLst>
                </p:cNvPr>
                <p:cNvCxnSpPr>
                  <a:stCxn id="512" idx="3"/>
                </p:cNvCxnSpPr>
                <p:nvPr/>
              </p:nvCxnSpPr>
              <p:spPr bwMode="auto">
                <a:xfrm flipV="1">
                  <a:off x="5290377" y="3455167"/>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3" name="Straight Connector 482">
                  <a:extLst>
                    <a:ext uri="{FF2B5EF4-FFF2-40B4-BE49-F238E27FC236}">
                      <a16:creationId xmlns:a16="http://schemas.microsoft.com/office/drawing/2014/main" id="{173E6ED8-8777-B524-37CD-26C03BFBC540}"/>
                    </a:ext>
                  </a:extLst>
                </p:cNvPr>
                <p:cNvCxnSpPr>
                  <a:stCxn id="511" idx="3"/>
                </p:cNvCxnSpPr>
                <p:nvPr/>
              </p:nvCxnSpPr>
              <p:spPr bwMode="auto">
                <a:xfrm>
                  <a:off x="5290377" y="3712627"/>
                  <a:ext cx="145866" cy="1656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C9022E77-8202-7357-4D5D-126620222300}"/>
                    </a:ext>
                  </a:extLst>
                </p:cNvPr>
                <p:cNvCxnSpPr>
                  <a:stCxn id="511" idx="1"/>
                  <a:endCxn id="505" idx="1"/>
                </p:cNvCxnSpPr>
                <p:nvPr/>
              </p:nvCxnSpPr>
              <p:spPr bwMode="auto">
                <a:xfrm flipH="1">
                  <a:off x="4653139" y="3712627"/>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53" name="Group 18">
                <a:extLst>
                  <a:ext uri="{FF2B5EF4-FFF2-40B4-BE49-F238E27FC236}">
                    <a16:creationId xmlns:a16="http://schemas.microsoft.com/office/drawing/2014/main" id="{CEEA2505-8FA2-61BD-93BC-8371DCECA485}"/>
                  </a:ext>
                </a:extLst>
              </p:cNvPr>
              <p:cNvGrpSpPr>
                <a:grpSpLocks/>
              </p:cNvGrpSpPr>
              <p:nvPr/>
            </p:nvGrpSpPr>
            <p:grpSpPr bwMode="auto">
              <a:xfrm>
                <a:off x="3106739" y="3496846"/>
                <a:ext cx="509481" cy="400228"/>
                <a:chOff x="674" y="3660"/>
                <a:chExt cx="464" cy="428"/>
              </a:xfrm>
            </p:grpSpPr>
            <p:sp>
              <p:nvSpPr>
                <p:cNvPr id="469" name="Rectangle 19">
                  <a:extLst>
                    <a:ext uri="{FF2B5EF4-FFF2-40B4-BE49-F238E27FC236}">
                      <a16:creationId xmlns:a16="http://schemas.microsoft.com/office/drawing/2014/main" id="{89AEBBA1-425D-E8BC-9EB0-99766295773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0" name="Rectangle 20">
                  <a:extLst>
                    <a:ext uri="{FF2B5EF4-FFF2-40B4-BE49-F238E27FC236}">
                      <a16:creationId xmlns:a16="http://schemas.microsoft.com/office/drawing/2014/main" id="{53FCCE0D-CE99-46AE-139F-F6409D019D3A}"/>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1" name="Line 21">
                  <a:extLst>
                    <a:ext uri="{FF2B5EF4-FFF2-40B4-BE49-F238E27FC236}">
                      <a16:creationId xmlns:a16="http://schemas.microsoft.com/office/drawing/2014/main" id="{7FD25E87-C2DE-9CF0-A502-A26598028CE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2" name="Line 22">
                  <a:extLst>
                    <a:ext uri="{FF2B5EF4-FFF2-40B4-BE49-F238E27FC236}">
                      <a16:creationId xmlns:a16="http://schemas.microsoft.com/office/drawing/2014/main" id="{0DD00F79-8100-F942-80F6-6040FE13A4A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3" name="Line 23">
                  <a:extLst>
                    <a:ext uri="{FF2B5EF4-FFF2-40B4-BE49-F238E27FC236}">
                      <a16:creationId xmlns:a16="http://schemas.microsoft.com/office/drawing/2014/main" id="{58C25F0C-FFE2-97EF-8FAA-012F633A84B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4" name="Line 25">
                  <a:extLst>
                    <a:ext uri="{FF2B5EF4-FFF2-40B4-BE49-F238E27FC236}">
                      <a16:creationId xmlns:a16="http://schemas.microsoft.com/office/drawing/2014/main" id="{9F00DF78-95A2-B90D-0AC7-5ED9C6BFFA6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5" name="Line 27">
                  <a:extLst>
                    <a:ext uri="{FF2B5EF4-FFF2-40B4-BE49-F238E27FC236}">
                      <a16:creationId xmlns:a16="http://schemas.microsoft.com/office/drawing/2014/main" id="{48573846-36F9-2185-16F0-E4C657360FA8}"/>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4" name="Group 353">
                <a:extLst>
                  <a:ext uri="{FF2B5EF4-FFF2-40B4-BE49-F238E27FC236}">
                    <a16:creationId xmlns:a16="http://schemas.microsoft.com/office/drawing/2014/main" id="{ACAD2C18-0446-934A-4DB6-F21D54E65869}"/>
                  </a:ext>
                </a:extLst>
              </p:cNvPr>
              <p:cNvGrpSpPr/>
              <p:nvPr/>
            </p:nvGrpSpPr>
            <p:grpSpPr>
              <a:xfrm>
                <a:off x="4063711" y="3447773"/>
                <a:ext cx="1576343" cy="676667"/>
                <a:chOff x="3722760" y="3260366"/>
                <a:chExt cx="1747476" cy="772634"/>
              </a:xfrm>
            </p:grpSpPr>
            <p:grpSp>
              <p:nvGrpSpPr>
                <p:cNvPr id="428" name="Group 18">
                  <a:extLst>
                    <a:ext uri="{FF2B5EF4-FFF2-40B4-BE49-F238E27FC236}">
                      <a16:creationId xmlns:a16="http://schemas.microsoft.com/office/drawing/2014/main" id="{FF6CACD9-3BC6-F508-AB85-76DAE1509FCE}"/>
                    </a:ext>
                  </a:extLst>
                </p:cNvPr>
                <p:cNvGrpSpPr>
                  <a:grpSpLocks/>
                </p:cNvGrpSpPr>
                <p:nvPr/>
              </p:nvGrpSpPr>
              <p:grpSpPr bwMode="auto">
                <a:xfrm>
                  <a:off x="3722760" y="3285289"/>
                  <a:ext cx="624801" cy="304364"/>
                  <a:chOff x="674" y="3660"/>
                  <a:chExt cx="464" cy="428"/>
                </a:xfrm>
              </p:grpSpPr>
              <p:sp>
                <p:nvSpPr>
                  <p:cNvPr id="460" name="Rectangle 19">
                    <a:extLst>
                      <a:ext uri="{FF2B5EF4-FFF2-40B4-BE49-F238E27FC236}">
                        <a16:creationId xmlns:a16="http://schemas.microsoft.com/office/drawing/2014/main" id="{4303C9C0-9144-EFA5-925A-CA84034E820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1" name="Rectangle 20">
                    <a:extLst>
                      <a:ext uri="{FF2B5EF4-FFF2-40B4-BE49-F238E27FC236}">
                        <a16:creationId xmlns:a16="http://schemas.microsoft.com/office/drawing/2014/main" id="{FEA2CC37-FCAA-47E7-5230-8CC308362A1B}"/>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2" name="Line 21">
                    <a:extLst>
                      <a:ext uri="{FF2B5EF4-FFF2-40B4-BE49-F238E27FC236}">
                        <a16:creationId xmlns:a16="http://schemas.microsoft.com/office/drawing/2014/main" id="{C91B4422-307C-0502-82D1-A371966298B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3" name="Line 22">
                    <a:extLst>
                      <a:ext uri="{FF2B5EF4-FFF2-40B4-BE49-F238E27FC236}">
                        <a16:creationId xmlns:a16="http://schemas.microsoft.com/office/drawing/2014/main" id="{49C86623-6992-013D-E206-E818D085ABD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4" name="Line 23">
                    <a:extLst>
                      <a:ext uri="{FF2B5EF4-FFF2-40B4-BE49-F238E27FC236}">
                        <a16:creationId xmlns:a16="http://schemas.microsoft.com/office/drawing/2014/main" id="{753897A5-AD8B-61A2-B791-C712D1A4EC8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5" name="Line 24">
                    <a:extLst>
                      <a:ext uri="{FF2B5EF4-FFF2-40B4-BE49-F238E27FC236}">
                        <a16:creationId xmlns:a16="http://schemas.microsoft.com/office/drawing/2014/main" id="{F4A3C584-0796-C83A-2900-D5239665E1C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6" name="Line 25">
                    <a:extLst>
                      <a:ext uri="{FF2B5EF4-FFF2-40B4-BE49-F238E27FC236}">
                        <a16:creationId xmlns:a16="http://schemas.microsoft.com/office/drawing/2014/main" id="{B1A5D896-BBFF-8E5B-2A85-95094FBECE9D}"/>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7" name="Line 26">
                    <a:extLst>
                      <a:ext uri="{FF2B5EF4-FFF2-40B4-BE49-F238E27FC236}">
                        <a16:creationId xmlns:a16="http://schemas.microsoft.com/office/drawing/2014/main" id="{D45439C5-D71D-DB57-EB56-5F4D5526372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8" name="Line 27">
                    <a:extLst>
                      <a:ext uri="{FF2B5EF4-FFF2-40B4-BE49-F238E27FC236}">
                        <a16:creationId xmlns:a16="http://schemas.microsoft.com/office/drawing/2014/main" id="{B7186CCB-CD1E-51A1-C41E-1BCE3A6B928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9" name="Group 18">
                  <a:extLst>
                    <a:ext uri="{FF2B5EF4-FFF2-40B4-BE49-F238E27FC236}">
                      <a16:creationId xmlns:a16="http://schemas.microsoft.com/office/drawing/2014/main" id="{D48B436A-B41F-2BB1-48CE-656B8C7C0BC2}"/>
                    </a:ext>
                  </a:extLst>
                </p:cNvPr>
                <p:cNvGrpSpPr>
                  <a:grpSpLocks/>
                </p:cNvGrpSpPr>
                <p:nvPr/>
              </p:nvGrpSpPr>
              <p:grpSpPr bwMode="auto">
                <a:xfrm>
                  <a:off x="4447520" y="3534571"/>
                  <a:ext cx="474386" cy="304364"/>
                  <a:chOff x="674" y="3660"/>
                  <a:chExt cx="464" cy="428"/>
                </a:xfrm>
              </p:grpSpPr>
              <p:sp>
                <p:nvSpPr>
                  <p:cNvPr id="451" name="Rectangle 19">
                    <a:extLst>
                      <a:ext uri="{FF2B5EF4-FFF2-40B4-BE49-F238E27FC236}">
                        <a16:creationId xmlns:a16="http://schemas.microsoft.com/office/drawing/2014/main" id="{77A59406-78B0-0185-7FF6-AAEC2E54B4F9}"/>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2" name="Rectangle 20">
                    <a:extLst>
                      <a:ext uri="{FF2B5EF4-FFF2-40B4-BE49-F238E27FC236}">
                        <a16:creationId xmlns:a16="http://schemas.microsoft.com/office/drawing/2014/main" id="{8110AA2C-70D9-D6AC-EE31-BC82048ED84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3" name="Line 21">
                    <a:extLst>
                      <a:ext uri="{FF2B5EF4-FFF2-40B4-BE49-F238E27FC236}">
                        <a16:creationId xmlns:a16="http://schemas.microsoft.com/office/drawing/2014/main" id="{CD390777-54D2-8EA9-C47E-0DF9B669B60B}"/>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4" name="Line 22">
                    <a:extLst>
                      <a:ext uri="{FF2B5EF4-FFF2-40B4-BE49-F238E27FC236}">
                        <a16:creationId xmlns:a16="http://schemas.microsoft.com/office/drawing/2014/main" id="{D954154E-3E6A-EEC7-0F2F-40A3384F0B5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5" name="Line 23">
                    <a:extLst>
                      <a:ext uri="{FF2B5EF4-FFF2-40B4-BE49-F238E27FC236}">
                        <a16:creationId xmlns:a16="http://schemas.microsoft.com/office/drawing/2014/main" id="{D1F94DEA-A5EA-3C32-9CF0-0F236EC7FDC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6" name="Line 24">
                    <a:extLst>
                      <a:ext uri="{FF2B5EF4-FFF2-40B4-BE49-F238E27FC236}">
                        <a16:creationId xmlns:a16="http://schemas.microsoft.com/office/drawing/2014/main" id="{83D8163F-D3C1-2B7E-F485-2D4CE4FD60C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7" name="Line 25">
                    <a:extLst>
                      <a:ext uri="{FF2B5EF4-FFF2-40B4-BE49-F238E27FC236}">
                        <a16:creationId xmlns:a16="http://schemas.microsoft.com/office/drawing/2014/main" id="{E159D12A-C034-268A-56D9-DFC50DC15D22}"/>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8" name="Line 26">
                    <a:extLst>
                      <a:ext uri="{FF2B5EF4-FFF2-40B4-BE49-F238E27FC236}">
                        <a16:creationId xmlns:a16="http://schemas.microsoft.com/office/drawing/2014/main" id="{B82552A3-4A3C-4396-57E9-92291A76F72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9" name="Line 27">
                    <a:extLst>
                      <a:ext uri="{FF2B5EF4-FFF2-40B4-BE49-F238E27FC236}">
                        <a16:creationId xmlns:a16="http://schemas.microsoft.com/office/drawing/2014/main" id="{B2C7E09D-6623-B1ED-4B40-C4BD05A67014}"/>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0" name="Group 18">
                  <a:extLst>
                    <a:ext uri="{FF2B5EF4-FFF2-40B4-BE49-F238E27FC236}">
                      <a16:creationId xmlns:a16="http://schemas.microsoft.com/office/drawing/2014/main" id="{CA3E37B8-E85E-8D23-F1E7-0B424F91EA0C}"/>
                    </a:ext>
                  </a:extLst>
                </p:cNvPr>
                <p:cNvGrpSpPr>
                  <a:grpSpLocks/>
                </p:cNvGrpSpPr>
                <p:nvPr/>
              </p:nvGrpSpPr>
              <p:grpSpPr bwMode="auto">
                <a:xfrm>
                  <a:off x="3815394" y="3728636"/>
                  <a:ext cx="474386" cy="304364"/>
                  <a:chOff x="674" y="3660"/>
                  <a:chExt cx="464" cy="428"/>
                </a:xfrm>
              </p:grpSpPr>
              <p:sp>
                <p:nvSpPr>
                  <p:cNvPr id="443" name="Rectangle 19">
                    <a:extLst>
                      <a:ext uri="{FF2B5EF4-FFF2-40B4-BE49-F238E27FC236}">
                        <a16:creationId xmlns:a16="http://schemas.microsoft.com/office/drawing/2014/main" id="{48433A7D-BFA0-A392-E31A-BF71C8C4BE8B}"/>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4" name="Rectangle 20">
                    <a:extLst>
                      <a:ext uri="{FF2B5EF4-FFF2-40B4-BE49-F238E27FC236}">
                        <a16:creationId xmlns:a16="http://schemas.microsoft.com/office/drawing/2014/main" id="{CFDF053E-2B80-CAD2-E474-49150A9399DC}"/>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5" name="Line 21">
                    <a:extLst>
                      <a:ext uri="{FF2B5EF4-FFF2-40B4-BE49-F238E27FC236}">
                        <a16:creationId xmlns:a16="http://schemas.microsoft.com/office/drawing/2014/main" id="{2D3AFAFE-618C-94E7-1718-0E8F4D7FAFB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6" name="Line 22">
                    <a:extLst>
                      <a:ext uri="{FF2B5EF4-FFF2-40B4-BE49-F238E27FC236}">
                        <a16:creationId xmlns:a16="http://schemas.microsoft.com/office/drawing/2014/main" id="{32EE8EFE-2437-A59B-CB6B-12214F5B149B}"/>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7" name="Line 23">
                    <a:extLst>
                      <a:ext uri="{FF2B5EF4-FFF2-40B4-BE49-F238E27FC236}">
                        <a16:creationId xmlns:a16="http://schemas.microsoft.com/office/drawing/2014/main" id="{623CD458-CCAC-9917-F7F1-21E935E00AA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8" name="Line 24">
                    <a:extLst>
                      <a:ext uri="{FF2B5EF4-FFF2-40B4-BE49-F238E27FC236}">
                        <a16:creationId xmlns:a16="http://schemas.microsoft.com/office/drawing/2014/main" id="{B7F08BA4-D6F5-2C12-C4F6-778169A4737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9" name="Line 26">
                    <a:extLst>
                      <a:ext uri="{FF2B5EF4-FFF2-40B4-BE49-F238E27FC236}">
                        <a16:creationId xmlns:a16="http://schemas.microsoft.com/office/drawing/2014/main" id="{49B82828-7FC3-025F-0F18-72238434421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0" name="Line 27">
                    <a:extLst>
                      <a:ext uri="{FF2B5EF4-FFF2-40B4-BE49-F238E27FC236}">
                        <a16:creationId xmlns:a16="http://schemas.microsoft.com/office/drawing/2014/main" id="{F4F29BE6-8190-8902-8B93-C8289F6F7778}"/>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1" name="Group 18">
                  <a:extLst>
                    <a:ext uri="{FF2B5EF4-FFF2-40B4-BE49-F238E27FC236}">
                      <a16:creationId xmlns:a16="http://schemas.microsoft.com/office/drawing/2014/main" id="{7F4F9AA5-40AB-F4D2-B341-896D560E91A8}"/>
                    </a:ext>
                  </a:extLst>
                </p:cNvPr>
                <p:cNvGrpSpPr>
                  <a:grpSpLocks/>
                </p:cNvGrpSpPr>
                <p:nvPr/>
              </p:nvGrpSpPr>
              <p:grpSpPr bwMode="auto">
                <a:xfrm>
                  <a:off x="4995850" y="3260366"/>
                  <a:ext cx="474386" cy="304364"/>
                  <a:chOff x="674" y="3660"/>
                  <a:chExt cx="464" cy="428"/>
                </a:xfrm>
              </p:grpSpPr>
              <p:sp>
                <p:nvSpPr>
                  <p:cNvPr id="435" name="Rectangle 19">
                    <a:extLst>
                      <a:ext uri="{FF2B5EF4-FFF2-40B4-BE49-F238E27FC236}">
                        <a16:creationId xmlns:a16="http://schemas.microsoft.com/office/drawing/2014/main" id="{B091C470-7F03-A0BF-EDF1-5AB258D1C1D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6" name="Rectangle 20">
                    <a:extLst>
                      <a:ext uri="{FF2B5EF4-FFF2-40B4-BE49-F238E27FC236}">
                        <a16:creationId xmlns:a16="http://schemas.microsoft.com/office/drawing/2014/main" id="{C987428B-CBDD-2A7A-9A78-EB9E7D6BCB7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7" name="Line 21">
                    <a:extLst>
                      <a:ext uri="{FF2B5EF4-FFF2-40B4-BE49-F238E27FC236}">
                        <a16:creationId xmlns:a16="http://schemas.microsoft.com/office/drawing/2014/main" id="{6929CE92-CD6E-312D-605C-69EEB357096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8" name="Line 22">
                    <a:extLst>
                      <a:ext uri="{FF2B5EF4-FFF2-40B4-BE49-F238E27FC236}">
                        <a16:creationId xmlns:a16="http://schemas.microsoft.com/office/drawing/2014/main" id="{43C8509D-C1CD-B347-5879-4BBB25CAB60D}"/>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9" name="Line 23">
                    <a:extLst>
                      <a:ext uri="{FF2B5EF4-FFF2-40B4-BE49-F238E27FC236}">
                        <a16:creationId xmlns:a16="http://schemas.microsoft.com/office/drawing/2014/main" id="{4BEE0093-9FA0-5AB3-E764-49DFCB8047B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0" name="Line 24">
                    <a:extLst>
                      <a:ext uri="{FF2B5EF4-FFF2-40B4-BE49-F238E27FC236}">
                        <a16:creationId xmlns:a16="http://schemas.microsoft.com/office/drawing/2014/main" id="{E7892A04-6D6B-D901-7407-01110848660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1" name="Line 26">
                    <a:extLst>
                      <a:ext uri="{FF2B5EF4-FFF2-40B4-BE49-F238E27FC236}">
                        <a16:creationId xmlns:a16="http://schemas.microsoft.com/office/drawing/2014/main" id="{33DE32F5-A1CB-D8B0-4778-15B495AC020F}"/>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2" name="Line 27">
                    <a:extLst>
                      <a:ext uri="{FF2B5EF4-FFF2-40B4-BE49-F238E27FC236}">
                        <a16:creationId xmlns:a16="http://schemas.microsoft.com/office/drawing/2014/main" id="{E9F35486-53CF-CD1F-CB1A-7C0DF9058FF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432" name="Straight Connector 431">
                  <a:extLst>
                    <a:ext uri="{FF2B5EF4-FFF2-40B4-BE49-F238E27FC236}">
                      <a16:creationId xmlns:a16="http://schemas.microsoft.com/office/drawing/2014/main" id="{5EFAFF30-C391-5E0D-49B7-E05A91BE9714}"/>
                    </a:ext>
                  </a:extLst>
                </p:cNvPr>
                <p:cNvCxnSpPr>
                  <a:stCxn id="463" idx="1"/>
                  <a:endCxn id="452" idx="1"/>
                </p:cNvCxnSpPr>
                <p:nvPr/>
              </p:nvCxnSpPr>
              <p:spPr bwMode="auto">
                <a:xfrm>
                  <a:off x="4340827" y="3461650"/>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A6BDBD5C-E97D-FDFA-196C-A99B52098EDE}"/>
                    </a:ext>
                  </a:extLst>
                </p:cNvPr>
                <p:cNvCxnSpPr>
                  <a:stCxn id="452" idx="3"/>
                </p:cNvCxnSpPr>
                <p:nvPr/>
              </p:nvCxnSpPr>
              <p:spPr bwMode="auto">
                <a:xfrm flipV="1">
                  <a:off x="4921905" y="3461650"/>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AF59EFB5-3D89-CF5F-F84E-65A8D2E25F4C}"/>
                    </a:ext>
                  </a:extLst>
                </p:cNvPr>
                <p:cNvCxnSpPr>
                  <a:stCxn id="451" idx="1"/>
                  <a:endCxn id="446" idx="1"/>
                </p:cNvCxnSpPr>
                <p:nvPr/>
              </p:nvCxnSpPr>
              <p:spPr bwMode="auto">
                <a:xfrm flipH="1">
                  <a:off x="4284667" y="3719110"/>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55" name="Rectangle 354">
                <a:extLst>
                  <a:ext uri="{FF2B5EF4-FFF2-40B4-BE49-F238E27FC236}">
                    <a16:creationId xmlns:a16="http://schemas.microsoft.com/office/drawing/2014/main" id="{2D90D64B-FFAF-20D1-C44A-D9BE473020E1}"/>
                  </a:ext>
                </a:extLst>
              </p:cNvPr>
              <p:cNvSpPr/>
              <p:nvPr/>
            </p:nvSpPr>
            <p:spPr bwMode="auto">
              <a:xfrm>
                <a:off x="1843548" y="2569852"/>
                <a:ext cx="667086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56" name="Group 18">
                <a:extLst>
                  <a:ext uri="{FF2B5EF4-FFF2-40B4-BE49-F238E27FC236}">
                    <a16:creationId xmlns:a16="http://schemas.microsoft.com/office/drawing/2014/main" id="{C5F4088D-9B2D-5EBA-1B2E-4C907853C6B1}"/>
                  </a:ext>
                </a:extLst>
              </p:cNvPr>
              <p:cNvGrpSpPr>
                <a:grpSpLocks/>
              </p:cNvGrpSpPr>
              <p:nvPr/>
            </p:nvGrpSpPr>
            <p:grpSpPr bwMode="auto">
              <a:xfrm>
                <a:off x="3106739" y="2774185"/>
                <a:ext cx="1225246" cy="400228"/>
                <a:chOff x="674" y="3660"/>
                <a:chExt cx="464" cy="428"/>
              </a:xfrm>
            </p:grpSpPr>
            <p:sp>
              <p:nvSpPr>
                <p:cNvPr id="419" name="Rectangle 19">
                  <a:extLst>
                    <a:ext uri="{FF2B5EF4-FFF2-40B4-BE49-F238E27FC236}">
                      <a16:creationId xmlns:a16="http://schemas.microsoft.com/office/drawing/2014/main" id="{70143155-C6B2-E1E9-AB35-F1613F3B30ED}"/>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0" name="Rectangle 20">
                  <a:extLst>
                    <a:ext uri="{FF2B5EF4-FFF2-40B4-BE49-F238E27FC236}">
                      <a16:creationId xmlns:a16="http://schemas.microsoft.com/office/drawing/2014/main" id="{733B81BC-11AE-01EF-6BA2-6605B308E69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1" name="Line 21">
                  <a:extLst>
                    <a:ext uri="{FF2B5EF4-FFF2-40B4-BE49-F238E27FC236}">
                      <a16:creationId xmlns:a16="http://schemas.microsoft.com/office/drawing/2014/main" id="{7141A985-EB95-0B7E-D363-8B1761A732A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2" name="Line 22">
                  <a:extLst>
                    <a:ext uri="{FF2B5EF4-FFF2-40B4-BE49-F238E27FC236}">
                      <a16:creationId xmlns:a16="http://schemas.microsoft.com/office/drawing/2014/main" id="{6FBD7127-F9FE-ECA6-1DD2-851935594EE5}"/>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3" name="Line 23">
                  <a:extLst>
                    <a:ext uri="{FF2B5EF4-FFF2-40B4-BE49-F238E27FC236}">
                      <a16:creationId xmlns:a16="http://schemas.microsoft.com/office/drawing/2014/main" id="{AB8E8E95-421A-226F-0E0D-7503364DEA40}"/>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4" name="Line 24">
                  <a:extLst>
                    <a:ext uri="{FF2B5EF4-FFF2-40B4-BE49-F238E27FC236}">
                      <a16:creationId xmlns:a16="http://schemas.microsoft.com/office/drawing/2014/main" id="{05543FE3-8081-4DFC-951D-7218D342EE9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5" name="Line 25">
                  <a:extLst>
                    <a:ext uri="{FF2B5EF4-FFF2-40B4-BE49-F238E27FC236}">
                      <a16:creationId xmlns:a16="http://schemas.microsoft.com/office/drawing/2014/main" id="{304B100F-1FE9-D1AE-6044-800886841C06}"/>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6" name="Line 26">
                  <a:extLst>
                    <a:ext uri="{FF2B5EF4-FFF2-40B4-BE49-F238E27FC236}">
                      <a16:creationId xmlns:a16="http://schemas.microsoft.com/office/drawing/2014/main" id="{49B0A12D-75E6-EC27-AC7D-672926FC375E}"/>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7" name="Line 27">
                  <a:extLst>
                    <a:ext uri="{FF2B5EF4-FFF2-40B4-BE49-F238E27FC236}">
                      <a16:creationId xmlns:a16="http://schemas.microsoft.com/office/drawing/2014/main" id="{760020DE-1AB3-BB08-8AD2-3805B36BCD4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7" name="Group 18">
                <a:extLst>
                  <a:ext uri="{FF2B5EF4-FFF2-40B4-BE49-F238E27FC236}">
                    <a16:creationId xmlns:a16="http://schemas.microsoft.com/office/drawing/2014/main" id="{ED762830-C19E-A889-CC77-15E292DCC032}"/>
                  </a:ext>
                </a:extLst>
              </p:cNvPr>
              <p:cNvGrpSpPr>
                <a:grpSpLocks/>
              </p:cNvGrpSpPr>
              <p:nvPr/>
            </p:nvGrpSpPr>
            <p:grpSpPr bwMode="auto">
              <a:xfrm>
                <a:off x="6770792" y="2774185"/>
                <a:ext cx="838402" cy="400228"/>
                <a:chOff x="674" y="3660"/>
                <a:chExt cx="464" cy="428"/>
              </a:xfrm>
            </p:grpSpPr>
            <p:sp>
              <p:nvSpPr>
                <p:cNvPr id="410" name="Rectangle 19">
                  <a:extLst>
                    <a:ext uri="{FF2B5EF4-FFF2-40B4-BE49-F238E27FC236}">
                      <a16:creationId xmlns:a16="http://schemas.microsoft.com/office/drawing/2014/main" id="{93CFE47C-F183-919D-E4EF-9DA017CA665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1" name="Rectangle 20">
                  <a:extLst>
                    <a:ext uri="{FF2B5EF4-FFF2-40B4-BE49-F238E27FC236}">
                      <a16:creationId xmlns:a16="http://schemas.microsoft.com/office/drawing/2014/main" id="{67094A5C-879F-6CD0-9081-1E893DA75655}"/>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2" name="Line 21">
                  <a:extLst>
                    <a:ext uri="{FF2B5EF4-FFF2-40B4-BE49-F238E27FC236}">
                      <a16:creationId xmlns:a16="http://schemas.microsoft.com/office/drawing/2014/main" id="{6B204418-C60C-E8B9-6B9D-C0E2C4AA0C6D}"/>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3" name="Line 22">
                  <a:extLst>
                    <a:ext uri="{FF2B5EF4-FFF2-40B4-BE49-F238E27FC236}">
                      <a16:creationId xmlns:a16="http://schemas.microsoft.com/office/drawing/2014/main" id="{10EC92BC-8138-FA04-A762-6F48F2543FC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4" name="Line 23">
                  <a:extLst>
                    <a:ext uri="{FF2B5EF4-FFF2-40B4-BE49-F238E27FC236}">
                      <a16:creationId xmlns:a16="http://schemas.microsoft.com/office/drawing/2014/main" id="{88647CC9-5749-4A0F-8716-217369AB050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5" name="Line 24">
                  <a:extLst>
                    <a:ext uri="{FF2B5EF4-FFF2-40B4-BE49-F238E27FC236}">
                      <a16:creationId xmlns:a16="http://schemas.microsoft.com/office/drawing/2014/main" id="{E2275A1D-EEE6-02AD-2172-1E8CDF4B644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6" name="Line 25">
                  <a:extLst>
                    <a:ext uri="{FF2B5EF4-FFF2-40B4-BE49-F238E27FC236}">
                      <a16:creationId xmlns:a16="http://schemas.microsoft.com/office/drawing/2014/main" id="{FC264D14-7A5D-FFCA-0471-A22EA2D0D679}"/>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7" name="Line 26">
                  <a:extLst>
                    <a:ext uri="{FF2B5EF4-FFF2-40B4-BE49-F238E27FC236}">
                      <a16:creationId xmlns:a16="http://schemas.microsoft.com/office/drawing/2014/main" id="{8C62D7A2-2534-74E1-5FAD-449D7541717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8" name="Line 27">
                  <a:extLst>
                    <a:ext uri="{FF2B5EF4-FFF2-40B4-BE49-F238E27FC236}">
                      <a16:creationId xmlns:a16="http://schemas.microsoft.com/office/drawing/2014/main" id="{2AD341CA-5B94-2F02-A9DC-87800123AA4E}"/>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8" name="Group 18">
                <a:extLst>
                  <a:ext uri="{FF2B5EF4-FFF2-40B4-BE49-F238E27FC236}">
                    <a16:creationId xmlns:a16="http://schemas.microsoft.com/office/drawing/2014/main" id="{BD415B39-9869-8A07-538F-A3C2D9F9DA4F}"/>
                  </a:ext>
                </a:extLst>
              </p:cNvPr>
              <p:cNvGrpSpPr>
                <a:grpSpLocks/>
              </p:cNvGrpSpPr>
              <p:nvPr/>
            </p:nvGrpSpPr>
            <p:grpSpPr bwMode="auto">
              <a:xfrm>
                <a:off x="5790862" y="2774185"/>
                <a:ext cx="691013" cy="442973"/>
                <a:chOff x="674" y="3660"/>
                <a:chExt cx="464" cy="428"/>
              </a:xfrm>
            </p:grpSpPr>
            <p:sp>
              <p:nvSpPr>
                <p:cNvPr id="402" name="Rectangle 19">
                  <a:extLst>
                    <a:ext uri="{FF2B5EF4-FFF2-40B4-BE49-F238E27FC236}">
                      <a16:creationId xmlns:a16="http://schemas.microsoft.com/office/drawing/2014/main" id="{E3E025E4-9778-9AED-33D8-92C41E45005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3" name="Rectangle 20">
                  <a:extLst>
                    <a:ext uri="{FF2B5EF4-FFF2-40B4-BE49-F238E27FC236}">
                      <a16:creationId xmlns:a16="http://schemas.microsoft.com/office/drawing/2014/main" id="{3FEEEA94-11B7-195C-785B-83D895C7A03E}"/>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4" name="Line 21">
                  <a:extLst>
                    <a:ext uri="{FF2B5EF4-FFF2-40B4-BE49-F238E27FC236}">
                      <a16:creationId xmlns:a16="http://schemas.microsoft.com/office/drawing/2014/main" id="{37CD9C05-AA7F-51E3-D753-F232BA0DEC5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5" name="Line 22">
                  <a:extLst>
                    <a:ext uri="{FF2B5EF4-FFF2-40B4-BE49-F238E27FC236}">
                      <a16:creationId xmlns:a16="http://schemas.microsoft.com/office/drawing/2014/main" id="{C0BF8941-C90C-D46B-1579-AF4F4D7C098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6" name="Line 23">
                  <a:extLst>
                    <a:ext uri="{FF2B5EF4-FFF2-40B4-BE49-F238E27FC236}">
                      <a16:creationId xmlns:a16="http://schemas.microsoft.com/office/drawing/2014/main" id="{6FBE9011-80CC-DCCA-6F2F-D5C3FE4C7A1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7" name="Line 25">
                  <a:extLst>
                    <a:ext uri="{FF2B5EF4-FFF2-40B4-BE49-F238E27FC236}">
                      <a16:creationId xmlns:a16="http://schemas.microsoft.com/office/drawing/2014/main" id="{05BBE207-CF54-3056-4543-EDCF471D629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8" name="Line 26">
                  <a:extLst>
                    <a:ext uri="{FF2B5EF4-FFF2-40B4-BE49-F238E27FC236}">
                      <a16:creationId xmlns:a16="http://schemas.microsoft.com/office/drawing/2014/main" id="{B3E4CD35-9A3A-240A-1F17-A43F8CA5B36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9" name="Line 27">
                  <a:extLst>
                    <a:ext uri="{FF2B5EF4-FFF2-40B4-BE49-F238E27FC236}">
                      <a16:creationId xmlns:a16="http://schemas.microsoft.com/office/drawing/2014/main" id="{5D121484-4AA5-4E67-BB67-B36664DFB03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 name="Group 18">
                <a:extLst>
                  <a:ext uri="{FF2B5EF4-FFF2-40B4-BE49-F238E27FC236}">
                    <a16:creationId xmlns:a16="http://schemas.microsoft.com/office/drawing/2014/main" id="{AB3F02DB-3923-EED1-E77C-C2390670F8A1}"/>
                  </a:ext>
                </a:extLst>
              </p:cNvPr>
              <p:cNvGrpSpPr>
                <a:grpSpLocks/>
              </p:cNvGrpSpPr>
              <p:nvPr/>
            </p:nvGrpSpPr>
            <p:grpSpPr bwMode="auto">
              <a:xfrm>
                <a:off x="4774366" y="2774185"/>
                <a:ext cx="529627" cy="474710"/>
                <a:chOff x="674" y="3660"/>
                <a:chExt cx="464" cy="428"/>
              </a:xfrm>
            </p:grpSpPr>
            <p:sp>
              <p:nvSpPr>
                <p:cNvPr id="393" name="Rectangle 19">
                  <a:extLst>
                    <a:ext uri="{FF2B5EF4-FFF2-40B4-BE49-F238E27FC236}">
                      <a16:creationId xmlns:a16="http://schemas.microsoft.com/office/drawing/2014/main" id="{D0655B4E-18E5-6D04-FA07-EA0CCA51EA3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4" name="Rectangle 20">
                  <a:extLst>
                    <a:ext uri="{FF2B5EF4-FFF2-40B4-BE49-F238E27FC236}">
                      <a16:creationId xmlns:a16="http://schemas.microsoft.com/office/drawing/2014/main" id="{274FDA3D-1EC9-74EE-30AA-33AFBE771CB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5" name="Line 21">
                  <a:extLst>
                    <a:ext uri="{FF2B5EF4-FFF2-40B4-BE49-F238E27FC236}">
                      <a16:creationId xmlns:a16="http://schemas.microsoft.com/office/drawing/2014/main" id="{2FFC7385-FEEB-4F17-FBB7-171EFA5A42B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6" name="Line 22">
                  <a:extLst>
                    <a:ext uri="{FF2B5EF4-FFF2-40B4-BE49-F238E27FC236}">
                      <a16:creationId xmlns:a16="http://schemas.microsoft.com/office/drawing/2014/main" id="{2B04D09F-7396-A93B-DB2D-C719BDE2602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7" name="Line 23">
                  <a:extLst>
                    <a:ext uri="{FF2B5EF4-FFF2-40B4-BE49-F238E27FC236}">
                      <a16:creationId xmlns:a16="http://schemas.microsoft.com/office/drawing/2014/main" id="{C72AC4D4-32F6-5222-45F7-B1546D9835C4}"/>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8" name="Line 24">
                  <a:extLst>
                    <a:ext uri="{FF2B5EF4-FFF2-40B4-BE49-F238E27FC236}">
                      <a16:creationId xmlns:a16="http://schemas.microsoft.com/office/drawing/2014/main" id="{62285E12-F46E-BD21-EC9B-0E6DCE77B1B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9" name="Line 25">
                  <a:extLst>
                    <a:ext uri="{FF2B5EF4-FFF2-40B4-BE49-F238E27FC236}">
                      <a16:creationId xmlns:a16="http://schemas.microsoft.com/office/drawing/2014/main" id="{6B545491-CA34-20F1-2A1E-EA28BA434A57}"/>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0" name="Line 26">
                  <a:extLst>
                    <a:ext uri="{FF2B5EF4-FFF2-40B4-BE49-F238E27FC236}">
                      <a16:creationId xmlns:a16="http://schemas.microsoft.com/office/drawing/2014/main" id="{54FDC4EC-21C9-E397-47C7-220C50CA27B3}"/>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1" name="Line 27">
                  <a:extLst>
                    <a:ext uri="{FF2B5EF4-FFF2-40B4-BE49-F238E27FC236}">
                      <a16:creationId xmlns:a16="http://schemas.microsoft.com/office/drawing/2014/main" id="{728C0F72-09B5-978F-13D7-EBC8D9B6A5C6}"/>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60" name="Group 18">
                <a:extLst>
                  <a:ext uri="{FF2B5EF4-FFF2-40B4-BE49-F238E27FC236}">
                    <a16:creationId xmlns:a16="http://schemas.microsoft.com/office/drawing/2014/main" id="{7407D6DE-5C55-5AFC-2E0E-56AF8FEF6083}"/>
                  </a:ext>
                </a:extLst>
              </p:cNvPr>
              <p:cNvGrpSpPr>
                <a:grpSpLocks/>
              </p:cNvGrpSpPr>
              <p:nvPr/>
            </p:nvGrpSpPr>
            <p:grpSpPr bwMode="auto">
              <a:xfrm>
                <a:off x="7931359" y="2774185"/>
                <a:ext cx="529627" cy="474710"/>
                <a:chOff x="674" y="3660"/>
                <a:chExt cx="464" cy="428"/>
              </a:xfrm>
            </p:grpSpPr>
            <p:sp>
              <p:nvSpPr>
                <p:cNvPr id="386" name="Rectangle 19">
                  <a:extLst>
                    <a:ext uri="{FF2B5EF4-FFF2-40B4-BE49-F238E27FC236}">
                      <a16:creationId xmlns:a16="http://schemas.microsoft.com/office/drawing/2014/main" id="{AEA79F77-D29B-65C5-288F-EA303DCA7BB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87" name="Rectangle 20">
                  <a:extLst>
                    <a:ext uri="{FF2B5EF4-FFF2-40B4-BE49-F238E27FC236}">
                      <a16:creationId xmlns:a16="http://schemas.microsoft.com/office/drawing/2014/main" id="{D8640DAD-F5A8-F756-F0AE-E1C461575E5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88" name="Line 21">
                  <a:extLst>
                    <a:ext uri="{FF2B5EF4-FFF2-40B4-BE49-F238E27FC236}">
                      <a16:creationId xmlns:a16="http://schemas.microsoft.com/office/drawing/2014/main" id="{CB3BE398-A5E9-7F14-0BFB-5C3CC8B82FF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89" name="Line 22">
                  <a:extLst>
                    <a:ext uri="{FF2B5EF4-FFF2-40B4-BE49-F238E27FC236}">
                      <a16:creationId xmlns:a16="http://schemas.microsoft.com/office/drawing/2014/main" id="{8409E3E0-08B8-C962-2E5C-1C53752BB58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0" name="Line 23">
                  <a:extLst>
                    <a:ext uri="{FF2B5EF4-FFF2-40B4-BE49-F238E27FC236}">
                      <a16:creationId xmlns:a16="http://schemas.microsoft.com/office/drawing/2014/main" id="{1E7AD51D-DF4B-773B-A302-1972F09F89B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1" name="Line 24">
                  <a:extLst>
                    <a:ext uri="{FF2B5EF4-FFF2-40B4-BE49-F238E27FC236}">
                      <a16:creationId xmlns:a16="http://schemas.microsoft.com/office/drawing/2014/main" id="{25882818-6981-A319-BE73-C995E16B758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2" name="Line 26">
                  <a:extLst>
                    <a:ext uri="{FF2B5EF4-FFF2-40B4-BE49-F238E27FC236}">
                      <a16:creationId xmlns:a16="http://schemas.microsoft.com/office/drawing/2014/main" id="{D3087E04-EE6D-5CC9-B6F0-3C3B0EF1EAD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sp>
            <p:nvSpPr>
              <p:cNvPr id="361" name="TextBox 360">
                <a:extLst>
                  <a:ext uri="{FF2B5EF4-FFF2-40B4-BE49-F238E27FC236}">
                    <a16:creationId xmlns:a16="http://schemas.microsoft.com/office/drawing/2014/main" id="{DE2B98A4-76AF-A393-A20D-46E605E35BB3}"/>
                  </a:ext>
                </a:extLst>
              </p:cNvPr>
              <p:cNvSpPr txBox="1"/>
              <p:nvPr/>
            </p:nvSpPr>
            <p:spPr>
              <a:xfrm>
                <a:off x="1902260" y="4454388"/>
                <a:ext cx="1246252" cy="4019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Source layer</a:t>
                </a:r>
              </a:p>
            </p:txBody>
          </p:sp>
          <p:sp>
            <p:nvSpPr>
              <p:cNvPr id="362" name="TextBox 361">
                <a:extLst>
                  <a:ext uri="{FF2B5EF4-FFF2-40B4-BE49-F238E27FC236}">
                    <a16:creationId xmlns:a16="http://schemas.microsoft.com/office/drawing/2014/main" id="{5231F2B3-890B-2DA8-87CF-E0F81A254613}"/>
                  </a:ext>
                </a:extLst>
              </p:cNvPr>
              <p:cNvSpPr txBox="1"/>
              <p:nvPr/>
            </p:nvSpPr>
            <p:spPr>
              <a:xfrm>
                <a:off x="1902260" y="3494372"/>
                <a:ext cx="1207664" cy="643197"/>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Enterprise  layer</a:t>
                </a:r>
              </a:p>
            </p:txBody>
          </p:sp>
          <p:sp>
            <p:nvSpPr>
              <p:cNvPr id="363" name="TextBox 362">
                <a:extLst>
                  <a:ext uri="{FF2B5EF4-FFF2-40B4-BE49-F238E27FC236}">
                    <a16:creationId xmlns:a16="http://schemas.microsoft.com/office/drawing/2014/main" id="{A38308ED-5F21-E9B0-88B3-674376E1E6CD}"/>
                  </a:ext>
                </a:extLst>
              </p:cNvPr>
              <p:cNvSpPr txBox="1"/>
              <p:nvPr/>
            </p:nvSpPr>
            <p:spPr>
              <a:xfrm>
                <a:off x="1902262" y="2616135"/>
                <a:ext cx="1193632" cy="6431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Consumption  layer</a:t>
                </a:r>
              </a:p>
            </p:txBody>
          </p:sp>
          <p:cxnSp>
            <p:nvCxnSpPr>
              <p:cNvPr id="364" name="Straight Connector 363">
                <a:extLst>
                  <a:ext uri="{FF2B5EF4-FFF2-40B4-BE49-F238E27FC236}">
                    <a16:creationId xmlns:a16="http://schemas.microsoft.com/office/drawing/2014/main" id="{1EDCB72E-8AFE-C19F-C2CA-EE976AB57D90}"/>
                  </a:ext>
                </a:extLst>
              </p:cNvPr>
              <p:cNvCxnSpPr>
                <a:stCxn id="592" idx="0"/>
                <a:endCxn id="474" idx="1"/>
              </p:cNvCxnSpPr>
              <p:nvPr/>
            </p:nvCxnSpPr>
            <p:spPr bwMode="auto">
              <a:xfrm flipH="1" flipV="1">
                <a:off x="3310972" y="3893334"/>
                <a:ext cx="64576" cy="4582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45723036-DE23-658A-EC28-A8D3864D434D}"/>
                  </a:ext>
                </a:extLst>
              </p:cNvPr>
              <p:cNvCxnSpPr>
                <a:cxnSpLocks/>
              </p:cNvCxnSpPr>
              <p:nvPr/>
            </p:nvCxnSpPr>
            <p:spPr bwMode="auto">
              <a:xfrm flipH="1" flipV="1">
                <a:off x="3429558" y="3896139"/>
                <a:ext cx="633968" cy="503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82AA6BA3-E3E9-3246-9D8D-85CD5007F4CB}"/>
                  </a:ext>
                </a:extLst>
              </p:cNvPr>
              <p:cNvCxnSpPr>
                <a:cxnSpLocks/>
                <a:stCxn id="583" idx="2"/>
              </p:cNvCxnSpPr>
              <p:nvPr/>
            </p:nvCxnSpPr>
            <p:spPr bwMode="auto">
              <a:xfrm flipV="1">
                <a:off x="4087147" y="4121949"/>
                <a:ext cx="231668" cy="3227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E0FED812-3986-5367-8BC1-782AD9DFDE1A}"/>
                  </a:ext>
                </a:extLst>
              </p:cNvPr>
              <p:cNvCxnSpPr>
                <a:cxnSpLocks/>
                <a:stCxn id="574" idx="0"/>
                <a:endCxn id="467" idx="1"/>
              </p:cNvCxnSpPr>
              <p:nvPr/>
            </p:nvCxnSpPr>
            <p:spPr bwMode="auto">
              <a:xfrm flipH="1" flipV="1">
                <a:off x="4420829" y="3735537"/>
                <a:ext cx="519960" cy="616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8177455C-7A08-B676-B17D-DD7DD34A6B49}"/>
                  </a:ext>
                </a:extLst>
              </p:cNvPr>
              <p:cNvCxnSpPr>
                <a:cxnSpLocks/>
                <a:stCxn id="565" idx="2"/>
                <a:endCxn id="458" idx="1"/>
              </p:cNvCxnSpPr>
              <p:nvPr/>
            </p:nvCxnSpPr>
            <p:spPr bwMode="auto">
              <a:xfrm flipH="1" flipV="1">
                <a:off x="4988640" y="3953857"/>
                <a:ext cx="800298" cy="4908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6E8AF555-C91F-12AA-9A78-D06FB10AB2EA}"/>
                  </a:ext>
                </a:extLst>
              </p:cNvPr>
              <p:cNvCxnSpPr>
                <a:cxnSpLocks/>
                <a:stCxn id="509" idx="1"/>
                <a:endCxn id="556" idx="2"/>
              </p:cNvCxnSpPr>
              <p:nvPr/>
            </p:nvCxnSpPr>
            <p:spPr bwMode="auto">
              <a:xfrm>
                <a:off x="6310369" y="4118045"/>
                <a:ext cx="335789" cy="3266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6641727A-9408-2B14-622D-3120B78033FB}"/>
                  </a:ext>
                </a:extLst>
              </p:cNvPr>
              <p:cNvCxnSpPr>
                <a:cxnSpLocks/>
                <a:stCxn id="574" idx="3"/>
                <a:endCxn id="507" idx="1"/>
              </p:cNvCxnSpPr>
              <p:nvPr/>
            </p:nvCxnSpPr>
            <p:spPr bwMode="auto">
              <a:xfrm flipV="1">
                <a:off x="5201607" y="4114249"/>
                <a:ext cx="916028" cy="2838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A42AE51A-B115-382B-7E2C-F5F4AF9EC04F}"/>
                  </a:ext>
                </a:extLst>
              </p:cNvPr>
              <p:cNvCxnSpPr>
                <a:cxnSpLocks/>
                <a:stCxn id="518" idx="1"/>
                <a:endCxn id="547" idx="0"/>
              </p:cNvCxnSpPr>
              <p:nvPr/>
            </p:nvCxnSpPr>
            <p:spPr bwMode="auto">
              <a:xfrm>
                <a:off x="6945934" y="3942890"/>
                <a:ext cx="544331" cy="4086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9F0F5083-D717-61E2-560D-26AA484B4684}"/>
                  </a:ext>
                </a:extLst>
              </p:cNvPr>
              <p:cNvCxnSpPr>
                <a:cxnSpLocks/>
                <a:stCxn id="487" idx="1"/>
                <a:endCxn id="538" idx="2"/>
              </p:cNvCxnSpPr>
              <p:nvPr/>
            </p:nvCxnSpPr>
            <p:spPr bwMode="auto">
              <a:xfrm>
                <a:off x="7611912" y="3955572"/>
                <a:ext cx="731995" cy="4891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ADDDBBF4-D754-13EB-C7D1-CD1D381189B0}"/>
                  </a:ext>
                </a:extLst>
              </p:cNvPr>
              <p:cNvCxnSpPr>
                <a:cxnSpLocks/>
                <a:endCxn id="538" idx="0"/>
              </p:cNvCxnSpPr>
              <p:nvPr/>
            </p:nvCxnSpPr>
            <p:spPr bwMode="auto">
              <a:xfrm>
                <a:off x="8273981" y="3871964"/>
                <a:ext cx="69926" cy="479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496B0B3D-B9BB-462E-20AB-A7B7D66EBEE3}"/>
                  </a:ext>
                </a:extLst>
              </p:cNvPr>
              <p:cNvCxnSpPr>
                <a:cxnSpLocks/>
                <a:stCxn id="583" idx="3"/>
                <a:endCxn id="525" idx="1"/>
              </p:cNvCxnSpPr>
              <p:nvPr/>
            </p:nvCxnSpPr>
            <p:spPr bwMode="auto">
              <a:xfrm flipV="1">
                <a:off x="4347965" y="3721781"/>
                <a:ext cx="1837813" cy="676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00B49291-EB03-29A6-13E4-B9B6328C9B6F}"/>
                  </a:ext>
                </a:extLst>
              </p:cNvPr>
              <p:cNvCxnSpPr>
                <a:cxnSpLocks/>
              </p:cNvCxnSpPr>
              <p:nvPr/>
            </p:nvCxnSpPr>
            <p:spPr bwMode="auto">
              <a:xfrm flipH="1" flipV="1">
                <a:off x="3746542" y="3108970"/>
                <a:ext cx="572273" cy="3854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1BD02F27-10FE-99F9-40EB-44C03775D4BA}"/>
                  </a:ext>
                </a:extLst>
              </p:cNvPr>
              <p:cNvCxnSpPr>
                <a:cxnSpLocks/>
                <a:stCxn id="448" idx="0"/>
              </p:cNvCxnSpPr>
              <p:nvPr/>
            </p:nvCxnSpPr>
            <p:spPr bwMode="auto">
              <a:xfrm flipH="1" flipV="1">
                <a:off x="3382449" y="3121215"/>
                <a:ext cx="836760" cy="793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586BE573-76CD-AA46-3B09-7026AC76EADF}"/>
                  </a:ext>
                </a:extLst>
              </p:cNvPr>
              <p:cNvCxnSpPr>
                <a:cxnSpLocks/>
                <a:stCxn id="452" idx="2"/>
                <a:endCxn id="427" idx="1"/>
              </p:cNvCxnSpPr>
              <p:nvPr/>
            </p:nvCxnSpPr>
            <p:spPr bwMode="auto">
              <a:xfrm flipH="1" flipV="1">
                <a:off x="4131299" y="3169737"/>
                <a:ext cx="803388" cy="5704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EDE34C5F-0C89-94E4-2B22-A214D52FAC97}"/>
                  </a:ext>
                </a:extLst>
              </p:cNvPr>
              <p:cNvCxnSpPr>
                <a:cxnSpLocks/>
                <a:stCxn id="458" idx="0"/>
              </p:cNvCxnSpPr>
              <p:nvPr/>
            </p:nvCxnSpPr>
            <p:spPr bwMode="auto">
              <a:xfrm flipV="1">
                <a:off x="4988639" y="3098848"/>
                <a:ext cx="133810" cy="649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7BDC3BAD-34BD-724A-C67B-969A56DFAD38}"/>
                  </a:ext>
                </a:extLst>
              </p:cNvPr>
              <p:cNvCxnSpPr>
                <a:stCxn id="442" idx="0"/>
                <a:endCxn id="393" idx="3"/>
              </p:cNvCxnSpPr>
              <p:nvPr/>
            </p:nvCxnSpPr>
            <p:spPr bwMode="auto">
              <a:xfrm flipH="1" flipV="1">
                <a:off x="5303993" y="3062006"/>
                <a:ext cx="265969" cy="4436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949AF2B0-1049-B4E9-01DD-7171E1459A16}"/>
                  </a:ext>
                </a:extLst>
              </p:cNvPr>
              <p:cNvCxnSpPr>
                <a:stCxn id="500" idx="0"/>
                <a:endCxn id="417" idx="1"/>
              </p:cNvCxnSpPr>
              <p:nvPr/>
            </p:nvCxnSpPr>
            <p:spPr bwMode="auto">
              <a:xfrm flipH="1" flipV="1">
                <a:off x="7302022" y="3173478"/>
                <a:ext cx="38593" cy="3192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D3635DB6-5E25-E4BF-7AED-62A4BDCC52CE}"/>
                  </a:ext>
                </a:extLst>
              </p:cNvPr>
              <p:cNvCxnSpPr>
                <a:stCxn id="512" idx="0"/>
              </p:cNvCxnSpPr>
              <p:nvPr/>
            </p:nvCxnSpPr>
            <p:spPr bwMode="auto">
              <a:xfrm flipV="1">
                <a:off x="6809859" y="3064543"/>
                <a:ext cx="205332" cy="6107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0E771F64-17FE-FB4F-838F-B3468BF97048}"/>
                  </a:ext>
                </a:extLst>
              </p:cNvPr>
              <p:cNvCxnSpPr>
                <a:endCxn id="414" idx="0"/>
              </p:cNvCxnSpPr>
              <p:nvPr/>
            </p:nvCxnSpPr>
            <p:spPr bwMode="auto">
              <a:xfrm flipV="1">
                <a:off x="6333326" y="3100539"/>
                <a:ext cx="459149" cy="3997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C3E1A23A-6B7D-2289-0C88-FFD73109EACF}"/>
                  </a:ext>
                </a:extLst>
              </p:cNvPr>
              <p:cNvCxnSpPr>
                <a:stCxn id="525" idx="0"/>
              </p:cNvCxnSpPr>
              <p:nvPr/>
            </p:nvCxnSpPr>
            <p:spPr bwMode="auto">
              <a:xfrm flipH="1" flipV="1">
                <a:off x="6174584" y="3098848"/>
                <a:ext cx="11193" cy="4141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DFB911D4-6C73-AD82-2916-74EC89151CC8}"/>
                  </a:ext>
                </a:extLst>
              </p:cNvPr>
              <p:cNvCxnSpPr>
                <a:endCxn id="409" idx="1"/>
              </p:cNvCxnSpPr>
              <p:nvPr/>
            </p:nvCxnSpPr>
            <p:spPr bwMode="auto">
              <a:xfrm flipH="1" flipV="1">
                <a:off x="6368693" y="3211983"/>
                <a:ext cx="376578" cy="52355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CDFE14CA-BDC8-CCCA-30F6-709AAA84653A}"/>
                  </a:ext>
                </a:extLst>
              </p:cNvPr>
              <p:cNvCxnSpPr>
                <a:stCxn id="529" idx="2"/>
              </p:cNvCxnSpPr>
              <p:nvPr/>
            </p:nvCxnSpPr>
            <p:spPr bwMode="auto">
              <a:xfrm flipV="1">
                <a:off x="8174121" y="3098848"/>
                <a:ext cx="99860" cy="5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00" name="Straight Connector 599">
              <a:extLst>
                <a:ext uri="{FF2B5EF4-FFF2-40B4-BE49-F238E27FC236}">
                  <a16:creationId xmlns:a16="http://schemas.microsoft.com/office/drawing/2014/main" id="{A83D2619-738D-BE5C-2F6B-2B642262342E}"/>
                </a:ext>
              </a:extLst>
            </p:cNvPr>
            <p:cNvCxnSpPr/>
            <p:nvPr/>
          </p:nvCxnSpPr>
          <p:spPr bwMode="auto">
            <a:xfrm rot="5400000">
              <a:off x="7860799" y="2644232"/>
              <a:ext cx="0" cy="48488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601" name="Rectangle 600">
              <a:extLst>
                <a:ext uri="{FF2B5EF4-FFF2-40B4-BE49-F238E27FC236}">
                  <a16:creationId xmlns:a16="http://schemas.microsoft.com/office/drawing/2014/main" id="{71BD37B1-BED8-73B1-890C-6106FA88BEE7}"/>
                </a:ext>
              </a:extLst>
            </p:cNvPr>
            <p:cNvSpPr/>
            <p:nvPr/>
          </p:nvSpPr>
          <p:spPr bwMode="gray">
            <a:xfrm>
              <a:off x="7104501" y="4596074"/>
              <a:ext cx="4244394" cy="21307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Data Ingest</a:t>
              </a:r>
            </a:p>
          </p:txBody>
        </p:sp>
        <p:grpSp>
          <p:nvGrpSpPr>
            <p:cNvPr id="602" name="Group 601">
              <a:extLst>
                <a:ext uri="{FF2B5EF4-FFF2-40B4-BE49-F238E27FC236}">
                  <a16:creationId xmlns:a16="http://schemas.microsoft.com/office/drawing/2014/main" id="{5379822C-8C23-B7B4-2109-EDB666275EC4}"/>
                </a:ext>
              </a:extLst>
            </p:cNvPr>
            <p:cNvGrpSpPr/>
            <p:nvPr/>
          </p:nvGrpSpPr>
          <p:grpSpPr>
            <a:xfrm>
              <a:off x="7438692" y="4341223"/>
              <a:ext cx="3663893" cy="507156"/>
              <a:chOff x="1476365" y="2906286"/>
              <a:chExt cx="2501370" cy="201206"/>
            </a:xfrm>
          </p:grpSpPr>
          <p:sp>
            <p:nvSpPr>
              <p:cNvPr id="603" name="Up Arrow 602">
                <a:extLst>
                  <a:ext uri="{FF2B5EF4-FFF2-40B4-BE49-F238E27FC236}">
                    <a16:creationId xmlns:a16="http://schemas.microsoft.com/office/drawing/2014/main" id="{03A4BEF4-5F1D-664F-8913-AA95CFF1918F}"/>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04" name="Up Arrow 603">
                <a:extLst>
                  <a:ext uri="{FF2B5EF4-FFF2-40B4-BE49-F238E27FC236}">
                    <a16:creationId xmlns:a16="http://schemas.microsoft.com/office/drawing/2014/main" id="{25C0E12C-135A-49E6-C4E1-6F92E0C897DA}"/>
                  </a:ext>
                </a:extLst>
              </p:cNvPr>
              <p:cNvSpPr/>
              <p:nvPr/>
            </p:nvSpPr>
            <p:spPr bwMode="auto">
              <a:xfrm>
                <a:off x="1476365"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05" name="Up Arrow 604">
                <a:extLst>
                  <a:ext uri="{FF2B5EF4-FFF2-40B4-BE49-F238E27FC236}">
                    <a16:creationId xmlns:a16="http://schemas.microsoft.com/office/drawing/2014/main" id="{E0742FC6-2182-CAD5-DA5F-E76C1E0BA70B}"/>
                  </a:ext>
                </a:extLst>
              </p:cNvPr>
              <p:cNvSpPr/>
              <p:nvPr/>
            </p:nvSpPr>
            <p:spPr bwMode="auto">
              <a:xfrm>
                <a:off x="2241593"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06" name="Up Arrow 605">
                <a:extLst>
                  <a:ext uri="{FF2B5EF4-FFF2-40B4-BE49-F238E27FC236}">
                    <a16:creationId xmlns:a16="http://schemas.microsoft.com/office/drawing/2014/main" id="{FBA0A354-A551-66BA-91A2-3B4D7995C7B4}"/>
                  </a:ext>
                </a:extLst>
              </p:cNvPr>
              <p:cNvSpPr/>
              <p:nvPr/>
            </p:nvSpPr>
            <p:spPr bwMode="auto">
              <a:xfrm>
                <a:off x="316524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608" name="AutoShape 4">
              <a:extLst>
                <a:ext uri="{FF2B5EF4-FFF2-40B4-BE49-F238E27FC236}">
                  <a16:creationId xmlns:a16="http://schemas.microsoft.com/office/drawing/2014/main" id="{E9BF6EB3-F9B8-DAFE-3BCA-42C2CDEB3BDF}"/>
                </a:ext>
              </a:extLst>
            </p:cNvPr>
            <p:cNvSpPr>
              <a:spLocks noChangeArrowheads="1"/>
            </p:cNvSpPr>
            <p:nvPr/>
          </p:nvSpPr>
          <p:spPr bwMode="auto">
            <a:xfrm>
              <a:off x="7096361" y="1729834"/>
              <a:ext cx="4087289" cy="2068229"/>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5863769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A0500-5707-FBF2-2465-10EEF19E9DCA}"/>
              </a:ext>
            </a:extLst>
          </p:cNvPr>
          <p:cNvSpPr>
            <a:spLocks noGrp="1"/>
          </p:cNvSpPr>
          <p:nvPr>
            <p:ph type="title"/>
          </p:nvPr>
        </p:nvSpPr>
        <p:spPr/>
        <p:txBody>
          <a:bodyPr/>
          <a:lstStyle/>
          <a:p>
            <a:r>
              <a:rPr lang="en-GB"/>
              <a:t>Modern Data Architecture - In 2022 Multiple Competing Data Architecture Patterns Have Emerged As Options To Create A Data Foundation – SQL Lakehouse</a:t>
            </a:r>
          </a:p>
        </p:txBody>
      </p:sp>
      <p:sp>
        <p:nvSpPr>
          <p:cNvPr id="4" name="Content Placeholder 3">
            <a:extLst>
              <a:ext uri="{FF2B5EF4-FFF2-40B4-BE49-F238E27FC236}">
                <a16:creationId xmlns:a16="http://schemas.microsoft.com/office/drawing/2014/main" id="{4E109100-365B-C031-45C5-C1FA22FC2F7A}"/>
              </a:ext>
            </a:extLst>
          </p:cNvPr>
          <p:cNvSpPr>
            <a:spLocks noGrp="1"/>
          </p:cNvSpPr>
          <p:nvPr>
            <p:ph sz="half" idx="1"/>
          </p:nvPr>
        </p:nvSpPr>
        <p:spPr>
          <a:xfrm>
            <a:off x="1101611" y="1084768"/>
            <a:ext cx="5784455" cy="5426589"/>
          </a:xfrm>
        </p:spPr>
        <p:txBody>
          <a:bodyPr/>
          <a:lstStyle/>
          <a:p>
            <a:r>
              <a:rPr lang="en-GB" sz="1600"/>
              <a:t>Characteristics</a:t>
            </a:r>
          </a:p>
          <a:p>
            <a:pPr lvl="1"/>
            <a:r>
              <a:rPr lang="en-GB" sz="1400"/>
              <a:t>Centralised architecture</a:t>
            </a:r>
          </a:p>
          <a:p>
            <a:pPr lvl="1"/>
            <a:r>
              <a:rPr lang="en-GB" sz="1400"/>
              <a:t>Data ingested before processing</a:t>
            </a:r>
          </a:p>
          <a:p>
            <a:pPr lvl="1"/>
            <a:r>
              <a:rPr lang="en-GB" sz="1400"/>
              <a:t>Open table format e.g. Apache Iceberg, Delta Lake</a:t>
            </a:r>
          </a:p>
          <a:p>
            <a:pPr lvl="1"/>
            <a:r>
              <a:rPr lang="en-GB" sz="1400"/>
              <a:t>ACID support - </a:t>
            </a:r>
            <a:r>
              <a:rPr lang="en-GB" sz="1400" u="sng"/>
              <a:t>multiple</a:t>
            </a:r>
            <a:r>
              <a:rPr lang="en-GB" sz="1400"/>
              <a:t> engines can access and update</a:t>
            </a:r>
          </a:p>
          <a:p>
            <a:pPr lvl="1"/>
            <a:r>
              <a:rPr lang="en-GB" sz="1400"/>
              <a:t>Schema governance and data partitioning</a:t>
            </a:r>
          </a:p>
          <a:p>
            <a:pPr lvl="1"/>
            <a:r>
              <a:rPr lang="en-GB" sz="1400"/>
              <a:t>Federated query beyond the </a:t>
            </a:r>
            <a:r>
              <a:rPr lang="en-GB" sz="1400" err="1"/>
              <a:t>lakehouse</a:t>
            </a:r>
            <a:endParaRPr lang="en-GB" sz="1400"/>
          </a:p>
          <a:p>
            <a:pPr lvl="1"/>
            <a:r>
              <a:rPr lang="en-GB" sz="1400"/>
              <a:t>Data engineering on ingest and using data virtualisation</a:t>
            </a:r>
          </a:p>
          <a:p>
            <a:pPr lvl="2"/>
            <a:r>
              <a:rPr lang="en-GB" sz="1200"/>
              <a:t>Virtual data products</a:t>
            </a:r>
          </a:p>
          <a:p>
            <a:pPr lvl="1"/>
            <a:r>
              <a:rPr lang="en-GB" sz="1400"/>
              <a:t>Metadata specifications all in one place</a:t>
            </a:r>
          </a:p>
          <a:p>
            <a:pPr lvl="1"/>
            <a:r>
              <a:rPr lang="en-GB" sz="1400"/>
              <a:t>Universal semantic layer </a:t>
            </a:r>
          </a:p>
          <a:p>
            <a:pPr lvl="1"/>
            <a:r>
              <a:rPr lang="en-GB" sz="1400"/>
              <a:t>Universal data access control</a:t>
            </a:r>
          </a:p>
          <a:p>
            <a:r>
              <a:rPr lang="en-GB" sz="1600"/>
              <a:t>Issues</a:t>
            </a:r>
          </a:p>
          <a:p>
            <a:pPr lvl="1"/>
            <a:r>
              <a:rPr lang="en-GB" sz="1400"/>
              <a:t>Unstructured data is difficult to deal with</a:t>
            </a:r>
          </a:p>
          <a:p>
            <a:pPr lvl="1"/>
            <a:r>
              <a:rPr lang="en-GB" sz="1400"/>
              <a:t>Data modelling can be overlooked</a:t>
            </a:r>
          </a:p>
          <a:p>
            <a:pPr lvl="1"/>
            <a:r>
              <a:rPr lang="en-GB" sz="1400"/>
              <a:t>SQL engine performance for concurrent BI users</a:t>
            </a:r>
          </a:p>
          <a:p>
            <a:r>
              <a:rPr lang="en-GB" sz="1600"/>
              <a:t>Vendor example:</a:t>
            </a:r>
          </a:p>
          <a:p>
            <a:pPr lvl="1"/>
            <a:r>
              <a:rPr lang="en-GB" sz="1400" err="1"/>
              <a:t>Dremio</a:t>
            </a:r>
            <a:r>
              <a:rPr lang="en-GB" sz="1400"/>
              <a:t> (Read/write only on Iceberg, read on Delta)</a:t>
            </a:r>
          </a:p>
          <a:p>
            <a:pPr lvl="2"/>
            <a:r>
              <a:rPr lang="en-GB" sz="1200"/>
              <a:t>Arctic </a:t>
            </a:r>
            <a:r>
              <a:rPr lang="en-GB" sz="1200" err="1"/>
              <a:t>catalog</a:t>
            </a:r>
            <a:r>
              <a:rPr lang="en-GB" sz="1200"/>
              <a:t> of Iceberg Tables </a:t>
            </a:r>
          </a:p>
        </p:txBody>
      </p:sp>
      <p:grpSp>
        <p:nvGrpSpPr>
          <p:cNvPr id="918" name="Group 917">
            <a:extLst>
              <a:ext uri="{FF2B5EF4-FFF2-40B4-BE49-F238E27FC236}">
                <a16:creationId xmlns:a16="http://schemas.microsoft.com/office/drawing/2014/main" id="{004EAB2F-6F95-AF92-FB84-C68195417745}"/>
              </a:ext>
            </a:extLst>
          </p:cNvPr>
          <p:cNvGrpSpPr/>
          <p:nvPr/>
        </p:nvGrpSpPr>
        <p:grpSpPr>
          <a:xfrm>
            <a:off x="7180339" y="3732660"/>
            <a:ext cx="4536391" cy="798780"/>
            <a:chOff x="1176943" y="3418291"/>
            <a:chExt cx="4536391" cy="624386"/>
          </a:xfrm>
        </p:grpSpPr>
        <p:grpSp>
          <p:nvGrpSpPr>
            <p:cNvPr id="5" name="Group 4">
              <a:extLst>
                <a:ext uri="{FF2B5EF4-FFF2-40B4-BE49-F238E27FC236}">
                  <a16:creationId xmlns:a16="http://schemas.microsoft.com/office/drawing/2014/main" id="{E9D03D84-6E45-9ABF-DAFA-758BFE33B757}"/>
                </a:ext>
              </a:extLst>
            </p:cNvPr>
            <p:cNvGrpSpPr/>
            <p:nvPr/>
          </p:nvGrpSpPr>
          <p:grpSpPr>
            <a:xfrm>
              <a:off x="1176943" y="3418291"/>
              <a:ext cx="4536391" cy="624386"/>
              <a:chOff x="9534614" y="4549328"/>
              <a:chExt cx="1847840" cy="1341588"/>
            </a:xfrm>
            <a:solidFill>
              <a:schemeClr val="bg1">
                <a:lumMod val="95000"/>
              </a:schemeClr>
            </a:solidFill>
          </p:grpSpPr>
          <p:sp>
            <p:nvSpPr>
              <p:cNvPr id="279" name="AutoShape 4">
                <a:extLst>
                  <a:ext uri="{FF2B5EF4-FFF2-40B4-BE49-F238E27FC236}">
                    <a16:creationId xmlns:a16="http://schemas.microsoft.com/office/drawing/2014/main" id="{A03E77EE-F3E2-9D12-CBA8-E298AA22D2F2}"/>
                  </a:ext>
                </a:extLst>
              </p:cNvPr>
              <p:cNvSpPr>
                <a:spLocks noChangeArrowheads="1"/>
              </p:cNvSpPr>
              <p:nvPr/>
            </p:nvSpPr>
            <p:spPr bwMode="auto">
              <a:xfrm>
                <a:off x="9534614" y="4549328"/>
                <a:ext cx="1847840" cy="1341588"/>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280" name="Freeform 279">
                <a:extLst>
                  <a:ext uri="{FF2B5EF4-FFF2-40B4-BE49-F238E27FC236}">
                    <a16:creationId xmlns:a16="http://schemas.microsoft.com/office/drawing/2014/main" id="{EAD378BD-5853-DB26-B922-0DCD08BCABD7}"/>
                  </a:ext>
                </a:extLst>
              </p:cNvPr>
              <p:cNvSpPr/>
              <p:nvPr/>
            </p:nvSpPr>
            <p:spPr bwMode="auto">
              <a:xfrm>
                <a:off x="9540007" y="5192419"/>
                <a:ext cx="1842447" cy="204520"/>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6" name="TextBox 5">
              <a:extLst>
                <a:ext uri="{FF2B5EF4-FFF2-40B4-BE49-F238E27FC236}">
                  <a16:creationId xmlns:a16="http://schemas.microsoft.com/office/drawing/2014/main" id="{866D5F37-6D99-FA7D-0022-F8E8169AAC99}"/>
                </a:ext>
              </a:extLst>
            </p:cNvPr>
            <p:cNvSpPr txBox="1"/>
            <p:nvPr/>
          </p:nvSpPr>
          <p:spPr>
            <a:xfrm>
              <a:off x="2502659" y="3566461"/>
              <a:ext cx="1607991" cy="2482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7" name="TextBox 6">
              <a:extLst>
                <a:ext uri="{FF2B5EF4-FFF2-40B4-BE49-F238E27FC236}">
                  <a16:creationId xmlns:a16="http://schemas.microsoft.com/office/drawing/2014/main" id="{FDFF9006-807C-7F6C-95FA-237822F60E57}"/>
                </a:ext>
              </a:extLst>
            </p:cNvPr>
            <p:cNvSpPr txBox="1"/>
            <p:nvPr/>
          </p:nvSpPr>
          <p:spPr>
            <a:xfrm>
              <a:off x="1567323" y="3761156"/>
              <a:ext cx="3572467" cy="24825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8" name="Group 7">
              <a:extLst>
                <a:ext uri="{FF2B5EF4-FFF2-40B4-BE49-F238E27FC236}">
                  <a16:creationId xmlns:a16="http://schemas.microsoft.com/office/drawing/2014/main" id="{0947300B-2D71-9F3B-FFAC-EC12E95BC39E}"/>
                </a:ext>
              </a:extLst>
            </p:cNvPr>
            <p:cNvGrpSpPr/>
            <p:nvPr/>
          </p:nvGrpSpPr>
          <p:grpSpPr>
            <a:xfrm>
              <a:off x="2763533" y="3856341"/>
              <a:ext cx="759442" cy="162802"/>
              <a:chOff x="2745311" y="6337135"/>
              <a:chExt cx="1253460" cy="373075"/>
            </a:xfrm>
          </p:grpSpPr>
          <p:pic>
            <p:nvPicPr>
              <p:cNvPr id="276" name="Picture 275">
                <a:extLst>
                  <a:ext uri="{FF2B5EF4-FFF2-40B4-BE49-F238E27FC236}">
                    <a16:creationId xmlns:a16="http://schemas.microsoft.com/office/drawing/2014/main" id="{63FB0F42-6C70-7184-8CF4-F5AF5719F5A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745311" y="6345996"/>
                <a:ext cx="302031" cy="364214"/>
              </a:xfrm>
              <a:prstGeom prst="rect">
                <a:avLst/>
              </a:prstGeom>
            </p:spPr>
          </p:pic>
          <p:pic>
            <p:nvPicPr>
              <p:cNvPr id="277" name="Picture 276">
                <a:extLst>
                  <a:ext uri="{FF2B5EF4-FFF2-40B4-BE49-F238E27FC236}">
                    <a16:creationId xmlns:a16="http://schemas.microsoft.com/office/drawing/2014/main" id="{67506715-6D7A-A40C-A740-64751253ECD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656749" y="6364290"/>
                <a:ext cx="342022" cy="342024"/>
              </a:xfrm>
              <a:prstGeom prst="rect">
                <a:avLst/>
              </a:prstGeom>
            </p:spPr>
          </p:pic>
          <p:pic>
            <p:nvPicPr>
              <p:cNvPr id="278" name="Picture 277">
                <a:extLst>
                  <a:ext uri="{FF2B5EF4-FFF2-40B4-BE49-F238E27FC236}">
                    <a16:creationId xmlns:a16="http://schemas.microsoft.com/office/drawing/2014/main" id="{AB5EF39F-2DBD-5847-D73C-699A628155E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236745" y="6337135"/>
                <a:ext cx="272728" cy="358769"/>
              </a:xfrm>
              <a:prstGeom prst="rect">
                <a:avLst/>
              </a:prstGeom>
            </p:spPr>
          </p:pic>
        </p:grpSp>
      </p:grpSp>
      <p:sp>
        <p:nvSpPr>
          <p:cNvPr id="12" name="TextBox 11">
            <a:extLst>
              <a:ext uri="{FF2B5EF4-FFF2-40B4-BE49-F238E27FC236}">
                <a16:creationId xmlns:a16="http://schemas.microsoft.com/office/drawing/2014/main" id="{201C388B-2786-016B-2AB5-4AD134B5C1FA}"/>
              </a:ext>
            </a:extLst>
          </p:cNvPr>
          <p:cNvSpPr txBox="1"/>
          <p:nvPr/>
        </p:nvSpPr>
        <p:spPr>
          <a:xfrm>
            <a:off x="6875449" y="1077910"/>
            <a:ext cx="507995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a:rPr>
              <a:t>SQL Lakehouse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a:rPr>
              <a:t>- Federated Query </a:t>
            </a:r>
            <a:r>
              <a:rPr kumimoji="0" lang="en-GB" b="0" i="0" u="none" strike="noStrike" kern="1200" cap="none" spc="0" normalizeH="0" baseline="0" noProof="0">
                <a:ln>
                  <a:noFill/>
                </a:ln>
                <a:solidFill>
                  <a:srgbClr val="000000"/>
                </a:solidFill>
                <a:effectLst/>
                <a:uLnTx/>
                <a:uFillTx/>
                <a:latin typeface="Arial"/>
                <a:ea typeface="+mn-ea"/>
                <a:cs typeface="+mn-cs"/>
              </a:rPr>
              <a:t>Over a Lakehouse</a:t>
            </a:r>
          </a:p>
        </p:txBody>
      </p:sp>
      <p:grpSp>
        <p:nvGrpSpPr>
          <p:cNvPr id="611" name="Group 610">
            <a:extLst>
              <a:ext uri="{FF2B5EF4-FFF2-40B4-BE49-F238E27FC236}">
                <a16:creationId xmlns:a16="http://schemas.microsoft.com/office/drawing/2014/main" id="{A476F5B0-18BA-C9B5-34C8-4C72818553DD}"/>
              </a:ext>
            </a:extLst>
          </p:cNvPr>
          <p:cNvGrpSpPr/>
          <p:nvPr/>
        </p:nvGrpSpPr>
        <p:grpSpPr>
          <a:xfrm>
            <a:off x="6930322" y="4924521"/>
            <a:ext cx="4970129" cy="1318091"/>
            <a:chOff x="915644" y="2001017"/>
            <a:chExt cx="11206089" cy="3637783"/>
          </a:xfrm>
        </p:grpSpPr>
        <p:sp>
          <p:nvSpPr>
            <p:cNvPr id="885" name="Rectangle 884">
              <a:extLst>
                <a:ext uri="{FF2B5EF4-FFF2-40B4-BE49-F238E27FC236}">
                  <a16:creationId xmlns:a16="http://schemas.microsoft.com/office/drawing/2014/main" id="{7AFA4700-1DDE-CB22-E676-96212A5E5DF7}"/>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886" name="Picture 885">
              <a:extLst>
                <a:ext uri="{FF2B5EF4-FFF2-40B4-BE49-F238E27FC236}">
                  <a16:creationId xmlns:a16="http://schemas.microsoft.com/office/drawing/2014/main" id="{5D157327-E2CC-C84E-2B7A-319F0B4E3A0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887" name="Picture 886">
              <a:extLst>
                <a:ext uri="{FF2B5EF4-FFF2-40B4-BE49-F238E27FC236}">
                  <a16:creationId xmlns:a16="http://schemas.microsoft.com/office/drawing/2014/main" id="{FBFEA6A2-07B3-74E3-7542-A0D6770272B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888" name="Picture 887">
              <a:extLst>
                <a:ext uri="{FF2B5EF4-FFF2-40B4-BE49-F238E27FC236}">
                  <a16:creationId xmlns:a16="http://schemas.microsoft.com/office/drawing/2014/main" id="{952926B2-090E-8D29-B79B-4AFC60A60DA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889" name="Picture 888">
              <a:extLst>
                <a:ext uri="{FF2B5EF4-FFF2-40B4-BE49-F238E27FC236}">
                  <a16:creationId xmlns:a16="http://schemas.microsoft.com/office/drawing/2014/main" id="{640E24D0-0051-6BF8-9B5C-64097B1D779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890" name="Picture 889">
              <a:extLst>
                <a:ext uri="{FF2B5EF4-FFF2-40B4-BE49-F238E27FC236}">
                  <a16:creationId xmlns:a16="http://schemas.microsoft.com/office/drawing/2014/main" id="{FFFAA0E9-8785-0F66-FE81-F356EA2C4B9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891" name="TextBox 890">
              <a:extLst>
                <a:ext uri="{FF2B5EF4-FFF2-40B4-BE49-F238E27FC236}">
                  <a16:creationId xmlns:a16="http://schemas.microsoft.com/office/drawing/2014/main" id="{A75B7D2F-C723-8228-72F8-367AD329240B}"/>
                </a:ext>
              </a:extLst>
            </p:cNvPr>
            <p:cNvSpPr txBox="1"/>
            <p:nvPr/>
          </p:nvSpPr>
          <p:spPr>
            <a:xfrm>
              <a:off x="3594618" y="3302577"/>
              <a:ext cx="12880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892" name="TextBox 891">
              <a:extLst>
                <a:ext uri="{FF2B5EF4-FFF2-40B4-BE49-F238E27FC236}">
                  <a16:creationId xmlns:a16="http://schemas.microsoft.com/office/drawing/2014/main" id="{E2F38C16-D0DF-E540-4758-E5D5464DE713}"/>
                </a:ext>
              </a:extLst>
            </p:cNvPr>
            <p:cNvSpPr txBox="1"/>
            <p:nvPr/>
          </p:nvSpPr>
          <p:spPr>
            <a:xfrm>
              <a:off x="3807260" y="2710882"/>
              <a:ext cx="178379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893" name="TextBox 892">
              <a:extLst>
                <a:ext uri="{FF2B5EF4-FFF2-40B4-BE49-F238E27FC236}">
                  <a16:creationId xmlns:a16="http://schemas.microsoft.com/office/drawing/2014/main" id="{9D1522F6-40D2-FD44-E05A-4171F0CBB0F6}"/>
                </a:ext>
              </a:extLst>
            </p:cNvPr>
            <p:cNvSpPr txBox="1"/>
            <p:nvPr/>
          </p:nvSpPr>
          <p:spPr>
            <a:xfrm>
              <a:off x="7342710" y="2686868"/>
              <a:ext cx="2143933"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894" name="TextBox 893">
              <a:extLst>
                <a:ext uri="{FF2B5EF4-FFF2-40B4-BE49-F238E27FC236}">
                  <a16:creationId xmlns:a16="http://schemas.microsoft.com/office/drawing/2014/main" id="{4DA1686E-C062-BF9F-DAAF-C4CEB77A2CBC}"/>
                </a:ext>
              </a:extLst>
            </p:cNvPr>
            <p:cNvSpPr txBox="1"/>
            <p:nvPr/>
          </p:nvSpPr>
          <p:spPr>
            <a:xfrm>
              <a:off x="7473497" y="3748536"/>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895" name="TextBox 894">
              <a:extLst>
                <a:ext uri="{FF2B5EF4-FFF2-40B4-BE49-F238E27FC236}">
                  <a16:creationId xmlns:a16="http://schemas.microsoft.com/office/drawing/2014/main" id="{1DABFEB3-42F9-D23E-FCD3-8F7A290C344B}"/>
                </a:ext>
              </a:extLst>
            </p:cNvPr>
            <p:cNvSpPr txBox="1"/>
            <p:nvPr/>
          </p:nvSpPr>
          <p:spPr>
            <a:xfrm>
              <a:off x="7574162" y="3150323"/>
              <a:ext cx="17193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896" name="Rectangle 895">
              <a:extLst>
                <a:ext uri="{FF2B5EF4-FFF2-40B4-BE49-F238E27FC236}">
                  <a16:creationId xmlns:a16="http://schemas.microsoft.com/office/drawing/2014/main" id="{5919C90E-9126-1420-67D4-39F07334F928}"/>
                </a:ext>
              </a:extLst>
            </p:cNvPr>
            <p:cNvSpPr/>
            <p:nvPr/>
          </p:nvSpPr>
          <p:spPr>
            <a:xfrm>
              <a:off x="3439866" y="2077896"/>
              <a:ext cx="3416302"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897" name="Rectangle 896">
              <a:extLst>
                <a:ext uri="{FF2B5EF4-FFF2-40B4-BE49-F238E27FC236}">
                  <a16:creationId xmlns:a16="http://schemas.microsoft.com/office/drawing/2014/main" id="{533D6BCE-5DE0-4A50-9BE1-A0162ACC510A}"/>
                </a:ext>
              </a:extLst>
            </p:cNvPr>
            <p:cNvSpPr/>
            <p:nvPr/>
          </p:nvSpPr>
          <p:spPr>
            <a:xfrm>
              <a:off x="6993420" y="2053938"/>
              <a:ext cx="3030101"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898" name="Picture 14" descr="Leading from the Edge: How Edge computing is revolutionizing micro data  construction - DCD">
              <a:extLst>
                <a:ext uri="{FF2B5EF4-FFF2-40B4-BE49-F238E27FC236}">
                  <a16:creationId xmlns:a16="http://schemas.microsoft.com/office/drawing/2014/main" id="{3859D672-6D5A-AC92-F499-C8C75B79D948}"/>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899" name="Rectangle 898">
              <a:extLst>
                <a:ext uri="{FF2B5EF4-FFF2-40B4-BE49-F238E27FC236}">
                  <a16:creationId xmlns:a16="http://schemas.microsoft.com/office/drawing/2014/main" id="{E16969EA-FDCE-499D-34A5-A40C8D418530}"/>
                </a:ext>
              </a:extLst>
            </p:cNvPr>
            <p:cNvSpPr/>
            <p:nvPr/>
          </p:nvSpPr>
          <p:spPr>
            <a:xfrm>
              <a:off x="10006500" y="2053938"/>
              <a:ext cx="2060565"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900" name="Group 899">
              <a:extLst>
                <a:ext uri="{FF2B5EF4-FFF2-40B4-BE49-F238E27FC236}">
                  <a16:creationId xmlns:a16="http://schemas.microsoft.com/office/drawing/2014/main" id="{64D36136-3EE2-D3C9-2474-792DAE9A7049}"/>
                </a:ext>
              </a:extLst>
            </p:cNvPr>
            <p:cNvGrpSpPr/>
            <p:nvPr/>
          </p:nvGrpSpPr>
          <p:grpSpPr>
            <a:xfrm>
              <a:off x="3197371" y="2001017"/>
              <a:ext cx="6512863" cy="3637783"/>
              <a:chOff x="3197371" y="2001017"/>
              <a:chExt cx="6512863" cy="3153359"/>
            </a:xfrm>
          </p:grpSpPr>
          <p:cxnSp>
            <p:nvCxnSpPr>
              <p:cNvPr id="915" name="Straight Connector 914">
                <a:extLst>
                  <a:ext uri="{FF2B5EF4-FFF2-40B4-BE49-F238E27FC236}">
                    <a16:creationId xmlns:a16="http://schemas.microsoft.com/office/drawing/2014/main" id="{3C7C2E8B-D41E-87EE-AD73-64F3C66244FC}"/>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916" name="Straight Connector 915">
                <a:extLst>
                  <a:ext uri="{FF2B5EF4-FFF2-40B4-BE49-F238E27FC236}">
                    <a16:creationId xmlns:a16="http://schemas.microsoft.com/office/drawing/2014/main" id="{02379169-F294-2D96-84DF-B6F46205CF2B}"/>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917" name="Straight Connector 916">
                <a:extLst>
                  <a:ext uri="{FF2B5EF4-FFF2-40B4-BE49-F238E27FC236}">
                    <a16:creationId xmlns:a16="http://schemas.microsoft.com/office/drawing/2014/main" id="{5DDC00D7-5C83-7AC8-BE69-D10A8C6D225F}"/>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901" name="Rectangle 900">
              <a:extLst>
                <a:ext uri="{FF2B5EF4-FFF2-40B4-BE49-F238E27FC236}">
                  <a16:creationId xmlns:a16="http://schemas.microsoft.com/office/drawing/2014/main" id="{9A51794C-0280-197B-266B-1F9C0716228C}"/>
                </a:ext>
              </a:extLst>
            </p:cNvPr>
            <p:cNvSpPr/>
            <p:nvPr/>
          </p:nvSpPr>
          <p:spPr>
            <a:xfrm>
              <a:off x="915644" y="2076798"/>
              <a:ext cx="2567458"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902" name="Picture 901">
              <a:extLst>
                <a:ext uri="{FF2B5EF4-FFF2-40B4-BE49-F238E27FC236}">
                  <a16:creationId xmlns:a16="http://schemas.microsoft.com/office/drawing/2014/main" id="{25627247-77FD-F83A-62A9-CB70E50BF766}"/>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903" name="Picture 902">
              <a:extLst>
                <a:ext uri="{FF2B5EF4-FFF2-40B4-BE49-F238E27FC236}">
                  <a16:creationId xmlns:a16="http://schemas.microsoft.com/office/drawing/2014/main" id="{EF2F83AC-D076-A1A8-3D07-50E7AE49DD3F}"/>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904" name="Picture 2" descr="Integrate Oracle Netsuite | CyTrack Customer Experience Technology">
              <a:extLst>
                <a:ext uri="{FF2B5EF4-FFF2-40B4-BE49-F238E27FC236}">
                  <a16:creationId xmlns:a16="http://schemas.microsoft.com/office/drawing/2014/main" id="{899DA6E2-E1D1-595D-5B5C-25388F9533ED}"/>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5" name="Picture 2">
              <a:extLst>
                <a:ext uri="{FF2B5EF4-FFF2-40B4-BE49-F238E27FC236}">
                  <a16:creationId xmlns:a16="http://schemas.microsoft.com/office/drawing/2014/main" id="{C7307CB9-6350-665B-97B5-DE190A934712}"/>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6" name="Picture 4" descr="monday.com logo">
              <a:extLst>
                <a:ext uri="{FF2B5EF4-FFF2-40B4-BE49-F238E27FC236}">
                  <a16:creationId xmlns:a16="http://schemas.microsoft.com/office/drawing/2014/main" id="{0C3637E5-5936-2343-79CA-0AD05C51AB92}"/>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907" name="Picture 6">
              <a:extLst>
                <a:ext uri="{FF2B5EF4-FFF2-40B4-BE49-F238E27FC236}">
                  <a16:creationId xmlns:a16="http://schemas.microsoft.com/office/drawing/2014/main" id="{88BA4A2D-B4CC-E583-BEEC-3B35AA3C2A04}"/>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908" name="Picture 907">
              <a:extLst>
                <a:ext uri="{FF2B5EF4-FFF2-40B4-BE49-F238E27FC236}">
                  <a16:creationId xmlns:a16="http://schemas.microsoft.com/office/drawing/2014/main" id="{25D91954-EFA7-06BD-AC3D-815B1D7FBE8B}"/>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909" name="Picture 908">
              <a:extLst>
                <a:ext uri="{FF2B5EF4-FFF2-40B4-BE49-F238E27FC236}">
                  <a16:creationId xmlns:a16="http://schemas.microsoft.com/office/drawing/2014/main" id="{3B16C24B-8DBA-0676-00FF-CC69FF00E779}"/>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910" name="TextBox 909">
              <a:extLst>
                <a:ext uri="{FF2B5EF4-FFF2-40B4-BE49-F238E27FC236}">
                  <a16:creationId xmlns:a16="http://schemas.microsoft.com/office/drawing/2014/main" id="{5E9355DA-B60D-5D51-7C76-80C16E0B8076}"/>
                </a:ext>
              </a:extLst>
            </p:cNvPr>
            <p:cNvSpPr txBox="1"/>
            <p:nvPr/>
          </p:nvSpPr>
          <p:spPr>
            <a:xfrm>
              <a:off x="8414674" y="3740276"/>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911" name="TextBox 910">
              <a:extLst>
                <a:ext uri="{FF2B5EF4-FFF2-40B4-BE49-F238E27FC236}">
                  <a16:creationId xmlns:a16="http://schemas.microsoft.com/office/drawing/2014/main" id="{828342C2-02BA-A596-8635-A401DCFAA6F0}"/>
                </a:ext>
              </a:extLst>
            </p:cNvPr>
            <p:cNvSpPr txBox="1"/>
            <p:nvPr/>
          </p:nvSpPr>
          <p:spPr>
            <a:xfrm>
              <a:off x="5013031" y="3431395"/>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912" name="TextBox 911">
              <a:extLst>
                <a:ext uri="{FF2B5EF4-FFF2-40B4-BE49-F238E27FC236}">
                  <a16:creationId xmlns:a16="http://schemas.microsoft.com/office/drawing/2014/main" id="{F03D0529-234C-30D6-B2D3-78D34490888B}"/>
                </a:ext>
              </a:extLst>
            </p:cNvPr>
            <p:cNvSpPr txBox="1"/>
            <p:nvPr/>
          </p:nvSpPr>
          <p:spPr>
            <a:xfrm>
              <a:off x="5058784" y="3831678"/>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913" name="TextBox 912">
              <a:extLst>
                <a:ext uri="{FF2B5EF4-FFF2-40B4-BE49-F238E27FC236}">
                  <a16:creationId xmlns:a16="http://schemas.microsoft.com/office/drawing/2014/main" id="{E7CADDE5-DEEE-E94B-121B-8FC39000F83F}"/>
                </a:ext>
              </a:extLst>
            </p:cNvPr>
            <p:cNvSpPr txBox="1"/>
            <p:nvPr/>
          </p:nvSpPr>
          <p:spPr>
            <a:xfrm>
              <a:off x="10292504" y="4815824"/>
              <a:ext cx="1416889" cy="59460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914" name="TextBox 913">
              <a:extLst>
                <a:ext uri="{FF2B5EF4-FFF2-40B4-BE49-F238E27FC236}">
                  <a16:creationId xmlns:a16="http://schemas.microsoft.com/office/drawing/2014/main" id="{9DEE6DC2-D214-1CE0-7BCF-4948F992C49C}"/>
                </a:ext>
              </a:extLst>
            </p:cNvPr>
            <p:cNvSpPr txBox="1"/>
            <p:nvPr/>
          </p:nvSpPr>
          <p:spPr>
            <a:xfrm>
              <a:off x="3810259" y="4815824"/>
              <a:ext cx="2525286" cy="59460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615" name="Group 614">
            <a:extLst>
              <a:ext uri="{FF2B5EF4-FFF2-40B4-BE49-F238E27FC236}">
                <a16:creationId xmlns:a16="http://schemas.microsoft.com/office/drawing/2014/main" id="{5FDC75B0-CC6B-4A28-9170-C9CE67124C3C}"/>
              </a:ext>
            </a:extLst>
          </p:cNvPr>
          <p:cNvGrpSpPr/>
          <p:nvPr/>
        </p:nvGrpSpPr>
        <p:grpSpPr>
          <a:xfrm>
            <a:off x="7232949" y="2335358"/>
            <a:ext cx="4443783" cy="1374443"/>
            <a:chOff x="1843548" y="2569852"/>
            <a:chExt cx="7281332" cy="2393614"/>
          </a:xfrm>
        </p:grpSpPr>
        <p:sp>
          <p:nvSpPr>
            <p:cNvPr id="624" name="Rectangle 623">
              <a:extLst>
                <a:ext uri="{FF2B5EF4-FFF2-40B4-BE49-F238E27FC236}">
                  <a16:creationId xmlns:a16="http://schemas.microsoft.com/office/drawing/2014/main" id="{D8314C6C-4548-48A3-D88F-E8DBE46418DD}"/>
                </a:ext>
              </a:extLst>
            </p:cNvPr>
            <p:cNvSpPr/>
            <p:nvPr/>
          </p:nvSpPr>
          <p:spPr bwMode="auto">
            <a:xfrm>
              <a:off x="1843548" y="4219814"/>
              <a:ext cx="728133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sp>
          <p:nvSpPr>
            <p:cNvPr id="625" name="Rectangle 624">
              <a:extLst>
                <a:ext uri="{FF2B5EF4-FFF2-40B4-BE49-F238E27FC236}">
                  <a16:creationId xmlns:a16="http://schemas.microsoft.com/office/drawing/2014/main" id="{3A028F8F-8993-D78F-21C7-400CA6CA185C}"/>
                </a:ext>
              </a:extLst>
            </p:cNvPr>
            <p:cNvSpPr/>
            <p:nvPr/>
          </p:nvSpPr>
          <p:spPr bwMode="auto">
            <a:xfrm>
              <a:off x="1843548" y="3373273"/>
              <a:ext cx="6944192" cy="79810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626" name="Group 18">
              <a:extLst>
                <a:ext uri="{FF2B5EF4-FFF2-40B4-BE49-F238E27FC236}">
                  <a16:creationId xmlns:a16="http://schemas.microsoft.com/office/drawing/2014/main" id="{6D650D6A-0CFD-CED9-B885-5372F6D111A9}"/>
                </a:ext>
              </a:extLst>
            </p:cNvPr>
            <p:cNvGrpSpPr>
              <a:grpSpLocks/>
            </p:cNvGrpSpPr>
            <p:nvPr/>
          </p:nvGrpSpPr>
          <p:grpSpPr bwMode="auto">
            <a:xfrm>
              <a:off x="3106739" y="4351537"/>
              <a:ext cx="529627" cy="474710"/>
              <a:chOff x="674" y="3660"/>
              <a:chExt cx="464" cy="428"/>
            </a:xfrm>
          </p:grpSpPr>
          <p:sp>
            <p:nvSpPr>
              <p:cNvPr id="873" name="Rectangle 19">
                <a:extLst>
                  <a:ext uri="{FF2B5EF4-FFF2-40B4-BE49-F238E27FC236}">
                    <a16:creationId xmlns:a16="http://schemas.microsoft.com/office/drawing/2014/main" id="{55E75F0B-27C0-95DE-1B4E-8C0320D1437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4" name="Rectangle 20">
                <a:extLst>
                  <a:ext uri="{FF2B5EF4-FFF2-40B4-BE49-F238E27FC236}">
                    <a16:creationId xmlns:a16="http://schemas.microsoft.com/office/drawing/2014/main" id="{3202CE9C-5158-7895-88A8-530720AECEF5}"/>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5" name="Line 21">
                <a:extLst>
                  <a:ext uri="{FF2B5EF4-FFF2-40B4-BE49-F238E27FC236}">
                    <a16:creationId xmlns:a16="http://schemas.microsoft.com/office/drawing/2014/main" id="{9FDAEC74-1FE6-77ED-E58D-04EA9A6EE90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6" name="Line 22">
                <a:extLst>
                  <a:ext uri="{FF2B5EF4-FFF2-40B4-BE49-F238E27FC236}">
                    <a16:creationId xmlns:a16="http://schemas.microsoft.com/office/drawing/2014/main" id="{8A7EF399-983B-5115-ED11-E8E0B6F669D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7" name="Line 23">
                <a:extLst>
                  <a:ext uri="{FF2B5EF4-FFF2-40B4-BE49-F238E27FC236}">
                    <a16:creationId xmlns:a16="http://schemas.microsoft.com/office/drawing/2014/main" id="{F99B557F-E3FE-4966-317F-722F7A37EF63}"/>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8" name="Line 24">
                <a:extLst>
                  <a:ext uri="{FF2B5EF4-FFF2-40B4-BE49-F238E27FC236}">
                    <a16:creationId xmlns:a16="http://schemas.microsoft.com/office/drawing/2014/main" id="{CCD15EE6-9AD6-9C1C-7404-C36E3F08800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9" name="Line 25">
                <a:extLst>
                  <a:ext uri="{FF2B5EF4-FFF2-40B4-BE49-F238E27FC236}">
                    <a16:creationId xmlns:a16="http://schemas.microsoft.com/office/drawing/2014/main" id="{4AE8E8D9-37AE-A1F4-85D6-0AE740519C3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80" name="Line 26">
                <a:extLst>
                  <a:ext uri="{FF2B5EF4-FFF2-40B4-BE49-F238E27FC236}">
                    <a16:creationId xmlns:a16="http://schemas.microsoft.com/office/drawing/2014/main" id="{AE5750AC-D2E0-4045-85C2-3349E489D316}"/>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81" name="Line 27">
                <a:extLst>
                  <a:ext uri="{FF2B5EF4-FFF2-40B4-BE49-F238E27FC236}">
                    <a16:creationId xmlns:a16="http://schemas.microsoft.com/office/drawing/2014/main" id="{5F87A03A-F073-BF52-9DC3-50DDE772C596}"/>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27" name="Group 18">
              <a:extLst>
                <a:ext uri="{FF2B5EF4-FFF2-40B4-BE49-F238E27FC236}">
                  <a16:creationId xmlns:a16="http://schemas.microsoft.com/office/drawing/2014/main" id="{FD1FDD54-436B-2E6D-90F8-CA4A265515AB}"/>
                </a:ext>
              </a:extLst>
            </p:cNvPr>
            <p:cNvGrpSpPr>
              <a:grpSpLocks/>
            </p:cNvGrpSpPr>
            <p:nvPr/>
          </p:nvGrpSpPr>
          <p:grpSpPr bwMode="auto">
            <a:xfrm>
              <a:off x="3818338" y="4351537"/>
              <a:ext cx="529627" cy="474710"/>
              <a:chOff x="674" y="3660"/>
              <a:chExt cx="464" cy="428"/>
            </a:xfrm>
          </p:grpSpPr>
          <p:sp>
            <p:nvSpPr>
              <p:cNvPr id="864" name="Rectangle 19">
                <a:extLst>
                  <a:ext uri="{FF2B5EF4-FFF2-40B4-BE49-F238E27FC236}">
                    <a16:creationId xmlns:a16="http://schemas.microsoft.com/office/drawing/2014/main" id="{6AA85995-382E-A003-93AA-23DBB5079A6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5" name="Rectangle 20">
                <a:extLst>
                  <a:ext uri="{FF2B5EF4-FFF2-40B4-BE49-F238E27FC236}">
                    <a16:creationId xmlns:a16="http://schemas.microsoft.com/office/drawing/2014/main" id="{85E68554-60DA-133F-280B-A7C85D1FC6D9}"/>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6" name="Line 21">
                <a:extLst>
                  <a:ext uri="{FF2B5EF4-FFF2-40B4-BE49-F238E27FC236}">
                    <a16:creationId xmlns:a16="http://schemas.microsoft.com/office/drawing/2014/main" id="{E5A8ED58-0E59-C9DD-A4C1-D4CC69EEBD4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7" name="Line 22">
                <a:extLst>
                  <a:ext uri="{FF2B5EF4-FFF2-40B4-BE49-F238E27FC236}">
                    <a16:creationId xmlns:a16="http://schemas.microsoft.com/office/drawing/2014/main" id="{AF299BC6-6B79-7D31-F65A-576C94B751B4}"/>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8" name="Line 23">
                <a:extLst>
                  <a:ext uri="{FF2B5EF4-FFF2-40B4-BE49-F238E27FC236}">
                    <a16:creationId xmlns:a16="http://schemas.microsoft.com/office/drawing/2014/main" id="{4E51F0E3-CA11-A56A-AB8D-B97B83BF2CD9}"/>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9" name="Line 24">
                <a:extLst>
                  <a:ext uri="{FF2B5EF4-FFF2-40B4-BE49-F238E27FC236}">
                    <a16:creationId xmlns:a16="http://schemas.microsoft.com/office/drawing/2014/main" id="{969A4AEC-0270-FF96-2BE3-9EF69403176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0" name="Line 25">
                <a:extLst>
                  <a:ext uri="{FF2B5EF4-FFF2-40B4-BE49-F238E27FC236}">
                    <a16:creationId xmlns:a16="http://schemas.microsoft.com/office/drawing/2014/main" id="{E3929DBD-E296-5DD9-5854-C3464493EB9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1" name="Line 26">
                <a:extLst>
                  <a:ext uri="{FF2B5EF4-FFF2-40B4-BE49-F238E27FC236}">
                    <a16:creationId xmlns:a16="http://schemas.microsoft.com/office/drawing/2014/main" id="{7ED70F4D-030F-00D3-D204-EADA4000147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72" name="Line 27">
                <a:extLst>
                  <a:ext uri="{FF2B5EF4-FFF2-40B4-BE49-F238E27FC236}">
                    <a16:creationId xmlns:a16="http://schemas.microsoft.com/office/drawing/2014/main" id="{94D8F495-34F0-FEFF-B976-82CEAC448FF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28" name="Group 18">
              <a:extLst>
                <a:ext uri="{FF2B5EF4-FFF2-40B4-BE49-F238E27FC236}">
                  <a16:creationId xmlns:a16="http://schemas.microsoft.com/office/drawing/2014/main" id="{0626564A-3C19-7CA0-6618-6C5BB0354A58}"/>
                </a:ext>
              </a:extLst>
            </p:cNvPr>
            <p:cNvGrpSpPr>
              <a:grpSpLocks/>
            </p:cNvGrpSpPr>
            <p:nvPr/>
          </p:nvGrpSpPr>
          <p:grpSpPr bwMode="auto">
            <a:xfrm>
              <a:off x="4671980" y="4351537"/>
              <a:ext cx="529627" cy="474710"/>
              <a:chOff x="674" y="3660"/>
              <a:chExt cx="464" cy="428"/>
            </a:xfrm>
          </p:grpSpPr>
          <p:sp>
            <p:nvSpPr>
              <p:cNvPr id="855" name="Rectangle 19">
                <a:extLst>
                  <a:ext uri="{FF2B5EF4-FFF2-40B4-BE49-F238E27FC236}">
                    <a16:creationId xmlns:a16="http://schemas.microsoft.com/office/drawing/2014/main" id="{760DB533-2490-D23C-7993-79181918DF9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6" name="Rectangle 20">
                <a:extLst>
                  <a:ext uri="{FF2B5EF4-FFF2-40B4-BE49-F238E27FC236}">
                    <a16:creationId xmlns:a16="http://schemas.microsoft.com/office/drawing/2014/main" id="{1E014404-6F14-BF74-0C55-F487BB7A2CA5}"/>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7" name="Line 21">
                <a:extLst>
                  <a:ext uri="{FF2B5EF4-FFF2-40B4-BE49-F238E27FC236}">
                    <a16:creationId xmlns:a16="http://schemas.microsoft.com/office/drawing/2014/main" id="{91CC74C1-DB1E-7629-6544-7B17528334C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8" name="Line 22">
                <a:extLst>
                  <a:ext uri="{FF2B5EF4-FFF2-40B4-BE49-F238E27FC236}">
                    <a16:creationId xmlns:a16="http://schemas.microsoft.com/office/drawing/2014/main" id="{F60846C3-6A9B-E491-1386-5DF191819716}"/>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9" name="Line 23">
                <a:extLst>
                  <a:ext uri="{FF2B5EF4-FFF2-40B4-BE49-F238E27FC236}">
                    <a16:creationId xmlns:a16="http://schemas.microsoft.com/office/drawing/2014/main" id="{8AC5A3A3-160B-7750-8BC1-7F01C0F7A4B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0" name="Line 24">
                <a:extLst>
                  <a:ext uri="{FF2B5EF4-FFF2-40B4-BE49-F238E27FC236}">
                    <a16:creationId xmlns:a16="http://schemas.microsoft.com/office/drawing/2014/main" id="{DD29C378-DC1E-509F-1572-CFB70BC4005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1" name="Line 25">
                <a:extLst>
                  <a:ext uri="{FF2B5EF4-FFF2-40B4-BE49-F238E27FC236}">
                    <a16:creationId xmlns:a16="http://schemas.microsoft.com/office/drawing/2014/main" id="{0776BABC-671B-AAA1-9556-81DBF7DD784D}"/>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2" name="Line 26">
                <a:extLst>
                  <a:ext uri="{FF2B5EF4-FFF2-40B4-BE49-F238E27FC236}">
                    <a16:creationId xmlns:a16="http://schemas.microsoft.com/office/drawing/2014/main" id="{811F989C-8391-678D-1BFB-F059F477660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63" name="Line 27">
                <a:extLst>
                  <a:ext uri="{FF2B5EF4-FFF2-40B4-BE49-F238E27FC236}">
                    <a16:creationId xmlns:a16="http://schemas.microsoft.com/office/drawing/2014/main" id="{B2F59A97-0F46-C591-3EDC-F1C16FD78EF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29" name="Group 18">
              <a:extLst>
                <a:ext uri="{FF2B5EF4-FFF2-40B4-BE49-F238E27FC236}">
                  <a16:creationId xmlns:a16="http://schemas.microsoft.com/office/drawing/2014/main" id="{8F09D7DC-BCF7-F811-4494-C6C8E79B0B3B}"/>
                </a:ext>
              </a:extLst>
            </p:cNvPr>
            <p:cNvGrpSpPr>
              <a:grpSpLocks/>
            </p:cNvGrpSpPr>
            <p:nvPr/>
          </p:nvGrpSpPr>
          <p:grpSpPr bwMode="auto">
            <a:xfrm>
              <a:off x="5520129" y="4351537"/>
              <a:ext cx="529627" cy="474710"/>
              <a:chOff x="674" y="3660"/>
              <a:chExt cx="464" cy="428"/>
            </a:xfrm>
          </p:grpSpPr>
          <p:sp>
            <p:nvSpPr>
              <p:cNvPr id="846" name="Rectangle 19">
                <a:extLst>
                  <a:ext uri="{FF2B5EF4-FFF2-40B4-BE49-F238E27FC236}">
                    <a16:creationId xmlns:a16="http://schemas.microsoft.com/office/drawing/2014/main" id="{CB500AAD-BF2E-ECC0-DE2A-C587DDB27EF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7" name="Rectangle 20">
                <a:extLst>
                  <a:ext uri="{FF2B5EF4-FFF2-40B4-BE49-F238E27FC236}">
                    <a16:creationId xmlns:a16="http://schemas.microsoft.com/office/drawing/2014/main" id="{E927BBBB-234C-FB74-3DDC-B80FC701DAD6}"/>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8" name="Line 21">
                <a:extLst>
                  <a:ext uri="{FF2B5EF4-FFF2-40B4-BE49-F238E27FC236}">
                    <a16:creationId xmlns:a16="http://schemas.microsoft.com/office/drawing/2014/main" id="{B4C02F35-75EC-9DAF-843B-276B447D68F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9" name="Line 22">
                <a:extLst>
                  <a:ext uri="{FF2B5EF4-FFF2-40B4-BE49-F238E27FC236}">
                    <a16:creationId xmlns:a16="http://schemas.microsoft.com/office/drawing/2014/main" id="{9130D59D-D526-5C0F-49D8-B36A0D370395}"/>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0" name="Line 23">
                <a:extLst>
                  <a:ext uri="{FF2B5EF4-FFF2-40B4-BE49-F238E27FC236}">
                    <a16:creationId xmlns:a16="http://schemas.microsoft.com/office/drawing/2014/main" id="{7D82A129-D2E7-AAD6-0C44-0FD43A66204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1" name="Line 24">
                <a:extLst>
                  <a:ext uri="{FF2B5EF4-FFF2-40B4-BE49-F238E27FC236}">
                    <a16:creationId xmlns:a16="http://schemas.microsoft.com/office/drawing/2014/main" id="{D2FF5380-D556-A4CB-0D7C-F5728F88276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2" name="Line 25">
                <a:extLst>
                  <a:ext uri="{FF2B5EF4-FFF2-40B4-BE49-F238E27FC236}">
                    <a16:creationId xmlns:a16="http://schemas.microsoft.com/office/drawing/2014/main" id="{845D4EAF-001F-A768-6241-D713F30D5C75}"/>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3" name="Line 26">
                <a:extLst>
                  <a:ext uri="{FF2B5EF4-FFF2-40B4-BE49-F238E27FC236}">
                    <a16:creationId xmlns:a16="http://schemas.microsoft.com/office/drawing/2014/main" id="{F7AE7358-7314-D649-3679-0C5F0539B188}"/>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54" name="Line 27">
                <a:extLst>
                  <a:ext uri="{FF2B5EF4-FFF2-40B4-BE49-F238E27FC236}">
                    <a16:creationId xmlns:a16="http://schemas.microsoft.com/office/drawing/2014/main" id="{2F23D35A-DE5C-58FF-86E5-5D5DAE0F7FD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0" name="Group 18">
              <a:extLst>
                <a:ext uri="{FF2B5EF4-FFF2-40B4-BE49-F238E27FC236}">
                  <a16:creationId xmlns:a16="http://schemas.microsoft.com/office/drawing/2014/main" id="{84AC38B2-2A24-BE79-5376-B6E6E8AE22F8}"/>
                </a:ext>
              </a:extLst>
            </p:cNvPr>
            <p:cNvGrpSpPr>
              <a:grpSpLocks/>
            </p:cNvGrpSpPr>
            <p:nvPr/>
          </p:nvGrpSpPr>
          <p:grpSpPr bwMode="auto">
            <a:xfrm>
              <a:off x="6377349" y="4351537"/>
              <a:ext cx="529627" cy="474710"/>
              <a:chOff x="674" y="3660"/>
              <a:chExt cx="464" cy="428"/>
            </a:xfrm>
          </p:grpSpPr>
          <p:sp>
            <p:nvSpPr>
              <p:cNvPr id="837" name="Rectangle 19">
                <a:extLst>
                  <a:ext uri="{FF2B5EF4-FFF2-40B4-BE49-F238E27FC236}">
                    <a16:creationId xmlns:a16="http://schemas.microsoft.com/office/drawing/2014/main" id="{2A4319E2-AC40-9D20-7808-45C61CF8068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8" name="Rectangle 20">
                <a:extLst>
                  <a:ext uri="{FF2B5EF4-FFF2-40B4-BE49-F238E27FC236}">
                    <a16:creationId xmlns:a16="http://schemas.microsoft.com/office/drawing/2014/main" id="{CC7F71D1-5622-3F2F-0FE4-6BD09BF896D9}"/>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9" name="Line 21">
                <a:extLst>
                  <a:ext uri="{FF2B5EF4-FFF2-40B4-BE49-F238E27FC236}">
                    <a16:creationId xmlns:a16="http://schemas.microsoft.com/office/drawing/2014/main" id="{DB2B8414-6D1D-167E-A38B-0BAA34AFB3F0}"/>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0" name="Line 22">
                <a:extLst>
                  <a:ext uri="{FF2B5EF4-FFF2-40B4-BE49-F238E27FC236}">
                    <a16:creationId xmlns:a16="http://schemas.microsoft.com/office/drawing/2014/main" id="{6B6EB3C6-11C1-0B63-A05F-09050376680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1" name="Line 23">
                <a:extLst>
                  <a:ext uri="{FF2B5EF4-FFF2-40B4-BE49-F238E27FC236}">
                    <a16:creationId xmlns:a16="http://schemas.microsoft.com/office/drawing/2014/main" id="{09B34E52-8A23-685E-605C-D344A59B9673}"/>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2" name="Line 24">
                <a:extLst>
                  <a:ext uri="{FF2B5EF4-FFF2-40B4-BE49-F238E27FC236}">
                    <a16:creationId xmlns:a16="http://schemas.microsoft.com/office/drawing/2014/main" id="{D0231822-AF98-F649-AF6C-A78C76EA848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3" name="Line 25">
                <a:extLst>
                  <a:ext uri="{FF2B5EF4-FFF2-40B4-BE49-F238E27FC236}">
                    <a16:creationId xmlns:a16="http://schemas.microsoft.com/office/drawing/2014/main" id="{394CA55F-A2F4-2C78-06FF-B3F425E3FE8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4" name="Line 26">
                <a:extLst>
                  <a:ext uri="{FF2B5EF4-FFF2-40B4-BE49-F238E27FC236}">
                    <a16:creationId xmlns:a16="http://schemas.microsoft.com/office/drawing/2014/main" id="{3029D433-BDC3-BC21-9B10-2B4EA179A54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45" name="Line 27">
                <a:extLst>
                  <a:ext uri="{FF2B5EF4-FFF2-40B4-BE49-F238E27FC236}">
                    <a16:creationId xmlns:a16="http://schemas.microsoft.com/office/drawing/2014/main" id="{856CC871-58B0-EE68-E939-089D8D2ABF5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1" name="Group 18">
              <a:extLst>
                <a:ext uri="{FF2B5EF4-FFF2-40B4-BE49-F238E27FC236}">
                  <a16:creationId xmlns:a16="http://schemas.microsoft.com/office/drawing/2014/main" id="{99E91705-FCF0-BA7F-176D-912FAD2CC521}"/>
                </a:ext>
              </a:extLst>
            </p:cNvPr>
            <p:cNvGrpSpPr>
              <a:grpSpLocks/>
            </p:cNvGrpSpPr>
            <p:nvPr/>
          </p:nvGrpSpPr>
          <p:grpSpPr bwMode="auto">
            <a:xfrm>
              <a:off x="7221456" y="4351537"/>
              <a:ext cx="529627" cy="474710"/>
              <a:chOff x="674" y="3660"/>
              <a:chExt cx="464" cy="428"/>
            </a:xfrm>
          </p:grpSpPr>
          <p:sp>
            <p:nvSpPr>
              <p:cNvPr id="828" name="Rectangle 19">
                <a:extLst>
                  <a:ext uri="{FF2B5EF4-FFF2-40B4-BE49-F238E27FC236}">
                    <a16:creationId xmlns:a16="http://schemas.microsoft.com/office/drawing/2014/main" id="{87AB7497-9C2F-C088-AF8C-B4E0F28AB47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9" name="Rectangle 20">
                <a:extLst>
                  <a:ext uri="{FF2B5EF4-FFF2-40B4-BE49-F238E27FC236}">
                    <a16:creationId xmlns:a16="http://schemas.microsoft.com/office/drawing/2014/main" id="{9A426FD8-1ED2-B4E5-0F69-98D936EFB14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0" name="Line 21">
                <a:extLst>
                  <a:ext uri="{FF2B5EF4-FFF2-40B4-BE49-F238E27FC236}">
                    <a16:creationId xmlns:a16="http://schemas.microsoft.com/office/drawing/2014/main" id="{5B5B7C9E-988B-0567-6363-9CAD9B1A0A3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1" name="Line 22">
                <a:extLst>
                  <a:ext uri="{FF2B5EF4-FFF2-40B4-BE49-F238E27FC236}">
                    <a16:creationId xmlns:a16="http://schemas.microsoft.com/office/drawing/2014/main" id="{D547E812-2FE9-71C8-5927-C2E78800373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2" name="Line 23">
                <a:extLst>
                  <a:ext uri="{FF2B5EF4-FFF2-40B4-BE49-F238E27FC236}">
                    <a16:creationId xmlns:a16="http://schemas.microsoft.com/office/drawing/2014/main" id="{967C9B68-18B7-00A7-696A-8939F53B997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3" name="Line 24">
                <a:extLst>
                  <a:ext uri="{FF2B5EF4-FFF2-40B4-BE49-F238E27FC236}">
                    <a16:creationId xmlns:a16="http://schemas.microsoft.com/office/drawing/2014/main" id="{98762E55-3BDF-7C14-CF1E-C37DDF0EDF0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4" name="Line 25">
                <a:extLst>
                  <a:ext uri="{FF2B5EF4-FFF2-40B4-BE49-F238E27FC236}">
                    <a16:creationId xmlns:a16="http://schemas.microsoft.com/office/drawing/2014/main" id="{6EB2DF71-09EF-99E6-3D42-CEB1EEAD2A90}"/>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5" name="Line 26">
                <a:extLst>
                  <a:ext uri="{FF2B5EF4-FFF2-40B4-BE49-F238E27FC236}">
                    <a16:creationId xmlns:a16="http://schemas.microsoft.com/office/drawing/2014/main" id="{F5E2EDEF-A176-864E-5192-5DD11EAB8B4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36" name="Line 27">
                <a:extLst>
                  <a:ext uri="{FF2B5EF4-FFF2-40B4-BE49-F238E27FC236}">
                    <a16:creationId xmlns:a16="http://schemas.microsoft.com/office/drawing/2014/main" id="{AEDB0200-4836-540E-ADA9-C1BB678C674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2" name="Group 18">
              <a:extLst>
                <a:ext uri="{FF2B5EF4-FFF2-40B4-BE49-F238E27FC236}">
                  <a16:creationId xmlns:a16="http://schemas.microsoft.com/office/drawing/2014/main" id="{CFCF9FAA-24C7-0D1F-4E89-25B15DE42C4F}"/>
                </a:ext>
              </a:extLst>
            </p:cNvPr>
            <p:cNvGrpSpPr>
              <a:grpSpLocks/>
            </p:cNvGrpSpPr>
            <p:nvPr/>
          </p:nvGrpSpPr>
          <p:grpSpPr bwMode="auto">
            <a:xfrm>
              <a:off x="8075098" y="4351537"/>
              <a:ext cx="529627" cy="474710"/>
              <a:chOff x="674" y="3660"/>
              <a:chExt cx="464" cy="428"/>
            </a:xfrm>
          </p:grpSpPr>
          <p:sp>
            <p:nvSpPr>
              <p:cNvPr id="819" name="Rectangle 19">
                <a:extLst>
                  <a:ext uri="{FF2B5EF4-FFF2-40B4-BE49-F238E27FC236}">
                    <a16:creationId xmlns:a16="http://schemas.microsoft.com/office/drawing/2014/main" id="{46279BF5-2FF8-EE30-D7CF-5C8FBF7C486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0" name="Rectangle 20">
                <a:extLst>
                  <a:ext uri="{FF2B5EF4-FFF2-40B4-BE49-F238E27FC236}">
                    <a16:creationId xmlns:a16="http://schemas.microsoft.com/office/drawing/2014/main" id="{FE2014D3-03BC-BCDF-41E4-7C29722D9A4B}"/>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1" name="Line 21">
                <a:extLst>
                  <a:ext uri="{FF2B5EF4-FFF2-40B4-BE49-F238E27FC236}">
                    <a16:creationId xmlns:a16="http://schemas.microsoft.com/office/drawing/2014/main" id="{5D436233-6177-6D63-D6B0-13EAF3806DC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2" name="Line 22">
                <a:extLst>
                  <a:ext uri="{FF2B5EF4-FFF2-40B4-BE49-F238E27FC236}">
                    <a16:creationId xmlns:a16="http://schemas.microsoft.com/office/drawing/2014/main" id="{BCA4033C-89D7-473D-C9E2-A527938B57D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3" name="Line 23">
                <a:extLst>
                  <a:ext uri="{FF2B5EF4-FFF2-40B4-BE49-F238E27FC236}">
                    <a16:creationId xmlns:a16="http://schemas.microsoft.com/office/drawing/2014/main" id="{A50556BB-9DE9-C7AB-13DB-60526DE0020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4" name="Line 24">
                <a:extLst>
                  <a:ext uri="{FF2B5EF4-FFF2-40B4-BE49-F238E27FC236}">
                    <a16:creationId xmlns:a16="http://schemas.microsoft.com/office/drawing/2014/main" id="{57294E39-FA16-03E3-4866-2A6DD1408D1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5" name="Line 25">
                <a:extLst>
                  <a:ext uri="{FF2B5EF4-FFF2-40B4-BE49-F238E27FC236}">
                    <a16:creationId xmlns:a16="http://schemas.microsoft.com/office/drawing/2014/main" id="{3C27D069-8468-2490-46D0-E247BF1B468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6" name="Line 26">
                <a:extLst>
                  <a:ext uri="{FF2B5EF4-FFF2-40B4-BE49-F238E27FC236}">
                    <a16:creationId xmlns:a16="http://schemas.microsoft.com/office/drawing/2014/main" id="{ECF6A767-AC06-0156-FE3A-2F184E15364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27" name="Line 27">
                <a:extLst>
                  <a:ext uri="{FF2B5EF4-FFF2-40B4-BE49-F238E27FC236}">
                    <a16:creationId xmlns:a16="http://schemas.microsoft.com/office/drawing/2014/main" id="{44253006-B259-0E1F-F635-5E3A4B6F019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3" name="Group 18">
              <a:extLst>
                <a:ext uri="{FF2B5EF4-FFF2-40B4-BE49-F238E27FC236}">
                  <a16:creationId xmlns:a16="http://schemas.microsoft.com/office/drawing/2014/main" id="{2BEB1499-499D-0EE7-F00D-80DD60A0F4AB}"/>
                </a:ext>
              </a:extLst>
            </p:cNvPr>
            <p:cNvGrpSpPr>
              <a:grpSpLocks/>
            </p:cNvGrpSpPr>
            <p:nvPr/>
          </p:nvGrpSpPr>
          <p:grpSpPr bwMode="auto">
            <a:xfrm>
              <a:off x="7823402" y="3555109"/>
              <a:ext cx="691013" cy="442973"/>
              <a:chOff x="674" y="3660"/>
              <a:chExt cx="464" cy="428"/>
            </a:xfrm>
          </p:grpSpPr>
          <p:sp>
            <p:nvSpPr>
              <p:cNvPr id="810" name="Rectangle 19">
                <a:extLst>
                  <a:ext uri="{FF2B5EF4-FFF2-40B4-BE49-F238E27FC236}">
                    <a16:creationId xmlns:a16="http://schemas.microsoft.com/office/drawing/2014/main" id="{2F203600-A308-B342-0D8D-8709BDDFAF59}"/>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1" name="Rectangle 20">
                <a:extLst>
                  <a:ext uri="{FF2B5EF4-FFF2-40B4-BE49-F238E27FC236}">
                    <a16:creationId xmlns:a16="http://schemas.microsoft.com/office/drawing/2014/main" id="{C3134A86-4652-1AF1-1F7A-E1A19654D52C}"/>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2" name="Line 21">
                <a:extLst>
                  <a:ext uri="{FF2B5EF4-FFF2-40B4-BE49-F238E27FC236}">
                    <a16:creationId xmlns:a16="http://schemas.microsoft.com/office/drawing/2014/main" id="{6228A619-8358-1A1C-DFA4-D373E82FC10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3" name="Line 22">
                <a:extLst>
                  <a:ext uri="{FF2B5EF4-FFF2-40B4-BE49-F238E27FC236}">
                    <a16:creationId xmlns:a16="http://schemas.microsoft.com/office/drawing/2014/main" id="{7725D3FA-ABAA-D3E4-6258-C169C440515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4" name="Line 23">
                <a:extLst>
                  <a:ext uri="{FF2B5EF4-FFF2-40B4-BE49-F238E27FC236}">
                    <a16:creationId xmlns:a16="http://schemas.microsoft.com/office/drawing/2014/main" id="{AE72029E-D1FE-83BC-9F75-416BB2A1680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5" name="Line 24">
                <a:extLst>
                  <a:ext uri="{FF2B5EF4-FFF2-40B4-BE49-F238E27FC236}">
                    <a16:creationId xmlns:a16="http://schemas.microsoft.com/office/drawing/2014/main" id="{34441F88-B708-BA42-8F6F-3743BCB2EBA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6" name="Line 25">
                <a:extLst>
                  <a:ext uri="{FF2B5EF4-FFF2-40B4-BE49-F238E27FC236}">
                    <a16:creationId xmlns:a16="http://schemas.microsoft.com/office/drawing/2014/main" id="{30379ADE-B050-9FF4-E371-958477524770}"/>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7" name="Line 26">
                <a:extLst>
                  <a:ext uri="{FF2B5EF4-FFF2-40B4-BE49-F238E27FC236}">
                    <a16:creationId xmlns:a16="http://schemas.microsoft.com/office/drawing/2014/main" id="{FB4CC533-0E3F-6BE2-137D-F4B80CDC1ED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18" name="Line 27">
                <a:extLst>
                  <a:ext uri="{FF2B5EF4-FFF2-40B4-BE49-F238E27FC236}">
                    <a16:creationId xmlns:a16="http://schemas.microsoft.com/office/drawing/2014/main" id="{EF107160-6028-80D7-934C-5DF06AD7A818}"/>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4" name="Group 633">
              <a:extLst>
                <a:ext uri="{FF2B5EF4-FFF2-40B4-BE49-F238E27FC236}">
                  <a16:creationId xmlns:a16="http://schemas.microsoft.com/office/drawing/2014/main" id="{F5DCADD9-01CD-2D35-5B12-D34D727AF281}"/>
                </a:ext>
              </a:extLst>
            </p:cNvPr>
            <p:cNvGrpSpPr/>
            <p:nvPr/>
          </p:nvGrpSpPr>
          <p:grpSpPr>
            <a:xfrm>
              <a:off x="5967188" y="3431403"/>
              <a:ext cx="1660377" cy="693063"/>
              <a:chOff x="4091232" y="3253883"/>
              <a:chExt cx="1902458" cy="779141"/>
            </a:xfrm>
          </p:grpSpPr>
          <p:grpSp>
            <p:nvGrpSpPr>
              <p:cNvPr id="758" name="Group 18">
                <a:extLst>
                  <a:ext uri="{FF2B5EF4-FFF2-40B4-BE49-F238E27FC236}">
                    <a16:creationId xmlns:a16="http://schemas.microsoft.com/office/drawing/2014/main" id="{38D50C0B-5AD0-0C73-8492-66E53D512470}"/>
                  </a:ext>
                </a:extLst>
              </p:cNvPr>
              <p:cNvGrpSpPr>
                <a:grpSpLocks/>
              </p:cNvGrpSpPr>
              <p:nvPr/>
            </p:nvGrpSpPr>
            <p:grpSpPr bwMode="auto">
              <a:xfrm>
                <a:off x="4091232" y="3278806"/>
                <a:ext cx="624801" cy="304364"/>
                <a:chOff x="674" y="3660"/>
                <a:chExt cx="464" cy="428"/>
              </a:xfrm>
            </p:grpSpPr>
            <p:sp>
              <p:nvSpPr>
                <p:cNvPr id="801" name="Rectangle 19">
                  <a:extLst>
                    <a:ext uri="{FF2B5EF4-FFF2-40B4-BE49-F238E27FC236}">
                      <a16:creationId xmlns:a16="http://schemas.microsoft.com/office/drawing/2014/main" id="{23C2E434-AEDB-A175-626A-9944E12B56D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2" name="Rectangle 20">
                  <a:extLst>
                    <a:ext uri="{FF2B5EF4-FFF2-40B4-BE49-F238E27FC236}">
                      <a16:creationId xmlns:a16="http://schemas.microsoft.com/office/drawing/2014/main" id="{BB004AC7-55C7-B2B7-2340-49BC92CEA23F}"/>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3" name="Line 21">
                  <a:extLst>
                    <a:ext uri="{FF2B5EF4-FFF2-40B4-BE49-F238E27FC236}">
                      <a16:creationId xmlns:a16="http://schemas.microsoft.com/office/drawing/2014/main" id="{A0A66201-2005-8C40-74E0-7F4D7E5F062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4" name="Line 22">
                  <a:extLst>
                    <a:ext uri="{FF2B5EF4-FFF2-40B4-BE49-F238E27FC236}">
                      <a16:creationId xmlns:a16="http://schemas.microsoft.com/office/drawing/2014/main" id="{35D4F9F5-9402-0CCA-6A5E-1C15A3086BB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5" name="Line 23">
                  <a:extLst>
                    <a:ext uri="{FF2B5EF4-FFF2-40B4-BE49-F238E27FC236}">
                      <a16:creationId xmlns:a16="http://schemas.microsoft.com/office/drawing/2014/main" id="{F38BA25C-F1E9-EC32-C43E-3F0D94AE1CB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6" name="Line 24">
                  <a:extLst>
                    <a:ext uri="{FF2B5EF4-FFF2-40B4-BE49-F238E27FC236}">
                      <a16:creationId xmlns:a16="http://schemas.microsoft.com/office/drawing/2014/main" id="{02B612D1-C73A-8A43-9BF0-9893918FD79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7" name="Line 25">
                  <a:extLst>
                    <a:ext uri="{FF2B5EF4-FFF2-40B4-BE49-F238E27FC236}">
                      <a16:creationId xmlns:a16="http://schemas.microsoft.com/office/drawing/2014/main" id="{65B138CB-B879-9366-C252-1ED1E16572F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8" name="Line 26">
                  <a:extLst>
                    <a:ext uri="{FF2B5EF4-FFF2-40B4-BE49-F238E27FC236}">
                      <a16:creationId xmlns:a16="http://schemas.microsoft.com/office/drawing/2014/main" id="{A2298BB3-C768-C94C-F282-C3A1702901C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9" name="Line 27">
                  <a:extLst>
                    <a:ext uri="{FF2B5EF4-FFF2-40B4-BE49-F238E27FC236}">
                      <a16:creationId xmlns:a16="http://schemas.microsoft.com/office/drawing/2014/main" id="{90CC1260-9072-6720-8BC5-EF7AAC51DC3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59" name="Group 18">
                <a:extLst>
                  <a:ext uri="{FF2B5EF4-FFF2-40B4-BE49-F238E27FC236}">
                    <a16:creationId xmlns:a16="http://schemas.microsoft.com/office/drawing/2014/main" id="{E16D4FA6-EABB-6C08-4CCA-1E23B41D6D57}"/>
                  </a:ext>
                </a:extLst>
              </p:cNvPr>
              <p:cNvGrpSpPr>
                <a:grpSpLocks/>
              </p:cNvGrpSpPr>
              <p:nvPr/>
            </p:nvGrpSpPr>
            <p:grpSpPr bwMode="auto">
              <a:xfrm>
                <a:off x="4815992" y="3528088"/>
                <a:ext cx="474386" cy="304364"/>
                <a:chOff x="674" y="3660"/>
                <a:chExt cx="464" cy="428"/>
              </a:xfrm>
            </p:grpSpPr>
            <p:sp>
              <p:nvSpPr>
                <p:cNvPr id="793" name="Rectangle 19">
                  <a:extLst>
                    <a:ext uri="{FF2B5EF4-FFF2-40B4-BE49-F238E27FC236}">
                      <a16:creationId xmlns:a16="http://schemas.microsoft.com/office/drawing/2014/main" id="{C42E8EC0-9D80-8FA8-1D01-43F911D09AC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4" name="Rectangle 20">
                  <a:extLst>
                    <a:ext uri="{FF2B5EF4-FFF2-40B4-BE49-F238E27FC236}">
                      <a16:creationId xmlns:a16="http://schemas.microsoft.com/office/drawing/2014/main" id="{4056FB43-C1B5-E8AF-C68E-7092B8841A9E}"/>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5" name="Line 21">
                  <a:extLst>
                    <a:ext uri="{FF2B5EF4-FFF2-40B4-BE49-F238E27FC236}">
                      <a16:creationId xmlns:a16="http://schemas.microsoft.com/office/drawing/2014/main" id="{1CDC9903-41AB-CADF-716B-064D37E06E3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6" name="Line 22">
                  <a:extLst>
                    <a:ext uri="{FF2B5EF4-FFF2-40B4-BE49-F238E27FC236}">
                      <a16:creationId xmlns:a16="http://schemas.microsoft.com/office/drawing/2014/main" id="{C6368949-3185-258E-D9BC-0EF5D10904E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7" name="Line 23">
                  <a:extLst>
                    <a:ext uri="{FF2B5EF4-FFF2-40B4-BE49-F238E27FC236}">
                      <a16:creationId xmlns:a16="http://schemas.microsoft.com/office/drawing/2014/main" id="{2E00BEF2-CE4A-5772-3FB5-2F529DE70FC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8" name="Line 24">
                  <a:extLst>
                    <a:ext uri="{FF2B5EF4-FFF2-40B4-BE49-F238E27FC236}">
                      <a16:creationId xmlns:a16="http://schemas.microsoft.com/office/drawing/2014/main" id="{9C75E487-9879-0439-29B1-A20F5272B15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9" name="Line 25">
                  <a:extLst>
                    <a:ext uri="{FF2B5EF4-FFF2-40B4-BE49-F238E27FC236}">
                      <a16:creationId xmlns:a16="http://schemas.microsoft.com/office/drawing/2014/main" id="{AF6BB9D1-B525-2F98-E68A-37A8E27DAF7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800" name="Line 27">
                  <a:extLst>
                    <a:ext uri="{FF2B5EF4-FFF2-40B4-BE49-F238E27FC236}">
                      <a16:creationId xmlns:a16="http://schemas.microsoft.com/office/drawing/2014/main" id="{A83FD4BE-0845-607C-6F77-E4A10DE96CB8}"/>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0" name="Group 18">
                <a:extLst>
                  <a:ext uri="{FF2B5EF4-FFF2-40B4-BE49-F238E27FC236}">
                    <a16:creationId xmlns:a16="http://schemas.microsoft.com/office/drawing/2014/main" id="{8C7D9705-DE1B-04F1-D697-6B13013B77B6}"/>
                  </a:ext>
                </a:extLst>
              </p:cNvPr>
              <p:cNvGrpSpPr>
                <a:grpSpLocks/>
              </p:cNvGrpSpPr>
              <p:nvPr/>
            </p:nvGrpSpPr>
            <p:grpSpPr bwMode="auto">
              <a:xfrm>
                <a:off x="4183866" y="3722153"/>
                <a:ext cx="474386" cy="304364"/>
                <a:chOff x="674" y="3660"/>
                <a:chExt cx="464" cy="428"/>
              </a:xfrm>
            </p:grpSpPr>
            <p:sp>
              <p:nvSpPr>
                <p:cNvPr id="784" name="Rectangle 19">
                  <a:extLst>
                    <a:ext uri="{FF2B5EF4-FFF2-40B4-BE49-F238E27FC236}">
                      <a16:creationId xmlns:a16="http://schemas.microsoft.com/office/drawing/2014/main" id="{38FDE328-627E-6191-5606-4BCD3CAB4BB2}"/>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5" name="Rectangle 20">
                  <a:extLst>
                    <a:ext uri="{FF2B5EF4-FFF2-40B4-BE49-F238E27FC236}">
                      <a16:creationId xmlns:a16="http://schemas.microsoft.com/office/drawing/2014/main" id="{6E2BF21E-5618-2EB3-BEC8-D6F629244E1C}"/>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6" name="Line 21">
                  <a:extLst>
                    <a:ext uri="{FF2B5EF4-FFF2-40B4-BE49-F238E27FC236}">
                      <a16:creationId xmlns:a16="http://schemas.microsoft.com/office/drawing/2014/main" id="{F11AE696-D200-F9C8-E268-4B43C689300F}"/>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7" name="Line 22">
                  <a:extLst>
                    <a:ext uri="{FF2B5EF4-FFF2-40B4-BE49-F238E27FC236}">
                      <a16:creationId xmlns:a16="http://schemas.microsoft.com/office/drawing/2014/main" id="{73B28BC9-9EA5-F370-727E-FE192292DC7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8" name="Line 23">
                  <a:extLst>
                    <a:ext uri="{FF2B5EF4-FFF2-40B4-BE49-F238E27FC236}">
                      <a16:creationId xmlns:a16="http://schemas.microsoft.com/office/drawing/2014/main" id="{DDCD20D5-8EE1-4AD5-15B2-E1D0BB7522F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9" name="Line 24">
                  <a:extLst>
                    <a:ext uri="{FF2B5EF4-FFF2-40B4-BE49-F238E27FC236}">
                      <a16:creationId xmlns:a16="http://schemas.microsoft.com/office/drawing/2014/main" id="{FAD450DD-A1CB-D064-9C7D-F76789F9ED2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0" name="Line 25">
                  <a:extLst>
                    <a:ext uri="{FF2B5EF4-FFF2-40B4-BE49-F238E27FC236}">
                      <a16:creationId xmlns:a16="http://schemas.microsoft.com/office/drawing/2014/main" id="{17B9F27E-276A-FF12-3875-03290709B56D}"/>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1" name="Line 26">
                  <a:extLst>
                    <a:ext uri="{FF2B5EF4-FFF2-40B4-BE49-F238E27FC236}">
                      <a16:creationId xmlns:a16="http://schemas.microsoft.com/office/drawing/2014/main" id="{37D7A4EE-F30E-8EE5-C70B-F32A836ACB2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92" name="Line 27">
                  <a:extLst>
                    <a:ext uri="{FF2B5EF4-FFF2-40B4-BE49-F238E27FC236}">
                      <a16:creationId xmlns:a16="http://schemas.microsoft.com/office/drawing/2014/main" id="{6896CC34-432C-FFD4-B260-7D86A8293C2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1" name="Group 18">
                <a:extLst>
                  <a:ext uri="{FF2B5EF4-FFF2-40B4-BE49-F238E27FC236}">
                    <a16:creationId xmlns:a16="http://schemas.microsoft.com/office/drawing/2014/main" id="{B6C6412B-965D-CAE4-614A-78A37DF84CB1}"/>
                  </a:ext>
                </a:extLst>
              </p:cNvPr>
              <p:cNvGrpSpPr>
                <a:grpSpLocks/>
              </p:cNvGrpSpPr>
              <p:nvPr/>
            </p:nvGrpSpPr>
            <p:grpSpPr bwMode="auto">
              <a:xfrm>
                <a:off x="5364322" y="3253883"/>
                <a:ext cx="474386" cy="304364"/>
                <a:chOff x="674" y="3660"/>
                <a:chExt cx="464" cy="428"/>
              </a:xfrm>
            </p:grpSpPr>
            <p:sp>
              <p:nvSpPr>
                <p:cNvPr id="775" name="Rectangle 19">
                  <a:extLst>
                    <a:ext uri="{FF2B5EF4-FFF2-40B4-BE49-F238E27FC236}">
                      <a16:creationId xmlns:a16="http://schemas.microsoft.com/office/drawing/2014/main" id="{B8E197B0-7E46-3526-50F9-CB284CC36FB9}"/>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6" name="Rectangle 20">
                  <a:extLst>
                    <a:ext uri="{FF2B5EF4-FFF2-40B4-BE49-F238E27FC236}">
                      <a16:creationId xmlns:a16="http://schemas.microsoft.com/office/drawing/2014/main" id="{A6012F48-715E-2DC3-C799-C5385B54893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7" name="Line 21">
                  <a:extLst>
                    <a:ext uri="{FF2B5EF4-FFF2-40B4-BE49-F238E27FC236}">
                      <a16:creationId xmlns:a16="http://schemas.microsoft.com/office/drawing/2014/main" id="{7F904455-E8F7-CCFD-D9BF-AC85F1EC36E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8" name="Line 22">
                  <a:extLst>
                    <a:ext uri="{FF2B5EF4-FFF2-40B4-BE49-F238E27FC236}">
                      <a16:creationId xmlns:a16="http://schemas.microsoft.com/office/drawing/2014/main" id="{9480286D-8E43-66D1-DC8B-CEFB4641BBB3}"/>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9" name="Line 23">
                  <a:extLst>
                    <a:ext uri="{FF2B5EF4-FFF2-40B4-BE49-F238E27FC236}">
                      <a16:creationId xmlns:a16="http://schemas.microsoft.com/office/drawing/2014/main" id="{EC3FDBA5-7728-E963-4349-9A26B35D2B3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0" name="Line 24">
                  <a:extLst>
                    <a:ext uri="{FF2B5EF4-FFF2-40B4-BE49-F238E27FC236}">
                      <a16:creationId xmlns:a16="http://schemas.microsoft.com/office/drawing/2014/main" id="{CE2538AA-6C3A-A7D9-BBB3-B57ACF35D36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1" name="Line 25">
                  <a:extLst>
                    <a:ext uri="{FF2B5EF4-FFF2-40B4-BE49-F238E27FC236}">
                      <a16:creationId xmlns:a16="http://schemas.microsoft.com/office/drawing/2014/main" id="{865D140A-63BF-4B65-CBE7-2AEA3E2A260F}"/>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2" name="Line 26">
                  <a:extLst>
                    <a:ext uri="{FF2B5EF4-FFF2-40B4-BE49-F238E27FC236}">
                      <a16:creationId xmlns:a16="http://schemas.microsoft.com/office/drawing/2014/main" id="{D2CEE0FA-B509-3CED-CBB1-58BB0CA1AB8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83" name="Line 27">
                  <a:extLst>
                    <a:ext uri="{FF2B5EF4-FFF2-40B4-BE49-F238E27FC236}">
                      <a16:creationId xmlns:a16="http://schemas.microsoft.com/office/drawing/2014/main" id="{6DFE6A43-4C5C-35D7-3DBA-C4C0C421373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2" name="Group 18">
                <a:extLst>
                  <a:ext uri="{FF2B5EF4-FFF2-40B4-BE49-F238E27FC236}">
                    <a16:creationId xmlns:a16="http://schemas.microsoft.com/office/drawing/2014/main" id="{53965E8F-6507-3417-9D69-62D47484C4D5}"/>
                  </a:ext>
                </a:extLst>
              </p:cNvPr>
              <p:cNvGrpSpPr>
                <a:grpSpLocks/>
              </p:cNvGrpSpPr>
              <p:nvPr/>
            </p:nvGrpSpPr>
            <p:grpSpPr bwMode="auto">
              <a:xfrm>
                <a:off x="5399276" y="3728660"/>
                <a:ext cx="594414" cy="304364"/>
                <a:chOff x="674" y="3660"/>
                <a:chExt cx="464" cy="428"/>
              </a:xfrm>
            </p:grpSpPr>
            <p:sp>
              <p:nvSpPr>
                <p:cNvPr id="767" name="Rectangle 19">
                  <a:extLst>
                    <a:ext uri="{FF2B5EF4-FFF2-40B4-BE49-F238E27FC236}">
                      <a16:creationId xmlns:a16="http://schemas.microsoft.com/office/drawing/2014/main" id="{0314226C-8914-21C7-6573-8BDD6C3FCDF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68" name="Rectangle 20">
                  <a:extLst>
                    <a:ext uri="{FF2B5EF4-FFF2-40B4-BE49-F238E27FC236}">
                      <a16:creationId xmlns:a16="http://schemas.microsoft.com/office/drawing/2014/main" id="{4AF15165-66E5-29E4-FA4D-25748A05F8E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69" name="Line 21">
                  <a:extLst>
                    <a:ext uri="{FF2B5EF4-FFF2-40B4-BE49-F238E27FC236}">
                      <a16:creationId xmlns:a16="http://schemas.microsoft.com/office/drawing/2014/main" id="{051C7D7D-9408-81A1-4AFA-D6B72002820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0" name="Line 22">
                  <a:extLst>
                    <a:ext uri="{FF2B5EF4-FFF2-40B4-BE49-F238E27FC236}">
                      <a16:creationId xmlns:a16="http://schemas.microsoft.com/office/drawing/2014/main" id="{E023BEF4-AB3A-264A-859F-53B9F494B8E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1" name="Line 23">
                  <a:extLst>
                    <a:ext uri="{FF2B5EF4-FFF2-40B4-BE49-F238E27FC236}">
                      <a16:creationId xmlns:a16="http://schemas.microsoft.com/office/drawing/2014/main" id="{C1470A10-3DDB-EB4D-CDCA-8205FB2AFBEB}"/>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2" name="Line 24">
                  <a:extLst>
                    <a:ext uri="{FF2B5EF4-FFF2-40B4-BE49-F238E27FC236}">
                      <a16:creationId xmlns:a16="http://schemas.microsoft.com/office/drawing/2014/main" id="{934ED485-D65E-84E6-6298-2131F71D0F6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3" name="Line 25">
                  <a:extLst>
                    <a:ext uri="{FF2B5EF4-FFF2-40B4-BE49-F238E27FC236}">
                      <a16:creationId xmlns:a16="http://schemas.microsoft.com/office/drawing/2014/main" id="{055FD4C1-332A-3DF7-EB87-D2F60AD28D4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74" name="Line 27">
                  <a:extLst>
                    <a:ext uri="{FF2B5EF4-FFF2-40B4-BE49-F238E27FC236}">
                      <a16:creationId xmlns:a16="http://schemas.microsoft.com/office/drawing/2014/main" id="{83A62EE9-22EF-B44B-A3BA-7BAD1AC459E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763" name="Straight Connector 762">
                <a:extLst>
                  <a:ext uri="{FF2B5EF4-FFF2-40B4-BE49-F238E27FC236}">
                    <a16:creationId xmlns:a16="http://schemas.microsoft.com/office/drawing/2014/main" id="{7A5DB3D7-56B5-0C10-06EA-2A48365DFFED}"/>
                  </a:ext>
                </a:extLst>
              </p:cNvPr>
              <p:cNvCxnSpPr>
                <a:stCxn id="804" idx="1"/>
                <a:endCxn id="794" idx="1"/>
              </p:cNvCxnSpPr>
              <p:nvPr/>
            </p:nvCxnSpPr>
            <p:spPr bwMode="auto">
              <a:xfrm>
                <a:off x="4709299" y="3455167"/>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FDD39119-11F3-E411-9A19-4A7EBAD873C6}"/>
                  </a:ext>
                </a:extLst>
              </p:cNvPr>
              <p:cNvCxnSpPr>
                <a:stCxn id="794" idx="3"/>
              </p:cNvCxnSpPr>
              <p:nvPr/>
            </p:nvCxnSpPr>
            <p:spPr bwMode="auto">
              <a:xfrm flipV="1">
                <a:off x="5290377" y="3455167"/>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5" name="Straight Connector 764">
                <a:extLst>
                  <a:ext uri="{FF2B5EF4-FFF2-40B4-BE49-F238E27FC236}">
                    <a16:creationId xmlns:a16="http://schemas.microsoft.com/office/drawing/2014/main" id="{8218DA40-9FAA-C07B-5E7E-6CDE15279112}"/>
                  </a:ext>
                </a:extLst>
              </p:cNvPr>
              <p:cNvCxnSpPr>
                <a:stCxn id="793" idx="3"/>
              </p:cNvCxnSpPr>
              <p:nvPr/>
            </p:nvCxnSpPr>
            <p:spPr bwMode="auto">
              <a:xfrm>
                <a:off x="5290377" y="3712627"/>
                <a:ext cx="145866" cy="1656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6" name="Straight Connector 765">
                <a:extLst>
                  <a:ext uri="{FF2B5EF4-FFF2-40B4-BE49-F238E27FC236}">
                    <a16:creationId xmlns:a16="http://schemas.microsoft.com/office/drawing/2014/main" id="{C50EB1C8-5900-74BD-55BF-B463D2B62FF5}"/>
                  </a:ext>
                </a:extLst>
              </p:cNvPr>
              <p:cNvCxnSpPr>
                <a:stCxn id="793" idx="1"/>
                <a:endCxn id="787" idx="1"/>
              </p:cNvCxnSpPr>
              <p:nvPr/>
            </p:nvCxnSpPr>
            <p:spPr bwMode="auto">
              <a:xfrm flipH="1">
                <a:off x="4653139" y="3712627"/>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35" name="Group 18">
              <a:extLst>
                <a:ext uri="{FF2B5EF4-FFF2-40B4-BE49-F238E27FC236}">
                  <a16:creationId xmlns:a16="http://schemas.microsoft.com/office/drawing/2014/main" id="{BC6B11C0-6F07-4038-B611-B0809CBC81E9}"/>
                </a:ext>
              </a:extLst>
            </p:cNvPr>
            <p:cNvGrpSpPr>
              <a:grpSpLocks/>
            </p:cNvGrpSpPr>
            <p:nvPr/>
          </p:nvGrpSpPr>
          <p:grpSpPr bwMode="auto">
            <a:xfrm>
              <a:off x="3106739" y="3496846"/>
              <a:ext cx="509481" cy="400228"/>
              <a:chOff x="674" y="3660"/>
              <a:chExt cx="464" cy="428"/>
            </a:xfrm>
          </p:grpSpPr>
          <p:sp>
            <p:nvSpPr>
              <p:cNvPr id="751" name="Rectangle 19">
                <a:extLst>
                  <a:ext uri="{FF2B5EF4-FFF2-40B4-BE49-F238E27FC236}">
                    <a16:creationId xmlns:a16="http://schemas.microsoft.com/office/drawing/2014/main" id="{AC33C2E9-C1B4-68D9-C0A0-4133E2301A8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2" name="Rectangle 20">
                <a:extLst>
                  <a:ext uri="{FF2B5EF4-FFF2-40B4-BE49-F238E27FC236}">
                    <a16:creationId xmlns:a16="http://schemas.microsoft.com/office/drawing/2014/main" id="{2B821CF7-3FC7-6054-71CA-761633BCF7E9}"/>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3" name="Line 21">
                <a:extLst>
                  <a:ext uri="{FF2B5EF4-FFF2-40B4-BE49-F238E27FC236}">
                    <a16:creationId xmlns:a16="http://schemas.microsoft.com/office/drawing/2014/main" id="{492F3F2F-186A-44AA-6051-97BF071C638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4" name="Line 22">
                <a:extLst>
                  <a:ext uri="{FF2B5EF4-FFF2-40B4-BE49-F238E27FC236}">
                    <a16:creationId xmlns:a16="http://schemas.microsoft.com/office/drawing/2014/main" id="{DF9A3A94-4C4D-7FAB-E6E1-028D92B3F577}"/>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5" name="Line 23">
                <a:extLst>
                  <a:ext uri="{FF2B5EF4-FFF2-40B4-BE49-F238E27FC236}">
                    <a16:creationId xmlns:a16="http://schemas.microsoft.com/office/drawing/2014/main" id="{F44C353A-CE05-5275-D022-DC6452FF17C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6" name="Line 25">
                <a:extLst>
                  <a:ext uri="{FF2B5EF4-FFF2-40B4-BE49-F238E27FC236}">
                    <a16:creationId xmlns:a16="http://schemas.microsoft.com/office/drawing/2014/main" id="{AE167AF8-0097-2710-7246-B4C4E0DF464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7" name="Line 27">
                <a:extLst>
                  <a:ext uri="{FF2B5EF4-FFF2-40B4-BE49-F238E27FC236}">
                    <a16:creationId xmlns:a16="http://schemas.microsoft.com/office/drawing/2014/main" id="{5084D0E2-7263-F974-DECD-A4480B77E83F}"/>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6" name="Group 635">
              <a:extLst>
                <a:ext uri="{FF2B5EF4-FFF2-40B4-BE49-F238E27FC236}">
                  <a16:creationId xmlns:a16="http://schemas.microsoft.com/office/drawing/2014/main" id="{3558E9FA-3319-4107-58CB-0CD815426AC4}"/>
                </a:ext>
              </a:extLst>
            </p:cNvPr>
            <p:cNvGrpSpPr/>
            <p:nvPr/>
          </p:nvGrpSpPr>
          <p:grpSpPr>
            <a:xfrm>
              <a:off x="4063711" y="3447773"/>
              <a:ext cx="1576343" cy="676667"/>
              <a:chOff x="3722760" y="3260366"/>
              <a:chExt cx="1747476" cy="772634"/>
            </a:xfrm>
          </p:grpSpPr>
          <p:grpSp>
            <p:nvGrpSpPr>
              <p:cNvPr id="710" name="Group 18">
                <a:extLst>
                  <a:ext uri="{FF2B5EF4-FFF2-40B4-BE49-F238E27FC236}">
                    <a16:creationId xmlns:a16="http://schemas.microsoft.com/office/drawing/2014/main" id="{CFFA51A6-B2C0-87F3-9D93-6535C01562C9}"/>
                  </a:ext>
                </a:extLst>
              </p:cNvPr>
              <p:cNvGrpSpPr>
                <a:grpSpLocks/>
              </p:cNvGrpSpPr>
              <p:nvPr/>
            </p:nvGrpSpPr>
            <p:grpSpPr bwMode="auto">
              <a:xfrm>
                <a:off x="3722760" y="3285289"/>
                <a:ext cx="624801" cy="304364"/>
                <a:chOff x="674" y="3660"/>
                <a:chExt cx="464" cy="428"/>
              </a:xfrm>
            </p:grpSpPr>
            <p:sp>
              <p:nvSpPr>
                <p:cNvPr id="742" name="Rectangle 19">
                  <a:extLst>
                    <a:ext uri="{FF2B5EF4-FFF2-40B4-BE49-F238E27FC236}">
                      <a16:creationId xmlns:a16="http://schemas.microsoft.com/office/drawing/2014/main" id="{0E41E857-65AF-81B0-A9AF-FCD08B2833E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3" name="Rectangle 20">
                  <a:extLst>
                    <a:ext uri="{FF2B5EF4-FFF2-40B4-BE49-F238E27FC236}">
                      <a16:creationId xmlns:a16="http://schemas.microsoft.com/office/drawing/2014/main" id="{40DB6F85-14E9-08F6-77E8-362FA527776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4" name="Line 21">
                  <a:extLst>
                    <a:ext uri="{FF2B5EF4-FFF2-40B4-BE49-F238E27FC236}">
                      <a16:creationId xmlns:a16="http://schemas.microsoft.com/office/drawing/2014/main" id="{8172992B-AC51-7289-E733-E3E8CDEEA86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5" name="Line 22">
                  <a:extLst>
                    <a:ext uri="{FF2B5EF4-FFF2-40B4-BE49-F238E27FC236}">
                      <a16:creationId xmlns:a16="http://schemas.microsoft.com/office/drawing/2014/main" id="{AC1B7BEB-C167-8D40-1BE9-2E3A7C6F527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6" name="Line 23">
                  <a:extLst>
                    <a:ext uri="{FF2B5EF4-FFF2-40B4-BE49-F238E27FC236}">
                      <a16:creationId xmlns:a16="http://schemas.microsoft.com/office/drawing/2014/main" id="{9A4BCA74-558E-93D4-0ED0-C3ECE1B36249}"/>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7" name="Line 24">
                  <a:extLst>
                    <a:ext uri="{FF2B5EF4-FFF2-40B4-BE49-F238E27FC236}">
                      <a16:creationId xmlns:a16="http://schemas.microsoft.com/office/drawing/2014/main" id="{709DCCBF-5924-669B-042C-12453A16A48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8" name="Line 25">
                  <a:extLst>
                    <a:ext uri="{FF2B5EF4-FFF2-40B4-BE49-F238E27FC236}">
                      <a16:creationId xmlns:a16="http://schemas.microsoft.com/office/drawing/2014/main" id="{5643D6DE-4C38-E392-2B15-4B7D960877BF}"/>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9" name="Line 26">
                  <a:extLst>
                    <a:ext uri="{FF2B5EF4-FFF2-40B4-BE49-F238E27FC236}">
                      <a16:creationId xmlns:a16="http://schemas.microsoft.com/office/drawing/2014/main" id="{81514D2A-0D01-B584-7303-73D2D72636B3}"/>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50" name="Line 27">
                  <a:extLst>
                    <a:ext uri="{FF2B5EF4-FFF2-40B4-BE49-F238E27FC236}">
                      <a16:creationId xmlns:a16="http://schemas.microsoft.com/office/drawing/2014/main" id="{1C9A7064-6FA9-C27E-6CF0-963F451ED01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11" name="Group 18">
                <a:extLst>
                  <a:ext uri="{FF2B5EF4-FFF2-40B4-BE49-F238E27FC236}">
                    <a16:creationId xmlns:a16="http://schemas.microsoft.com/office/drawing/2014/main" id="{B760475D-18D2-076E-BA1D-B409A09E2052}"/>
                  </a:ext>
                </a:extLst>
              </p:cNvPr>
              <p:cNvGrpSpPr>
                <a:grpSpLocks/>
              </p:cNvGrpSpPr>
              <p:nvPr/>
            </p:nvGrpSpPr>
            <p:grpSpPr bwMode="auto">
              <a:xfrm>
                <a:off x="4447520" y="3534571"/>
                <a:ext cx="474386" cy="304364"/>
                <a:chOff x="674" y="3660"/>
                <a:chExt cx="464" cy="428"/>
              </a:xfrm>
            </p:grpSpPr>
            <p:sp>
              <p:nvSpPr>
                <p:cNvPr id="733" name="Rectangle 19">
                  <a:extLst>
                    <a:ext uri="{FF2B5EF4-FFF2-40B4-BE49-F238E27FC236}">
                      <a16:creationId xmlns:a16="http://schemas.microsoft.com/office/drawing/2014/main" id="{E602B2AF-FC51-FDAA-ED7B-0C527757F01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4" name="Rectangle 20">
                  <a:extLst>
                    <a:ext uri="{FF2B5EF4-FFF2-40B4-BE49-F238E27FC236}">
                      <a16:creationId xmlns:a16="http://schemas.microsoft.com/office/drawing/2014/main" id="{E65328B2-660C-9953-0853-C218E8410D6F}"/>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5" name="Line 21">
                  <a:extLst>
                    <a:ext uri="{FF2B5EF4-FFF2-40B4-BE49-F238E27FC236}">
                      <a16:creationId xmlns:a16="http://schemas.microsoft.com/office/drawing/2014/main" id="{B5472324-19EA-092A-F240-959E3495A90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6" name="Line 22">
                  <a:extLst>
                    <a:ext uri="{FF2B5EF4-FFF2-40B4-BE49-F238E27FC236}">
                      <a16:creationId xmlns:a16="http://schemas.microsoft.com/office/drawing/2014/main" id="{13A4A8C7-9954-5EAC-B586-6547B94AA8F3}"/>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7" name="Line 23">
                  <a:extLst>
                    <a:ext uri="{FF2B5EF4-FFF2-40B4-BE49-F238E27FC236}">
                      <a16:creationId xmlns:a16="http://schemas.microsoft.com/office/drawing/2014/main" id="{32CFC328-61FB-1F89-F35A-7530F0B71CF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8" name="Line 24">
                  <a:extLst>
                    <a:ext uri="{FF2B5EF4-FFF2-40B4-BE49-F238E27FC236}">
                      <a16:creationId xmlns:a16="http://schemas.microsoft.com/office/drawing/2014/main" id="{F8E29B94-A5E8-BBA3-4073-9CA412432CA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9" name="Line 25">
                  <a:extLst>
                    <a:ext uri="{FF2B5EF4-FFF2-40B4-BE49-F238E27FC236}">
                      <a16:creationId xmlns:a16="http://schemas.microsoft.com/office/drawing/2014/main" id="{CB2B06C0-411A-9C80-D8B9-07FEB30D903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0" name="Line 26">
                  <a:extLst>
                    <a:ext uri="{FF2B5EF4-FFF2-40B4-BE49-F238E27FC236}">
                      <a16:creationId xmlns:a16="http://schemas.microsoft.com/office/drawing/2014/main" id="{5C1209C4-7713-C817-3CEF-48C190D36FF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41" name="Line 27">
                  <a:extLst>
                    <a:ext uri="{FF2B5EF4-FFF2-40B4-BE49-F238E27FC236}">
                      <a16:creationId xmlns:a16="http://schemas.microsoft.com/office/drawing/2014/main" id="{BE3E2CC1-50CC-2B51-6532-0CFC4B00C3A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12" name="Group 18">
                <a:extLst>
                  <a:ext uri="{FF2B5EF4-FFF2-40B4-BE49-F238E27FC236}">
                    <a16:creationId xmlns:a16="http://schemas.microsoft.com/office/drawing/2014/main" id="{14A633B9-ACE2-6260-9F92-CD1057D75691}"/>
                  </a:ext>
                </a:extLst>
              </p:cNvPr>
              <p:cNvGrpSpPr>
                <a:grpSpLocks/>
              </p:cNvGrpSpPr>
              <p:nvPr/>
            </p:nvGrpSpPr>
            <p:grpSpPr bwMode="auto">
              <a:xfrm>
                <a:off x="3815394" y="3728636"/>
                <a:ext cx="474386" cy="304364"/>
                <a:chOff x="674" y="3660"/>
                <a:chExt cx="464" cy="428"/>
              </a:xfrm>
            </p:grpSpPr>
            <p:sp>
              <p:nvSpPr>
                <p:cNvPr id="725" name="Rectangle 19">
                  <a:extLst>
                    <a:ext uri="{FF2B5EF4-FFF2-40B4-BE49-F238E27FC236}">
                      <a16:creationId xmlns:a16="http://schemas.microsoft.com/office/drawing/2014/main" id="{BFEEC545-1A67-2AE7-96F1-743EA2A4CFE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6" name="Rectangle 20">
                  <a:extLst>
                    <a:ext uri="{FF2B5EF4-FFF2-40B4-BE49-F238E27FC236}">
                      <a16:creationId xmlns:a16="http://schemas.microsoft.com/office/drawing/2014/main" id="{D830B5A2-7160-0862-E2EA-7F2081D666C5}"/>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7" name="Line 21">
                  <a:extLst>
                    <a:ext uri="{FF2B5EF4-FFF2-40B4-BE49-F238E27FC236}">
                      <a16:creationId xmlns:a16="http://schemas.microsoft.com/office/drawing/2014/main" id="{51FB6614-5693-E227-1577-907379AA30A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8" name="Line 22">
                  <a:extLst>
                    <a:ext uri="{FF2B5EF4-FFF2-40B4-BE49-F238E27FC236}">
                      <a16:creationId xmlns:a16="http://schemas.microsoft.com/office/drawing/2014/main" id="{188E4C72-0203-3110-A035-A853D43E290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9" name="Line 23">
                  <a:extLst>
                    <a:ext uri="{FF2B5EF4-FFF2-40B4-BE49-F238E27FC236}">
                      <a16:creationId xmlns:a16="http://schemas.microsoft.com/office/drawing/2014/main" id="{9630A003-9804-296D-3F28-9841B7EDC28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0" name="Line 24">
                  <a:extLst>
                    <a:ext uri="{FF2B5EF4-FFF2-40B4-BE49-F238E27FC236}">
                      <a16:creationId xmlns:a16="http://schemas.microsoft.com/office/drawing/2014/main" id="{5DE20E30-A1B9-22D7-943C-A45585EC0A1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1" name="Line 26">
                  <a:extLst>
                    <a:ext uri="{FF2B5EF4-FFF2-40B4-BE49-F238E27FC236}">
                      <a16:creationId xmlns:a16="http://schemas.microsoft.com/office/drawing/2014/main" id="{9111743D-C7CB-2CC8-9D53-B64D101B68C6}"/>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32" name="Line 27">
                  <a:extLst>
                    <a:ext uri="{FF2B5EF4-FFF2-40B4-BE49-F238E27FC236}">
                      <a16:creationId xmlns:a16="http://schemas.microsoft.com/office/drawing/2014/main" id="{4312F8DA-2A0C-AFF6-729F-6F388874230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13" name="Group 18">
                <a:extLst>
                  <a:ext uri="{FF2B5EF4-FFF2-40B4-BE49-F238E27FC236}">
                    <a16:creationId xmlns:a16="http://schemas.microsoft.com/office/drawing/2014/main" id="{586980A3-4763-3B5C-8DFF-68C14F557F7D}"/>
                  </a:ext>
                </a:extLst>
              </p:cNvPr>
              <p:cNvGrpSpPr>
                <a:grpSpLocks/>
              </p:cNvGrpSpPr>
              <p:nvPr/>
            </p:nvGrpSpPr>
            <p:grpSpPr bwMode="auto">
              <a:xfrm>
                <a:off x="4995850" y="3260366"/>
                <a:ext cx="474386" cy="304364"/>
                <a:chOff x="674" y="3660"/>
                <a:chExt cx="464" cy="428"/>
              </a:xfrm>
            </p:grpSpPr>
            <p:sp>
              <p:nvSpPr>
                <p:cNvPr id="717" name="Rectangle 19">
                  <a:extLst>
                    <a:ext uri="{FF2B5EF4-FFF2-40B4-BE49-F238E27FC236}">
                      <a16:creationId xmlns:a16="http://schemas.microsoft.com/office/drawing/2014/main" id="{D69A5AE6-8028-D689-110E-9AFFAA740FDB}"/>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18" name="Rectangle 20">
                  <a:extLst>
                    <a:ext uri="{FF2B5EF4-FFF2-40B4-BE49-F238E27FC236}">
                      <a16:creationId xmlns:a16="http://schemas.microsoft.com/office/drawing/2014/main" id="{67CF23E3-02B1-B480-3095-514346DD2BB0}"/>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19" name="Line 21">
                  <a:extLst>
                    <a:ext uri="{FF2B5EF4-FFF2-40B4-BE49-F238E27FC236}">
                      <a16:creationId xmlns:a16="http://schemas.microsoft.com/office/drawing/2014/main" id="{47FF00A2-421A-561A-3B6E-E01F117D1BC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0" name="Line 22">
                  <a:extLst>
                    <a:ext uri="{FF2B5EF4-FFF2-40B4-BE49-F238E27FC236}">
                      <a16:creationId xmlns:a16="http://schemas.microsoft.com/office/drawing/2014/main" id="{1384F428-1C7C-05CA-01AB-7432654D275B}"/>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1" name="Line 23">
                  <a:extLst>
                    <a:ext uri="{FF2B5EF4-FFF2-40B4-BE49-F238E27FC236}">
                      <a16:creationId xmlns:a16="http://schemas.microsoft.com/office/drawing/2014/main" id="{B1F01EC1-33CE-BB7E-6E7D-7F17A600CDD3}"/>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2" name="Line 24">
                  <a:extLst>
                    <a:ext uri="{FF2B5EF4-FFF2-40B4-BE49-F238E27FC236}">
                      <a16:creationId xmlns:a16="http://schemas.microsoft.com/office/drawing/2014/main" id="{50F86F29-B45C-F9BF-8ADD-751E4195BF9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3" name="Line 26">
                  <a:extLst>
                    <a:ext uri="{FF2B5EF4-FFF2-40B4-BE49-F238E27FC236}">
                      <a16:creationId xmlns:a16="http://schemas.microsoft.com/office/drawing/2014/main" id="{F30498D5-3021-DE3A-242D-AD5340455ECF}"/>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24" name="Line 27">
                  <a:extLst>
                    <a:ext uri="{FF2B5EF4-FFF2-40B4-BE49-F238E27FC236}">
                      <a16:creationId xmlns:a16="http://schemas.microsoft.com/office/drawing/2014/main" id="{5CE56EEE-9090-4DE8-317E-FFAF56F5AFFD}"/>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714" name="Straight Connector 713">
                <a:extLst>
                  <a:ext uri="{FF2B5EF4-FFF2-40B4-BE49-F238E27FC236}">
                    <a16:creationId xmlns:a16="http://schemas.microsoft.com/office/drawing/2014/main" id="{DC6840FB-469B-6C75-A0D0-1943BF53E2F3}"/>
                  </a:ext>
                </a:extLst>
              </p:cNvPr>
              <p:cNvCxnSpPr>
                <a:stCxn id="745" idx="1"/>
                <a:endCxn id="734" idx="1"/>
              </p:cNvCxnSpPr>
              <p:nvPr/>
            </p:nvCxnSpPr>
            <p:spPr bwMode="auto">
              <a:xfrm>
                <a:off x="4340827" y="3461650"/>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5" name="Straight Connector 714">
                <a:extLst>
                  <a:ext uri="{FF2B5EF4-FFF2-40B4-BE49-F238E27FC236}">
                    <a16:creationId xmlns:a16="http://schemas.microsoft.com/office/drawing/2014/main" id="{AC3F5B9C-B7E2-2B2B-4222-A53DACD64DBC}"/>
                  </a:ext>
                </a:extLst>
              </p:cNvPr>
              <p:cNvCxnSpPr>
                <a:stCxn id="734" idx="3"/>
              </p:cNvCxnSpPr>
              <p:nvPr/>
            </p:nvCxnSpPr>
            <p:spPr bwMode="auto">
              <a:xfrm flipV="1">
                <a:off x="4921905" y="3461650"/>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7360FB54-76EB-0F4B-AD5D-CF6714282BF2}"/>
                  </a:ext>
                </a:extLst>
              </p:cNvPr>
              <p:cNvCxnSpPr>
                <a:stCxn id="733" idx="1"/>
                <a:endCxn id="728" idx="1"/>
              </p:cNvCxnSpPr>
              <p:nvPr/>
            </p:nvCxnSpPr>
            <p:spPr bwMode="auto">
              <a:xfrm flipH="1">
                <a:off x="4284667" y="3719110"/>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37" name="Rectangle 636">
              <a:extLst>
                <a:ext uri="{FF2B5EF4-FFF2-40B4-BE49-F238E27FC236}">
                  <a16:creationId xmlns:a16="http://schemas.microsoft.com/office/drawing/2014/main" id="{DC97E781-75FA-FE90-E094-8EFB61C1BFD5}"/>
                </a:ext>
              </a:extLst>
            </p:cNvPr>
            <p:cNvSpPr/>
            <p:nvPr/>
          </p:nvSpPr>
          <p:spPr bwMode="auto">
            <a:xfrm>
              <a:off x="1843548" y="2569852"/>
              <a:ext cx="667086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638" name="Group 18">
              <a:extLst>
                <a:ext uri="{FF2B5EF4-FFF2-40B4-BE49-F238E27FC236}">
                  <a16:creationId xmlns:a16="http://schemas.microsoft.com/office/drawing/2014/main" id="{ED772F05-DEA8-0A36-C396-04616DC583B7}"/>
                </a:ext>
              </a:extLst>
            </p:cNvPr>
            <p:cNvGrpSpPr>
              <a:grpSpLocks/>
            </p:cNvGrpSpPr>
            <p:nvPr/>
          </p:nvGrpSpPr>
          <p:grpSpPr bwMode="auto">
            <a:xfrm>
              <a:off x="3106739" y="2774185"/>
              <a:ext cx="1225246" cy="400228"/>
              <a:chOff x="674" y="3660"/>
              <a:chExt cx="464" cy="428"/>
            </a:xfrm>
          </p:grpSpPr>
          <p:sp>
            <p:nvSpPr>
              <p:cNvPr id="701" name="Rectangle 19">
                <a:extLst>
                  <a:ext uri="{FF2B5EF4-FFF2-40B4-BE49-F238E27FC236}">
                    <a16:creationId xmlns:a16="http://schemas.microsoft.com/office/drawing/2014/main" id="{63E27ECE-1C71-7D58-1109-9F336BA4E51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2" name="Rectangle 20">
                <a:extLst>
                  <a:ext uri="{FF2B5EF4-FFF2-40B4-BE49-F238E27FC236}">
                    <a16:creationId xmlns:a16="http://schemas.microsoft.com/office/drawing/2014/main" id="{560499D9-717D-7B01-E979-87D92D6BF1E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3" name="Line 21">
                <a:extLst>
                  <a:ext uri="{FF2B5EF4-FFF2-40B4-BE49-F238E27FC236}">
                    <a16:creationId xmlns:a16="http://schemas.microsoft.com/office/drawing/2014/main" id="{677CDF7E-82B8-20B0-C372-994F24C28FE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4" name="Line 22">
                <a:extLst>
                  <a:ext uri="{FF2B5EF4-FFF2-40B4-BE49-F238E27FC236}">
                    <a16:creationId xmlns:a16="http://schemas.microsoft.com/office/drawing/2014/main" id="{BF5AD365-7EDB-6767-D982-DCFEEBFC015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5" name="Line 23">
                <a:extLst>
                  <a:ext uri="{FF2B5EF4-FFF2-40B4-BE49-F238E27FC236}">
                    <a16:creationId xmlns:a16="http://schemas.microsoft.com/office/drawing/2014/main" id="{75038A5D-E72B-E84E-8214-C1E8771EA55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6" name="Line 24">
                <a:extLst>
                  <a:ext uri="{FF2B5EF4-FFF2-40B4-BE49-F238E27FC236}">
                    <a16:creationId xmlns:a16="http://schemas.microsoft.com/office/drawing/2014/main" id="{20069FCA-4AC6-4459-F1A0-ACD24032E715}"/>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7" name="Line 25">
                <a:extLst>
                  <a:ext uri="{FF2B5EF4-FFF2-40B4-BE49-F238E27FC236}">
                    <a16:creationId xmlns:a16="http://schemas.microsoft.com/office/drawing/2014/main" id="{E7375FCF-CAE0-0D03-F89D-BE5852ADD21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8" name="Line 26">
                <a:extLst>
                  <a:ext uri="{FF2B5EF4-FFF2-40B4-BE49-F238E27FC236}">
                    <a16:creationId xmlns:a16="http://schemas.microsoft.com/office/drawing/2014/main" id="{C3D51A2F-DBE9-3B45-6181-EC8C893663A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9" name="Line 27">
                <a:extLst>
                  <a:ext uri="{FF2B5EF4-FFF2-40B4-BE49-F238E27FC236}">
                    <a16:creationId xmlns:a16="http://schemas.microsoft.com/office/drawing/2014/main" id="{81E56A6D-F52D-0B37-5FBB-43EDD454F34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39" name="Group 18">
              <a:extLst>
                <a:ext uri="{FF2B5EF4-FFF2-40B4-BE49-F238E27FC236}">
                  <a16:creationId xmlns:a16="http://schemas.microsoft.com/office/drawing/2014/main" id="{1A670D66-C4BA-5706-7874-26E1E1A4594F}"/>
                </a:ext>
              </a:extLst>
            </p:cNvPr>
            <p:cNvGrpSpPr>
              <a:grpSpLocks/>
            </p:cNvGrpSpPr>
            <p:nvPr/>
          </p:nvGrpSpPr>
          <p:grpSpPr bwMode="auto">
            <a:xfrm>
              <a:off x="6770792" y="2774185"/>
              <a:ext cx="838402" cy="400228"/>
              <a:chOff x="674" y="3660"/>
              <a:chExt cx="464" cy="428"/>
            </a:xfrm>
          </p:grpSpPr>
          <p:sp>
            <p:nvSpPr>
              <p:cNvPr id="692" name="Rectangle 19">
                <a:extLst>
                  <a:ext uri="{FF2B5EF4-FFF2-40B4-BE49-F238E27FC236}">
                    <a16:creationId xmlns:a16="http://schemas.microsoft.com/office/drawing/2014/main" id="{24DB16DD-FE43-3270-701D-39618A3FAA7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3" name="Rectangle 20">
                <a:extLst>
                  <a:ext uri="{FF2B5EF4-FFF2-40B4-BE49-F238E27FC236}">
                    <a16:creationId xmlns:a16="http://schemas.microsoft.com/office/drawing/2014/main" id="{3A93BE74-EF7D-938E-4C86-0CD3D6A4232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4" name="Line 21">
                <a:extLst>
                  <a:ext uri="{FF2B5EF4-FFF2-40B4-BE49-F238E27FC236}">
                    <a16:creationId xmlns:a16="http://schemas.microsoft.com/office/drawing/2014/main" id="{A5849057-9079-2B79-C2FE-1D301F7DBB3B}"/>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5" name="Line 22">
                <a:extLst>
                  <a:ext uri="{FF2B5EF4-FFF2-40B4-BE49-F238E27FC236}">
                    <a16:creationId xmlns:a16="http://schemas.microsoft.com/office/drawing/2014/main" id="{1511A2FD-44DE-896D-22A8-609FF97C63B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6" name="Line 23">
                <a:extLst>
                  <a:ext uri="{FF2B5EF4-FFF2-40B4-BE49-F238E27FC236}">
                    <a16:creationId xmlns:a16="http://schemas.microsoft.com/office/drawing/2014/main" id="{E5EBAA12-223F-D120-044F-F11D1012EAC1}"/>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7" name="Line 24">
                <a:extLst>
                  <a:ext uri="{FF2B5EF4-FFF2-40B4-BE49-F238E27FC236}">
                    <a16:creationId xmlns:a16="http://schemas.microsoft.com/office/drawing/2014/main" id="{63E925F2-E8AA-A3BB-3448-D54463CEFD5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8" name="Line 25">
                <a:extLst>
                  <a:ext uri="{FF2B5EF4-FFF2-40B4-BE49-F238E27FC236}">
                    <a16:creationId xmlns:a16="http://schemas.microsoft.com/office/drawing/2014/main" id="{67E7F4C4-8089-0CFF-742F-797146740DA5}"/>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9" name="Line 26">
                <a:extLst>
                  <a:ext uri="{FF2B5EF4-FFF2-40B4-BE49-F238E27FC236}">
                    <a16:creationId xmlns:a16="http://schemas.microsoft.com/office/drawing/2014/main" id="{B18AE99A-9AFF-3E4E-B46E-9FA5358A028B}"/>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700" name="Line 27">
                <a:extLst>
                  <a:ext uri="{FF2B5EF4-FFF2-40B4-BE49-F238E27FC236}">
                    <a16:creationId xmlns:a16="http://schemas.microsoft.com/office/drawing/2014/main" id="{679F31CB-BD65-0856-C9FB-5744CDBE9BA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40" name="Group 18">
              <a:extLst>
                <a:ext uri="{FF2B5EF4-FFF2-40B4-BE49-F238E27FC236}">
                  <a16:creationId xmlns:a16="http://schemas.microsoft.com/office/drawing/2014/main" id="{2E29D27E-EEC3-CDAD-0E6B-6EF75297603F}"/>
                </a:ext>
              </a:extLst>
            </p:cNvPr>
            <p:cNvGrpSpPr>
              <a:grpSpLocks/>
            </p:cNvGrpSpPr>
            <p:nvPr/>
          </p:nvGrpSpPr>
          <p:grpSpPr bwMode="auto">
            <a:xfrm>
              <a:off x="5790862" y="2774185"/>
              <a:ext cx="691013" cy="442973"/>
              <a:chOff x="674" y="3660"/>
              <a:chExt cx="464" cy="428"/>
            </a:xfrm>
          </p:grpSpPr>
          <p:sp>
            <p:nvSpPr>
              <p:cNvPr id="684" name="Rectangle 19">
                <a:extLst>
                  <a:ext uri="{FF2B5EF4-FFF2-40B4-BE49-F238E27FC236}">
                    <a16:creationId xmlns:a16="http://schemas.microsoft.com/office/drawing/2014/main" id="{BE7B138A-1C0B-4D99-8BDA-1066622ECBF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5" name="Rectangle 20">
                <a:extLst>
                  <a:ext uri="{FF2B5EF4-FFF2-40B4-BE49-F238E27FC236}">
                    <a16:creationId xmlns:a16="http://schemas.microsoft.com/office/drawing/2014/main" id="{EF893240-89B9-E109-12FC-6B7D878072E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6" name="Line 21">
                <a:extLst>
                  <a:ext uri="{FF2B5EF4-FFF2-40B4-BE49-F238E27FC236}">
                    <a16:creationId xmlns:a16="http://schemas.microsoft.com/office/drawing/2014/main" id="{C9E20548-7335-069A-60A5-E47B5F265DCF}"/>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7" name="Line 22">
                <a:extLst>
                  <a:ext uri="{FF2B5EF4-FFF2-40B4-BE49-F238E27FC236}">
                    <a16:creationId xmlns:a16="http://schemas.microsoft.com/office/drawing/2014/main" id="{2821C761-ADEB-64A5-EAEF-C5B362A4D665}"/>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8" name="Line 23">
                <a:extLst>
                  <a:ext uri="{FF2B5EF4-FFF2-40B4-BE49-F238E27FC236}">
                    <a16:creationId xmlns:a16="http://schemas.microsoft.com/office/drawing/2014/main" id="{5A79E7B0-6F88-08D4-AB77-78AB9330F95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9" name="Line 25">
                <a:extLst>
                  <a:ext uri="{FF2B5EF4-FFF2-40B4-BE49-F238E27FC236}">
                    <a16:creationId xmlns:a16="http://schemas.microsoft.com/office/drawing/2014/main" id="{B7C56D65-B022-ADD9-024A-B9EC5B7EF599}"/>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0" name="Line 26">
                <a:extLst>
                  <a:ext uri="{FF2B5EF4-FFF2-40B4-BE49-F238E27FC236}">
                    <a16:creationId xmlns:a16="http://schemas.microsoft.com/office/drawing/2014/main" id="{B9DE5226-9237-4369-8D00-9B6EDEAF9C0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91" name="Line 27">
                <a:extLst>
                  <a:ext uri="{FF2B5EF4-FFF2-40B4-BE49-F238E27FC236}">
                    <a16:creationId xmlns:a16="http://schemas.microsoft.com/office/drawing/2014/main" id="{B512B910-ABA0-DD5E-14A5-2ADC5B5B7154}"/>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41" name="Group 18">
              <a:extLst>
                <a:ext uri="{FF2B5EF4-FFF2-40B4-BE49-F238E27FC236}">
                  <a16:creationId xmlns:a16="http://schemas.microsoft.com/office/drawing/2014/main" id="{6D2902BE-646E-B285-2F46-E0C48F0D3A50}"/>
                </a:ext>
              </a:extLst>
            </p:cNvPr>
            <p:cNvGrpSpPr>
              <a:grpSpLocks/>
            </p:cNvGrpSpPr>
            <p:nvPr/>
          </p:nvGrpSpPr>
          <p:grpSpPr bwMode="auto">
            <a:xfrm>
              <a:off x="4774366" y="2774185"/>
              <a:ext cx="529627" cy="474710"/>
              <a:chOff x="674" y="3660"/>
              <a:chExt cx="464" cy="428"/>
            </a:xfrm>
          </p:grpSpPr>
          <p:sp>
            <p:nvSpPr>
              <p:cNvPr id="675" name="Rectangle 19">
                <a:extLst>
                  <a:ext uri="{FF2B5EF4-FFF2-40B4-BE49-F238E27FC236}">
                    <a16:creationId xmlns:a16="http://schemas.microsoft.com/office/drawing/2014/main" id="{AC344C7B-8F06-C533-5958-3FD96372BCF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6" name="Rectangle 20">
                <a:extLst>
                  <a:ext uri="{FF2B5EF4-FFF2-40B4-BE49-F238E27FC236}">
                    <a16:creationId xmlns:a16="http://schemas.microsoft.com/office/drawing/2014/main" id="{8F505A16-1810-B86B-0ED3-410D4C0EF7B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7" name="Line 21">
                <a:extLst>
                  <a:ext uri="{FF2B5EF4-FFF2-40B4-BE49-F238E27FC236}">
                    <a16:creationId xmlns:a16="http://schemas.microsoft.com/office/drawing/2014/main" id="{0B7CC533-99E9-87C2-E4FD-1D674DBE0D5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8" name="Line 22">
                <a:extLst>
                  <a:ext uri="{FF2B5EF4-FFF2-40B4-BE49-F238E27FC236}">
                    <a16:creationId xmlns:a16="http://schemas.microsoft.com/office/drawing/2014/main" id="{963C44C4-F2C5-78C2-6F92-6701CA1DAAA3}"/>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9" name="Line 23">
                <a:extLst>
                  <a:ext uri="{FF2B5EF4-FFF2-40B4-BE49-F238E27FC236}">
                    <a16:creationId xmlns:a16="http://schemas.microsoft.com/office/drawing/2014/main" id="{2958227D-59D7-809F-1C25-40957111DFEB}"/>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0" name="Line 24">
                <a:extLst>
                  <a:ext uri="{FF2B5EF4-FFF2-40B4-BE49-F238E27FC236}">
                    <a16:creationId xmlns:a16="http://schemas.microsoft.com/office/drawing/2014/main" id="{695341B9-3FB1-CDFA-1336-624D82EA4A5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1" name="Line 25">
                <a:extLst>
                  <a:ext uri="{FF2B5EF4-FFF2-40B4-BE49-F238E27FC236}">
                    <a16:creationId xmlns:a16="http://schemas.microsoft.com/office/drawing/2014/main" id="{400A4B03-D2EB-B8A0-B0BF-513A39EEB1F9}"/>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2" name="Line 26">
                <a:extLst>
                  <a:ext uri="{FF2B5EF4-FFF2-40B4-BE49-F238E27FC236}">
                    <a16:creationId xmlns:a16="http://schemas.microsoft.com/office/drawing/2014/main" id="{C8A2C316-36BA-7572-7ECF-A29C50D0EAF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83" name="Line 27">
                <a:extLst>
                  <a:ext uri="{FF2B5EF4-FFF2-40B4-BE49-F238E27FC236}">
                    <a16:creationId xmlns:a16="http://schemas.microsoft.com/office/drawing/2014/main" id="{AB3D1363-8422-7670-DCBF-80AF367C6A6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42" name="Group 18">
              <a:extLst>
                <a:ext uri="{FF2B5EF4-FFF2-40B4-BE49-F238E27FC236}">
                  <a16:creationId xmlns:a16="http://schemas.microsoft.com/office/drawing/2014/main" id="{DD170627-C35A-9C30-B4CF-83F49C89B4CD}"/>
                </a:ext>
              </a:extLst>
            </p:cNvPr>
            <p:cNvGrpSpPr>
              <a:grpSpLocks/>
            </p:cNvGrpSpPr>
            <p:nvPr/>
          </p:nvGrpSpPr>
          <p:grpSpPr bwMode="auto">
            <a:xfrm>
              <a:off x="7931359" y="2774185"/>
              <a:ext cx="529627" cy="474710"/>
              <a:chOff x="674" y="3660"/>
              <a:chExt cx="464" cy="428"/>
            </a:xfrm>
          </p:grpSpPr>
          <p:sp>
            <p:nvSpPr>
              <p:cNvPr id="668" name="Rectangle 19">
                <a:extLst>
                  <a:ext uri="{FF2B5EF4-FFF2-40B4-BE49-F238E27FC236}">
                    <a16:creationId xmlns:a16="http://schemas.microsoft.com/office/drawing/2014/main" id="{24201963-2C72-67FB-ADB6-7253F636598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69" name="Rectangle 20">
                <a:extLst>
                  <a:ext uri="{FF2B5EF4-FFF2-40B4-BE49-F238E27FC236}">
                    <a16:creationId xmlns:a16="http://schemas.microsoft.com/office/drawing/2014/main" id="{D5608ED7-1876-4320-22BB-1A0EC340CF5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0" name="Line 21">
                <a:extLst>
                  <a:ext uri="{FF2B5EF4-FFF2-40B4-BE49-F238E27FC236}">
                    <a16:creationId xmlns:a16="http://schemas.microsoft.com/office/drawing/2014/main" id="{4A5D141B-BD83-97E2-15E5-E94C821DA08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1" name="Line 22">
                <a:extLst>
                  <a:ext uri="{FF2B5EF4-FFF2-40B4-BE49-F238E27FC236}">
                    <a16:creationId xmlns:a16="http://schemas.microsoft.com/office/drawing/2014/main" id="{7E002055-57B0-C58B-6065-121370E36EA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2" name="Line 23">
                <a:extLst>
                  <a:ext uri="{FF2B5EF4-FFF2-40B4-BE49-F238E27FC236}">
                    <a16:creationId xmlns:a16="http://schemas.microsoft.com/office/drawing/2014/main" id="{CFDEDDD2-27F6-D08E-FF40-AB4EA6244BA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3" name="Line 24">
                <a:extLst>
                  <a:ext uri="{FF2B5EF4-FFF2-40B4-BE49-F238E27FC236}">
                    <a16:creationId xmlns:a16="http://schemas.microsoft.com/office/drawing/2014/main" id="{66C89A4A-04BA-147B-DC13-CE9A8F593BE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74" name="Line 26">
                <a:extLst>
                  <a:ext uri="{FF2B5EF4-FFF2-40B4-BE49-F238E27FC236}">
                    <a16:creationId xmlns:a16="http://schemas.microsoft.com/office/drawing/2014/main" id="{4366A944-9EC2-D49D-8FD5-28CCF6F3A028}"/>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sp>
          <p:nvSpPr>
            <p:cNvPr id="643" name="TextBox 642">
              <a:extLst>
                <a:ext uri="{FF2B5EF4-FFF2-40B4-BE49-F238E27FC236}">
                  <a16:creationId xmlns:a16="http://schemas.microsoft.com/office/drawing/2014/main" id="{827D3AC0-F718-6891-2EC9-F9DEBBFA0563}"/>
                </a:ext>
              </a:extLst>
            </p:cNvPr>
            <p:cNvSpPr txBox="1"/>
            <p:nvPr/>
          </p:nvSpPr>
          <p:spPr>
            <a:xfrm>
              <a:off x="1902260" y="4454388"/>
              <a:ext cx="1246252" cy="4019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Source layer</a:t>
              </a:r>
            </a:p>
          </p:txBody>
        </p:sp>
        <p:sp>
          <p:nvSpPr>
            <p:cNvPr id="644" name="TextBox 643">
              <a:extLst>
                <a:ext uri="{FF2B5EF4-FFF2-40B4-BE49-F238E27FC236}">
                  <a16:creationId xmlns:a16="http://schemas.microsoft.com/office/drawing/2014/main" id="{F7F14BAC-04F1-67B8-82AF-F3667A714300}"/>
                </a:ext>
              </a:extLst>
            </p:cNvPr>
            <p:cNvSpPr txBox="1"/>
            <p:nvPr/>
          </p:nvSpPr>
          <p:spPr>
            <a:xfrm>
              <a:off x="1902260" y="3494372"/>
              <a:ext cx="1207664" cy="643197"/>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Enterprise  layer</a:t>
              </a:r>
            </a:p>
          </p:txBody>
        </p:sp>
        <p:sp>
          <p:nvSpPr>
            <p:cNvPr id="645" name="TextBox 644">
              <a:extLst>
                <a:ext uri="{FF2B5EF4-FFF2-40B4-BE49-F238E27FC236}">
                  <a16:creationId xmlns:a16="http://schemas.microsoft.com/office/drawing/2014/main" id="{D8C61E16-DD1D-A669-0F0F-5D19E1A3F336}"/>
                </a:ext>
              </a:extLst>
            </p:cNvPr>
            <p:cNvSpPr txBox="1"/>
            <p:nvPr/>
          </p:nvSpPr>
          <p:spPr>
            <a:xfrm>
              <a:off x="1902262" y="2616135"/>
              <a:ext cx="1193632" cy="6431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Consumption  layer</a:t>
              </a:r>
            </a:p>
          </p:txBody>
        </p:sp>
        <p:cxnSp>
          <p:nvCxnSpPr>
            <p:cNvPr id="646" name="Straight Connector 645">
              <a:extLst>
                <a:ext uri="{FF2B5EF4-FFF2-40B4-BE49-F238E27FC236}">
                  <a16:creationId xmlns:a16="http://schemas.microsoft.com/office/drawing/2014/main" id="{869CFA66-87E5-649B-DBC1-DC5D18B7590A}"/>
                </a:ext>
              </a:extLst>
            </p:cNvPr>
            <p:cNvCxnSpPr>
              <a:stCxn id="874" idx="0"/>
              <a:endCxn id="756" idx="1"/>
            </p:cNvCxnSpPr>
            <p:nvPr/>
          </p:nvCxnSpPr>
          <p:spPr bwMode="auto">
            <a:xfrm flipH="1" flipV="1">
              <a:off x="3310972" y="3893334"/>
              <a:ext cx="64576" cy="4582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7" name="Straight Connector 646">
              <a:extLst>
                <a:ext uri="{FF2B5EF4-FFF2-40B4-BE49-F238E27FC236}">
                  <a16:creationId xmlns:a16="http://schemas.microsoft.com/office/drawing/2014/main" id="{0DD7E49E-F89C-F224-F8B5-4F2AB7AC2708}"/>
                </a:ext>
              </a:extLst>
            </p:cNvPr>
            <p:cNvCxnSpPr>
              <a:cxnSpLocks/>
            </p:cNvCxnSpPr>
            <p:nvPr/>
          </p:nvCxnSpPr>
          <p:spPr bwMode="auto">
            <a:xfrm flipH="1" flipV="1">
              <a:off x="3429558" y="3896139"/>
              <a:ext cx="633968" cy="503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8" name="Straight Connector 647">
              <a:extLst>
                <a:ext uri="{FF2B5EF4-FFF2-40B4-BE49-F238E27FC236}">
                  <a16:creationId xmlns:a16="http://schemas.microsoft.com/office/drawing/2014/main" id="{12518A4D-3946-5625-16C5-9A8E799AC83D}"/>
                </a:ext>
              </a:extLst>
            </p:cNvPr>
            <p:cNvCxnSpPr>
              <a:cxnSpLocks/>
              <a:stCxn id="865" idx="2"/>
            </p:cNvCxnSpPr>
            <p:nvPr/>
          </p:nvCxnSpPr>
          <p:spPr bwMode="auto">
            <a:xfrm flipV="1">
              <a:off x="4087147" y="4121949"/>
              <a:ext cx="231668" cy="3227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9" name="Straight Connector 648">
              <a:extLst>
                <a:ext uri="{FF2B5EF4-FFF2-40B4-BE49-F238E27FC236}">
                  <a16:creationId xmlns:a16="http://schemas.microsoft.com/office/drawing/2014/main" id="{9953C6EE-3B08-205F-9F7A-39F6F4BF4C02}"/>
                </a:ext>
              </a:extLst>
            </p:cNvPr>
            <p:cNvCxnSpPr>
              <a:cxnSpLocks/>
              <a:stCxn id="856" idx="0"/>
              <a:endCxn id="749" idx="1"/>
            </p:cNvCxnSpPr>
            <p:nvPr/>
          </p:nvCxnSpPr>
          <p:spPr bwMode="auto">
            <a:xfrm flipH="1" flipV="1">
              <a:off x="4420829" y="3735537"/>
              <a:ext cx="519960" cy="616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6569E283-5CF7-CE84-61EB-5D5895B05C78}"/>
                </a:ext>
              </a:extLst>
            </p:cNvPr>
            <p:cNvCxnSpPr>
              <a:cxnSpLocks/>
              <a:stCxn id="847" idx="2"/>
              <a:endCxn id="740" idx="1"/>
            </p:cNvCxnSpPr>
            <p:nvPr/>
          </p:nvCxnSpPr>
          <p:spPr bwMode="auto">
            <a:xfrm flipH="1" flipV="1">
              <a:off x="4988640" y="3953857"/>
              <a:ext cx="800298" cy="4908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1" name="Straight Connector 650">
              <a:extLst>
                <a:ext uri="{FF2B5EF4-FFF2-40B4-BE49-F238E27FC236}">
                  <a16:creationId xmlns:a16="http://schemas.microsoft.com/office/drawing/2014/main" id="{1DC3155F-E65F-C07B-44F8-6F5B541C8308}"/>
                </a:ext>
              </a:extLst>
            </p:cNvPr>
            <p:cNvCxnSpPr>
              <a:cxnSpLocks/>
              <a:stCxn id="791" idx="1"/>
              <a:endCxn id="838" idx="2"/>
            </p:cNvCxnSpPr>
            <p:nvPr/>
          </p:nvCxnSpPr>
          <p:spPr bwMode="auto">
            <a:xfrm>
              <a:off x="6310369" y="4118045"/>
              <a:ext cx="335789" cy="3266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2" name="Straight Connector 651">
              <a:extLst>
                <a:ext uri="{FF2B5EF4-FFF2-40B4-BE49-F238E27FC236}">
                  <a16:creationId xmlns:a16="http://schemas.microsoft.com/office/drawing/2014/main" id="{16C7F447-420C-0D91-DEF0-965199042D9D}"/>
                </a:ext>
              </a:extLst>
            </p:cNvPr>
            <p:cNvCxnSpPr>
              <a:cxnSpLocks/>
              <a:stCxn id="856" idx="3"/>
              <a:endCxn id="789" idx="1"/>
            </p:cNvCxnSpPr>
            <p:nvPr/>
          </p:nvCxnSpPr>
          <p:spPr bwMode="auto">
            <a:xfrm flipV="1">
              <a:off x="5201607" y="4114249"/>
              <a:ext cx="916028" cy="2838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3" name="Straight Connector 652">
              <a:extLst>
                <a:ext uri="{FF2B5EF4-FFF2-40B4-BE49-F238E27FC236}">
                  <a16:creationId xmlns:a16="http://schemas.microsoft.com/office/drawing/2014/main" id="{C1F6757F-AB3B-2F74-8025-069F91A75B92}"/>
                </a:ext>
              </a:extLst>
            </p:cNvPr>
            <p:cNvCxnSpPr>
              <a:cxnSpLocks/>
              <a:stCxn id="800" idx="1"/>
              <a:endCxn id="829" idx="0"/>
            </p:cNvCxnSpPr>
            <p:nvPr/>
          </p:nvCxnSpPr>
          <p:spPr bwMode="auto">
            <a:xfrm>
              <a:off x="6945934" y="3942890"/>
              <a:ext cx="544331" cy="4086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4" name="Straight Connector 653">
              <a:extLst>
                <a:ext uri="{FF2B5EF4-FFF2-40B4-BE49-F238E27FC236}">
                  <a16:creationId xmlns:a16="http://schemas.microsoft.com/office/drawing/2014/main" id="{FFFF0059-B920-131E-3E57-55CFDD5BC841}"/>
                </a:ext>
              </a:extLst>
            </p:cNvPr>
            <p:cNvCxnSpPr>
              <a:cxnSpLocks/>
              <a:stCxn id="769" idx="1"/>
              <a:endCxn id="820" idx="2"/>
            </p:cNvCxnSpPr>
            <p:nvPr/>
          </p:nvCxnSpPr>
          <p:spPr bwMode="auto">
            <a:xfrm>
              <a:off x="7611912" y="3955572"/>
              <a:ext cx="731995" cy="4891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5" name="Straight Connector 654">
              <a:extLst>
                <a:ext uri="{FF2B5EF4-FFF2-40B4-BE49-F238E27FC236}">
                  <a16:creationId xmlns:a16="http://schemas.microsoft.com/office/drawing/2014/main" id="{D7FE7668-B0C4-4289-BE06-8649617937DC}"/>
                </a:ext>
              </a:extLst>
            </p:cNvPr>
            <p:cNvCxnSpPr>
              <a:cxnSpLocks/>
              <a:endCxn id="820" idx="0"/>
            </p:cNvCxnSpPr>
            <p:nvPr/>
          </p:nvCxnSpPr>
          <p:spPr bwMode="auto">
            <a:xfrm>
              <a:off x="8273981" y="3871964"/>
              <a:ext cx="69926" cy="479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6" name="Straight Connector 655">
              <a:extLst>
                <a:ext uri="{FF2B5EF4-FFF2-40B4-BE49-F238E27FC236}">
                  <a16:creationId xmlns:a16="http://schemas.microsoft.com/office/drawing/2014/main" id="{6364B344-8F41-E30D-F962-0BC7343BF4D9}"/>
                </a:ext>
              </a:extLst>
            </p:cNvPr>
            <p:cNvCxnSpPr>
              <a:cxnSpLocks/>
              <a:stCxn id="865" idx="3"/>
              <a:endCxn id="807" idx="1"/>
            </p:cNvCxnSpPr>
            <p:nvPr/>
          </p:nvCxnSpPr>
          <p:spPr bwMode="auto">
            <a:xfrm flipV="1">
              <a:off x="4347965" y="3721781"/>
              <a:ext cx="1837813" cy="676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7" name="Straight Connector 656">
              <a:extLst>
                <a:ext uri="{FF2B5EF4-FFF2-40B4-BE49-F238E27FC236}">
                  <a16:creationId xmlns:a16="http://schemas.microsoft.com/office/drawing/2014/main" id="{51329C37-ABB5-5812-49F5-96FF760DA18C}"/>
                </a:ext>
              </a:extLst>
            </p:cNvPr>
            <p:cNvCxnSpPr>
              <a:cxnSpLocks/>
            </p:cNvCxnSpPr>
            <p:nvPr/>
          </p:nvCxnSpPr>
          <p:spPr bwMode="auto">
            <a:xfrm flipH="1" flipV="1">
              <a:off x="3746542" y="3108970"/>
              <a:ext cx="572273" cy="3854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8" name="Straight Connector 657">
              <a:extLst>
                <a:ext uri="{FF2B5EF4-FFF2-40B4-BE49-F238E27FC236}">
                  <a16:creationId xmlns:a16="http://schemas.microsoft.com/office/drawing/2014/main" id="{8B1677EF-5FE5-F248-0BCA-941A81DB0465}"/>
                </a:ext>
              </a:extLst>
            </p:cNvPr>
            <p:cNvCxnSpPr>
              <a:cxnSpLocks/>
              <a:stCxn id="730" idx="0"/>
            </p:cNvCxnSpPr>
            <p:nvPr/>
          </p:nvCxnSpPr>
          <p:spPr bwMode="auto">
            <a:xfrm flipH="1" flipV="1">
              <a:off x="3382449" y="3121215"/>
              <a:ext cx="836760" cy="793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9" name="Straight Connector 658">
              <a:extLst>
                <a:ext uri="{FF2B5EF4-FFF2-40B4-BE49-F238E27FC236}">
                  <a16:creationId xmlns:a16="http://schemas.microsoft.com/office/drawing/2014/main" id="{C5EE6C31-D095-43ED-10D0-64AE8919A1DC}"/>
                </a:ext>
              </a:extLst>
            </p:cNvPr>
            <p:cNvCxnSpPr>
              <a:cxnSpLocks/>
              <a:stCxn id="734" idx="2"/>
              <a:endCxn id="709" idx="1"/>
            </p:cNvCxnSpPr>
            <p:nvPr/>
          </p:nvCxnSpPr>
          <p:spPr bwMode="auto">
            <a:xfrm flipH="1" flipV="1">
              <a:off x="4131299" y="3169737"/>
              <a:ext cx="803388" cy="5704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0" name="Straight Connector 659">
              <a:extLst>
                <a:ext uri="{FF2B5EF4-FFF2-40B4-BE49-F238E27FC236}">
                  <a16:creationId xmlns:a16="http://schemas.microsoft.com/office/drawing/2014/main" id="{2E7EF4B8-EB19-7FDF-3815-50C06D49ADD5}"/>
                </a:ext>
              </a:extLst>
            </p:cNvPr>
            <p:cNvCxnSpPr>
              <a:cxnSpLocks/>
              <a:stCxn id="740" idx="0"/>
            </p:cNvCxnSpPr>
            <p:nvPr/>
          </p:nvCxnSpPr>
          <p:spPr bwMode="auto">
            <a:xfrm flipV="1">
              <a:off x="4988639" y="3098848"/>
              <a:ext cx="133810" cy="649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1" name="Straight Connector 660">
              <a:extLst>
                <a:ext uri="{FF2B5EF4-FFF2-40B4-BE49-F238E27FC236}">
                  <a16:creationId xmlns:a16="http://schemas.microsoft.com/office/drawing/2014/main" id="{C04C8FB1-EFE8-BD47-8EAE-8C858A35EDC5}"/>
                </a:ext>
              </a:extLst>
            </p:cNvPr>
            <p:cNvCxnSpPr>
              <a:stCxn id="724" idx="0"/>
              <a:endCxn id="675" idx="3"/>
            </p:cNvCxnSpPr>
            <p:nvPr/>
          </p:nvCxnSpPr>
          <p:spPr bwMode="auto">
            <a:xfrm flipH="1" flipV="1">
              <a:off x="5303993" y="3062006"/>
              <a:ext cx="265969" cy="4436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2" name="Straight Connector 661">
              <a:extLst>
                <a:ext uri="{FF2B5EF4-FFF2-40B4-BE49-F238E27FC236}">
                  <a16:creationId xmlns:a16="http://schemas.microsoft.com/office/drawing/2014/main" id="{2BA9DC8E-F795-D6C7-E86A-B18770B48053}"/>
                </a:ext>
              </a:extLst>
            </p:cNvPr>
            <p:cNvCxnSpPr>
              <a:stCxn id="782" idx="0"/>
              <a:endCxn id="699" idx="1"/>
            </p:cNvCxnSpPr>
            <p:nvPr/>
          </p:nvCxnSpPr>
          <p:spPr bwMode="auto">
            <a:xfrm flipH="1" flipV="1">
              <a:off x="7302022" y="3173478"/>
              <a:ext cx="38593" cy="3192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3" name="Straight Connector 662">
              <a:extLst>
                <a:ext uri="{FF2B5EF4-FFF2-40B4-BE49-F238E27FC236}">
                  <a16:creationId xmlns:a16="http://schemas.microsoft.com/office/drawing/2014/main" id="{C761B5F0-2882-CB9C-B1B9-1D7B68D413C2}"/>
                </a:ext>
              </a:extLst>
            </p:cNvPr>
            <p:cNvCxnSpPr>
              <a:stCxn id="794" idx="0"/>
            </p:cNvCxnSpPr>
            <p:nvPr/>
          </p:nvCxnSpPr>
          <p:spPr bwMode="auto">
            <a:xfrm flipV="1">
              <a:off x="6809859" y="3064543"/>
              <a:ext cx="205332" cy="6107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4" name="Straight Connector 663">
              <a:extLst>
                <a:ext uri="{FF2B5EF4-FFF2-40B4-BE49-F238E27FC236}">
                  <a16:creationId xmlns:a16="http://schemas.microsoft.com/office/drawing/2014/main" id="{90C2ABD9-ACC0-F16F-4BF1-992E04539158}"/>
                </a:ext>
              </a:extLst>
            </p:cNvPr>
            <p:cNvCxnSpPr>
              <a:endCxn id="696" idx="0"/>
            </p:cNvCxnSpPr>
            <p:nvPr/>
          </p:nvCxnSpPr>
          <p:spPr bwMode="auto">
            <a:xfrm flipV="1">
              <a:off x="6333326" y="3100539"/>
              <a:ext cx="459149" cy="3997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5" name="Straight Connector 664">
              <a:extLst>
                <a:ext uri="{FF2B5EF4-FFF2-40B4-BE49-F238E27FC236}">
                  <a16:creationId xmlns:a16="http://schemas.microsoft.com/office/drawing/2014/main" id="{DA197F52-9669-A966-FDAC-51317F7E1554}"/>
                </a:ext>
              </a:extLst>
            </p:cNvPr>
            <p:cNvCxnSpPr>
              <a:stCxn id="807" idx="0"/>
            </p:cNvCxnSpPr>
            <p:nvPr/>
          </p:nvCxnSpPr>
          <p:spPr bwMode="auto">
            <a:xfrm flipH="1" flipV="1">
              <a:off x="6174584" y="3098848"/>
              <a:ext cx="11193" cy="4141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6" name="Straight Connector 665">
              <a:extLst>
                <a:ext uri="{FF2B5EF4-FFF2-40B4-BE49-F238E27FC236}">
                  <a16:creationId xmlns:a16="http://schemas.microsoft.com/office/drawing/2014/main" id="{4FDB58E8-4F85-198F-2A8D-EF9B3E71B5B8}"/>
                </a:ext>
              </a:extLst>
            </p:cNvPr>
            <p:cNvCxnSpPr>
              <a:endCxn id="691" idx="1"/>
            </p:cNvCxnSpPr>
            <p:nvPr/>
          </p:nvCxnSpPr>
          <p:spPr bwMode="auto">
            <a:xfrm flipH="1" flipV="1">
              <a:off x="6368693" y="3211983"/>
              <a:ext cx="376578" cy="52355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7" name="Straight Connector 666">
              <a:extLst>
                <a:ext uri="{FF2B5EF4-FFF2-40B4-BE49-F238E27FC236}">
                  <a16:creationId xmlns:a16="http://schemas.microsoft.com/office/drawing/2014/main" id="{5B1DC7B4-8B5C-68A6-44D5-EFF6127099D0}"/>
                </a:ext>
              </a:extLst>
            </p:cNvPr>
            <p:cNvCxnSpPr>
              <a:stCxn id="811" idx="2"/>
            </p:cNvCxnSpPr>
            <p:nvPr/>
          </p:nvCxnSpPr>
          <p:spPr bwMode="auto">
            <a:xfrm flipV="1">
              <a:off x="8174121" y="3098848"/>
              <a:ext cx="99860" cy="5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16" name="Straight Connector 615">
            <a:extLst>
              <a:ext uri="{FF2B5EF4-FFF2-40B4-BE49-F238E27FC236}">
                <a16:creationId xmlns:a16="http://schemas.microsoft.com/office/drawing/2014/main" id="{48E58088-439C-B7B9-4CA6-0E415E1B58A3}"/>
              </a:ext>
            </a:extLst>
          </p:cNvPr>
          <p:cNvCxnSpPr/>
          <p:nvPr/>
        </p:nvCxnSpPr>
        <p:spPr bwMode="auto">
          <a:xfrm rot="5400000">
            <a:off x="7966014" y="2616817"/>
            <a:ext cx="0" cy="53971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617" name="Rectangle 616">
            <a:extLst>
              <a:ext uri="{FF2B5EF4-FFF2-40B4-BE49-F238E27FC236}">
                <a16:creationId xmlns:a16="http://schemas.microsoft.com/office/drawing/2014/main" id="{E98DB780-ACB9-6432-269A-A81966413FEA}"/>
              </a:ext>
            </a:extLst>
          </p:cNvPr>
          <p:cNvSpPr/>
          <p:nvPr/>
        </p:nvSpPr>
        <p:spPr bwMode="gray">
          <a:xfrm>
            <a:off x="7124196" y="4596074"/>
            <a:ext cx="4724341" cy="21307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Data Ingest</a:t>
            </a:r>
          </a:p>
        </p:txBody>
      </p:sp>
      <p:grpSp>
        <p:nvGrpSpPr>
          <p:cNvPr id="618" name="Group 617">
            <a:extLst>
              <a:ext uri="{FF2B5EF4-FFF2-40B4-BE49-F238E27FC236}">
                <a16:creationId xmlns:a16="http://schemas.microsoft.com/office/drawing/2014/main" id="{BA343D74-6D56-2668-AF70-6DE44BFA7A00}"/>
              </a:ext>
            </a:extLst>
          </p:cNvPr>
          <p:cNvGrpSpPr/>
          <p:nvPr/>
        </p:nvGrpSpPr>
        <p:grpSpPr>
          <a:xfrm>
            <a:off x="7496176" y="4341223"/>
            <a:ext cx="4078198" cy="507156"/>
            <a:chOff x="1476365" y="2906286"/>
            <a:chExt cx="2501370" cy="201206"/>
          </a:xfrm>
        </p:grpSpPr>
        <p:sp>
          <p:nvSpPr>
            <p:cNvPr id="620" name="Up Arrow 619">
              <a:extLst>
                <a:ext uri="{FF2B5EF4-FFF2-40B4-BE49-F238E27FC236}">
                  <a16:creationId xmlns:a16="http://schemas.microsoft.com/office/drawing/2014/main" id="{CFBA29DF-A14B-27C1-1160-AF7B7AD572DD}"/>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21" name="Up Arrow 620">
              <a:extLst>
                <a:ext uri="{FF2B5EF4-FFF2-40B4-BE49-F238E27FC236}">
                  <a16:creationId xmlns:a16="http://schemas.microsoft.com/office/drawing/2014/main" id="{5AE315D0-FD15-4F81-4C5F-08F3AAFBF253}"/>
                </a:ext>
              </a:extLst>
            </p:cNvPr>
            <p:cNvSpPr/>
            <p:nvPr/>
          </p:nvSpPr>
          <p:spPr bwMode="auto">
            <a:xfrm>
              <a:off x="1476365"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22" name="Up Arrow 621">
              <a:extLst>
                <a:ext uri="{FF2B5EF4-FFF2-40B4-BE49-F238E27FC236}">
                  <a16:creationId xmlns:a16="http://schemas.microsoft.com/office/drawing/2014/main" id="{3392B406-E0E0-ED63-0A32-213DEDBCD815}"/>
                </a:ext>
              </a:extLst>
            </p:cNvPr>
            <p:cNvSpPr/>
            <p:nvPr/>
          </p:nvSpPr>
          <p:spPr bwMode="auto">
            <a:xfrm>
              <a:off x="2241593"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23" name="Up Arrow 622">
              <a:extLst>
                <a:ext uri="{FF2B5EF4-FFF2-40B4-BE49-F238E27FC236}">
                  <a16:creationId xmlns:a16="http://schemas.microsoft.com/office/drawing/2014/main" id="{CA1A7A1C-B819-CEF7-565B-703C062B405F}"/>
                </a:ext>
              </a:extLst>
            </p:cNvPr>
            <p:cNvSpPr/>
            <p:nvPr/>
          </p:nvSpPr>
          <p:spPr bwMode="auto">
            <a:xfrm>
              <a:off x="316524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619" name="AutoShape 4">
            <a:extLst>
              <a:ext uri="{FF2B5EF4-FFF2-40B4-BE49-F238E27FC236}">
                <a16:creationId xmlns:a16="http://schemas.microsoft.com/office/drawing/2014/main" id="{255D5C50-5F45-1153-2888-E97E1FC6E281}"/>
              </a:ext>
            </a:extLst>
          </p:cNvPr>
          <p:cNvSpPr>
            <a:spLocks noChangeArrowheads="1"/>
          </p:cNvSpPr>
          <p:nvPr/>
        </p:nvSpPr>
        <p:spPr bwMode="auto">
          <a:xfrm>
            <a:off x="7115135" y="1729834"/>
            <a:ext cx="4549471" cy="2068229"/>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736811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Title 609">
            <a:extLst>
              <a:ext uri="{FF2B5EF4-FFF2-40B4-BE49-F238E27FC236}">
                <a16:creationId xmlns:a16="http://schemas.microsoft.com/office/drawing/2014/main" id="{2D762156-F6B0-ABEE-ABC9-1DA4BB3C41BD}"/>
              </a:ext>
            </a:extLst>
          </p:cNvPr>
          <p:cNvSpPr>
            <a:spLocks noGrp="1"/>
          </p:cNvSpPr>
          <p:nvPr>
            <p:ph type="title"/>
          </p:nvPr>
        </p:nvSpPr>
        <p:spPr/>
        <p:txBody>
          <a:bodyPr/>
          <a:lstStyle/>
          <a:p>
            <a:r>
              <a:rPr lang="en-GB"/>
              <a:t>Modern Data Architecture - In 2022 Multiple Competing Data Architecture Patterns Have Emerged As Options To Create A Data Foundation – Logical Data Fabric</a:t>
            </a:r>
          </a:p>
        </p:txBody>
      </p:sp>
      <p:sp>
        <p:nvSpPr>
          <p:cNvPr id="611" name="Content Placeholder 610">
            <a:extLst>
              <a:ext uri="{FF2B5EF4-FFF2-40B4-BE49-F238E27FC236}">
                <a16:creationId xmlns:a16="http://schemas.microsoft.com/office/drawing/2014/main" id="{8700A32C-016B-1C68-2EC9-2A8EE773045B}"/>
              </a:ext>
            </a:extLst>
          </p:cNvPr>
          <p:cNvSpPr>
            <a:spLocks noGrp="1"/>
          </p:cNvSpPr>
          <p:nvPr>
            <p:ph sz="half" idx="1"/>
          </p:nvPr>
        </p:nvSpPr>
        <p:spPr>
          <a:xfrm>
            <a:off x="1143542" y="957683"/>
            <a:ext cx="5537036" cy="5105400"/>
          </a:xfrm>
        </p:spPr>
        <p:txBody>
          <a:bodyPr/>
          <a:lstStyle/>
          <a:p>
            <a:r>
              <a:rPr lang="en-GB" sz="1800"/>
              <a:t>Characteristics</a:t>
            </a:r>
          </a:p>
          <a:p>
            <a:pPr lvl="1"/>
            <a:r>
              <a:rPr lang="en-GB" sz="1600"/>
              <a:t>Leave data where it is</a:t>
            </a:r>
          </a:p>
          <a:p>
            <a:pPr lvl="1"/>
            <a:r>
              <a:rPr lang="en-GB" sz="1600"/>
              <a:t>Federated query architecture to multiple data sources including open table formats</a:t>
            </a:r>
          </a:p>
          <a:p>
            <a:pPr lvl="1"/>
            <a:r>
              <a:rPr lang="en-GB" sz="1600"/>
              <a:t>Data engineering using data virtualisation</a:t>
            </a:r>
          </a:p>
          <a:p>
            <a:pPr lvl="2"/>
            <a:r>
              <a:rPr lang="en-GB" sz="1400"/>
              <a:t>Query with pushdown and ML driven caching</a:t>
            </a:r>
          </a:p>
          <a:p>
            <a:pPr lvl="2"/>
            <a:r>
              <a:rPr lang="en-GB" sz="1400"/>
              <a:t>Parallel engine on cloud storage for performance</a:t>
            </a:r>
          </a:p>
          <a:p>
            <a:pPr lvl="1"/>
            <a:r>
              <a:rPr lang="en-GB" sz="1600"/>
              <a:t>Metadata specifications all in one place</a:t>
            </a:r>
          </a:p>
          <a:p>
            <a:pPr lvl="1"/>
            <a:r>
              <a:rPr lang="en-GB" sz="1600"/>
              <a:t>Virtual view materialisation and persistence to data warehouse or </a:t>
            </a:r>
            <a:r>
              <a:rPr lang="en-GB" sz="1600" err="1"/>
              <a:t>lakehouse</a:t>
            </a:r>
            <a:endParaRPr lang="en-GB" sz="1600"/>
          </a:p>
          <a:p>
            <a:pPr lvl="2"/>
            <a:r>
              <a:rPr lang="en-GB" sz="1400"/>
              <a:t>Virtual and physical data products</a:t>
            </a:r>
          </a:p>
          <a:p>
            <a:pPr lvl="1"/>
            <a:r>
              <a:rPr lang="en-GB" sz="1600"/>
              <a:t>Universal semantic layer </a:t>
            </a:r>
          </a:p>
          <a:p>
            <a:pPr lvl="1"/>
            <a:r>
              <a:rPr lang="en-GB" sz="1600"/>
              <a:t>Universal data access control</a:t>
            </a:r>
          </a:p>
          <a:p>
            <a:r>
              <a:rPr lang="en-GB" sz="1800"/>
              <a:t>Issues</a:t>
            </a:r>
          </a:p>
          <a:p>
            <a:pPr lvl="1"/>
            <a:r>
              <a:rPr lang="en-GB" sz="1600"/>
              <a:t>SQL on everything - unstructured data is a challenge</a:t>
            </a:r>
          </a:p>
          <a:p>
            <a:pPr lvl="1"/>
            <a:r>
              <a:rPr lang="en-GB" sz="1600"/>
              <a:t>Data cleansing</a:t>
            </a:r>
          </a:p>
          <a:p>
            <a:r>
              <a:rPr lang="en-GB" sz="1800"/>
              <a:t>Vendor example:</a:t>
            </a:r>
          </a:p>
          <a:p>
            <a:pPr lvl="1"/>
            <a:r>
              <a:rPr lang="en-GB" sz="1600"/>
              <a:t>Denodo, Data Virtuality</a:t>
            </a:r>
          </a:p>
        </p:txBody>
      </p:sp>
      <p:sp>
        <p:nvSpPr>
          <p:cNvPr id="6" name="TextBox 5">
            <a:extLst>
              <a:ext uri="{FF2B5EF4-FFF2-40B4-BE49-F238E27FC236}">
                <a16:creationId xmlns:a16="http://schemas.microsoft.com/office/drawing/2014/main" id="{0DF70638-B559-AFD5-09E0-0BA95F6120E9}"/>
              </a:ext>
            </a:extLst>
          </p:cNvPr>
          <p:cNvSpPr txBox="1"/>
          <p:nvPr/>
        </p:nvSpPr>
        <p:spPr>
          <a:xfrm>
            <a:off x="8336320" y="1639962"/>
            <a:ext cx="217239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a:ea typeface="+mn-ea"/>
                <a:cs typeface="+mn-cs"/>
              </a:rPr>
              <a:t>Logical Data Fabric</a:t>
            </a:r>
          </a:p>
        </p:txBody>
      </p:sp>
      <p:grpSp>
        <p:nvGrpSpPr>
          <p:cNvPr id="309" name="Group 308">
            <a:extLst>
              <a:ext uri="{FF2B5EF4-FFF2-40B4-BE49-F238E27FC236}">
                <a16:creationId xmlns:a16="http://schemas.microsoft.com/office/drawing/2014/main" id="{9DDC78A2-8878-33D5-DF11-ADFCB2DA7FF9}"/>
              </a:ext>
            </a:extLst>
          </p:cNvPr>
          <p:cNvGrpSpPr/>
          <p:nvPr/>
        </p:nvGrpSpPr>
        <p:grpSpPr>
          <a:xfrm>
            <a:off x="6869362" y="4262356"/>
            <a:ext cx="4970129" cy="1318091"/>
            <a:chOff x="915644" y="2001017"/>
            <a:chExt cx="11206089" cy="3637783"/>
          </a:xfrm>
        </p:grpSpPr>
        <p:sp>
          <p:nvSpPr>
            <p:cNvPr id="310" name="Rectangle 309">
              <a:extLst>
                <a:ext uri="{FF2B5EF4-FFF2-40B4-BE49-F238E27FC236}">
                  <a16:creationId xmlns:a16="http://schemas.microsoft.com/office/drawing/2014/main" id="{A39AE42E-43B6-6BE9-8848-C7FC51ABE116}"/>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311" name="Picture 310">
              <a:extLst>
                <a:ext uri="{FF2B5EF4-FFF2-40B4-BE49-F238E27FC236}">
                  <a16:creationId xmlns:a16="http://schemas.microsoft.com/office/drawing/2014/main" id="{75E89242-B3AA-033A-E8A9-30C9703C74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312" name="Picture 311">
              <a:extLst>
                <a:ext uri="{FF2B5EF4-FFF2-40B4-BE49-F238E27FC236}">
                  <a16:creationId xmlns:a16="http://schemas.microsoft.com/office/drawing/2014/main" id="{E2C9E978-F6FF-6F5B-B1FA-CD69D7EFABC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313" name="Picture 312">
              <a:extLst>
                <a:ext uri="{FF2B5EF4-FFF2-40B4-BE49-F238E27FC236}">
                  <a16:creationId xmlns:a16="http://schemas.microsoft.com/office/drawing/2014/main" id="{6D8BF345-2A28-1C2A-DC06-64EFA2CDB4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314" name="Picture 313">
              <a:extLst>
                <a:ext uri="{FF2B5EF4-FFF2-40B4-BE49-F238E27FC236}">
                  <a16:creationId xmlns:a16="http://schemas.microsoft.com/office/drawing/2014/main" id="{66133B8B-8A9B-4003-7D68-6CB33EE130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315" name="Picture 314">
              <a:extLst>
                <a:ext uri="{FF2B5EF4-FFF2-40B4-BE49-F238E27FC236}">
                  <a16:creationId xmlns:a16="http://schemas.microsoft.com/office/drawing/2014/main" id="{5949FA14-54BD-B69F-F5C3-C2EF3E479DD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316" name="TextBox 315">
              <a:extLst>
                <a:ext uri="{FF2B5EF4-FFF2-40B4-BE49-F238E27FC236}">
                  <a16:creationId xmlns:a16="http://schemas.microsoft.com/office/drawing/2014/main" id="{85388BAE-EE71-A87D-4C0F-F63A52E7039B}"/>
                </a:ext>
              </a:extLst>
            </p:cNvPr>
            <p:cNvSpPr txBox="1"/>
            <p:nvPr/>
          </p:nvSpPr>
          <p:spPr>
            <a:xfrm>
              <a:off x="3594618" y="3302577"/>
              <a:ext cx="12880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17" name="TextBox 316">
              <a:extLst>
                <a:ext uri="{FF2B5EF4-FFF2-40B4-BE49-F238E27FC236}">
                  <a16:creationId xmlns:a16="http://schemas.microsoft.com/office/drawing/2014/main" id="{C6AE4A70-FE64-835D-9728-6CFE6B4CA790}"/>
                </a:ext>
              </a:extLst>
            </p:cNvPr>
            <p:cNvSpPr txBox="1"/>
            <p:nvPr/>
          </p:nvSpPr>
          <p:spPr>
            <a:xfrm>
              <a:off x="3807260" y="2710882"/>
              <a:ext cx="178379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18" name="TextBox 317">
              <a:extLst>
                <a:ext uri="{FF2B5EF4-FFF2-40B4-BE49-F238E27FC236}">
                  <a16:creationId xmlns:a16="http://schemas.microsoft.com/office/drawing/2014/main" id="{65FCB6B2-531B-65AD-5591-460AB53F0AA8}"/>
                </a:ext>
              </a:extLst>
            </p:cNvPr>
            <p:cNvSpPr txBox="1"/>
            <p:nvPr/>
          </p:nvSpPr>
          <p:spPr>
            <a:xfrm>
              <a:off x="7342710" y="2686868"/>
              <a:ext cx="2143933"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319" name="TextBox 318">
              <a:extLst>
                <a:ext uri="{FF2B5EF4-FFF2-40B4-BE49-F238E27FC236}">
                  <a16:creationId xmlns:a16="http://schemas.microsoft.com/office/drawing/2014/main" id="{EFFE95C7-E00C-9744-AC2C-F4A7E48BC350}"/>
                </a:ext>
              </a:extLst>
            </p:cNvPr>
            <p:cNvSpPr txBox="1"/>
            <p:nvPr/>
          </p:nvSpPr>
          <p:spPr>
            <a:xfrm>
              <a:off x="7473497" y="3748536"/>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20" name="TextBox 319">
              <a:extLst>
                <a:ext uri="{FF2B5EF4-FFF2-40B4-BE49-F238E27FC236}">
                  <a16:creationId xmlns:a16="http://schemas.microsoft.com/office/drawing/2014/main" id="{3054ED7F-8C21-A9E0-281D-CA04F6E06328}"/>
                </a:ext>
              </a:extLst>
            </p:cNvPr>
            <p:cNvSpPr txBox="1"/>
            <p:nvPr/>
          </p:nvSpPr>
          <p:spPr>
            <a:xfrm>
              <a:off x="7574162" y="3150323"/>
              <a:ext cx="1719364" cy="965138"/>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321" name="Rectangle 320">
              <a:extLst>
                <a:ext uri="{FF2B5EF4-FFF2-40B4-BE49-F238E27FC236}">
                  <a16:creationId xmlns:a16="http://schemas.microsoft.com/office/drawing/2014/main" id="{469E2878-341F-6CE0-C6C1-7F273C77D3B1}"/>
                </a:ext>
              </a:extLst>
            </p:cNvPr>
            <p:cNvSpPr/>
            <p:nvPr/>
          </p:nvSpPr>
          <p:spPr>
            <a:xfrm>
              <a:off x="3439866" y="2077896"/>
              <a:ext cx="3416302"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322" name="Rectangle 321">
              <a:extLst>
                <a:ext uri="{FF2B5EF4-FFF2-40B4-BE49-F238E27FC236}">
                  <a16:creationId xmlns:a16="http://schemas.microsoft.com/office/drawing/2014/main" id="{7B14CBD2-0616-3F65-F23E-9CD7930676D6}"/>
                </a:ext>
              </a:extLst>
            </p:cNvPr>
            <p:cNvSpPr/>
            <p:nvPr/>
          </p:nvSpPr>
          <p:spPr>
            <a:xfrm>
              <a:off x="6993420" y="2053938"/>
              <a:ext cx="3030101"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323" name="Picture 14" descr="Leading from the Edge: How Edge computing is revolutionizing micro data  construction - DCD">
              <a:extLst>
                <a:ext uri="{FF2B5EF4-FFF2-40B4-BE49-F238E27FC236}">
                  <a16:creationId xmlns:a16="http://schemas.microsoft.com/office/drawing/2014/main" id="{F9983935-CD16-57DB-D066-B81F4FBA01A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324" name="Rectangle 323">
              <a:extLst>
                <a:ext uri="{FF2B5EF4-FFF2-40B4-BE49-F238E27FC236}">
                  <a16:creationId xmlns:a16="http://schemas.microsoft.com/office/drawing/2014/main" id="{F1A1176A-D42B-9891-84E5-69E4FDD86371}"/>
                </a:ext>
              </a:extLst>
            </p:cNvPr>
            <p:cNvSpPr/>
            <p:nvPr/>
          </p:nvSpPr>
          <p:spPr>
            <a:xfrm>
              <a:off x="10006500" y="2053938"/>
              <a:ext cx="2060565"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325" name="Group 324">
              <a:extLst>
                <a:ext uri="{FF2B5EF4-FFF2-40B4-BE49-F238E27FC236}">
                  <a16:creationId xmlns:a16="http://schemas.microsoft.com/office/drawing/2014/main" id="{F3178864-D83B-0893-1337-A883376D0284}"/>
                </a:ext>
              </a:extLst>
            </p:cNvPr>
            <p:cNvGrpSpPr/>
            <p:nvPr/>
          </p:nvGrpSpPr>
          <p:grpSpPr>
            <a:xfrm>
              <a:off x="3197371" y="2001017"/>
              <a:ext cx="6512863" cy="3637783"/>
              <a:chOff x="3197371" y="2001017"/>
              <a:chExt cx="6512863" cy="3153359"/>
            </a:xfrm>
          </p:grpSpPr>
          <p:cxnSp>
            <p:nvCxnSpPr>
              <p:cNvPr id="340" name="Straight Connector 339">
                <a:extLst>
                  <a:ext uri="{FF2B5EF4-FFF2-40B4-BE49-F238E27FC236}">
                    <a16:creationId xmlns:a16="http://schemas.microsoft.com/office/drawing/2014/main" id="{93E02AAE-D7C7-39A0-9FD0-178F83CF5D97}"/>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1" name="Straight Connector 340">
                <a:extLst>
                  <a:ext uri="{FF2B5EF4-FFF2-40B4-BE49-F238E27FC236}">
                    <a16:creationId xmlns:a16="http://schemas.microsoft.com/office/drawing/2014/main" id="{E733F5CB-1FB5-95F6-95D3-8BB835C3A944}"/>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2" name="Straight Connector 341">
                <a:extLst>
                  <a:ext uri="{FF2B5EF4-FFF2-40B4-BE49-F238E27FC236}">
                    <a16:creationId xmlns:a16="http://schemas.microsoft.com/office/drawing/2014/main" id="{D33D1C09-2104-6625-D80D-EE8895C73E96}"/>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326" name="Rectangle 325">
              <a:extLst>
                <a:ext uri="{FF2B5EF4-FFF2-40B4-BE49-F238E27FC236}">
                  <a16:creationId xmlns:a16="http://schemas.microsoft.com/office/drawing/2014/main" id="{196D1B4E-C36E-1547-03EA-D62FE1C06EFB}"/>
                </a:ext>
              </a:extLst>
            </p:cNvPr>
            <p:cNvSpPr/>
            <p:nvPr/>
          </p:nvSpPr>
          <p:spPr>
            <a:xfrm>
              <a:off x="915644" y="2076798"/>
              <a:ext cx="2567458" cy="59460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327" name="Picture 326">
              <a:extLst>
                <a:ext uri="{FF2B5EF4-FFF2-40B4-BE49-F238E27FC236}">
                  <a16:creationId xmlns:a16="http://schemas.microsoft.com/office/drawing/2014/main" id="{747AB08F-3B8C-EC8D-51D7-E5E96A1507A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328" name="Picture 327">
              <a:extLst>
                <a:ext uri="{FF2B5EF4-FFF2-40B4-BE49-F238E27FC236}">
                  <a16:creationId xmlns:a16="http://schemas.microsoft.com/office/drawing/2014/main" id="{BA9F3E2F-DC6B-746B-3F57-3F446DDD84F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329" name="Picture 2" descr="Integrate Oracle Netsuite | CyTrack Customer Experience Technology">
              <a:extLst>
                <a:ext uri="{FF2B5EF4-FFF2-40B4-BE49-F238E27FC236}">
                  <a16:creationId xmlns:a16="http://schemas.microsoft.com/office/drawing/2014/main" id="{CA791422-9569-5ED9-752E-3B26D97B9429}"/>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0" name="Picture 2">
              <a:extLst>
                <a:ext uri="{FF2B5EF4-FFF2-40B4-BE49-F238E27FC236}">
                  <a16:creationId xmlns:a16="http://schemas.microsoft.com/office/drawing/2014/main" id="{32C3421F-5B3B-D3B3-37D0-CC8103F971B6}"/>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1" name="Picture 4" descr="monday.com logo">
              <a:extLst>
                <a:ext uri="{FF2B5EF4-FFF2-40B4-BE49-F238E27FC236}">
                  <a16:creationId xmlns:a16="http://schemas.microsoft.com/office/drawing/2014/main" id="{C7D67719-5372-91B9-BF31-5ECEEB89137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6">
              <a:extLst>
                <a:ext uri="{FF2B5EF4-FFF2-40B4-BE49-F238E27FC236}">
                  <a16:creationId xmlns:a16="http://schemas.microsoft.com/office/drawing/2014/main" id="{23DD138A-3EEA-AB83-A7B2-FAD274AABE74}"/>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332">
              <a:extLst>
                <a:ext uri="{FF2B5EF4-FFF2-40B4-BE49-F238E27FC236}">
                  <a16:creationId xmlns:a16="http://schemas.microsoft.com/office/drawing/2014/main" id="{E8F4E58B-AB98-B5F8-EF0D-2EB82797991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334" name="Picture 333">
              <a:extLst>
                <a:ext uri="{FF2B5EF4-FFF2-40B4-BE49-F238E27FC236}">
                  <a16:creationId xmlns:a16="http://schemas.microsoft.com/office/drawing/2014/main" id="{D59F3F12-8D7D-06F4-1D4A-30C2912DC429}"/>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335" name="TextBox 334">
              <a:extLst>
                <a:ext uri="{FF2B5EF4-FFF2-40B4-BE49-F238E27FC236}">
                  <a16:creationId xmlns:a16="http://schemas.microsoft.com/office/drawing/2014/main" id="{73CF5063-A950-FE64-E606-4E24E42955DC}"/>
                </a:ext>
              </a:extLst>
            </p:cNvPr>
            <p:cNvSpPr txBox="1"/>
            <p:nvPr/>
          </p:nvSpPr>
          <p:spPr>
            <a:xfrm>
              <a:off x="8414674" y="3740276"/>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36" name="TextBox 335">
              <a:extLst>
                <a:ext uri="{FF2B5EF4-FFF2-40B4-BE49-F238E27FC236}">
                  <a16:creationId xmlns:a16="http://schemas.microsoft.com/office/drawing/2014/main" id="{AABF11CA-D46B-A4EA-9595-37BFFC09CB96}"/>
                </a:ext>
              </a:extLst>
            </p:cNvPr>
            <p:cNvSpPr txBox="1"/>
            <p:nvPr/>
          </p:nvSpPr>
          <p:spPr>
            <a:xfrm>
              <a:off x="5013031" y="3431395"/>
              <a:ext cx="793951"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337" name="TextBox 336">
              <a:extLst>
                <a:ext uri="{FF2B5EF4-FFF2-40B4-BE49-F238E27FC236}">
                  <a16:creationId xmlns:a16="http://schemas.microsoft.com/office/drawing/2014/main" id="{075E824C-38AA-5E24-9A3F-A2A7DFE96865}"/>
                </a:ext>
              </a:extLst>
            </p:cNvPr>
            <p:cNvSpPr txBox="1"/>
            <p:nvPr/>
          </p:nvSpPr>
          <p:spPr>
            <a:xfrm>
              <a:off x="5058784" y="3831678"/>
              <a:ext cx="1196247" cy="582897"/>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338" name="TextBox 337">
              <a:extLst>
                <a:ext uri="{FF2B5EF4-FFF2-40B4-BE49-F238E27FC236}">
                  <a16:creationId xmlns:a16="http://schemas.microsoft.com/office/drawing/2014/main" id="{6AEA7755-D5C4-D798-58D4-311A857BEEA3}"/>
                </a:ext>
              </a:extLst>
            </p:cNvPr>
            <p:cNvSpPr txBox="1"/>
            <p:nvPr/>
          </p:nvSpPr>
          <p:spPr>
            <a:xfrm>
              <a:off x="10292504" y="4815824"/>
              <a:ext cx="1416889" cy="59460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39" name="TextBox 338">
              <a:extLst>
                <a:ext uri="{FF2B5EF4-FFF2-40B4-BE49-F238E27FC236}">
                  <a16:creationId xmlns:a16="http://schemas.microsoft.com/office/drawing/2014/main" id="{5A5B198B-67B2-4238-1A89-657A1712DA7E}"/>
                </a:ext>
              </a:extLst>
            </p:cNvPr>
            <p:cNvSpPr txBox="1"/>
            <p:nvPr/>
          </p:nvSpPr>
          <p:spPr>
            <a:xfrm>
              <a:off x="3810259" y="4815824"/>
              <a:ext cx="2525286" cy="59460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343" name="Group 342">
            <a:extLst>
              <a:ext uri="{FF2B5EF4-FFF2-40B4-BE49-F238E27FC236}">
                <a16:creationId xmlns:a16="http://schemas.microsoft.com/office/drawing/2014/main" id="{FE9C1670-A72C-8874-8758-619D6381DE20}"/>
              </a:ext>
            </a:extLst>
          </p:cNvPr>
          <p:cNvGrpSpPr/>
          <p:nvPr/>
        </p:nvGrpSpPr>
        <p:grpSpPr>
          <a:xfrm>
            <a:off x="7234971" y="2733882"/>
            <a:ext cx="4443783" cy="1374443"/>
            <a:chOff x="1843548" y="2569852"/>
            <a:chExt cx="7281332" cy="2393614"/>
          </a:xfrm>
        </p:grpSpPr>
        <p:sp>
          <p:nvSpPr>
            <p:cNvPr id="344" name="Rectangle 343">
              <a:extLst>
                <a:ext uri="{FF2B5EF4-FFF2-40B4-BE49-F238E27FC236}">
                  <a16:creationId xmlns:a16="http://schemas.microsoft.com/office/drawing/2014/main" id="{24F613D1-7963-468A-389E-BBEB2D6086F3}"/>
                </a:ext>
              </a:extLst>
            </p:cNvPr>
            <p:cNvSpPr/>
            <p:nvPr/>
          </p:nvSpPr>
          <p:spPr bwMode="auto">
            <a:xfrm>
              <a:off x="1843548" y="4219814"/>
              <a:ext cx="728133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5" name="Rectangle 344">
              <a:extLst>
                <a:ext uri="{FF2B5EF4-FFF2-40B4-BE49-F238E27FC236}">
                  <a16:creationId xmlns:a16="http://schemas.microsoft.com/office/drawing/2014/main" id="{8E042406-58A2-5F9F-12A9-81041B486E68}"/>
                </a:ext>
              </a:extLst>
            </p:cNvPr>
            <p:cNvSpPr/>
            <p:nvPr/>
          </p:nvSpPr>
          <p:spPr bwMode="auto">
            <a:xfrm>
              <a:off x="1843548" y="3373273"/>
              <a:ext cx="6944192" cy="79810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46" name="Group 18">
              <a:extLst>
                <a:ext uri="{FF2B5EF4-FFF2-40B4-BE49-F238E27FC236}">
                  <a16:creationId xmlns:a16="http://schemas.microsoft.com/office/drawing/2014/main" id="{F5AFF0E4-DF88-7584-10DB-F16B2FB6A995}"/>
                </a:ext>
              </a:extLst>
            </p:cNvPr>
            <p:cNvGrpSpPr>
              <a:grpSpLocks/>
            </p:cNvGrpSpPr>
            <p:nvPr/>
          </p:nvGrpSpPr>
          <p:grpSpPr bwMode="auto">
            <a:xfrm>
              <a:off x="3106739" y="4351537"/>
              <a:ext cx="529627" cy="474710"/>
              <a:chOff x="674" y="3660"/>
              <a:chExt cx="464" cy="428"/>
            </a:xfrm>
          </p:grpSpPr>
          <p:sp>
            <p:nvSpPr>
              <p:cNvPr id="593" name="Rectangle 19">
                <a:extLst>
                  <a:ext uri="{FF2B5EF4-FFF2-40B4-BE49-F238E27FC236}">
                    <a16:creationId xmlns:a16="http://schemas.microsoft.com/office/drawing/2014/main" id="{F010CBE4-517E-E6A2-37B1-B39430592282}"/>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4" name="Rectangle 20">
                <a:extLst>
                  <a:ext uri="{FF2B5EF4-FFF2-40B4-BE49-F238E27FC236}">
                    <a16:creationId xmlns:a16="http://schemas.microsoft.com/office/drawing/2014/main" id="{3B6AA964-CED4-E1CA-D33F-C096D8513B7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5" name="Line 21">
                <a:extLst>
                  <a:ext uri="{FF2B5EF4-FFF2-40B4-BE49-F238E27FC236}">
                    <a16:creationId xmlns:a16="http://schemas.microsoft.com/office/drawing/2014/main" id="{2D9907C9-3ECF-B0B6-6D3F-B1BC8EF9CACD}"/>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6" name="Line 22">
                <a:extLst>
                  <a:ext uri="{FF2B5EF4-FFF2-40B4-BE49-F238E27FC236}">
                    <a16:creationId xmlns:a16="http://schemas.microsoft.com/office/drawing/2014/main" id="{F4B14945-21CA-6840-0912-39DA64C3DCDC}"/>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7" name="Line 23">
                <a:extLst>
                  <a:ext uri="{FF2B5EF4-FFF2-40B4-BE49-F238E27FC236}">
                    <a16:creationId xmlns:a16="http://schemas.microsoft.com/office/drawing/2014/main" id="{50ADA6C2-093E-0A48-877D-105C62FB826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8" name="Line 24">
                <a:extLst>
                  <a:ext uri="{FF2B5EF4-FFF2-40B4-BE49-F238E27FC236}">
                    <a16:creationId xmlns:a16="http://schemas.microsoft.com/office/drawing/2014/main" id="{E93A9328-B150-4C49-D608-467AA8634681}"/>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9" name="Line 25">
                <a:extLst>
                  <a:ext uri="{FF2B5EF4-FFF2-40B4-BE49-F238E27FC236}">
                    <a16:creationId xmlns:a16="http://schemas.microsoft.com/office/drawing/2014/main" id="{855B93B4-713F-21AC-DA7B-15AD6337658D}"/>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00" name="Line 26">
                <a:extLst>
                  <a:ext uri="{FF2B5EF4-FFF2-40B4-BE49-F238E27FC236}">
                    <a16:creationId xmlns:a16="http://schemas.microsoft.com/office/drawing/2014/main" id="{E195FFF2-3DFB-EE7F-7EC1-BC0F515B44D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601" name="Line 27">
                <a:extLst>
                  <a:ext uri="{FF2B5EF4-FFF2-40B4-BE49-F238E27FC236}">
                    <a16:creationId xmlns:a16="http://schemas.microsoft.com/office/drawing/2014/main" id="{E151A0ED-158D-CA40-19AD-757B9E32FA0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7" name="Group 18">
              <a:extLst>
                <a:ext uri="{FF2B5EF4-FFF2-40B4-BE49-F238E27FC236}">
                  <a16:creationId xmlns:a16="http://schemas.microsoft.com/office/drawing/2014/main" id="{3067C91D-F8C4-8A5E-CACD-7AC76E652C97}"/>
                </a:ext>
              </a:extLst>
            </p:cNvPr>
            <p:cNvGrpSpPr>
              <a:grpSpLocks/>
            </p:cNvGrpSpPr>
            <p:nvPr/>
          </p:nvGrpSpPr>
          <p:grpSpPr bwMode="auto">
            <a:xfrm>
              <a:off x="3818338" y="4351537"/>
              <a:ext cx="529627" cy="474710"/>
              <a:chOff x="674" y="3660"/>
              <a:chExt cx="464" cy="428"/>
            </a:xfrm>
          </p:grpSpPr>
          <p:sp>
            <p:nvSpPr>
              <p:cNvPr id="584" name="Rectangle 19">
                <a:extLst>
                  <a:ext uri="{FF2B5EF4-FFF2-40B4-BE49-F238E27FC236}">
                    <a16:creationId xmlns:a16="http://schemas.microsoft.com/office/drawing/2014/main" id="{58CB3804-3950-9576-FE0A-F94C50DD5329}"/>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5" name="Rectangle 20">
                <a:extLst>
                  <a:ext uri="{FF2B5EF4-FFF2-40B4-BE49-F238E27FC236}">
                    <a16:creationId xmlns:a16="http://schemas.microsoft.com/office/drawing/2014/main" id="{B6D82F23-5CE1-7283-D89A-3DE1F1F4352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6" name="Line 21">
                <a:extLst>
                  <a:ext uri="{FF2B5EF4-FFF2-40B4-BE49-F238E27FC236}">
                    <a16:creationId xmlns:a16="http://schemas.microsoft.com/office/drawing/2014/main" id="{AF7C01BF-42F4-824C-B04B-C8BA98D6F19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7" name="Line 22">
                <a:extLst>
                  <a:ext uri="{FF2B5EF4-FFF2-40B4-BE49-F238E27FC236}">
                    <a16:creationId xmlns:a16="http://schemas.microsoft.com/office/drawing/2014/main" id="{A8C103EC-6C8B-4346-ACB0-CA54EB5834E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8" name="Line 23">
                <a:extLst>
                  <a:ext uri="{FF2B5EF4-FFF2-40B4-BE49-F238E27FC236}">
                    <a16:creationId xmlns:a16="http://schemas.microsoft.com/office/drawing/2014/main" id="{E132F9E4-FC81-0AFD-683E-D50BDD42A9D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9" name="Line 24">
                <a:extLst>
                  <a:ext uri="{FF2B5EF4-FFF2-40B4-BE49-F238E27FC236}">
                    <a16:creationId xmlns:a16="http://schemas.microsoft.com/office/drawing/2014/main" id="{36EC5F77-E729-2A17-D151-7A921D06740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0" name="Line 25">
                <a:extLst>
                  <a:ext uri="{FF2B5EF4-FFF2-40B4-BE49-F238E27FC236}">
                    <a16:creationId xmlns:a16="http://schemas.microsoft.com/office/drawing/2014/main" id="{F1ADEC1F-E9DB-A3D0-2D7A-0F7570F7055A}"/>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1" name="Line 26">
                <a:extLst>
                  <a:ext uri="{FF2B5EF4-FFF2-40B4-BE49-F238E27FC236}">
                    <a16:creationId xmlns:a16="http://schemas.microsoft.com/office/drawing/2014/main" id="{856E3A96-4E69-ADF6-5EB3-C962F8E82FB3}"/>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92" name="Line 27">
                <a:extLst>
                  <a:ext uri="{FF2B5EF4-FFF2-40B4-BE49-F238E27FC236}">
                    <a16:creationId xmlns:a16="http://schemas.microsoft.com/office/drawing/2014/main" id="{AC45CE2A-7877-9A1E-D293-063E5DBBF36F}"/>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8" name="Group 18">
              <a:extLst>
                <a:ext uri="{FF2B5EF4-FFF2-40B4-BE49-F238E27FC236}">
                  <a16:creationId xmlns:a16="http://schemas.microsoft.com/office/drawing/2014/main" id="{8BB952D3-A393-6BE1-4648-A158E2D1B1A0}"/>
                </a:ext>
              </a:extLst>
            </p:cNvPr>
            <p:cNvGrpSpPr>
              <a:grpSpLocks/>
            </p:cNvGrpSpPr>
            <p:nvPr/>
          </p:nvGrpSpPr>
          <p:grpSpPr bwMode="auto">
            <a:xfrm>
              <a:off x="4671980" y="4351537"/>
              <a:ext cx="529627" cy="474710"/>
              <a:chOff x="674" y="3660"/>
              <a:chExt cx="464" cy="428"/>
            </a:xfrm>
          </p:grpSpPr>
          <p:sp>
            <p:nvSpPr>
              <p:cNvPr id="575" name="Rectangle 19">
                <a:extLst>
                  <a:ext uri="{FF2B5EF4-FFF2-40B4-BE49-F238E27FC236}">
                    <a16:creationId xmlns:a16="http://schemas.microsoft.com/office/drawing/2014/main" id="{AFBC7CA5-98F4-052C-A3D3-9821A2CF435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6" name="Rectangle 20">
                <a:extLst>
                  <a:ext uri="{FF2B5EF4-FFF2-40B4-BE49-F238E27FC236}">
                    <a16:creationId xmlns:a16="http://schemas.microsoft.com/office/drawing/2014/main" id="{4F1BC07F-5422-393C-8FCE-FCC9673B321E}"/>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7" name="Line 21">
                <a:extLst>
                  <a:ext uri="{FF2B5EF4-FFF2-40B4-BE49-F238E27FC236}">
                    <a16:creationId xmlns:a16="http://schemas.microsoft.com/office/drawing/2014/main" id="{8749A487-CE30-EA45-306F-63407096340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8" name="Line 22">
                <a:extLst>
                  <a:ext uri="{FF2B5EF4-FFF2-40B4-BE49-F238E27FC236}">
                    <a16:creationId xmlns:a16="http://schemas.microsoft.com/office/drawing/2014/main" id="{87D792A9-DBA1-C1A9-12C5-992A6275439B}"/>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9" name="Line 23">
                <a:extLst>
                  <a:ext uri="{FF2B5EF4-FFF2-40B4-BE49-F238E27FC236}">
                    <a16:creationId xmlns:a16="http://schemas.microsoft.com/office/drawing/2014/main" id="{EA8CF891-8FF4-1D6D-D5D4-8B1ADED536B7}"/>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0" name="Line 24">
                <a:extLst>
                  <a:ext uri="{FF2B5EF4-FFF2-40B4-BE49-F238E27FC236}">
                    <a16:creationId xmlns:a16="http://schemas.microsoft.com/office/drawing/2014/main" id="{D41D0C85-DE3A-EFA8-4CED-8F41DA92CAE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1" name="Line 25">
                <a:extLst>
                  <a:ext uri="{FF2B5EF4-FFF2-40B4-BE49-F238E27FC236}">
                    <a16:creationId xmlns:a16="http://schemas.microsoft.com/office/drawing/2014/main" id="{1F92318D-0B3F-EF72-588C-5843F5FA37E5}"/>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2" name="Line 26">
                <a:extLst>
                  <a:ext uri="{FF2B5EF4-FFF2-40B4-BE49-F238E27FC236}">
                    <a16:creationId xmlns:a16="http://schemas.microsoft.com/office/drawing/2014/main" id="{EEC91538-6B53-FACE-A277-15E61D17052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83" name="Line 27">
                <a:extLst>
                  <a:ext uri="{FF2B5EF4-FFF2-40B4-BE49-F238E27FC236}">
                    <a16:creationId xmlns:a16="http://schemas.microsoft.com/office/drawing/2014/main" id="{5E6D3299-8E8E-63F4-DE40-0EAA4121EE1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49" name="Group 18">
              <a:extLst>
                <a:ext uri="{FF2B5EF4-FFF2-40B4-BE49-F238E27FC236}">
                  <a16:creationId xmlns:a16="http://schemas.microsoft.com/office/drawing/2014/main" id="{D52F3FF8-1D5F-892E-5365-02A5DADFAE15}"/>
                </a:ext>
              </a:extLst>
            </p:cNvPr>
            <p:cNvGrpSpPr>
              <a:grpSpLocks/>
            </p:cNvGrpSpPr>
            <p:nvPr/>
          </p:nvGrpSpPr>
          <p:grpSpPr bwMode="auto">
            <a:xfrm>
              <a:off x="5520129" y="4351537"/>
              <a:ext cx="529627" cy="474710"/>
              <a:chOff x="674" y="3660"/>
              <a:chExt cx="464" cy="428"/>
            </a:xfrm>
          </p:grpSpPr>
          <p:sp>
            <p:nvSpPr>
              <p:cNvPr id="566" name="Rectangle 19">
                <a:extLst>
                  <a:ext uri="{FF2B5EF4-FFF2-40B4-BE49-F238E27FC236}">
                    <a16:creationId xmlns:a16="http://schemas.microsoft.com/office/drawing/2014/main" id="{245AF3CF-56CE-3B5F-D5CB-AF26B0975B5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7" name="Rectangle 20">
                <a:extLst>
                  <a:ext uri="{FF2B5EF4-FFF2-40B4-BE49-F238E27FC236}">
                    <a16:creationId xmlns:a16="http://schemas.microsoft.com/office/drawing/2014/main" id="{9C3116A5-0059-F281-D978-A5B870D23886}"/>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8" name="Line 21">
                <a:extLst>
                  <a:ext uri="{FF2B5EF4-FFF2-40B4-BE49-F238E27FC236}">
                    <a16:creationId xmlns:a16="http://schemas.microsoft.com/office/drawing/2014/main" id="{78AC8703-6832-339A-C086-CA490E14B3E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9" name="Line 22">
                <a:extLst>
                  <a:ext uri="{FF2B5EF4-FFF2-40B4-BE49-F238E27FC236}">
                    <a16:creationId xmlns:a16="http://schemas.microsoft.com/office/drawing/2014/main" id="{8E9B3B36-4495-453E-5D0C-938B4811D30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0" name="Line 23">
                <a:extLst>
                  <a:ext uri="{FF2B5EF4-FFF2-40B4-BE49-F238E27FC236}">
                    <a16:creationId xmlns:a16="http://schemas.microsoft.com/office/drawing/2014/main" id="{5088EA46-2B52-1A38-C72E-B5A119C39FE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1" name="Line 24">
                <a:extLst>
                  <a:ext uri="{FF2B5EF4-FFF2-40B4-BE49-F238E27FC236}">
                    <a16:creationId xmlns:a16="http://schemas.microsoft.com/office/drawing/2014/main" id="{5D41EFA1-A7AC-5B2B-47A5-FC15ED49382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2" name="Line 25">
                <a:extLst>
                  <a:ext uri="{FF2B5EF4-FFF2-40B4-BE49-F238E27FC236}">
                    <a16:creationId xmlns:a16="http://schemas.microsoft.com/office/drawing/2014/main" id="{6F668FD5-BCB2-BC03-F866-FF3E0A9B564F}"/>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3" name="Line 26">
                <a:extLst>
                  <a:ext uri="{FF2B5EF4-FFF2-40B4-BE49-F238E27FC236}">
                    <a16:creationId xmlns:a16="http://schemas.microsoft.com/office/drawing/2014/main" id="{7082244B-4A9D-CA8B-D279-0D49BE3E4B4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74" name="Line 27">
                <a:extLst>
                  <a:ext uri="{FF2B5EF4-FFF2-40B4-BE49-F238E27FC236}">
                    <a16:creationId xmlns:a16="http://schemas.microsoft.com/office/drawing/2014/main" id="{81A94652-33BA-4951-45C1-0C1EC4E38EB4}"/>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0" name="Group 18">
              <a:extLst>
                <a:ext uri="{FF2B5EF4-FFF2-40B4-BE49-F238E27FC236}">
                  <a16:creationId xmlns:a16="http://schemas.microsoft.com/office/drawing/2014/main" id="{B1C81E6F-8661-217B-F324-F1AB9B928440}"/>
                </a:ext>
              </a:extLst>
            </p:cNvPr>
            <p:cNvGrpSpPr>
              <a:grpSpLocks/>
            </p:cNvGrpSpPr>
            <p:nvPr/>
          </p:nvGrpSpPr>
          <p:grpSpPr bwMode="auto">
            <a:xfrm>
              <a:off x="6377349" y="4351537"/>
              <a:ext cx="529627" cy="474710"/>
              <a:chOff x="674" y="3660"/>
              <a:chExt cx="464" cy="428"/>
            </a:xfrm>
          </p:grpSpPr>
          <p:sp>
            <p:nvSpPr>
              <p:cNvPr id="557" name="Rectangle 19">
                <a:extLst>
                  <a:ext uri="{FF2B5EF4-FFF2-40B4-BE49-F238E27FC236}">
                    <a16:creationId xmlns:a16="http://schemas.microsoft.com/office/drawing/2014/main" id="{D8E4F91D-D022-549C-7E49-906F3786716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8" name="Rectangle 20">
                <a:extLst>
                  <a:ext uri="{FF2B5EF4-FFF2-40B4-BE49-F238E27FC236}">
                    <a16:creationId xmlns:a16="http://schemas.microsoft.com/office/drawing/2014/main" id="{0273EEE8-772A-3F7C-9A34-018E1695B14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9" name="Line 21">
                <a:extLst>
                  <a:ext uri="{FF2B5EF4-FFF2-40B4-BE49-F238E27FC236}">
                    <a16:creationId xmlns:a16="http://schemas.microsoft.com/office/drawing/2014/main" id="{EDDC0377-46F2-9F3A-AFEF-66D197D42DE2}"/>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0" name="Line 22">
                <a:extLst>
                  <a:ext uri="{FF2B5EF4-FFF2-40B4-BE49-F238E27FC236}">
                    <a16:creationId xmlns:a16="http://schemas.microsoft.com/office/drawing/2014/main" id="{F3C73DF6-B33F-9CE9-F3DE-205D68222C0C}"/>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1" name="Line 23">
                <a:extLst>
                  <a:ext uri="{FF2B5EF4-FFF2-40B4-BE49-F238E27FC236}">
                    <a16:creationId xmlns:a16="http://schemas.microsoft.com/office/drawing/2014/main" id="{F2A8EFBC-4287-4783-8CCB-6EA43FF3B10B}"/>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2" name="Line 24">
                <a:extLst>
                  <a:ext uri="{FF2B5EF4-FFF2-40B4-BE49-F238E27FC236}">
                    <a16:creationId xmlns:a16="http://schemas.microsoft.com/office/drawing/2014/main" id="{3E4CB6B7-2B0F-0E09-7638-25064484748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3" name="Line 25">
                <a:extLst>
                  <a:ext uri="{FF2B5EF4-FFF2-40B4-BE49-F238E27FC236}">
                    <a16:creationId xmlns:a16="http://schemas.microsoft.com/office/drawing/2014/main" id="{8E9CF1D0-5AAE-483C-8C3E-1B6433101022}"/>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4" name="Line 26">
                <a:extLst>
                  <a:ext uri="{FF2B5EF4-FFF2-40B4-BE49-F238E27FC236}">
                    <a16:creationId xmlns:a16="http://schemas.microsoft.com/office/drawing/2014/main" id="{C11DD882-4A51-2780-8E9E-B910403A7830}"/>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65" name="Line 27">
                <a:extLst>
                  <a:ext uri="{FF2B5EF4-FFF2-40B4-BE49-F238E27FC236}">
                    <a16:creationId xmlns:a16="http://schemas.microsoft.com/office/drawing/2014/main" id="{190683BB-907D-B66E-0C6F-538EC2230DF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1" name="Group 18">
              <a:extLst>
                <a:ext uri="{FF2B5EF4-FFF2-40B4-BE49-F238E27FC236}">
                  <a16:creationId xmlns:a16="http://schemas.microsoft.com/office/drawing/2014/main" id="{30437722-207F-3745-2B19-0A5F25AE43B8}"/>
                </a:ext>
              </a:extLst>
            </p:cNvPr>
            <p:cNvGrpSpPr>
              <a:grpSpLocks/>
            </p:cNvGrpSpPr>
            <p:nvPr/>
          </p:nvGrpSpPr>
          <p:grpSpPr bwMode="auto">
            <a:xfrm>
              <a:off x="7221456" y="4351537"/>
              <a:ext cx="529627" cy="474710"/>
              <a:chOff x="674" y="3660"/>
              <a:chExt cx="464" cy="428"/>
            </a:xfrm>
          </p:grpSpPr>
          <p:sp>
            <p:nvSpPr>
              <p:cNvPr id="548" name="Rectangle 19">
                <a:extLst>
                  <a:ext uri="{FF2B5EF4-FFF2-40B4-BE49-F238E27FC236}">
                    <a16:creationId xmlns:a16="http://schemas.microsoft.com/office/drawing/2014/main" id="{A343F14D-327B-0BBB-7387-6DE82311A28B}"/>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9" name="Rectangle 20">
                <a:extLst>
                  <a:ext uri="{FF2B5EF4-FFF2-40B4-BE49-F238E27FC236}">
                    <a16:creationId xmlns:a16="http://schemas.microsoft.com/office/drawing/2014/main" id="{759B46BB-FCA2-CF68-FF09-08357D8D89C0}"/>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0" name="Line 21">
                <a:extLst>
                  <a:ext uri="{FF2B5EF4-FFF2-40B4-BE49-F238E27FC236}">
                    <a16:creationId xmlns:a16="http://schemas.microsoft.com/office/drawing/2014/main" id="{D88D152C-4790-944E-E71B-0FB16766CC6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1" name="Line 22">
                <a:extLst>
                  <a:ext uri="{FF2B5EF4-FFF2-40B4-BE49-F238E27FC236}">
                    <a16:creationId xmlns:a16="http://schemas.microsoft.com/office/drawing/2014/main" id="{66AD98C9-2DA4-9365-B44D-46B99C88992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2" name="Line 23">
                <a:extLst>
                  <a:ext uri="{FF2B5EF4-FFF2-40B4-BE49-F238E27FC236}">
                    <a16:creationId xmlns:a16="http://schemas.microsoft.com/office/drawing/2014/main" id="{F07A69B7-44F1-441E-C306-2AB363B7999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3" name="Line 24">
                <a:extLst>
                  <a:ext uri="{FF2B5EF4-FFF2-40B4-BE49-F238E27FC236}">
                    <a16:creationId xmlns:a16="http://schemas.microsoft.com/office/drawing/2014/main" id="{37B4AB60-2704-5B38-5C69-DFEC1FF23E5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4" name="Line 25">
                <a:extLst>
                  <a:ext uri="{FF2B5EF4-FFF2-40B4-BE49-F238E27FC236}">
                    <a16:creationId xmlns:a16="http://schemas.microsoft.com/office/drawing/2014/main" id="{42F2B724-7B9D-AC0A-BB6A-24AC7EEC5EE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5" name="Line 26">
                <a:extLst>
                  <a:ext uri="{FF2B5EF4-FFF2-40B4-BE49-F238E27FC236}">
                    <a16:creationId xmlns:a16="http://schemas.microsoft.com/office/drawing/2014/main" id="{A976FB09-3628-2ADF-74F7-9C62EAB706E0}"/>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56" name="Line 27">
                <a:extLst>
                  <a:ext uri="{FF2B5EF4-FFF2-40B4-BE49-F238E27FC236}">
                    <a16:creationId xmlns:a16="http://schemas.microsoft.com/office/drawing/2014/main" id="{04E7C16A-AA8B-15F7-9A1D-D599B111907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2" name="Group 18">
              <a:extLst>
                <a:ext uri="{FF2B5EF4-FFF2-40B4-BE49-F238E27FC236}">
                  <a16:creationId xmlns:a16="http://schemas.microsoft.com/office/drawing/2014/main" id="{37B6C25C-1279-2521-CC14-B0F16DBE2300}"/>
                </a:ext>
              </a:extLst>
            </p:cNvPr>
            <p:cNvGrpSpPr>
              <a:grpSpLocks/>
            </p:cNvGrpSpPr>
            <p:nvPr/>
          </p:nvGrpSpPr>
          <p:grpSpPr bwMode="auto">
            <a:xfrm>
              <a:off x="8075098" y="4351537"/>
              <a:ext cx="529627" cy="474710"/>
              <a:chOff x="674" y="3660"/>
              <a:chExt cx="464" cy="428"/>
            </a:xfrm>
          </p:grpSpPr>
          <p:sp>
            <p:nvSpPr>
              <p:cNvPr id="539" name="Rectangle 19">
                <a:extLst>
                  <a:ext uri="{FF2B5EF4-FFF2-40B4-BE49-F238E27FC236}">
                    <a16:creationId xmlns:a16="http://schemas.microsoft.com/office/drawing/2014/main" id="{E14F9DF7-F89E-AB75-3B99-4C5ECC1B8F6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0" name="Rectangle 20">
                <a:extLst>
                  <a:ext uri="{FF2B5EF4-FFF2-40B4-BE49-F238E27FC236}">
                    <a16:creationId xmlns:a16="http://schemas.microsoft.com/office/drawing/2014/main" id="{3293410D-4221-86D6-E976-F8848AA9F87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1" name="Line 21">
                <a:extLst>
                  <a:ext uri="{FF2B5EF4-FFF2-40B4-BE49-F238E27FC236}">
                    <a16:creationId xmlns:a16="http://schemas.microsoft.com/office/drawing/2014/main" id="{C74FCF64-E608-69BB-05F6-E45F9F45336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2" name="Line 22">
                <a:extLst>
                  <a:ext uri="{FF2B5EF4-FFF2-40B4-BE49-F238E27FC236}">
                    <a16:creationId xmlns:a16="http://schemas.microsoft.com/office/drawing/2014/main" id="{05AECCC3-BD4A-93A4-305D-8DC83E111AA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3" name="Line 23">
                <a:extLst>
                  <a:ext uri="{FF2B5EF4-FFF2-40B4-BE49-F238E27FC236}">
                    <a16:creationId xmlns:a16="http://schemas.microsoft.com/office/drawing/2014/main" id="{D5894EFC-63B3-FDF6-427C-D87AFB0F7D41}"/>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4" name="Line 24">
                <a:extLst>
                  <a:ext uri="{FF2B5EF4-FFF2-40B4-BE49-F238E27FC236}">
                    <a16:creationId xmlns:a16="http://schemas.microsoft.com/office/drawing/2014/main" id="{92237164-B484-4461-9513-F548C383B731}"/>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5" name="Line 25">
                <a:extLst>
                  <a:ext uri="{FF2B5EF4-FFF2-40B4-BE49-F238E27FC236}">
                    <a16:creationId xmlns:a16="http://schemas.microsoft.com/office/drawing/2014/main" id="{DF5310C1-7C17-48FF-5CBC-57EBB21C7E5E}"/>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6" name="Line 26">
                <a:extLst>
                  <a:ext uri="{FF2B5EF4-FFF2-40B4-BE49-F238E27FC236}">
                    <a16:creationId xmlns:a16="http://schemas.microsoft.com/office/drawing/2014/main" id="{89393F1B-6DBA-677E-2C66-79550C19766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47" name="Line 27">
                <a:extLst>
                  <a:ext uri="{FF2B5EF4-FFF2-40B4-BE49-F238E27FC236}">
                    <a16:creationId xmlns:a16="http://schemas.microsoft.com/office/drawing/2014/main" id="{0DE57A94-E964-0416-7415-2453D1B99A6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3" name="Group 18">
              <a:extLst>
                <a:ext uri="{FF2B5EF4-FFF2-40B4-BE49-F238E27FC236}">
                  <a16:creationId xmlns:a16="http://schemas.microsoft.com/office/drawing/2014/main" id="{A1BEDC11-14A5-5BC9-1887-0D3F3767DCF3}"/>
                </a:ext>
              </a:extLst>
            </p:cNvPr>
            <p:cNvGrpSpPr>
              <a:grpSpLocks/>
            </p:cNvGrpSpPr>
            <p:nvPr/>
          </p:nvGrpSpPr>
          <p:grpSpPr bwMode="auto">
            <a:xfrm>
              <a:off x="7823402" y="3555109"/>
              <a:ext cx="691013" cy="442973"/>
              <a:chOff x="674" y="3660"/>
              <a:chExt cx="464" cy="428"/>
            </a:xfrm>
          </p:grpSpPr>
          <p:sp>
            <p:nvSpPr>
              <p:cNvPr id="530" name="Rectangle 19">
                <a:extLst>
                  <a:ext uri="{FF2B5EF4-FFF2-40B4-BE49-F238E27FC236}">
                    <a16:creationId xmlns:a16="http://schemas.microsoft.com/office/drawing/2014/main" id="{555FC8E8-D825-C032-A2F0-52379184395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1" name="Rectangle 20">
                <a:extLst>
                  <a:ext uri="{FF2B5EF4-FFF2-40B4-BE49-F238E27FC236}">
                    <a16:creationId xmlns:a16="http://schemas.microsoft.com/office/drawing/2014/main" id="{8EE024EF-8070-FB44-7D76-67D1CE9AE9FA}"/>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2" name="Line 21">
                <a:extLst>
                  <a:ext uri="{FF2B5EF4-FFF2-40B4-BE49-F238E27FC236}">
                    <a16:creationId xmlns:a16="http://schemas.microsoft.com/office/drawing/2014/main" id="{8BDCED01-634B-E862-8C82-1ABCD3DD82F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3" name="Line 22">
                <a:extLst>
                  <a:ext uri="{FF2B5EF4-FFF2-40B4-BE49-F238E27FC236}">
                    <a16:creationId xmlns:a16="http://schemas.microsoft.com/office/drawing/2014/main" id="{9BC646BD-2158-06D2-EB7A-85AE5BDC62A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4" name="Line 23">
                <a:extLst>
                  <a:ext uri="{FF2B5EF4-FFF2-40B4-BE49-F238E27FC236}">
                    <a16:creationId xmlns:a16="http://schemas.microsoft.com/office/drawing/2014/main" id="{D590847A-0421-E678-EE58-7A02E83AC3C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5" name="Line 24">
                <a:extLst>
                  <a:ext uri="{FF2B5EF4-FFF2-40B4-BE49-F238E27FC236}">
                    <a16:creationId xmlns:a16="http://schemas.microsoft.com/office/drawing/2014/main" id="{10C86DC4-93E7-2B08-C8A8-D0EC68AE9D25}"/>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6" name="Line 25">
                <a:extLst>
                  <a:ext uri="{FF2B5EF4-FFF2-40B4-BE49-F238E27FC236}">
                    <a16:creationId xmlns:a16="http://schemas.microsoft.com/office/drawing/2014/main" id="{9AC67726-38EC-177A-3D5D-CEA316A783BB}"/>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7" name="Line 26">
                <a:extLst>
                  <a:ext uri="{FF2B5EF4-FFF2-40B4-BE49-F238E27FC236}">
                    <a16:creationId xmlns:a16="http://schemas.microsoft.com/office/drawing/2014/main" id="{EA3B487A-974C-7307-472E-E953C9CAE410}"/>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38" name="Line 27">
                <a:extLst>
                  <a:ext uri="{FF2B5EF4-FFF2-40B4-BE49-F238E27FC236}">
                    <a16:creationId xmlns:a16="http://schemas.microsoft.com/office/drawing/2014/main" id="{9686F1D9-256C-6292-C186-19FDB9659E0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4" name="Group 353">
              <a:extLst>
                <a:ext uri="{FF2B5EF4-FFF2-40B4-BE49-F238E27FC236}">
                  <a16:creationId xmlns:a16="http://schemas.microsoft.com/office/drawing/2014/main" id="{9E2D0E36-7E64-A60A-AE2B-7E5C430D8620}"/>
                </a:ext>
              </a:extLst>
            </p:cNvPr>
            <p:cNvGrpSpPr/>
            <p:nvPr/>
          </p:nvGrpSpPr>
          <p:grpSpPr>
            <a:xfrm>
              <a:off x="5967188" y="3431403"/>
              <a:ext cx="1660377" cy="693063"/>
              <a:chOff x="4091232" y="3253883"/>
              <a:chExt cx="1902458" cy="779141"/>
            </a:xfrm>
          </p:grpSpPr>
          <p:grpSp>
            <p:nvGrpSpPr>
              <p:cNvPr id="478" name="Group 18">
                <a:extLst>
                  <a:ext uri="{FF2B5EF4-FFF2-40B4-BE49-F238E27FC236}">
                    <a16:creationId xmlns:a16="http://schemas.microsoft.com/office/drawing/2014/main" id="{ED1202FE-D548-7848-0885-72A623DF27C0}"/>
                  </a:ext>
                </a:extLst>
              </p:cNvPr>
              <p:cNvGrpSpPr>
                <a:grpSpLocks/>
              </p:cNvGrpSpPr>
              <p:nvPr/>
            </p:nvGrpSpPr>
            <p:grpSpPr bwMode="auto">
              <a:xfrm>
                <a:off x="4091232" y="3278806"/>
                <a:ext cx="624801" cy="304364"/>
                <a:chOff x="674" y="3660"/>
                <a:chExt cx="464" cy="428"/>
              </a:xfrm>
            </p:grpSpPr>
            <p:sp>
              <p:nvSpPr>
                <p:cNvPr id="521" name="Rectangle 19">
                  <a:extLst>
                    <a:ext uri="{FF2B5EF4-FFF2-40B4-BE49-F238E27FC236}">
                      <a16:creationId xmlns:a16="http://schemas.microsoft.com/office/drawing/2014/main" id="{F265284D-791D-E23D-E4A1-A1AEEEA7A59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2" name="Rectangle 20">
                  <a:extLst>
                    <a:ext uri="{FF2B5EF4-FFF2-40B4-BE49-F238E27FC236}">
                      <a16:creationId xmlns:a16="http://schemas.microsoft.com/office/drawing/2014/main" id="{E6918761-A755-5AC8-CF77-506994BBCCC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3" name="Line 21">
                  <a:extLst>
                    <a:ext uri="{FF2B5EF4-FFF2-40B4-BE49-F238E27FC236}">
                      <a16:creationId xmlns:a16="http://schemas.microsoft.com/office/drawing/2014/main" id="{72C6AB7F-1983-29C1-0053-9BBE341A6BB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4" name="Line 22">
                  <a:extLst>
                    <a:ext uri="{FF2B5EF4-FFF2-40B4-BE49-F238E27FC236}">
                      <a16:creationId xmlns:a16="http://schemas.microsoft.com/office/drawing/2014/main" id="{B3238233-8B79-DD3F-BE96-10482600223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5" name="Line 23">
                  <a:extLst>
                    <a:ext uri="{FF2B5EF4-FFF2-40B4-BE49-F238E27FC236}">
                      <a16:creationId xmlns:a16="http://schemas.microsoft.com/office/drawing/2014/main" id="{233DE38D-4A33-33E2-2739-8ADD00C0716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6" name="Line 24">
                  <a:extLst>
                    <a:ext uri="{FF2B5EF4-FFF2-40B4-BE49-F238E27FC236}">
                      <a16:creationId xmlns:a16="http://schemas.microsoft.com/office/drawing/2014/main" id="{2148978D-0D79-97EC-9673-E36FBDAAD2D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7" name="Line 25">
                  <a:extLst>
                    <a:ext uri="{FF2B5EF4-FFF2-40B4-BE49-F238E27FC236}">
                      <a16:creationId xmlns:a16="http://schemas.microsoft.com/office/drawing/2014/main" id="{EE51E663-1916-6D13-A8EB-5A6DF2C452C7}"/>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8" name="Line 26">
                  <a:extLst>
                    <a:ext uri="{FF2B5EF4-FFF2-40B4-BE49-F238E27FC236}">
                      <a16:creationId xmlns:a16="http://schemas.microsoft.com/office/drawing/2014/main" id="{3CBEFE9F-CCF3-FC22-C803-8B46E2F8DAC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9" name="Line 27">
                  <a:extLst>
                    <a:ext uri="{FF2B5EF4-FFF2-40B4-BE49-F238E27FC236}">
                      <a16:creationId xmlns:a16="http://schemas.microsoft.com/office/drawing/2014/main" id="{DFC9F5E4-F947-D531-3310-73702D10D97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79" name="Group 18">
                <a:extLst>
                  <a:ext uri="{FF2B5EF4-FFF2-40B4-BE49-F238E27FC236}">
                    <a16:creationId xmlns:a16="http://schemas.microsoft.com/office/drawing/2014/main" id="{CE98604C-25C0-45A3-84DC-18763568C4C8}"/>
                  </a:ext>
                </a:extLst>
              </p:cNvPr>
              <p:cNvGrpSpPr>
                <a:grpSpLocks/>
              </p:cNvGrpSpPr>
              <p:nvPr/>
            </p:nvGrpSpPr>
            <p:grpSpPr bwMode="auto">
              <a:xfrm>
                <a:off x="4815992" y="3528088"/>
                <a:ext cx="474386" cy="304364"/>
                <a:chOff x="674" y="3660"/>
                <a:chExt cx="464" cy="428"/>
              </a:xfrm>
            </p:grpSpPr>
            <p:sp>
              <p:nvSpPr>
                <p:cNvPr id="513" name="Rectangle 19">
                  <a:extLst>
                    <a:ext uri="{FF2B5EF4-FFF2-40B4-BE49-F238E27FC236}">
                      <a16:creationId xmlns:a16="http://schemas.microsoft.com/office/drawing/2014/main" id="{B2479A49-FDB3-7F6C-B82A-6EEB8CDEBDF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4" name="Rectangle 20">
                  <a:extLst>
                    <a:ext uri="{FF2B5EF4-FFF2-40B4-BE49-F238E27FC236}">
                      <a16:creationId xmlns:a16="http://schemas.microsoft.com/office/drawing/2014/main" id="{52EDFBD2-1479-94B9-A865-F2CF1158A72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5" name="Line 21">
                  <a:extLst>
                    <a:ext uri="{FF2B5EF4-FFF2-40B4-BE49-F238E27FC236}">
                      <a16:creationId xmlns:a16="http://schemas.microsoft.com/office/drawing/2014/main" id="{2658AA6D-3BE8-126E-B969-7AC237DD55E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6" name="Line 22">
                  <a:extLst>
                    <a:ext uri="{FF2B5EF4-FFF2-40B4-BE49-F238E27FC236}">
                      <a16:creationId xmlns:a16="http://schemas.microsoft.com/office/drawing/2014/main" id="{5E9823A6-900A-54FC-E8DA-B6261254F80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7" name="Line 23">
                  <a:extLst>
                    <a:ext uri="{FF2B5EF4-FFF2-40B4-BE49-F238E27FC236}">
                      <a16:creationId xmlns:a16="http://schemas.microsoft.com/office/drawing/2014/main" id="{6647C97F-9168-6A85-A0AE-0BC2BA9FDCA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8" name="Line 24">
                  <a:extLst>
                    <a:ext uri="{FF2B5EF4-FFF2-40B4-BE49-F238E27FC236}">
                      <a16:creationId xmlns:a16="http://schemas.microsoft.com/office/drawing/2014/main" id="{8DB70942-6B4A-973C-2482-32DBC009C3C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9" name="Line 25">
                  <a:extLst>
                    <a:ext uri="{FF2B5EF4-FFF2-40B4-BE49-F238E27FC236}">
                      <a16:creationId xmlns:a16="http://schemas.microsoft.com/office/drawing/2014/main" id="{60F2C2F8-8448-832D-6F6B-C981DA502B6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20" name="Line 27">
                  <a:extLst>
                    <a:ext uri="{FF2B5EF4-FFF2-40B4-BE49-F238E27FC236}">
                      <a16:creationId xmlns:a16="http://schemas.microsoft.com/office/drawing/2014/main" id="{FD397E45-F1C2-09A0-104F-A150474EC79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80" name="Group 18">
                <a:extLst>
                  <a:ext uri="{FF2B5EF4-FFF2-40B4-BE49-F238E27FC236}">
                    <a16:creationId xmlns:a16="http://schemas.microsoft.com/office/drawing/2014/main" id="{BE38B361-782B-0BA0-6807-1F7E666C899D}"/>
                  </a:ext>
                </a:extLst>
              </p:cNvPr>
              <p:cNvGrpSpPr>
                <a:grpSpLocks/>
              </p:cNvGrpSpPr>
              <p:nvPr/>
            </p:nvGrpSpPr>
            <p:grpSpPr bwMode="auto">
              <a:xfrm>
                <a:off x="4183866" y="3722153"/>
                <a:ext cx="474386" cy="304364"/>
                <a:chOff x="674" y="3660"/>
                <a:chExt cx="464" cy="428"/>
              </a:xfrm>
            </p:grpSpPr>
            <p:sp>
              <p:nvSpPr>
                <p:cNvPr id="504" name="Rectangle 19">
                  <a:extLst>
                    <a:ext uri="{FF2B5EF4-FFF2-40B4-BE49-F238E27FC236}">
                      <a16:creationId xmlns:a16="http://schemas.microsoft.com/office/drawing/2014/main" id="{EAEB8A60-5C47-83C3-ED8C-DBE63F576FB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5" name="Rectangle 20">
                  <a:extLst>
                    <a:ext uri="{FF2B5EF4-FFF2-40B4-BE49-F238E27FC236}">
                      <a16:creationId xmlns:a16="http://schemas.microsoft.com/office/drawing/2014/main" id="{8A0FB007-ED10-A78E-A8C5-6295B43653B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6" name="Line 21">
                  <a:extLst>
                    <a:ext uri="{FF2B5EF4-FFF2-40B4-BE49-F238E27FC236}">
                      <a16:creationId xmlns:a16="http://schemas.microsoft.com/office/drawing/2014/main" id="{23E303D4-0E41-1330-E46B-CB2FA9CCF5B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7" name="Line 22">
                  <a:extLst>
                    <a:ext uri="{FF2B5EF4-FFF2-40B4-BE49-F238E27FC236}">
                      <a16:creationId xmlns:a16="http://schemas.microsoft.com/office/drawing/2014/main" id="{653E8B74-79BD-46BF-E465-C4BB1D098D9E}"/>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8" name="Line 23">
                  <a:extLst>
                    <a:ext uri="{FF2B5EF4-FFF2-40B4-BE49-F238E27FC236}">
                      <a16:creationId xmlns:a16="http://schemas.microsoft.com/office/drawing/2014/main" id="{67834F7C-476B-A9C1-1DB3-BF3394840629}"/>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9" name="Line 24">
                  <a:extLst>
                    <a:ext uri="{FF2B5EF4-FFF2-40B4-BE49-F238E27FC236}">
                      <a16:creationId xmlns:a16="http://schemas.microsoft.com/office/drawing/2014/main" id="{09AB164C-33E0-F39C-8CA9-1C4580B427E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0" name="Line 25">
                  <a:extLst>
                    <a:ext uri="{FF2B5EF4-FFF2-40B4-BE49-F238E27FC236}">
                      <a16:creationId xmlns:a16="http://schemas.microsoft.com/office/drawing/2014/main" id="{7E443C8A-DCD1-780F-4916-311D41B6995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1" name="Line 26">
                  <a:extLst>
                    <a:ext uri="{FF2B5EF4-FFF2-40B4-BE49-F238E27FC236}">
                      <a16:creationId xmlns:a16="http://schemas.microsoft.com/office/drawing/2014/main" id="{779DA8A2-654E-D7B6-A768-C5130238B9D8}"/>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12" name="Line 27">
                  <a:extLst>
                    <a:ext uri="{FF2B5EF4-FFF2-40B4-BE49-F238E27FC236}">
                      <a16:creationId xmlns:a16="http://schemas.microsoft.com/office/drawing/2014/main" id="{373A39C1-F553-7868-15DE-A1775478499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81" name="Group 18">
                <a:extLst>
                  <a:ext uri="{FF2B5EF4-FFF2-40B4-BE49-F238E27FC236}">
                    <a16:creationId xmlns:a16="http://schemas.microsoft.com/office/drawing/2014/main" id="{1EC3A536-8DFF-1BB6-F807-5697E12F37F3}"/>
                  </a:ext>
                </a:extLst>
              </p:cNvPr>
              <p:cNvGrpSpPr>
                <a:grpSpLocks/>
              </p:cNvGrpSpPr>
              <p:nvPr/>
            </p:nvGrpSpPr>
            <p:grpSpPr bwMode="auto">
              <a:xfrm>
                <a:off x="5364322" y="3253883"/>
                <a:ext cx="474386" cy="304364"/>
                <a:chOff x="674" y="3660"/>
                <a:chExt cx="464" cy="428"/>
              </a:xfrm>
            </p:grpSpPr>
            <p:sp>
              <p:nvSpPr>
                <p:cNvPr id="495" name="Rectangle 19">
                  <a:extLst>
                    <a:ext uri="{FF2B5EF4-FFF2-40B4-BE49-F238E27FC236}">
                      <a16:creationId xmlns:a16="http://schemas.microsoft.com/office/drawing/2014/main" id="{1CD95EF4-680E-8D26-CFAE-E446D1C55A3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6" name="Rectangle 20">
                  <a:extLst>
                    <a:ext uri="{FF2B5EF4-FFF2-40B4-BE49-F238E27FC236}">
                      <a16:creationId xmlns:a16="http://schemas.microsoft.com/office/drawing/2014/main" id="{B7EB2785-BC29-1EEB-D764-F66DC7F68BEA}"/>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7" name="Line 21">
                  <a:extLst>
                    <a:ext uri="{FF2B5EF4-FFF2-40B4-BE49-F238E27FC236}">
                      <a16:creationId xmlns:a16="http://schemas.microsoft.com/office/drawing/2014/main" id="{A0F54172-1211-9B46-F295-324B81C7AA8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8" name="Line 22">
                  <a:extLst>
                    <a:ext uri="{FF2B5EF4-FFF2-40B4-BE49-F238E27FC236}">
                      <a16:creationId xmlns:a16="http://schemas.microsoft.com/office/drawing/2014/main" id="{C0B3D65E-2D61-6BE9-FDE0-6E039A7CE427}"/>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9" name="Line 23">
                  <a:extLst>
                    <a:ext uri="{FF2B5EF4-FFF2-40B4-BE49-F238E27FC236}">
                      <a16:creationId xmlns:a16="http://schemas.microsoft.com/office/drawing/2014/main" id="{6A96CB55-001F-BB3B-9FDE-0E99A68D68E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0" name="Line 24">
                  <a:extLst>
                    <a:ext uri="{FF2B5EF4-FFF2-40B4-BE49-F238E27FC236}">
                      <a16:creationId xmlns:a16="http://schemas.microsoft.com/office/drawing/2014/main" id="{093AE17D-A9C2-10D2-B64E-23ECB6A1633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1" name="Line 25">
                  <a:extLst>
                    <a:ext uri="{FF2B5EF4-FFF2-40B4-BE49-F238E27FC236}">
                      <a16:creationId xmlns:a16="http://schemas.microsoft.com/office/drawing/2014/main" id="{249364F5-3CD7-434E-2932-9CEE62DF0355}"/>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2" name="Line 26">
                  <a:extLst>
                    <a:ext uri="{FF2B5EF4-FFF2-40B4-BE49-F238E27FC236}">
                      <a16:creationId xmlns:a16="http://schemas.microsoft.com/office/drawing/2014/main" id="{5DDA8649-D7F6-913A-7C32-4EAA9E442EAB}"/>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503" name="Line 27">
                  <a:extLst>
                    <a:ext uri="{FF2B5EF4-FFF2-40B4-BE49-F238E27FC236}">
                      <a16:creationId xmlns:a16="http://schemas.microsoft.com/office/drawing/2014/main" id="{8CB2088C-DA2F-9BC0-F707-760D68AE764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82" name="Group 18">
                <a:extLst>
                  <a:ext uri="{FF2B5EF4-FFF2-40B4-BE49-F238E27FC236}">
                    <a16:creationId xmlns:a16="http://schemas.microsoft.com/office/drawing/2014/main" id="{5CF788B1-3BC0-C82A-67EF-157A363F3E03}"/>
                  </a:ext>
                </a:extLst>
              </p:cNvPr>
              <p:cNvGrpSpPr>
                <a:grpSpLocks/>
              </p:cNvGrpSpPr>
              <p:nvPr/>
            </p:nvGrpSpPr>
            <p:grpSpPr bwMode="auto">
              <a:xfrm>
                <a:off x="5399276" y="3728660"/>
                <a:ext cx="594414" cy="304364"/>
                <a:chOff x="674" y="3660"/>
                <a:chExt cx="464" cy="428"/>
              </a:xfrm>
            </p:grpSpPr>
            <p:sp>
              <p:nvSpPr>
                <p:cNvPr id="487" name="Rectangle 19">
                  <a:extLst>
                    <a:ext uri="{FF2B5EF4-FFF2-40B4-BE49-F238E27FC236}">
                      <a16:creationId xmlns:a16="http://schemas.microsoft.com/office/drawing/2014/main" id="{FAD17250-45DE-1073-5320-1B683644D492}"/>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8" name="Rectangle 20">
                  <a:extLst>
                    <a:ext uri="{FF2B5EF4-FFF2-40B4-BE49-F238E27FC236}">
                      <a16:creationId xmlns:a16="http://schemas.microsoft.com/office/drawing/2014/main" id="{882264E0-8C94-08AB-C5A0-A3955804F68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89" name="Line 21">
                  <a:extLst>
                    <a:ext uri="{FF2B5EF4-FFF2-40B4-BE49-F238E27FC236}">
                      <a16:creationId xmlns:a16="http://schemas.microsoft.com/office/drawing/2014/main" id="{6AF61017-FC28-E77E-B6AF-9591D3A8ABE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0" name="Line 22">
                  <a:extLst>
                    <a:ext uri="{FF2B5EF4-FFF2-40B4-BE49-F238E27FC236}">
                      <a16:creationId xmlns:a16="http://schemas.microsoft.com/office/drawing/2014/main" id="{3265C796-E755-3802-6EC8-977E358228D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1" name="Line 23">
                  <a:extLst>
                    <a:ext uri="{FF2B5EF4-FFF2-40B4-BE49-F238E27FC236}">
                      <a16:creationId xmlns:a16="http://schemas.microsoft.com/office/drawing/2014/main" id="{5D980362-9E66-F530-2593-571A1F8F5991}"/>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2" name="Line 24">
                  <a:extLst>
                    <a:ext uri="{FF2B5EF4-FFF2-40B4-BE49-F238E27FC236}">
                      <a16:creationId xmlns:a16="http://schemas.microsoft.com/office/drawing/2014/main" id="{662A967A-1135-732A-B208-3679BDF0BED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3" name="Line 25">
                  <a:extLst>
                    <a:ext uri="{FF2B5EF4-FFF2-40B4-BE49-F238E27FC236}">
                      <a16:creationId xmlns:a16="http://schemas.microsoft.com/office/drawing/2014/main" id="{223112F1-17D0-6B11-6906-2EB27B75718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94" name="Line 27">
                  <a:extLst>
                    <a:ext uri="{FF2B5EF4-FFF2-40B4-BE49-F238E27FC236}">
                      <a16:creationId xmlns:a16="http://schemas.microsoft.com/office/drawing/2014/main" id="{59D7322E-3473-E89C-7C1D-42A36F9F77E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483" name="Straight Connector 482">
                <a:extLst>
                  <a:ext uri="{FF2B5EF4-FFF2-40B4-BE49-F238E27FC236}">
                    <a16:creationId xmlns:a16="http://schemas.microsoft.com/office/drawing/2014/main" id="{43E0319E-B97B-8528-B9D6-CCF8BAC85DA6}"/>
                  </a:ext>
                </a:extLst>
              </p:cNvPr>
              <p:cNvCxnSpPr>
                <a:stCxn id="524" idx="1"/>
                <a:endCxn id="514" idx="1"/>
              </p:cNvCxnSpPr>
              <p:nvPr/>
            </p:nvCxnSpPr>
            <p:spPr bwMode="auto">
              <a:xfrm>
                <a:off x="4709299" y="3455167"/>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5038AE05-20E0-ABA5-3D4B-45A0C81997C9}"/>
                  </a:ext>
                </a:extLst>
              </p:cNvPr>
              <p:cNvCxnSpPr>
                <a:stCxn id="514" idx="3"/>
              </p:cNvCxnSpPr>
              <p:nvPr/>
            </p:nvCxnSpPr>
            <p:spPr bwMode="auto">
              <a:xfrm flipV="1">
                <a:off x="5290377" y="3455167"/>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5" name="Straight Connector 484">
                <a:extLst>
                  <a:ext uri="{FF2B5EF4-FFF2-40B4-BE49-F238E27FC236}">
                    <a16:creationId xmlns:a16="http://schemas.microsoft.com/office/drawing/2014/main" id="{58DACE4A-0FDC-F5AF-DECF-707C61166890}"/>
                  </a:ext>
                </a:extLst>
              </p:cNvPr>
              <p:cNvCxnSpPr>
                <a:stCxn id="513" idx="3"/>
              </p:cNvCxnSpPr>
              <p:nvPr/>
            </p:nvCxnSpPr>
            <p:spPr bwMode="auto">
              <a:xfrm>
                <a:off x="5290377" y="3712627"/>
                <a:ext cx="145866" cy="1656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6" name="Straight Connector 485">
                <a:extLst>
                  <a:ext uri="{FF2B5EF4-FFF2-40B4-BE49-F238E27FC236}">
                    <a16:creationId xmlns:a16="http://schemas.microsoft.com/office/drawing/2014/main" id="{D94425BE-0A16-65A2-4B69-90B1E1D2A8F8}"/>
                  </a:ext>
                </a:extLst>
              </p:cNvPr>
              <p:cNvCxnSpPr>
                <a:stCxn id="513" idx="1"/>
                <a:endCxn id="507" idx="1"/>
              </p:cNvCxnSpPr>
              <p:nvPr/>
            </p:nvCxnSpPr>
            <p:spPr bwMode="auto">
              <a:xfrm flipH="1">
                <a:off x="4653139" y="3712627"/>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55" name="Group 18">
              <a:extLst>
                <a:ext uri="{FF2B5EF4-FFF2-40B4-BE49-F238E27FC236}">
                  <a16:creationId xmlns:a16="http://schemas.microsoft.com/office/drawing/2014/main" id="{F8A41F57-CC61-A253-6C61-6806E985F004}"/>
                </a:ext>
              </a:extLst>
            </p:cNvPr>
            <p:cNvGrpSpPr>
              <a:grpSpLocks/>
            </p:cNvGrpSpPr>
            <p:nvPr/>
          </p:nvGrpSpPr>
          <p:grpSpPr bwMode="auto">
            <a:xfrm>
              <a:off x="3106739" y="3496846"/>
              <a:ext cx="509481" cy="400228"/>
              <a:chOff x="674" y="3660"/>
              <a:chExt cx="464" cy="428"/>
            </a:xfrm>
          </p:grpSpPr>
          <p:sp>
            <p:nvSpPr>
              <p:cNvPr id="471" name="Rectangle 19">
                <a:extLst>
                  <a:ext uri="{FF2B5EF4-FFF2-40B4-BE49-F238E27FC236}">
                    <a16:creationId xmlns:a16="http://schemas.microsoft.com/office/drawing/2014/main" id="{56A3DFF0-189E-D8AE-570B-1B8CE164C3B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2" name="Rectangle 20">
                <a:extLst>
                  <a:ext uri="{FF2B5EF4-FFF2-40B4-BE49-F238E27FC236}">
                    <a16:creationId xmlns:a16="http://schemas.microsoft.com/office/drawing/2014/main" id="{1978B79D-2699-7C19-4D02-23E6F8D36A74}"/>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3" name="Line 21">
                <a:extLst>
                  <a:ext uri="{FF2B5EF4-FFF2-40B4-BE49-F238E27FC236}">
                    <a16:creationId xmlns:a16="http://schemas.microsoft.com/office/drawing/2014/main" id="{409B7FCC-EF99-886A-4EA6-BBC2E0EF59B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4" name="Line 22">
                <a:extLst>
                  <a:ext uri="{FF2B5EF4-FFF2-40B4-BE49-F238E27FC236}">
                    <a16:creationId xmlns:a16="http://schemas.microsoft.com/office/drawing/2014/main" id="{8A26C41A-04E8-5A6C-B119-ECDD9B284C5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5" name="Line 23">
                <a:extLst>
                  <a:ext uri="{FF2B5EF4-FFF2-40B4-BE49-F238E27FC236}">
                    <a16:creationId xmlns:a16="http://schemas.microsoft.com/office/drawing/2014/main" id="{D0614648-8803-8849-7176-E94E08CB7677}"/>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6" name="Line 25">
                <a:extLst>
                  <a:ext uri="{FF2B5EF4-FFF2-40B4-BE49-F238E27FC236}">
                    <a16:creationId xmlns:a16="http://schemas.microsoft.com/office/drawing/2014/main" id="{55193764-91C7-C5C4-12E6-EFFE0C0388A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7" name="Line 27">
                <a:extLst>
                  <a:ext uri="{FF2B5EF4-FFF2-40B4-BE49-F238E27FC236}">
                    <a16:creationId xmlns:a16="http://schemas.microsoft.com/office/drawing/2014/main" id="{273220EC-1A1C-6E2B-9DEF-CAF5B9B73B9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6" name="Group 355">
              <a:extLst>
                <a:ext uri="{FF2B5EF4-FFF2-40B4-BE49-F238E27FC236}">
                  <a16:creationId xmlns:a16="http://schemas.microsoft.com/office/drawing/2014/main" id="{3719149E-9A5C-77DB-110C-6152FABB3B2E}"/>
                </a:ext>
              </a:extLst>
            </p:cNvPr>
            <p:cNvGrpSpPr/>
            <p:nvPr/>
          </p:nvGrpSpPr>
          <p:grpSpPr>
            <a:xfrm>
              <a:off x="4063711" y="3447773"/>
              <a:ext cx="1576343" cy="676667"/>
              <a:chOff x="3722760" y="3260366"/>
              <a:chExt cx="1747476" cy="772634"/>
            </a:xfrm>
          </p:grpSpPr>
          <p:grpSp>
            <p:nvGrpSpPr>
              <p:cNvPr id="430" name="Group 18">
                <a:extLst>
                  <a:ext uri="{FF2B5EF4-FFF2-40B4-BE49-F238E27FC236}">
                    <a16:creationId xmlns:a16="http://schemas.microsoft.com/office/drawing/2014/main" id="{27F0C4C1-FAA0-0027-768E-300B537E9B1F}"/>
                  </a:ext>
                </a:extLst>
              </p:cNvPr>
              <p:cNvGrpSpPr>
                <a:grpSpLocks/>
              </p:cNvGrpSpPr>
              <p:nvPr/>
            </p:nvGrpSpPr>
            <p:grpSpPr bwMode="auto">
              <a:xfrm>
                <a:off x="3722760" y="3285289"/>
                <a:ext cx="624801" cy="304364"/>
                <a:chOff x="674" y="3660"/>
                <a:chExt cx="464" cy="428"/>
              </a:xfrm>
            </p:grpSpPr>
            <p:sp>
              <p:nvSpPr>
                <p:cNvPr id="462" name="Rectangle 19">
                  <a:extLst>
                    <a:ext uri="{FF2B5EF4-FFF2-40B4-BE49-F238E27FC236}">
                      <a16:creationId xmlns:a16="http://schemas.microsoft.com/office/drawing/2014/main" id="{422800E8-EE27-9151-D5ED-735B808B93C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3" name="Rectangle 20">
                  <a:extLst>
                    <a:ext uri="{FF2B5EF4-FFF2-40B4-BE49-F238E27FC236}">
                      <a16:creationId xmlns:a16="http://schemas.microsoft.com/office/drawing/2014/main" id="{1DE885F4-0887-0894-0D3E-8349CAAC674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4" name="Line 21">
                  <a:extLst>
                    <a:ext uri="{FF2B5EF4-FFF2-40B4-BE49-F238E27FC236}">
                      <a16:creationId xmlns:a16="http://schemas.microsoft.com/office/drawing/2014/main" id="{A2C8B92C-0186-4C2E-E811-1E8EE42FBAA0}"/>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5" name="Line 22">
                  <a:extLst>
                    <a:ext uri="{FF2B5EF4-FFF2-40B4-BE49-F238E27FC236}">
                      <a16:creationId xmlns:a16="http://schemas.microsoft.com/office/drawing/2014/main" id="{60695680-C80F-078A-5EB8-F6CD6F647D9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6" name="Line 23">
                  <a:extLst>
                    <a:ext uri="{FF2B5EF4-FFF2-40B4-BE49-F238E27FC236}">
                      <a16:creationId xmlns:a16="http://schemas.microsoft.com/office/drawing/2014/main" id="{BF1A7EA1-7B91-EB9C-66AC-4E1625C28291}"/>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7" name="Line 24">
                  <a:extLst>
                    <a:ext uri="{FF2B5EF4-FFF2-40B4-BE49-F238E27FC236}">
                      <a16:creationId xmlns:a16="http://schemas.microsoft.com/office/drawing/2014/main" id="{3F445FBC-91A6-397D-7B58-18A86CCD7A6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8" name="Line 25">
                  <a:extLst>
                    <a:ext uri="{FF2B5EF4-FFF2-40B4-BE49-F238E27FC236}">
                      <a16:creationId xmlns:a16="http://schemas.microsoft.com/office/drawing/2014/main" id="{9DFE7A3E-78FB-FF43-FFB8-6704DC5C371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9" name="Line 26">
                  <a:extLst>
                    <a:ext uri="{FF2B5EF4-FFF2-40B4-BE49-F238E27FC236}">
                      <a16:creationId xmlns:a16="http://schemas.microsoft.com/office/drawing/2014/main" id="{98BFC957-C4BE-7DAD-6B24-725DA0D4A8E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70" name="Line 27">
                  <a:extLst>
                    <a:ext uri="{FF2B5EF4-FFF2-40B4-BE49-F238E27FC236}">
                      <a16:creationId xmlns:a16="http://schemas.microsoft.com/office/drawing/2014/main" id="{BFF367D5-EAF7-BE0E-2F50-DAA71785365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1" name="Group 18">
                <a:extLst>
                  <a:ext uri="{FF2B5EF4-FFF2-40B4-BE49-F238E27FC236}">
                    <a16:creationId xmlns:a16="http://schemas.microsoft.com/office/drawing/2014/main" id="{AB3E36B5-AF3B-E9B5-1760-275FC6DAE45D}"/>
                  </a:ext>
                </a:extLst>
              </p:cNvPr>
              <p:cNvGrpSpPr>
                <a:grpSpLocks/>
              </p:cNvGrpSpPr>
              <p:nvPr/>
            </p:nvGrpSpPr>
            <p:grpSpPr bwMode="auto">
              <a:xfrm>
                <a:off x="4447520" y="3534571"/>
                <a:ext cx="474386" cy="304364"/>
                <a:chOff x="674" y="3660"/>
                <a:chExt cx="464" cy="428"/>
              </a:xfrm>
            </p:grpSpPr>
            <p:sp>
              <p:nvSpPr>
                <p:cNvPr id="453" name="Rectangle 19">
                  <a:extLst>
                    <a:ext uri="{FF2B5EF4-FFF2-40B4-BE49-F238E27FC236}">
                      <a16:creationId xmlns:a16="http://schemas.microsoft.com/office/drawing/2014/main" id="{BBFFECEC-E732-D26A-CEFD-BDB403B63C6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4" name="Rectangle 20">
                  <a:extLst>
                    <a:ext uri="{FF2B5EF4-FFF2-40B4-BE49-F238E27FC236}">
                      <a16:creationId xmlns:a16="http://schemas.microsoft.com/office/drawing/2014/main" id="{B1AF61C4-4056-E8DB-51E6-0A205F87279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5" name="Line 21">
                  <a:extLst>
                    <a:ext uri="{FF2B5EF4-FFF2-40B4-BE49-F238E27FC236}">
                      <a16:creationId xmlns:a16="http://schemas.microsoft.com/office/drawing/2014/main" id="{819FE133-DA29-82AD-CE6F-961DB2372722}"/>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6" name="Line 22">
                  <a:extLst>
                    <a:ext uri="{FF2B5EF4-FFF2-40B4-BE49-F238E27FC236}">
                      <a16:creationId xmlns:a16="http://schemas.microsoft.com/office/drawing/2014/main" id="{A39F2E81-8A82-9C70-5625-EF17C53D833C}"/>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7" name="Line 23">
                  <a:extLst>
                    <a:ext uri="{FF2B5EF4-FFF2-40B4-BE49-F238E27FC236}">
                      <a16:creationId xmlns:a16="http://schemas.microsoft.com/office/drawing/2014/main" id="{D3272A18-1249-3CFE-4E31-F2F66A3D623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8" name="Line 24">
                  <a:extLst>
                    <a:ext uri="{FF2B5EF4-FFF2-40B4-BE49-F238E27FC236}">
                      <a16:creationId xmlns:a16="http://schemas.microsoft.com/office/drawing/2014/main" id="{D57CED6F-5B23-E92E-5114-C0B43574EFB5}"/>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9" name="Line 25">
                  <a:extLst>
                    <a:ext uri="{FF2B5EF4-FFF2-40B4-BE49-F238E27FC236}">
                      <a16:creationId xmlns:a16="http://schemas.microsoft.com/office/drawing/2014/main" id="{A19E0DB8-D237-5FDC-E41D-C522A85BA2EE}"/>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0" name="Line 26">
                  <a:extLst>
                    <a:ext uri="{FF2B5EF4-FFF2-40B4-BE49-F238E27FC236}">
                      <a16:creationId xmlns:a16="http://schemas.microsoft.com/office/drawing/2014/main" id="{797C55C1-AF92-F835-CF32-50469D5B9F2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61" name="Line 27">
                  <a:extLst>
                    <a:ext uri="{FF2B5EF4-FFF2-40B4-BE49-F238E27FC236}">
                      <a16:creationId xmlns:a16="http://schemas.microsoft.com/office/drawing/2014/main" id="{A762003D-D315-DEFE-EA33-8FFF7B27C06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2" name="Group 18">
                <a:extLst>
                  <a:ext uri="{FF2B5EF4-FFF2-40B4-BE49-F238E27FC236}">
                    <a16:creationId xmlns:a16="http://schemas.microsoft.com/office/drawing/2014/main" id="{374A3661-6CA0-9ABE-7AF5-6CD7C9BE9E52}"/>
                  </a:ext>
                </a:extLst>
              </p:cNvPr>
              <p:cNvGrpSpPr>
                <a:grpSpLocks/>
              </p:cNvGrpSpPr>
              <p:nvPr/>
            </p:nvGrpSpPr>
            <p:grpSpPr bwMode="auto">
              <a:xfrm>
                <a:off x="3815394" y="3728636"/>
                <a:ext cx="474386" cy="304364"/>
                <a:chOff x="674" y="3660"/>
                <a:chExt cx="464" cy="428"/>
              </a:xfrm>
            </p:grpSpPr>
            <p:sp>
              <p:nvSpPr>
                <p:cNvPr id="445" name="Rectangle 19">
                  <a:extLst>
                    <a:ext uri="{FF2B5EF4-FFF2-40B4-BE49-F238E27FC236}">
                      <a16:creationId xmlns:a16="http://schemas.microsoft.com/office/drawing/2014/main" id="{71FA56A7-A0D9-674A-4275-686894E0635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6" name="Rectangle 20">
                  <a:extLst>
                    <a:ext uri="{FF2B5EF4-FFF2-40B4-BE49-F238E27FC236}">
                      <a16:creationId xmlns:a16="http://schemas.microsoft.com/office/drawing/2014/main" id="{3AC19956-34EB-879E-C049-C5B5473EC6CC}"/>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7" name="Line 21">
                  <a:extLst>
                    <a:ext uri="{FF2B5EF4-FFF2-40B4-BE49-F238E27FC236}">
                      <a16:creationId xmlns:a16="http://schemas.microsoft.com/office/drawing/2014/main" id="{B671F2F5-6210-7947-49E0-2EC2910774A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8" name="Line 22">
                  <a:extLst>
                    <a:ext uri="{FF2B5EF4-FFF2-40B4-BE49-F238E27FC236}">
                      <a16:creationId xmlns:a16="http://schemas.microsoft.com/office/drawing/2014/main" id="{5B1A7985-5D19-ED11-99AF-822DBA1F841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9" name="Line 23">
                  <a:extLst>
                    <a:ext uri="{FF2B5EF4-FFF2-40B4-BE49-F238E27FC236}">
                      <a16:creationId xmlns:a16="http://schemas.microsoft.com/office/drawing/2014/main" id="{B1FE6014-4D19-617E-FC54-38FB0407C70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0" name="Line 24">
                  <a:extLst>
                    <a:ext uri="{FF2B5EF4-FFF2-40B4-BE49-F238E27FC236}">
                      <a16:creationId xmlns:a16="http://schemas.microsoft.com/office/drawing/2014/main" id="{54AF42D2-AC23-EAF1-8D38-D99DA20AD42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1" name="Line 26">
                  <a:extLst>
                    <a:ext uri="{FF2B5EF4-FFF2-40B4-BE49-F238E27FC236}">
                      <a16:creationId xmlns:a16="http://schemas.microsoft.com/office/drawing/2014/main" id="{28191AF9-8147-10F0-BAFC-7144C6A0FBE8}"/>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52" name="Line 27">
                  <a:extLst>
                    <a:ext uri="{FF2B5EF4-FFF2-40B4-BE49-F238E27FC236}">
                      <a16:creationId xmlns:a16="http://schemas.microsoft.com/office/drawing/2014/main" id="{E26352F1-1E7E-B325-451B-7A57CBED0D6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3" name="Group 18">
                <a:extLst>
                  <a:ext uri="{FF2B5EF4-FFF2-40B4-BE49-F238E27FC236}">
                    <a16:creationId xmlns:a16="http://schemas.microsoft.com/office/drawing/2014/main" id="{ABD2BE97-BCE6-2201-10AA-1C82331D0C2B}"/>
                  </a:ext>
                </a:extLst>
              </p:cNvPr>
              <p:cNvGrpSpPr>
                <a:grpSpLocks/>
              </p:cNvGrpSpPr>
              <p:nvPr/>
            </p:nvGrpSpPr>
            <p:grpSpPr bwMode="auto">
              <a:xfrm>
                <a:off x="4995850" y="3260366"/>
                <a:ext cx="474386" cy="304364"/>
                <a:chOff x="674" y="3660"/>
                <a:chExt cx="464" cy="428"/>
              </a:xfrm>
            </p:grpSpPr>
            <p:sp>
              <p:nvSpPr>
                <p:cNvPr id="437" name="Rectangle 19">
                  <a:extLst>
                    <a:ext uri="{FF2B5EF4-FFF2-40B4-BE49-F238E27FC236}">
                      <a16:creationId xmlns:a16="http://schemas.microsoft.com/office/drawing/2014/main" id="{3AF7743B-7C9C-D5CD-3588-EEA9A0132A3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8" name="Rectangle 20">
                  <a:extLst>
                    <a:ext uri="{FF2B5EF4-FFF2-40B4-BE49-F238E27FC236}">
                      <a16:creationId xmlns:a16="http://schemas.microsoft.com/office/drawing/2014/main" id="{997FE914-7475-2F91-3B07-1D9425101E16}"/>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39" name="Line 21">
                  <a:extLst>
                    <a:ext uri="{FF2B5EF4-FFF2-40B4-BE49-F238E27FC236}">
                      <a16:creationId xmlns:a16="http://schemas.microsoft.com/office/drawing/2014/main" id="{C7565B1C-59A5-6875-41A4-53AF9F902BE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0" name="Line 22">
                  <a:extLst>
                    <a:ext uri="{FF2B5EF4-FFF2-40B4-BE49-F238E27FC236}">
                      <a16:creationId xmlns:a16="http://schemas.microsoft.com/office/drawing/2014/main" id="{893A767E-D28C-9FD4-0B0E-503CB9A617D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1" name="Line 23">
                  <a:extLst>
                    <a:ext uri="{FF2B5EF4-FFF2-40B4-BE49-F238E27FC236}">
                      <a16:creationId xmlns:a16="http://schemas.microsoft.com/office/drawing/2014/main" id="{3654F60A-E4AD-493E-10B8-A4704D24C959}"/>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2" name="Line 24">
                  <a:extLst>
                    <a:ext uri="{FF2B5EF4-FFF2-40B4-BE49-F238E27FC236}">
                      <a16:creationId xmlns:a16="http://schemas.microsoft.com/office/drawing/2014/main" id="{82DF76F1-07A5-AC2C-C4C2-3CBF8C71735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3" name="Line 26">
                  <a:extLst>
                    <a:ext uri="{FF2B5EF4-FFF2-40B4-BE49-F238E27FC236}">
                      <a16:creationId xmlns:a16="http://schemas.microsoft.com/office/drawing/2014/main" id="{669E7749-99F1-BDB0-0D69-58BCB2DF0AA7}"/>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44" name="Line 27">
                  <a:extLst>
                    <a:ext uri="{FF2B5EF4-FFF2-40B4-BE49-F238E27FC236}">
                      <a16:creationId xmlns:a16="http://schemas.microsoft.com/office/drawing/2014/main" id="{627494B8-2F05-552E-B777-BE3AF6E829C6}"/>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434" name="Straight Connector 433">
                <a:extLst>
                  <a:ext uri="{FF2B5EF4-FFF2-40B4-BE49-F238E27FC236}">
                    <a16:creationId xmlns:a16="http://schemas.microsoft.com/office/drawing/2014/main" id="{AC01DE25-4F99-F561-BC5B-A626C2EC66C1}"/>
                  </a:ext>
                </a:extLst>
              </p:cNvPr>
              <p:cNvCxnSpPr>
                <a:stCxn id="465" idx="1"/>
                <a:endCxn id="454" idx="1"/>
              </p:cNvCxnSpPr>
              <p:nvPr/>
            </p:nvCxnSpPr>
            <p:spPr bwMode="auto">
              <a:xfrm>
                <a:off x="4340827" y="3461650"/>
                <a:ext cx="113849"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5" name="Straight Connector 434">
                <a:extLst>
                  <a:ext uri="{FF2B5EF4-FFF2-40B4-BE49-F238E27FC236}">
                    <a16:creationId xmlns:a16="http://schemas.microsoft.com/office/drawing/2014/main" id="{61C5D5B3-CA3D-F959-D327-0949D71C37DE}"/>
                  </a:ext>
                </a:extLst>
              </p:cNvPr>
              <p:cNvCxnSpPr>
                <a:stCxn id="454" idx="3"/>
              </p:cNvCxnSpPr>
              <p:nvPr/>
            </p:nvCxnSpPr>
            <p:spPr bwMode="auto">
              <a:xfrm flipV="1">
                <a:off x="4921905" y="3461650"/>
                <a:ext cx="108900" cy="1027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DEDB9177-06A0-66D1-2FBA-9350DE05AF8B}"/>
                  </a:ext>
                </a:extLst>
              </p:cNvPr>
              <p:cNvCxnSpPr>
                <a:stCxn id="453" idx="1"/>
                <a:endCxn id="448" idx="1"/>
              </p:cNvCxnSpPr>
              <p:nvPr/>
            </p:nvCxnSpPr>
            <p:spPr bwMode="auto">
              <a:xfrm flipH="1">
                <a:off x="4284667" y="3719110"/>
                <a:ext cx="170009" cy="18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57" name="Rectangle 356">
              <a:extLst>
                <a:ext uri="{FF2B5EF4-FFF2-40B4-BE49-F238E27FC236}">
                  <a16:creationId xmlns:a16="http://schemas.microsoft.com/office/drawing/2014/main" id="{B18F1E94-13EB-6C2A-D75D-48480245EBFE}"/>
                </a:ext>
              </a:extLst>
            </p:cNvPr>
            <p:cNvSpPr/>
            <p:nvPr/>
          </p:nvSpPr>
          <p:spPr bwMode="auto">
            <a:xfrm>
              <a:off x="1843548" y="2569852"/>
              <a:ext cx="6670862" cy="74365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58" name="Group 18">
              <a:extLst>
                <a:ext uri="{FF2B5EF4-FFF2-40B4-BE49-F238E27FC236}">
                  <a16:creationId xmlns:a16="http://schemas.microsoft.com/office/drawing/2014/main" id="{328BF150-D201-3A12-0EF3-75194A381CB4}"/>
                </a:ext>
              </a:extLst>
            </p:cNvPr>
            <p:cNvGrpSpPr>
              <a:grpSpLocks/>
            </p:cNvGrpSpPr>
            <p:nvPr/>
          </p:nvGrpSpPr>
          <p:grpSpPr bwMode="auto">
            <a:xfrm>
              <a:off x="3106739" y="2774185"/>
              <a:ext cx="1225246" cy="400228"/>
              <a:chOff x="674" y="3660"/>
              <a:chExt cx="464" cy="428"/>
            </a:xfrm>
          </p:grpSpPr>
          <p:sp>
            <p:nvSpPr>
              <p:cNvPr id="421" name="Rectangle 19">
                <a:extLst>
                  <a:ext uri="{FF2B5EF4-FFF2-40B4-BE49-F238E27FC236}">
                    <a16:creationId xmlns:a16="http://schemas.microsoft.com/office/drawing/2014/main" id="{86F51A77-5729-C371-90D4-913FEDE2843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2" name="Rectangle 20">
                <a:extLst>
                  <a:ext uri="{FF2B5EF4-FFF2-40B4-BE49-F238E27FC236}">
                    <a16:creationId xmlns:a16="http://schemas.microsoft.com/office/drawing/2014/main" id="{8D3F108D-286B-AC04-2E47-7217815E49F0}"/>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3" name="Line 21">
                <a:extLst>
                  <a:ext uri="{FF2B5EF4-FFF2-40B4-BE49-F238E27FC236}">
                    <a16:creationId xmlns:a16="http://schemas.microsoft.com/office/drawing/2014/main" id="{EE5C197E-5C12-F0C4-A54D-3EE0BB2ADB7B}"/>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4" name="Line 22">
                <a:extLst>
                  <a:ext uri="{FF2B5EF4-FFF2-40B4-BE49-F238E27FC236}">
                    <a16:creationId xmlns:a16="http://schemas.microsoft.com/office/drawing/2014/main" id="{9782FA83-3122-E110-E0BE-B9DDCEA69B9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5" name="Line 23">
                <a:extLst>
                  <a:ext uri="{FF2B5EF4-FFF2-40B4-BE49-F238E27FC236}">
                    <a16:creationId xmlns:a16="http://schemas.microsoft.com/office/drawing/2014/main" id="{73C97BBD-6E72-B9E3-D646-F2F2DCA03C5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6" name="Line 24">
                <a:extLst>
                  <a:ext uri="{FF2B5EF4-FFF2-40B4-BE49-F238E27FC236}">
                    <a16:creationId xmlns:a16="http://schemas.microsoft.com/office/drawing/2014/main" id="{CB63E356-3673-582E-6FBF-C5EB07B1F01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7" name="Line 25">
                <a:extLst>
                  <a:ext uri="{FF2B5EF4-FFF2-40B4-BE49-F238E27FC236}">
                    <a16:creationId xmlns:a16="http://schemas.microsoft.com/office/drawing/2014/main" id="{0AF08710-FFF6-119D-1954-1DE4A1F81EE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8" name="Line 26">
                <a:extLst>
                  <a:ext uri="{FF2B5EF4-FFF2-40B4-BE49-F238E27FC236}">
                    <a16:creationId xmlns:a16="http://schemas.microsoft.com/office/drawing/2014/main" id="{070D395E-4016-78C9-C529-55B448FFC847}"/>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9" name="Line 27">
                <a:extLst>
                  <a:ext uri="{FF2B5EF4-FFF2-40B4-BE49-F238E27FC236}">
                    <a16:creationId xmlns:a16="http://schemas.microsoft.com/office/drawing/2014/main" id="{9D47D9F6-217A-289C-2089-7400FD34459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 name="Group 18">
              <a:extLst>
                <a:ext uri="{FF2B5EF4-FFF2-40B4-BE49-F238E27FC236}">
                  <a16:creationId xmlns:a16="http://schemas.microsoft.com/office/drawing/2014/main" id="{F91785B7-692C-B67D-40B8-F03691B9FAC0}"/>
                </a:ext>
              </a:extLst>
            </p:cNvPr>
            <p:cNvGrpSpPr>
              <a:grpSpLocks/>
            </p:cNvGrpSpPr>
            <p:nvPr/>
          </p:nvGrpSpPr>
          <p:grpSpPr bwMode="auto">
            <a:xfrm>
              <a:off x="6770792" y="2774185"/>
              <a:ext cx="838402" cy="400228"/>
              <a:chOff x="674" y="3660"/>
              <a:chExt cx="464" cy="428"/>
            </a:xfrm>
          </p:grpSpPr>
          <p:sp>
            <p:nvSpPr>
              <p:cNvPr id="412" name="Rectangle 19">
                <a:extLst>
                  <a:ext uri="{FF2B5EF4-FFF2-40B4-BE49-F238E27FC236}">
                    <a16:creationId xmlns:a16="http://schemas.microsoft.com/office/drawing/2014/main" id="{FB8A32D3-CF85-5E79-9130-442DE0C32894}"/>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3" name="Rectangle 20">
                <a:extLst>
                  <a:ext uri="{FF2B5EF4-FFF2-40B4-BE49-F238E27FC236}">
                    <a16:creationId xmlns:a16="http://schemas.microsoft.com/office/drawing/2014/main" id="{6F36D507-80C6-206E-9EDD-0DE76936A23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4" name="Line 21">
                <a:extLst>
                  <a:ext uri="{FF2B5EF4-FFF2-40B4-BE49-F238E27FC236}">
                    <a16:creationId xmlns:a16="http://schemas.microsoft.com/office/drawing/2014/main" id="{73CFF1DD-1566-2C1B-3F2B-F2AA073AF6EB}"/>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5" name="Line 22">
                <a:extLst>
                  <a:ext uri="{FF2B5EF4-FFF2-40B4-BE49-F238E27FC236}">
                    <a16:creationId xmlns:a16="http://schemas.microsoft.com/office/drawing/2014/main" id="{5B9C06FB-4E56-6EB5-91F3-CCEBDAB7148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6" name="Line 23">
                <a:extLst>
                  <a:ext uri="{FF2B5EF4-FFF2-40B4-BE49-F238E27FC236}">
                    <a16:creationId xmlns:a16="http://schemas.microsoft.com/office/drawing/2014/main" id="{760DEDC4-B211-B50E-E927-50A6A0B7C59B}"/>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7" name="Line 24">
                <a:extLst>
                  <a:ext uri="{FF2B5EF4-FFF2-40B4-BE49-F238E27FC236}">
                    <a16:creationId xmlns:a16="http://schemas.microsoft.com/office/drawing/2014/main" id="{329DB4F7-34D1-35D8-4DD4-3218317599B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8" name="Line 25">
                <a:extLst>
                  <a:ext uri="{FF2B5EF4-FFF2-40B4-BE49-F238E27FC236}">
                    <a16:creationId xmlns:a16="http://schemas.microsoft.com/office/drawing/2014/main" id="{02C4B2B6-349E-58C8-BFEC-E46F232E7338}"/>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9" name="Line 26">
                <a:extLst>
                  <a:ext uri="{FF2B5EF4-FFF2-40B4-BE49-F238E27FC236}">
                    <a16:creationId xmlns:a16="http://schemas.microsoft.com/office/drawing/2014/main" id="{25FF945C-1317-B477-CC0D-54570833FE0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20" name="Line 27">
                <a:extLst>
                  <a:ext uri="{FF2B5EF4-FFF2-40B4-BE49-F238E27FC236}">
                    <a16:creationId xmlns:a16="http://schemas.microsoft.com/office/drawing/2014/main" id="{2BAFF170-A50E-F02B-8A00-BAE4C9D152C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60" name="Group 18">
              <a:extLst>
                <a:ext uri="{FF2B5EF4-FFF2-40B4-BE49-F238E27FC236}">
                  <a16:creationId xmlns:a16="http://schemas.microsoft.com/office/drawing/2014/main" id="{3E0B0FDE-165B-4013-BE1F-D43E205F79A8}"/>
                </a:ext>
              </a:extLst>
            </p:cNvPr>
            <p:cNvGrpSpPr>
              <a:grpSpLocks/>
            </p:cNvGrpSpPr>
            <p:nvPr/>
          </p:nvGrpSpPr>
          <p:grpSpPr bwMode="auto">
            <a:xfrm>
              <a:off x="5790862" y="2774185"/>
              <a:ext cx="691013" cy="442973"/>
              <a:chOff x="674" y="3660"/>
              <a:chExt cx="464" cy="428"/>
            </a:xfrm>
          </p:grpSpPr>
          <p:sp>
            <p:nvSpPr>
              <p:cNvPr id="404" name="Rectangle 19">
                <a:extLst>
                  <a:ext uri="{FF2B5EF4-FFF2-40B4-BE49-F238E27FC236}">
                    <a16:creationId xmlns:a16="http://schemas.microsoft.com/office/drawing/2014/main" id="{1B00215E-F46A-BB71-AD31-A8696CE7972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5" name="Rectangle 20">
                <a:extLst>
                  <a:ext uri="{FF2B5EF4-FFF2-40B4-BE49-F238E27FC236}">
                    <a16:creationId xmlns:a16="http://schemas.microsoft.com/office/drawing/2014/main" id="{4D597D77-5F0A-84C1-B22C-6F9D8E4C5B2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6" name="Line 21">
                <a:extLst>
                  <a:ext uri="{FF2B5EF4-FFF2-40B4-BE49-F238E27FC236}">
                    <a16:creationId xmlns:a16="http://schemas.microsoft.com/office/drawing/2014/main" id="{02C4E373-A28C-0F63-CBB1-2569F8EDBCD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7" name="Line 22">
                <a:extLst>
                  <a:ext uri="{FF2B5EF4-FFF2-40B4-BE49-F238E27FC236}">
                    <a16:creationId xmlns:a16="http://schemas.microsoft.com/office/drawing/2014/main" id="{E4007779-A1E7-62ED-56A7-CAD894F3072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8" name="Line 23">
                <a:extLst>
                  <a:ext uri="{FF2B5EF4-FFF2-40B4-BE49-F238E27FC236}">
                    <a16:creationId xmlns:a16="http://schemas.microsoft.com/office/drawing/2014/main" id="{852623E9-6891-F97E-6B6F-775A9D741337}"/>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9" name="Line 25">
                <a:extLst>
                  <a:ext uri="{FF2B5EF4-FFF2-40B4-BE49-F238E27FC236}">
                    <a16:creationId xmlns:a16="http://schemas.microsoft.com/office/drawing/2014/main" id="{8E16D4C6-E37A-344F-877F-7B061F975A0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0" name="Line 26">
                <a:extLst>
                  <a:ext uri="{FF2B5EF4-FFF2-40B4-BE49-F238E27FC236}">
                    <a16:creationId xmlns:a16="http://schemas.microsoft.com/office/drawing/2014/main" id="{318F7C8C-E986-0B66-B53D-F430C052132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11" name="Line 27">
                <a:extLst>
                  <a:ext uri="{FF2B5EF4-FFF2-40B4-BE49-F238E27FC236}">
                    <a16:creationId xmlns:a16="http://schemas.microsoft.com/office/drawing/2014/main" id="{90A97425-36A3-7D25-E158-03C641E64EDD}"/>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61" name="Group 18">
              <a:extLst>
                <a:ext uri="{FF2B5EF4-FFF2-40B4-BE49-F238E27FC236}">
                  <a16:creationId xmlns:a16="http://schemas.microsoft.com/office/drawing/2014/main" id="{56176A51-B81D-52C3-1C22-3DE5DB9F0D6F}"/>
                </a:ext>
              </a:extLst>
            </p:cNvPr>
            <p:cNvGrpSpPr>
              <a:grpSpLocks/>
            </p:cNvGrpSpPr>
            <p:nvPr/>
          </p:nvGrpSpPr>
          <p:grpSpPr bwMode="auto">
            <a:xfrm>
              <a:off x="4774366" y="2774185"/>
              <a:ext cx="529627" cy="474710"/>
              <a:chOff x="674" y="3660"/>
              <a:chExt cx="464" cy="428"/>
            </a:xfrm>
          </p:grpSpPr>
          <p:sp>
            <p:nvSpPr>
              <p:cNvPr id="395" name="Rectangle 19">
                <a:extLst>
                  <a:ext uri="{FF2B5EF4-FFF2-40B4-BE49-F238E27FC236}">
                    <a16:creationId xmlns:a16="http://schemas.microsoft.com/office/drawing/2014/main" id="{9265E873-65C9-5AD5-2E31-4FFF70EC5C0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6" name="Rectangle 20">
                <a:extLst>
                  <a:ext uri="{FF2B5EF4-FFF2-40B4-BE49-F238E27FC236}">
                    <a16:creationId xmlns:a16="http://schemas.microsoft.com/office/drawing/2014/main" id="{B84ECF39-FCFF-5F24-1852-3855952589F0}"/>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7" name="Line 21">
                <a:extLst>
                  <a:ext uri="{FF2B5EF4-FFF2-40B4-BE49-F238E27FC236}">
                    <a16:creationId xmlns:a16="http://schemas.microsoft.com/office/drawing/2014/main" id="{8A0A34AD-F3F8-7481-D558-A999522DD48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8" name="Line 22">
                <a:extLst>
                  <a:ext uri="{FF2B5EF4-FFF2-40B4-BE49-F238E27FC236}">
                    <a16:creationId xmlns:a16="http://schemas.microsoft.com/office/drawing/2014/main" id="{FC1D4348-668C-3342-0EA0-39083DB01ED4}"/>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9" name="Line 23">
                <a:extLst>
                  <a:ext uri="{FF2B5EF4-FFF2-40B4-BE49-F238E27FC236}">
                    <a16:creationId xmlns:a16="http://schemas.microsoft.com/office/drawing/2014/main" id="{B8268604-9EBF-A5AC-497A-77E19E96858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0" name="Line 24">
                <a:extLst>
                  <a:ext uri="{FF2B5EF4-FFF2-40B4-BE49-F238E27FC236}">
                    <a16:creationId xmlns:a16="http://schemas.microsoft.com/office/drawing/2014/main" id="{41E68F85-DC4D-875A-EBCB-C23E33F7A501}"/>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1" name="Line 25">
                <a:extLst>
                  <a:ext uri="{FF2B5EF4-FFF2-40B4-BE49-F238E27FC236}">
                    <a16:creationId xmlns:a16="http://schemas.microsoft.com/office/drawing/2014/main" id="{B1EA21AC-AE4D-8C72-7146-27BD666D9CFA}"/>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2" name="Line 26">
                <a:extLst>
                  <a:ext uri="{FF2B5EF4-FFF2-40B4-BE49-F238E27FC236}">
                    <a16:creationId xmlns:a16="http://schemas.microsoft.com/office/drawing/2014/main" id="{CFFE2F3B-9EC2-7F99-4DD6-7C236EB8977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403" name="Line 27">
                <a:extLst>
                  <a:ext uri="{FF2B5EF4-FFF2-40B4-BE49-F238E27FC236}">
                    <a16:creationId xmlns:a16="http://schemas.microsoft.com/office/drawing/2014/main" id="{A3E7F02F-F2A8-099E-A633-F902BD97342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62" name="Group 18">
              <a:extLst>
                <a:ext uri="{FF2B5EF4-FFF2-40B4-BE49-F238E27FC236}">
                  <a16:creationId xmlns:a16="http://schemas.microsoft.com/office/drawing/2014/main" id="{B211C2F9-C5E5-3790-2643-FE6267DEE170}"/>
                </a:ext>
              </a:extLst>
            </p:cNvPr>
            <p:cNvGrpSpPr>
              <a:grpSpLocks/>
            </p:cNvGrpSpPr>
            <p:nvPr/>
          </p:nvGrpSpPr>
          <p:grpSpPr bwMode="auto">
            <a:xfrm>
              <a:off x="7931359" y="2774185"/>
              <a:ext cx="529627" cy="474710"/>
              <a:chOff x="674" y="3660"/>
              <a:chExt cx="464" cy="428"/>
            </a:xfrm>
          </p:grpSpPr>
          <p:sp>
            <p:nvSpPr>
              <p:cNvPr id="388" name="Rectangle 19">
                <a:extLst>
                  <a:ext uri="{FF2B5EF4-FFF2-40B4-BE49-F238E27FC236}">
                    <a16:creationId xmlns:a16="http://schemas.microsoft.com/office/drawing/2014/main" id="{5C5DB728-2C8F-58ED-D9F5-987F505A4C8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89" name="Rectangle 20">
                <a:extLst>
                  <a:ext uri="{FF2B5EF4-FFF2-40B4-BE49-F238E27FC236}">
                    <a16:creationId xmlns:a16="http://schemas.microsoft.com/office/drawing/2014/main" id="{4694BEEE-F999-098D-7210-2FEAF9220F0A}"/>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0" name="Line 21">
                <a:extLst>
                  <a:ext uri="{FF2B5EF4-FFF2-40B4-BE49-F238E27FC236}">
                    <a16:creationId xmlns:a16="http://schemas.microsoft.com/office/drawing/2014/main" id="{30B4A7FF-2682-960F-4305-7FDE37290FB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1" name="Line 22">
                <a:extLst>
                  <a:ext uri="{FF2B5EF4-FFF2-40B4-BE49-F238E27FC236}">
                    <a16:creationId xmlns:a16="http://schemas.microsoft.com/office/drawing/2014/main" id="{DC2784FF-B7E5-A258-29F0-A6E13ABC54B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2" name="Line 23">
                <a:extLst>
                  <a:ext uri="{FF2B5EF4-FFF2-40B4-BE49-F238E27FC236}">
                    <a16:creationId xmlns:a16="http://schemas.microsoft.com/office/drawing/2014/main" id="{4639530D-9922-C95A-3F2E-C4AECE8CC30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3" name="Line 24">
                <a:extLst>
                  <a:ext uri="{FF2B5EF4-FFF2-40B4-BE49-F238E27FC236}">
                    <a16:creationId xmlns:a16="http://schemas.microsoft.com/office/drawing/2014/main" id="{88B79CE7-1164-207B-433D-006CA05DB6B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394" name="Line 26">
                <a:extLst>
                  <a:ext uri="{FF2B5EF4-FFF2-40B4-BE49-F238E27FC236}">
                    <a16:creationId xmlns:a16="http://schemas.microsoft.com/office/drawing/2014/main" id="{38B675D8-5DB6-0131-8499-5FEEFEF03703}"/>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sp>
          <p:nvSpPr>
            <p:cNvPr id="363" name="TextBox 362">
              <a:extLst>
                <a:ext uri="{FF2B5EF4-FFF2-40B4-BE49-F238E27FC236}">
                  <a16:creationId xmlns:a16="http://schemas.microsoft.com/office/drawing/2014/main" id="{CD14FFC0-FC71-21AE-DC6B-4EF41C72053E}"/>
                </a:ext>
              </a:extLst>
            </p:cNvPr>
            <p:cNvSpPr txBox="1"/>
            <p:nvPr/>
          </p:nvSpPr>
          <p:spPr>
            <a:xfrm>
              <a:off x="1902260" y="4454388"/>
              <a:ext cx="1246252" cy="4019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Source layer</a:t>
              </a:r>
            </a:p>
          </p:txBody>
        </p:sp>
        <p:sp>
          <p:nvSpPr>
            <p:cNvPr id="364" name="TextBox 363">
              <a:extLst>
                <a:ext uri="{FF2B5EF4-FFF2-40B4-BE49-F238E27FC236}">
                  <a16:creationId xmlns:a16="http://schemas.microsoft.com/office/drawing/2014/main" id="{F18ACB05-8AAA-5F9C-E8D0-D7B543DB29CA}"/>
                </a:ext>
              </a:extLst>
            </p:cNvPr>
            <p:cNvSpPr txBox="1"/>
            <p:nvPr/>
          </p:nvSpPr>
          <p:spPr>
            <a:xfrm>
              <a:off x="1902260" y="3494372"/>
              <a:ext cx="1207664" cy="643197"/>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Enterprise  layer</a:t>
              </a:r>
            </a:p>
          </p:txBody>
        </p:sp>
        <p:sp>
          <p:nvSpPr>
            <p:cNvPr id="365" name="TextBox 364">
              <a:extLst>
                <a:ext uri="{FF2B5EF4-FFF2-40B4-BE49-F238E27FC236}">
                  <a16:creationId xmlns:a16="http://schemas.microsoft.com/office/drawing/2014/main" id="{334E865C-AA14-9A29-D7A9-B3E6D1386B7D}"/>
                </a:ext>
              </a:extLst>
            </p:cNvPr>
            <p:cNvSpPr txBox="1"/>
            <p:nvPr/>
          </p:nvSpPr>
          <p:spPr>
            <a:xfrm>
              <a:off x="1902262" y="2616135"/>
              <a:ext cx="1193632" cy="643197"/>
            </a:xfrm>
            <a:prstGeom prst="rect">
              <a:avLst/>
            </a:prstGeom>
            <a:solidFill>
              <a:schemeClr val="bg1">
                <a:lumMod val="85000"/>
              </a:schemeClr>
            </a:solidFill>
          </p:spPr>
          <p:txBody>
            <a:bodyPr wrap="square" lIns="0" r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Consumption  layer</a:t>
              </a:r>
            </a:p>
          </p:txBody>
        </p:sp>
        <p:cxnSp>
          <p:nvCxnSpPr>
            <p:cNvPr id="366" name="Straight Connector 365">
              <a:extLst>
                <a:ext uri="{FF2B5EF4-FFF2-40B4-BE49-F238E27FC236}">
                  <a16:creationId xmlns:a16="http://schemas.microsoft.com/office/drawing/2014/main" id="{C63B8688-94BD-83E3-C290-998D12CF445B}"/>
                </a:ext>
              </a:extLst>
            </p:cNvPr>
            <p:cNvCxnSpPr>
              <a:stCxn id="594" idx="0"/>
              <a:endCxn id="476" idx="1"/>
            </p:cNvCxnSpPr>
            <p:nvPr/>
          </p:nvCxnSpPr>
          <p:spPr bwMode="auto">
            <a:xfrm flipH="1" flipV="1">
              <a:off x="3310972" y="3893334"/>
              <a:ext cx="64576" cy="4582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C558DC82-93F0-9C8E-9A52-5226EFE79745}"/>
                </a:ext>
              </a:extLst>
            </p:cNvPr>
            <p:cNvCxnSpPr>
              <a:cxnSpLocks/>
            </p:cNvCxnSpPr>
            <p:nvPr/>
          </p:nvCxnSpPr>
          <p:spPr bwMode="auto">
            <a:xfrm flipH="1" flipV="1">
              <a:off x="3429558" y="3896139"/>
              <a:ext cx="633968" cy="503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98860475-3DFF-0B87-7B73-120D8BAB9000}"/>
                </a:ext>
              </a:extLst>
            </p:cNvPr>
            <p:cNvCxnSpPr>
              <a:cxnSpLocks/>
              <a:stCxn id="585" idx="2"/>
            </p:cNvCxnSpPr>
            <p:nvPr/>
          </p:nvCxnSpPr>
          <p:spPr bwMode="auto">
            <a:xfrm flipV="1">
              <a:off x="4087147" y="4121949"/>
              <a:ext cx="231668" cy="3227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9E78EB3E-8A10-73F1-F564-4780E433FFE1}"/>
                </a:ext>
              </a:extLst>
            </p:cNvPr>
            <p:cNvCxnSpPr>
              <a:cxnSpLocks/>
              <a:stCxn id="576" idx="0"/>
              <a:endCxn id="469" idx="1"/>
            </p:cNvCxnSpPr>
            <p:nvPr/>
          </p:nvCxnSpPr>
          <p:spPr bwMode="auto">
            <a:xfrm flipH="1" flipV="1">
              <a:off x="4420829" y="3735537"/>
              <a:ext cx="519960" cy="616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4E24D725-A542-B2C5-CEB5-C6083007028D}"/>
                </a:ext>
              </a:extLst>
            </p:cNvPr>
            <p:cNvCxnSpPr>
              <a:cxnSpLocks/>
              <a:stCxn id="567" idx="2"/>
              <a:endCxn id="460" idx="1"/>
            </p:cNvCxnSpPr>
            <p:nvPr/>
          </p:nvCxnSpPr>
          <p:spPr bwMode="auto">
            <a:xfrm flipH="1" flipV="1">
              <a:off x="4988640" y="3953857"/>
              <a:ext cx="800298" cy="4908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14BAF3A0-4363-BE80-3A61-EC31DF8BF0B3}"/>
                </a:ext>
              </a:extLst>
            </p:cNvPr>
            <p:cNvCxnSpPr>
              <a:cxnSpLocks/>
              <a:stCxn id="511" idx="1"/>
              <a:endCxn id="558" idx="2"/>
            </p:cNvCxnSpPr>
            <p:nvPr/>
          </p:nvCxnSpPr>
          <p:spPr bwMode="auto">
            <a:xfrm>
              <a:off x="6310369" y="4118045"/>
              <a:ext cx="335789" cy="3266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D6094B75-3B41-612C-BE9B-6D1D8FAF38F6}"/>
                </a:ext>
              </a:extLst>
            </p:cNvPr>
            <p:cNvCxnSpPr>
              <a:cxnSpLocks/>
              <a:stCxn id="576" idx="3"/>
              <a:endCxn id="509" idx="1"/>
            </p:cNvCxnSpPr>
            <p:nvPr/>
          </p:nvCxnSpPr>
          <p:spPr bwMode="auto">
            <a:xfrm flipV="1">
              <a:off x="5201607" y="4114249"/>
              <a:ext cx="916028" cy="2838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06D58BDA-2D54-089D-7E5A-F366BA69BB0B}"/>
                </a:ext>
              </a:extLst>
            </p:cNvPr>
            <p:cNvCxnSpPr>
              <a:cxnSpLocks/>
              <a:stCxn id="520" idx="1"/>
              <a:endCxn id="549" idx="0"/>
            </p:cNvCxnSpPr>
            <p:nvPr/>
          </p:nvCxnSpPr>
          <p:spPr bwMode="auto">
            <a:xfrm>
              <a:off x="6945934" y="3942890"/>
              <a:ext cx="544331" cy="4086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CA4905DA-EC3A-3845-F175-5DB3DAC828B0}"/>
                </a:ext>
              </a:extLst>
            </p:cNvPr>
            <p:cNvCxnSpPr>
              <a:cxnSpLocks/>
              <a:stCxn id="489" idx="1"/>
              <a:endCxn id="540" idx="2"/>
            </p:cNvCxnSpPr>
            <p:nvPr/>
          </p:nvCxnSpPr>
          <p:spPr bwMode="auto">
            <a:xfrm>
              <a:off x="7611912" y="3955572"/>
              <a:ext cx="731995" cy="4891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44EE8DC5-F818-96F5-A4BE-9C99F9294224}"/>
                </a:ext>
              </a:extLst>
            </p:cNvPr>
            <p:cNvCxnSpPr>
              <a:cxnSpLocks/>
              <a:endCxn id="540" idx="0"/>
            </p:cNvCxnSpPr>
            <p:nvPr/>
          </p:nvCxnSpPr>
          <p:spPr bwMode="auto">
            <a:xfrm>
              <a:off x="8273981" y="3871964"/>
              <a:ext cx="69926" cy="4795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814C0756-CC2A-64A6-8790-7E0730C787DC}"/>
                </a:ext>
              </a:extLst>
            </p:cNvPr>
            <p:cNvCxnSpPr>
              <a:cxnSpLocks/>
              <a:stCxn id="585" idx="3"/>
              <a:endCxn id="527" idx="1"/>
            </p:cNvCxnSpPr>
            <p:nvPr/>
          </p:nvCxnSpPr>
          <p:spPr bwMode="auto">
            <a:xfrm flipV="1">
              <a:off x="4347965" y="3721781"/>
              <a:ext cx="1837813" cy="676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500E62FF-6C48-A35A-14FF-16C3E574FC0F}"/>
                </a:ext>
              </a:extLst>
            </p:cNvPr>
            <p:cNvCxnSpPr>
              <a:cxnSpLocks/>
            </p:cNvCxnSpPr>
            <p:nvPr/>
          </p:nvCxnSpPr>
          <p:spPr bwMode="auto">
            <a:xfrm flipH="1" flipV="1">
              <a:off x="3746542" y="3108970"/>
              <a:ext cx="572273" cy="3854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B764CD80-6483-CBFF-6CD7-6F71CA294ACA}"/>
                </a:ext>
              </a:extLst>
            </p:cNvPr>
            <p:cNvCxnSpPr>
              <a:cxnSpLocks/>
              <a:stCxn id="450" idx="0"/>
            </p:cNvCxnSpPr>
            <p:nvPr/>
          </p:nvCxnSpPr>
          <p:spPr bwMode="auto">
            <a:xfrm flipH="1" flipV="1">
              <a:off x="3382449" y="3121215"/>
              <a:ext cx="836760" cy="7933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C0C94785-2A0F-3273-F0B9-30D0D7C6BFD6}"/>
                </a:ext>
              </a:extLst>
            </p:cNvPr>
            <p:cNvCxnSpPr>
              <a:cxnSpLocks/>
              <a:stCxn id="454" idx="2"/>
              <a:endCxn id="429" idx="1"/>
            </p:cNvCxnSpPr>
            <p:nvPr/>
          </p:nvCxnSpPr>
          <p:spPr bwMode="auto">
            <a:xfrm flipH="1" flipV="1">
              <a:off x="4131299" y="3169737"/>
              <a:ext cx="803388" cy="5704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F5A242AF-55AB-7811-EE6F-3A33B8E4107D}"/>
                </a:ext>
              </a:extLst>
            </p:cNvPr>
            <p:cNvCxnSpPr>
              <a:cxnSpLocks/>
              <a:stCxn id="460" idx="0"/>
            </p:cNvCxnSpPr>
            <p:nvPr/>
          </p:nvCxnSpPr>
          <p:spPr bwMode="auto">
            <a:xfrm flipV="1">
              <a:off x="4988639" y="3098848"/>
              <a:ext cx="133810" cy="649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80024B1F-B3D1-979E-7370-52834A0DB4DE}"/>
                </a:ext>
              </a:extLst>
            </p:cNvPr>
            <p:cNvCxnSpPr>
              <a:stCxn id="444" idx="0"/>
              <a:endCxn id="395" idx="3"/>
            </p:cNvCxnSpPr>
            <p:nvPr/>
          </p:nvCxnSpPr>
          <p:spPr bwMode="auto">
            <a:xfrm flipH="1" flipV="1">
              <a:off x="5303993" y="3062006"/>
              <a:ext cx="265969" cy="4436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A31B0D20-389F-C5E7-9A61-2BD37340C848}"/>
                </a:ext>
              </a:extLst>
            </p:cNvPr>
            <p:cNvCxnSpPr>
              <a:stCxn id="502" idx="0"/>
              <a:endCxn id="419" idx="1"/>
            </p:cNvCxnSpPr>
            <p:nvPr/>
          </p:nvCxnSpPr>
          <p:spPr bwMode="auto">
            <a:xfrm flipH="1" flipV="1">
              <a:off x="7302022" y="3173478"/>
              <a:ext cx="38593" cy="3192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61A905F5-BC00-C182-D650-6B537946C2C1}"/>
                </a:ext>
              </a:extLst>
            </p:cNvPr>
            <p:cNvCxnSpPr>
              <a:stCxn id="514" idx="0"/>
            </p:cNvCxnSpPr>
            <p:nvPr/>
          </p:nvCxnSpPr>
          <p:spPr bwMode="auto">
            <a:xfrm flipV="1">
              <a:off x="6809859" y="3064543"/>
              <a:ext cx="205332" cy="6107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1A101E82-BFFE-5445-0A4F-53EC8DB72650}"/>
                </a:ext>
              </a:extLst>
            </p:cNvPr>
            <p:cNvCxnSpPr>
              <a:endCxn id="416" idx="0"/>
            </p:cNvCxnSpPr>
            <p:nvPr/>
          </p:nvCxnSpPr>
          <p:spPr bwMode="auto">
            <a:xfrm flipV="1">
              <a:off x="6333326" y="3100539"/>
              <a:ext cx="459149" cy="3997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B1887CA6-AF6C-3A2E-C0D4-8004888F2A7F}"/>
                </a:ext>
              </a:extLst>
            </p:cNvPr>
            <p:cNvCxnSpPr>
              <a:stCxn id="527" idx="0"/>
            </p:cNvCxnSpPr>
            <p:nvPr/>
          </p:nvCxnSpPr>
          <p:spPr bwMode="auto">
            <a:xfrm flipH="1" flipV="1">
              <a:off x="6174584" y="3098848"/>
              <a:ext cx="11193" cy="4141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9C3C73E1-1BBD-323C-B48C-BB7E94CA4CDB}"/>
                </a:ext>
              </a:extLst>
            </p:cNvPr>
            <p:cNvCxnSpPr>
              <a:endCxn id="411" idx="1"/>
            </p:cNvCxnSpPr>
            <p:nvPr/>
          </p:nvCxnSpPr>
          <p:spPr bwMode="auto">
            <a:xfrm flipH="1" flipV="1">
              <a:off x="6368693" y="3211983"/>
              <a:ext cx="376578" cy="52355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DBBE809E-A957-AC17-FFF5-291CA16CECC3}"/>
                </a:ext>
              </a:extLst>
            </p:cNvPr>
            <p:cNvCxnSpPr>
              <a:stCxn id="531" idx="2"/>
            </p:cNvCxnSpPr>
            <p:nvPr/>
          </p:nvCxnSpPr>
          <p:spPr bwMode="auto">
            <a:xfrm flipV="1">
              <a:off x="8174121" y="3098848"/>
              <a:ext cx="99860" cy="5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02" name="Straight Connector 601">
            <a:extLst>
              <a:ext uri="{FF2B5EF4-FFF2-40B4-BE49-F238E27FC236}">
                <a16:creationId xmlns:a16="http://schemas.microsoft.com/office/drawing/2014/main" id="{6B7CA431-F7E0-5E3B-06A6-425E5BB003FB}"/>
              </a:ext>
            </a:extLst>
          </p:cNvPr>
          <p:cNvCxnSpPr/>
          <p:nvPr/>
        </p:nvCxnSpPr>
        <p:spPr bwMode="auto">
          <a:xfrm rot="5400000">
            <a:off x="7968036" y="3015341"/>
            <a:ext cx="0" cy="53971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609" name="AutoShape 4">
            <a:extLst>
              <a:ext uri="{FF2B5EF4-FFF2-40B4-BE49-F238E27FC236}">
                <a16:creationId xmlns:a16="http://schemas.microsoft.com/office/drawing/2014/main" id="{B85E365E-4D0D-3A57-BCAC-2C8D0D8E2433}"/>
              </a:ext>
            </a:extLst>
          </p:cNvPr>
          <p:cNvSpPr>
            <a:spLocks noChangeArrowheads="1"/>
          </p:cNvSpPr>
          <p:nvPr/>
        </p:nvSpPr>
        <p:spPr bwMode="auto">
          <a:xfrm>
            <a:off x="7117157" y="2128358"/>
            <a:ext cx="4549471" cy="2068229"/>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9621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E528826-63F0-2CE9-1227-C7E54EA0BC70}"/>
              </a:ext>
            </a:extLst>
          </p:cNvPr>
          <p:cNvSpPr txBox="1"/>
          <p:nvPr/>
        </p:nvSpPr>
        <p:spPr>
          <a:xfrm>
            <a:off x="8850923" y="6152480"/>
            <a:ext cx="3225668" cy="553998"/>
          </a:xfrm>
          <a:prstGeom prst="rect">
            <a:avLst/>
          </a:prstGeom>
          <a:solidFill>
            <a:schemeClr val="bg1"/>
          </a:solidFill>
        </p:spPr>
        <p:txBody>
          <a:bodyPr wrap="square">
            <a:spAutoFit/>
          </a:bodyPr>
          <a:lstStyle/>
          <a:p>
            <a:pPr marL="0" indent="0" algn="ctr">
              <a:buNone/>
            </a:pPr>
            <a:r>
              <a:rPr lang="en-GB" sz="1600"/>
              <a:t>Logical data fabric </a:t>
            </a:r>
          </a:p>
          <a:p>
            <a:pPr marL="0" indent="0" algn="ctr">
              <a:buNone/>
            </a:pPr>
            <a:r>
              <a:rPr lang="en-GB" sz="1400"/>
              <a:t>(virtual views on everything)</a:t>
            </a:r>
          </a:p>
        </p:txBody>
      </p:sp>
      <p:pic>
        <p:nvPicPr>
          <p:cNvPr id="4" name="Picture 3">
            <a:extLst>
              <a:ext uri="{FF2B5EF4-FFF2-40B4-BE49-F238E27FC236}">
                <a16:creationId xmlns:a16="http://schemas.microsoft.com/office/drawing/2014/main" id="{06758187-789A-4E14-F382-6C01AFAB2E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6204" y="3227478"/>
            <a:ext cx="1067807" cy="1403405"/>
          </a:xfrm>
          <a:prstGeom prst="rect">
            <a:avLst/>
          </a:prstGeom>
        </p:spPr>
      </p:pic>
      <p:sp>
        <p:nvSpPr>
          <p:cNvPr id="2" name="Title 1">
            <a:extLst>
              <a:ext uri="{FF2B5EF4-FFF2-40B4-BE49-F238E27FC236}">
                <a16:creationId xmlns:a16="http://schemas.microsoft.com/office/drawing/2014/main" id="{E81A1D9C-6F9E-C2A4-1193-2B813633239B}"/>
              </a:ext>
            </a:extLst>
          </p:cNvPr>
          <p:cNvSpPr>
            <a:spLocks noGrp="1"/>
          </p:cNvSpPr>
          <p:nvPr>
            <p:ph type="title"/>
          </p:nvPr>
        </p:nvSpPr>
        <p:spPr/>
        <p:txBody>
          <a:bodyPr/>
          <a:lstStyle/>
          <a:p>
            <a:r>
              <a:rPr lang="en-GB"/>
              <a:t>Modern Data Architecture </a:t>
            </a:r>
            <a:br>
              <a:rPr lang="en-GB"/>
            </a:br>
            <a:r>
              <a:rPr lang="en-GB"/>
              <a:t>– Multiple Competing Architectures Have Confused The Market</a:t>
            </a:r>
          </a:p>
        </p:txBody>
      </p:sp>
      <p:sp>
        <p:nvSpPr>
          <p:cNvPr id="6" name="TextBox 5">
            <a:extLst>
              <a:ext uri="{FF2B5EF4-FFF2-40B4-BE49-F238E27FC236}">
                <a16:creationId xmlns:a16="http://schemas.microsoft.com/office/drawing/2014/main" id="{CD2705BB-D947-9282-51D7-816DFA400595}"/>
              </a:ext>
            </a:extLst>
          </p:cNvPr>
          <p:cNvSpPr txBox="1"/>
          <p:nvPr/>
        </p:nvSpPr>
        <p:spPr>
          <a:xfrm>
            <a:off x="4975810" y="864256"/>
            <a:ext cx="2542032" cy="416011"/>
          </a:xfrm>
          <a:prstGeom prst="rect">
            <a:avLst/>
          </a:prstGeom>
          <a:noFill/>
        </p:spPr>
        <p:txBody>
          <a:bodyPr wrap="square">
            <a:spAutoFit/>
          </a:bodyPr>
          <a:lstStyle/>
          <a:p>
            <a:pPr algn="ctr">
              <a:lnSpc>
                <a:spcPct val="150000"/>
              </a:lnSpc>
            </a:pPr>
            <a:r>
              <a:rPr lang="en-GB" sz="1600"/>
              <a:t>Organised Lakehouse</a:t>
            </a:r>
          </a:p>
        </p:txBody>
      </p:sp>
      <p:sp>
        <p:nvSpPr>
          <p:cNvPr id="8" name="TextBox 7">
            <a:extLst>
              <a:ext uri="{FF2B5EF4-FFF2-40B4-BE49-F238E27FC236}">
                <a16:creationId xmlns:a16="http://schemas.microsoft.com/office/drawing/2014/main" id="{CFEB9492-79DC-245A-B0FA-DF0070A3DD32}"/>
              </a:ext>
            </a:extLst>
          </p:cNvPr>
          <p:cNvSpPr txBox="1"/>
          <p:nvPr/>
        </p:nvSpPr>
        <p:spPr>
          <a:xfrm>
            <a:off x="8997182" y="822469"/>
            <a:ext cx="1386190" cy="456472"/>
          </a:xfrm>
          <a:prstGeom prst="rect">
            <a:avLst/>
          </a:prstGeom>
          <a:noFill/>
        </p:spPr>
        <p:txBody>
          <a:bodyPr wrap="square">
            <a:spAutoFit/>
          </a:bodyPr>
          <a:lstStyle/>
          <a:p>
            <a:pPr marL="0" indent="0" algn="ctr">
              <a:lnSpc>
                <a:spcPct val="150000"/>
              </a:lnSpc>
              <a:buNone/>
            </a:pPr>
            <a:r>
              <a:rPr lang="en-GB"/>
              <a:t>Data cloud</a:t>
            </a:r>
          </a:p>
        </p:txBody>
      </p:sp>
      <p:sp>
        <p:nvSpPr>
          <p:cNvPr id="12" name="TextBox 11">
            <a:extLst>
              <a:ext uri="{FF2B5EF4-FFF2-40B4-BE49-F238E27FC236}">
                <a16:creationId xmlns:a16="http://schemas.microsoft.com/office/drawing/2014/main" id="{119FAB02-3053-206D-40BC-CAC6E9EEA8C3}"/>
              </a:ext>
            </a:extLst>
          </p:cNvPr>
          <p:cNvSpPr txBox="1"/>
          <p:nvPr/>
        </p:nvSpPr>
        <p:spPr>
          <a:xfrm>
            <a:off x="757019" y="5867889"/>
            <a:ext cx="3628795" cy="553998"/>
          </a:xfrm>
          <a:prstGeom prst="rect">
            <a:avLst/>
          </a:prstGeom>
          <a:solidFill>
            <a:schemeClr val="bg1"/>
          </a:solidFill>
        </p:spPr>
        <p:txBody>
          <a:bodyPr wrap="square">
            <a:spAutoFit/>
          </a:bodyPr>
          <a:lstStyle/>
          <a:p>
            <a:pPr marL="0" indent="0" algn="ctr">
              <a:buNone/>
            </a:pPr>
            <a:r>
              <a:rPr lang="en-GB" sz="1600"/>
              <a:t>SQL Data Mesh  </a:t>
            </a:r>
          </a:p>
          <a:p>
            <a:pPr marL="0" indent="0" algn="ctr">
              <a:buNone/>
            </a:pPr>
            <a:r>
              <a:rPr lang="en-GB" sz="1400"/>
              <a:t>(virtual views on data in a data lake) </a:t>
            </a:r>
          </a:p>
        </p:txBody>
      </p:sp>
      <p:sp>
        <p:nvSpPr>
          <p:cNvPr id="14" name="TextBox 13">
            <a:extLst>
              <a:ext uri="{FF2B5EF4-FFF2-40B4-BE49-F238E27FC236}">
                <a16:creationId xmlns:a16="http://schemas.microsoft.com/office/drawing/2014/main" id="{A9BDF417-FEAC-0580-9321-1BD57DAF555E}"/>
              </a:ext>
            </a:extLst>
          </p:cNvPr>
          <p:cNvSpPr txBox="1"/>
          <p:nvPr/>
        </p:nvSpPr>
        <p:spPr>
          <a:xfrm>
            <a:off x="4565863" y="5926216"/>
            <a:ext cx="3872296" cy="553998"/>
          </a:xfrm>
          <a:prstGeom prst="rect">
            <a:avLst/>
          </a:prstGeom>
          <a:solidFill>
            <a:schemeClr val="bg1"/>
          </a:solidFill>
        </p:spPr>
        <p:txBody>
          <a:bodyPr wrap="square">
            <a:spAutoFit/>
          </a:bodyPr>
          <a:lstStyle/>
          <a:p>
            <a:pPr marL="0" indent="0" algn="ctr">
              <a:buNone/>
            </a:pPr>
            <a:r>
              <a:rPr lang="en-GB" sz="1600"/>
              <a:t>SQL Lakehouse</a:t>
            </a:r>
          </a:p>
          <a:p>
            <a:pPr marL="0" indent="0" algn="ctr">
              <a:buNone/>
            </a:pPr>
            <a:r>
              <a:rPr lang="en-GB" sz="1400"/>
              <a:t>(virtual views on lakehouse open tables) </a:t>
            </a:r>
          </a:p>
        </p:txBody>
      </p:sp>
      <p:sp>
        <p:nvSpPr>
          <p:cNvPr id="18" name="TextBox 17">
            <a:extLst>
              <a:ext uri="{FF2B5EF4-FFF2-40B4-BE49-F238E27FC236}">
                <a16:creationId xmlns:a16="http://schemas.microsoft.com/office/drawing/2014/main" id="{DBD0B0F0-66F4-95FD-936F-50CE4A2B3EC6}"/>
              </a:ext>
            </a:extLst>
          </p:cNvPr>
          <p:cNvSpPr txBox="1"/>
          <p:nvPr/>
        </p:nvSpPr>
        <p:spPr>
          <a:xfrm>
            <a:off x="1083590" y="954416"/>
            <a:ext cx="3514797" cy="584775"/>
          </a:xfrm>
          <a:prstGeom prst="rect">
            <a:avLst/>
          </a:prstGeom>
          <a:noFill/>
        </p:spPr>
        <p:txBody>
          <a:bodyPr wrap="square">
            <a:spAutoFit/>
          </a:bodyPr>
          <a:lstStyle/>
          <a:p>
            <a:pPr algn="ctr"/>
            <a:r>
              <a:rPr lang="en-GB" sz="1600"/>
              <a:t>custom built zoned data lake feeding multiple analytical data stores</a:t>
            </a:r>
          </a:p>
        </p:txBody>
      </p:sp>
      <p:grpSp>
        <p:nvGrpSpPr>
          <p:cNvPr id="546" name="Group 545">
            <a:extLst>
              <a:ext uri="{FF2B5EF4-FFF2-40B4-BE49-F238E27FC236}">
                <a16:creationId xmlns:a16="http://schemas.microsoft.com/office/drawing/2014/main" id="{DBA1581E-EAB6-8141-B748-B682DA34CA0A}"/>
              </a:ext>
            </a:extLst>
          </p:cNvPr>
          <p:cNvGrpSpPr/>
          <p:nvPr/>
        </p:nvGrpSpPr>
        <p:grpSpPr>
          <a:xfrm>
            <a:off x="5101705" y="1342690"/>
            <a:ext cx="2318061" cy="1852249"/>
            <a:chOff x="6373564" y="4070938"/>
            <a:chExt cx="1977386" cy="1852249"/>
          </a:xfrm>
        </p:grpSpPr>
        <p:grpSp>
          <p:nvGrpSpPr>
            <p:cNvPr id="23" name="Group 22">
              <a:extLst>
                <a:ext uri="{FF2B5EF4-FFF2-40B4-BE49-F238E27FC236}">
                  <a16:creationId xmlns:a16="http://schemas.microsoft.com/office/drawing/2014/main" id="{8B1EE2C5-50B4-FA55-8768-1CAD8FD5EB23}"/>
                </a:ext>
              </a:extLst>
            </p:cNvPr>
            <p:cNvGrpSpPr/>
            <p:nvPr/>
          </p:nvGrpSpPr>
          <p:grpSpPr>
            <a:xfrm>
              <a:off x="6450877" y="5473718"/>
              <a:ext cx="1796699" cy="442333"/>
              <a:chOff x="9576225" y="4549328"/>
              <a:chExt cx="1806229" cy="1341588"/>
            </a:xfrm>
            <a:solidFill>
              <a:schemeClr val="bg1">
                <a:lumMod val="95000"/>
              </a:schemeClr>
            </a:solidFill>
          </p:grpSpPr>
          <p:sp>
            <p:nvSpPr>
              <p:cNvPr id="321" name="AutoShape 4">
                <a:extLst>
                  <a:ext uri="{FF2B5EF4-FFF2-40B4-BE49-F238E27FC236}">
                    <a16:creationId xmlns:a16="http://schemas.microsoft.com/office/drawing/2014/main" id="{1E17121F-EE30-0A21-9647-430E319C6DE4}"/>
                  </a:ext>
                </a:extLst>
              </p:cNvPr>
              <p:cNvSpPr>
                <a:spLocks noChangeArrowheads="1"/>
              </p:cNvSpPr>
              <p:nvPr/>
            </p:nvSpPr>
            <p:spPr bwMode="auto">
              <a:xfrm>
                <a:off x="9577001" y="4549328"/>
                <a:ext cx="1805453" cy="1341588"/>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sp>
            <p:nvSpPr>
              <p:cNvPr id="322" name="Freeform 321">
                <a:extLst>
                  <a:ext uri="{FF2B5EF4-FFF2-40B4-BE49-F238E27FC236}">
                    <a16:creationId xmlns:a16="http://schemas.microsoft.com/office/drawing/2014/main" id="{7D53E0A4-E8AB-0F73-8330-806E60A7BC1A}"/>
                  </a:ext>
                </a:extLst>
              </p:cNvPr>
              <p:cNvSpPr/>
              <p:nvPr/>
            </p:nvSpPr>
            <p:spPr bwMode="auto">
              <a:xfrm>
                <a:off x="9576225" y="5213834"/>
                <a:ext cx="1806229" cy="192043"/>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24" name="Rectangle 23">
              <a:extLst>
                <a:ext uri="{FF2B5EF4-FFF2-40B4-BE49-F238E27FC236}">
                  <a16:creationId xmlns:a16="http://schemas.microsoft.com/office/drawing/2014/main" id="{22C421D9-5B29-F57F-3418-9D787D3CCAA4}"/>
                </a:ext>
              </a:extLst>
            </p:cNvPr>
            <p:cNvSpPr/>
            <p:nvPr/>
          </p:nvSpPr>
          <p:spPr bwMode="gray">
            <a:xfrm rot="16200000">
              <a:off x="6952515" y="4805672"/>
              <a:ext cx="1428541" cy="78546"/>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25" name="Rectangle 24">
              <a:extLst>
                <a:ext uri="{FF2B5EF4-FFF2-40B4-BE49-F238E27FC236}">
                  <a16:creationId xmlns:a16="http://schemas.microsoft.com/office/drawing/2014/main" id="{0577FA37-CA78-821E-E49D-970D44E9BB10}"/>
                </a:ext>
              </a:extLst>
            </p:cNvPr>
            <p:cNvSpPr/>
            <p:nvPr/>
          </p:nvSpPr>
          <p:spPr bwMode="gray">
            <a:xfrm rot="16200000">
              <a:off x="6303794" y="4805672"/>
              <a:ext cx="1428541" cy="78546"/>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26" name="Rounded Rectangle 25">
              <a:extLst>
                <a:ext uri="{FF2B5EF4-FFF2-40B4-BE49-F238E27FC236}">
                  <a16:creationId xmlns:a16="http://schemas.microsoft.com/office/drawing/2014/main" id="{712C0AFD-6C4C-00D7-6F74-E1A8DB7AE745}"/>
                </a:ext>
              </a:extLst>
            </p:cNvPr>
            <p:cNvSpPr/>
            <p:nvPr/>
          </p:nvSpPr>
          <p:spPr bwMode="auto">
            <a:xfrm>
              <a:off x="6451687" y="4089589"/>
              <a:ext cx="501310" cy="147386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7" name="Rounded Rectangle 26">
              <a:extLst>
                <a:ext uri="{FF2B5EF4-FFF2-40B4-BE49-F238E27FC236}">
                  <a16:creationId xmlns:a16="http://schemas.microsoft.com/office/drawing/2014/main" id="{CE6F1A9E-8F09-76C6-A35F-56A3C30E7F31}"/>
                </a:ext>
              </a:extLst>
            </p:cNvPr>
            <p:cNvSpPr/>
            <p:nvPr/>
          </p:nvSpPr>
          <p:spPr bwMode="auto">
            <a:xfrm>
              <a:off x="7091484" y="4079371"/>
              <a:ext cx="501310" cy="147386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8" name="TextBox 27">
              <a:extLst>
                <a:ext uri="{FF2B5EF4-FFF2-40B4-BE49-F238E27FC236}">
                  <a16:creationId xmlns:a16="http://schemas.microsoft.com/office/drawing/2014/main" id="{A53BE138-7F4F-3209-1733-1BCED56D97CC}"/>
                </a:ext>
              </a:extLst>
            </p:cNvPr>
            <p:cNvSpPr txBox="1"/>
            <p:nvPr/>
          </p:nvSpPr>
          <p:spPr>
            <a:xfrm>
              <a:off x="6872996" y="5536605"/>
              <a:ext cx="884333"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9" name="TextBox 28">
              <a:extLst>
                <a:ext uri="{FF2B5EF4-FFF2-40B4-BE49-F238E27FC236}">
                  <a16:creationId xmlns:a16="http://schemas.microsoft.com/office/drawing/2014/main" id="{5269EA8A-D8BC-68D3-45D3-62F2EB157554}"/>
                </a:ext>
              </a:extLst>
            </p:cNvPr>
            <p:cNvSpPr txBox="1"/>
            <p:nvPr/>
          </p:nvSpPr>
          <p:spPr>
            <a:xfrm>
              <a:off x="6395152" y="5676966"/>
              <a:ext cx="1955798" cy="246221"/>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30" name="Group 29">
              <a:extLst>
                <a:ext uri="{FF2B5EF4-FFF2-40B4-BE49-F238E27FC236}">
                  <a16:creationId xmlns:a16="http://schemas.microsoft.com/office/drawing/2014/main" id="{270A5E4D-79C6-DD28-AC82-EC2F9E0C9930}"/>
                </a:ext>
              </a:extLst>
            </p:cNvPr>
            <p:cNvGrpSpPr/>
            <p:nvPr/>
          </p:nvGrpSpPr>
          <p:grpSpPr>
            <a:xfrm>
              <a:off x="7082932" y="5757359"/>
              <a:ext cx="307717" cy="115333"/>
              <a:chOff x="2474972" y="6337135"/>
              <a:chExt cx="1253466" cy="373075"/>
            </a:xfrm>
          </p:grpSpPr>
          <p:pic>
            <p:nvPicPr>
              <p:cNvPr id="318" name="Picture 317">
                <a:extLst>
                  <a:ext uri="{FF2B5EF4-FFF2-40B4-BE49-F238E27FC236}">
                    <a16:creationId xmlns:a16="http://schemas.microsoft.com/office/drawing/2014/main" id="{DABA1DEB-B3B5-1243-BE27-06CD2F75F80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474972" y="6345995"/>
                <a:ext cx="302033" cy="364215"/>
              </a:xfrm>
              <a:prstGeom prst="rect">
                <a:avLst/>
              </a:prstGeom>
            </p:spPr>
          </p:pic>
          <p:pic>
            <p:nvPicPr>
              <p:cNvPr id="319" name="Picture 318">
                <a:extLst>
                  <a:ext uri="{FF2B5EF4-FFF2-40B4-BE49-F238E27FC236}">
                    <a16:creationId xmlns:a16="http://schemas.microsoft.com/office/drawing/2014/main" id="{D65431C5-8C38-E43E-52CC-8AF26DC50B0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386416" y="6364291"/>
                <a:ext cx="342022" cy="342025"/>
              </a:xfrm>
              <a:prstGeom prst="rect">
                <a:avLst/>
              </a:prstGeom>
            </p:spPr>
          </p:pic>
          <p:pic>
            <p:nvPicPr>
              <p:cNvPr id="320" name="Picture 319">
                <a:extLst>
                  <a:ext uri="{FF2B5EF4-FFF2-40B4-BE49-F238E27FC236}">
                    <a16:creationId xmlns:a16="http://schemas.microsoft.com/office/drawing/2014/main" id="{3C17FCEB-8A2B-DEE4-AED9-0EABA27E123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2966408" y="6337135"/>
                <a:ext cx="272729" cy="358768"/>
              </a:xfrm>
              <a:prstGeom prst="rect">
                <a:avLst/>
              </a:prstGeom>
            </p:spPr>
          </p:pic>
        </p:grpSp>
        <p:grpSp>
          <p:nvGrpSpPr>
            <p:cNvPr id="31" name="Group 9">
              <a:extLst>
                <a:ext uri="{FF2B5EF4-FFF2-40B4-BE49-F238E27FC236}">
                  <a16:creationId xmlns:a16="http://schemas.microsoft.com/office/drawing/2014/main" id="{821CA5E1-B518-A099-66E6-25D4CD01BC03}"/>
                </a:ext>
              </a:extLst>
            </p:cNvPr>
            <p:cNvGrpSpPr>
              <a:grpSpLocks/>
            </p:cNvGrpSpPr>
            <p:nvPr/>
          </p:nvGrpSpPr>
          <p:grpSpPr bwMode="auto">
            <a:xfrm>
              <a:off x="6698978" y="4541442"/>
              <a:ext cx="146791" cy="131101"/>
              <a:chOff x="674" y="3660"/>
              <a:chExt cx="464" cy="428"/>
            </a:xfrm>
          </p:grpSpPr>
          <p:sp>
            <p:nvSpPr>
              <p:cNvPr id="310" name="Rectangle 10">
                <a:extLst>
                  <a:ext uri="{FF2B5EF4-FFF2-40B4-BE49-F238E27FC236}">
                    <a16:creationId xmlns:a16="http://schemas.microsoft.com/office/drawing/2014/main" id="{29D4DD6E-81FA-A8AA-107B-24D33FC6E3C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 name="Rectangle 11">
                <a:extLst>
                  <a:ext uri="{FF2B5EF4-FFF2-40B4-BE49-F238E27FC236}">
                    <a16:creationId xmlns:a16="http://schemas.microsoft.com/office/drawing/2014/main" id="{B8480734-5830-45BF-95E0-B27C608E86B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2" name="Line 12">
                <a:extLst>
                  <a:ext uri="{FF2B5EF4-FFF2-40B4-BE49-F238E27FC236}">
                    <a16:creationId xmlns:a16="http://schemas.microsoft.com/office/drawing/2014/main" id="{738CCC5D-679B-C1AC-8685-9C2A4947C30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3" name="Line 13">
                <a:extLst>
                  <a:ext uri="{FF2B5EF4-FFF2-40B4-BE49-F238E27FC236}">
                    <a16:creationId xmlns:a16="http://schemas.microsoft.com/office/drawing/2014/main" id="{6522BC50-6D07-A244-D1BD-9ADE1C69383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4" name="Line 14">
                <a:extLst>
                  <a:ext uri="{FF2B5EF4-FFF2-40B4-BE49-F238E27FC236}">
                    <a16:creationId xmlns:a16="http://schemas.microsoft.com/office/drawing/2014/main" id="{C2170E94-C16F-93A0-2B7F-9AC0ADD9105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5" name="Line 15">
                <a:extLst>
                  <a:ext uri="{FF2B5EF4-FFF2-40B4-BE49-F238E27FC236}">
                    <a16:creationId xmlns:a16="http://schemas.microsoft.com/office/drawing/2014/main" id="{E096CE2C-92F7-2BA9-96FB-EFCDCF67D13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6" name="Line 16">
                <a:extLst>
                  <a:ext uri="{FF2B5EF4-FFF2-40B4-BE49-F238E27FC236}">
                    <a16:creationId xmlns:a16="http://schemas.microsoft.com/office/drawing/2014/main" id="{17CD4D6D-4ECD-1458-7DCC-12FC7F99C6B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7" name="Line 17">
                <a:extLst>
                  <a:ext uri="{FF2B5EF4-FFF2-40B4-BE49-F238E27FC236}">
                    <a16:creationId xmlns:a16="http://schemas.microsoft.com/office/drawing/2014/main" id="{67925512-47E0-DE5B-700E-ED9E37D8E5F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32" name="TextBox 31">
              <a:extLst>
                <a:ext uri="{FF2B5EF4-FFF2-40B4-BE49-F238E27FC236}">
                  <a16:creationId xmlns:a16="http://schemas.microsoft.com/office/drawing/2014/main" id="{B40AB9F8-CCBB-2CDE-7147-46CBC56020F0}"/>
                </a:ext>
              </a:extLst>
            </p:cNvPr>
            <p:cNvSpPr txBox="1"/>
            <p:nvPr/>
          </p:nvSpPr>
          <p:spPr>
            <a:xfrm>
              <a:off x="6373564" y="4090552"/>
              <a:ext cx="657552" cy="18466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Bronze tables</a:t>
              </a:r>
            </a:p>
          </p:txBody>
        </p:sp>
        <p:sp>
          <p:nvSpPr>
            <p:cNvPr id="33" name="TextBox 32">
              <a:extLst>
                <a:ext uri="{FF2B5EF4-FFF2-40B4-BE49-F238E27FC236}">
                  <a16:creationId xmlns:a16="http://schemas.microsoft.com/office/drawing/2014/main" id="{86EABE46-68D6-D087-F01A-3A573E969DA1}"/>
                </a:ext>
              </a:extLst>
            </p:cNvPr>
            <p:cNvSpPr txBox="1"/>
            <p:nvPr/>
          </p:nvSpPr>
          <p:spPr>
            <a:xfrm>
              <a:off x="7043363" y="4090552"/>
              <a:ext cx="606256" cy="18466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Silver tables</a:t>
              </a:r>
            </a:p>
          </p:txBody>
        </p:sp>
        <p:grpSp>
          <p:nvGrpSpPr>
            <p:cNvPr id="34" name="Group 9">
              <a:extLst>
                <a:ext uri="{FF2B5EF4-FFF2-40B4-BE49-F238E27FC236}">
                  <a16:creationId xmlns:a16="http://schemas.microsoft.com/office/drawing/2014/main" id="{279E3317-B900-2B31-2825-BD6C76A7E4EF}"/>
                </a:ext>
              </a:extLst>
            </p:cNvPr>
            <p:cNvGrpSpPr>
              <a:grpSpLocks/>
            </p:cNvGrpSpPr>
            <p:nvPr/>
          </p:nvGrpSpPr>
          <p:grpSpPr bwMode="auto">
            <a:xfrm>
              <a:off x="6784282" y="5338089"/>
              <a:ext cx="146791" cy="131101"/>
              <a:chOff x="674" y="3660"/>
              <a:chExt cx="464" cy="428"/>
            </a:xfrm>
          </p:grpSpPr>
          <p:sp>
            <p:nvSpPr>
              <p:cNvPr id="302" name="Rectangle 10">
                <a:extLst>
                  <a:ext uri="{FF2B5EF4-FFF2-40B4-BE49-F238E27FC236}">
                    <a16:creationId xmlns:a16="http://schemas.microsoft.com/office/drawing/2014/main" id="{9C039262-7A20-4B63-28F1-A017C91D04A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 name="Rectangle 11">
                <a:extLst>
                  <a:ext uri="{FF2B5EF4-FFF2-40B4-BE49-F238E27FC236}">
                    <a16:creationId xmlns:a16="http://schemas.microsoft.com/office/drawing/2014/main" id="{7BB668BF-DB3C-C15A-CD67-6E7A90D5A78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4" name="Line 12">
                <a:extLst>
                  <a:ext uri="{FF2B5EF4-FFF2-40B4-BE49-F238E27FC236}">
                    <a16:creationId xmlns:a16="http://schemas.microsoft.com/office/drawing/2014/main" id="{1B2CF479-2B10-2AF1-FDDF-F8C4397A5310}"/>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 name="Line 13">
                <a:extLst>
                  <a:ext uri="{FF2B5EF4-FFF2-40B4-BE49-F238E27FC236}">
                    <a16:creationId xmlns:a16="http://schemas.microsoft.com/office/drawing/2014/main" id="{7D857BEA-A138-9795-E1FD-CFA5A1DC3AE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 name="Line 14">
                <a:extLst>
                  <a:ext uri="{FF2B5EF4-FFF2-40B4-BE49-F238E27FC236}">
                    <a16:creationId xmlns:a16="http://schemas.microsoft.com/office/drawing/2014/main" id="{1BC02716-DBA1-CD79-8BCC-7DEE288484C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 name="Line 15">
                <a:extLst>
                  <a:ext uri="{FF2B5EF4-FFF2-40B4-BE49-F238E27FC236}">
                    <a16:creationId xmlns:a16="http://schemas.microsoft.com/office/drawing/2014/main" id="{88161AE5-80EA-1363-7A93-233BC64A497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 name="Line 17">
                <a:extLst>
                  <a:ext uri="{FF2B5EF4-FFF2-40B4-BE49-F238E27FC236}">
                    <a16:creationId xmlns:a16="http://schemas.microsoft.com/office/drawing/2014/main" id="{CC64D496-3801-4427-3031-D4CD93920DF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 name="Line 18">
                <a:extLst>
                  <a:ext uri="{FF2B5EF4-FFF2-40B4-BE49-F238E27FC236}">
                    <a16:creationId xmlns:a16="http://schemas.microsoft.com/office/drawing/2014/main" id="{64596589-7A42-F5D9-F0D9-21CA1268FB7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5" name="Group 9">
              <a:extLst>
                <a:ext uri="{FF2B5EF4-FFF2-40B4-BE49-F238E27FC236}">
                  <a16:creationId xmlns:a16="http://schemas.microsoft.com/office/drawing/2014/main" id="{5A3490F7-1FC1-2253-1263-287829DCB21B}"/>
                </a:ext>
              </a:extLst>
            </p:cNvPr>
            <p:cNvGrpSpPr>
              <a:grpSpLocks/>
            </p:cNvGrpSpPr>
            <p:nvPr/>
          </p:nvGrpSpPr>
          <p:grpSpPr bwMode="auto">
            <a:xfrm>
              <a:off x="6517557" y="4386503"/>
              <a:ext cx="146791" cy="131101"/>
              <a:chOff x="674" y="3660"/>
              <a:chExt cx="464" cy="428"/>
            </a:xfrm>
          </p:grpSpPr>
          <p:sp>
            <p:nvSpPr>
              <p:cNvPr id="294" name="Rectangle 10">
                <a:extLst>
                  <a:ext uri="{FF2B5EF4-FFF2-40B4-BE49-F238E27FC236}">
                    <a16:creationId xmlns:a16="http://schemas.microsoft.com/office/drawing/2014/main" id="{92E2A54F-6E01-6D32-0158-2A34744A299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 name="Rectangle 11">
                <a:extLst>
                  <a:ext uri="{FF2B5EF4-FFF2-40B4-BE49-F238E27FC236}">
                    <a16:creationId xmlns:a16="http://schemas.microsoft.com/office/drawing/2014/main" id="{9D1617C4-8345-5EDD-E23E-C7249F6006F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 name="Line 12">
                <a:extLst>
                  <a:ext uri="{FF2B5EF4-FFF2-40B4-BE49-F238E27FC236}">
                    <a16:creationId xmlns:a16="http://schemas.microsoft.com/office/drawing/2014/main" id="{94522D3C-C245-B55A-F3AB-989D678C666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 name="Line 13">
                <a:extLst>
                  <a:ext uri="{FF2B5EF4-FFF2-40B4-BE49-F238E27FC236}">
                    <a16:creationId xmlns:a16="http://schemas.microsoft.com/office/drawing/2014/main" id="{DB75181A-CBF5-0978-D93F-5C7F81FA4CE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 name="Line 14">
                <a:extLst>
                  <a:ext uri="{FF2B5EF4-FFF2-40B4-BE49-F238E27FC236}">
                    <a16:creationId xmlns:a16="http://schemas.microsoft.com/office/drawing/2014/main" id="{0E0771A8-395C-0E86-64DD-94DB1E2557E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 name="Line 16">
                <a:extLst>
                  <a:ext uri="{FF2B5EF4-FFF2-40B4-BE49-F238E27FC236}">
                    <a16:creationId xmlns:a16="http://schemas.microsoft.com/office/drawing/2014/main" id="{8448FFBE-3BCC-EE81-6AE1-3ECAAC3269F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 name="Line 17">
                <a:extLst>
                  <a:ext uri="{FF2B5EF4-FFF2-40B4-BE49-F238E27FC236}">
                    <a16:creationId xmlns:a16="http://schemas.microsoft.com/office/drawing/2014/main" id="{88E8C994-5B5F-40FA-A8C2-D656C3A24C9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 name="Line 18">
                <a:extLst>
                  <a:ext uri="{FF2B5EF4-FFF2-40B4-BE49-F238E27FC236}">
                    <a16:creationId xmlns:a16="http://schemas.microsoft.com/office/drawing/2014/main" id="{19A6C29B-DECD-D109-80D8-39A8EA1C689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6" name="Group 9">
              <a:extLst>
                <a:ext uri="{FF2B5EF4-FFF2-40B4-BE49-F238E27FC236}">
                  <a16:creationId xmlns:a16="http://schemas.microsoft.com/office/drawing/2014/main" id="{2FD54609-68B7-985E-76E9-CED9198B2276}"/>
                </a:ext>
              </a:extLst>
            </p:cNvPr>
            <p:cNvGrpSpPr>
              <a:grpSpLocks/>
            </p:cNvGrpSpPr>
            <p:nvPr/>
          </p:nvGrpSpPr>
          <p:grpSpPr bwMode="auto">
            <a:xfrm>
              <a:off x="6693634" y="4298721"/>
              <a:ext cx="146791" cy="131101"/>
              <a:chOff x="674" y="3660"/>
              <a:chExt cx="464" cy="428"/>
            </a:xfrm>
          </p:grpSpPr>
          <p:sp>
            <p:nvSpPr>
              <p:cNvPr id="287" name="Rectangle 10">
                <a:extLst>
                  <a:ext uri="{FF2B5EF4-FFF2-40B4-BE49-F238E27FC236}">
                    <a16:creationId xmlns:a16="http://schemas.microsoft.com/office/drawing/2014/main" id="{B92812AC-4633-6B0D-3A54-3393A3F5200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8" name="Rectangle 11">
                <a:extLst>
                  <a:ext uri="{FF2B5EF4-FFF2-40B4-BE49-F238E27FC236}">
                    <a16:creationId xmlns:a16="http://schemas.microsoft.com/office/drawing/2014/main" id="{A32EC24F-04D2-C21A-5D2B-EE9D5842C55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9" name="Line 12">
                <a:extLst>
                  <a:ext uri="{FF2B5EF4-FFF2-40B4-BE49-F238E27FC236}">
                    <a16:creationId xmlns:a16="http://schemas.microsoft.com/office/drawing/2014/main" id="{CEE24635-7B44-1003-089C-FB03AD7237F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0" name="Line 13">
                <a:extLst>
                  <a:ext uri="{FF2B5EF4-FFF2-40B4-BE49-F238E27FC236}">
                    <a16:creationId xmlns:a16="http://schemas.microsoft.com/office/drawing/2014/main" id="{B7FCF1A5-9746-D7B8-F496-639539497C4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1" name="Line 14">
                <a:extLst>
                  <a:ext uri="{FF2B5EF4-FFF2-40B4-BE49-F238E27FC236}">
                    <a16:creationId xmlns:a16="http://schemas.microsoft.com/office/drawing/2014/main" id="{7DC1B40A-C3F0-8BD3-05F1-CC6EACD8E73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2" name="Line 15">
                <a:extLst>
                  <a:ext uri="{FF2B5EF4-FFF2-40B4-BE49-F238E27FC236}">
                    <a16:creationId xmlns:a16="http://schemas.microsoft.com/office/drawing/2014/main" id="{AC4BDBD9-31E6-8509-35CD-672192FB1E4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3" name="Line 17">
                <a:extLst>
                  <a:ext uri="{FF2B5EF4-FFF2-40B4-BE49-F238E27FC236}">
                    <a16:creationId xmlns:a16="http://schemas.microsoft.com/office/drawing/2014/main" id="{8116747C-9159-1C74-28D9-1337CA6A640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7" name="Group 9">
              <a:extLst>
                <a:ext uri="{FF2B5EF4-FFF2-40B4-BE49-F238E27FC236}">
                  <a16:creationId xmlns:a16="http://schemas.microsoft.com/office/drawing/2014/main" id="{9DA2B04B-8880-CA42-6DED-D378D2180834}"/>
                </a:ext>
              </a:extLst>
            </p:cNvPr>
            <p:cNvGrpSpPr>
              <a:grpSpLocks/>
            </p:cNvGrpSpPr>
            <p:nvPr/>
          </p:nvGrpSpPr>
          <p:grpSpPr bwMode="auto">
            <a:xfrm>
              <a:off x="6631741" y="4749018"/>
              <a:ext cx="146791" cy="131101"/>
              <a:chOff x="674" y="3660"/>
              <a:chExt cx="464" cy="428"/>
            </a:xfrm>
          </p:grpSpPr>
          <p:sp>
            <p:nvSpPr>
              <p:cNvPr id="280" name="Rectangle 10">
                <a:extLst>
                  <a:ext uri="{FF2B5EF4-FFF2-40B4-BE49-F238E27FC236}">
                    <a16:creationId xmlns:a16="http://schemas.microsoft.com/office/drawing/2014/main" id="{CB47B830-C0A1-33AA-937E-F5759E6DA39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1" name="Rectangle 11">
                <a:extLst>
                  <a:ext uri="{FF2B5EF4-FFF2-40B4-BE49-F238E27FC236}">
                    <a16:creationId xmlns:a16="http://schemas.microsoft.com/office/drawing/2014/main" id="{32DAA515-C1CC-2210-5344-FE02BC72E48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 name="Line 12">
                <a:extLst>
                  <a:ext uri="{FF2B5EF4-FFF2-40B4-BE49-F238E27FC236}">
                    <a16:creationId xmlns:a16="http://schemas.microsoft.com/office/drawing/2014/main" id="{E47E1691-FEA7-789F-8F9E-16A2B6FE9EB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3" name="Line 13">
                <a:extLst>
                  <a:ext uri="{FF2B5EF4-FFF2-40B4-BE49-F238E27FC236}">
                    <a16:creationId xmlns:a16="http://schemas.microsoft.com/office/drawing/2014/main" id="{C00B7DED-5BA5-020C-66E4-27D28CAA851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 name="Line 14">
                <a:extLst>
                  <a:ext uri="{FF2B5EF4-FFF2-40B4-BE49-F238E27FC236}">
                    <a16:creationId xmlns:a16="http://schemas.microsoft.com/office/drawing/2014/main" id="{778C0E48-CE47-0190-27C1-882942CA526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5" name="Line 16">
                <a:extLst>
                  <a:ext uri="{FF2B5EF4-FFF2-40B4-BE49-F238E27FC236}">
                    <a16:creationId xmlns:a16="http://schemas.microsoft.com/office/drawing/2014/main" id="{C136FC80-5902-4DA4-65E1-F0209683AB7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6" name="Line 17">
                <a:extLst>
                  <a:ext uri="{FF2B5EF4-FFF2-40B4-BE49-F238E27FC236}">
                    <a16:creationId xmlns:a16="http://schemas.microsoft.com/office/drawing/2014/main" id="{0EF1FF04-4FBD-1388-1586-DC6FC831C4A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8" name="Group 9">
              <a:extLst>
                <a:ext uri="{FF2B5EF4-FFF2-40B4-BE49-F238E27FC236}">
                  <a16:creationId xmlns:a16="http://schemas.microsoft.com/office/drawing/2014/main" id="{CABB90DA-14CE-C1A2-3EC3-7DB452892284}"/>
                </a:ext>
              </a:extLst>
            </p:cNvPr>
            <p:cNvGrpSpPr>
              <a:grpSpLocks/>
            </p:cNvGrpSpPr>
            <p:nvPr/>
          </p:nvGrpSpPr>
          <p:grpSpPr bwMode="auto">
            <a:xfrm>
              <a:off x="6467447" y="4599564"/>
              <a:ext cx="146791" cy="131101"/>
              <a:chOff x="674" y="3660"/>
              <a:chExt cx="464" cy="428"/>
            </a:xfrm>
          </p:grpSpPr>
          <p:sp>
            <p:nvSpPr>
              <p:cNvPr id="272" name="Rectangle 10">
                <a:extLst>
                  <a:ext uri="{FF2B5EF4-FFF2-40B4-BE49-F238E27FC236}">
                    <a16:creationId xmlns:a16="http://schemas.microsoft.com/office/drawing/2014/main" id="{3FE6FC1E-4730-D699-01AD-CD2494D57ED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 name="Rectangle 11">
                <a:extLst>
                  <a:ext uri="{FF2B5EF4-FFF2-40B4-BE49-F238E27FC236}">
                    <a16:creationId xmlns:a16="http://schemas.microsoft.com/office/drawing/2014/main" id="{55E501B9-50ED-0A22-9379-259CB7A13CC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 name="Line 12">
                <a:extLst>
                  <a:ext uri="{FF2B5EF4-FFF2-40B4-BE49-F238E27FC236}">
                    <a16:creationId xmlns:a16="http://schemas.microsoft.com/office/drawing/2014/main" id="{7931136B-E680-83F0-1690-9FF27C8FD27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 name="Line 13">
                <a:extLst>
                  <a:ext uri="{FF2B5EF4-FFF2-40B4-BE49-F238E27FC236}">
                    <a16:creationId xmlns:a16="http://schemas.microsoft.com/office/drawing/2014/main" id="{02D0A32D-4C55-815F-0911-78705C9D503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 name="Line 14">
                <a:extLst>
                  <a:ext uri="{FF2B5EF4-FFF2-40B4-BE49-F238E27FC236}">
                    <a16:creationId xmlns:a16="http://schemas.microsoft.com/office/drawing/2014/main" id="{1007A71B-B0E7-D5A0-7A75-E5ADDC12ECE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 name="Line 15">
                <a:extLst>
                  <a:ext uri="{FF2B5EF4-FFF2-40B4-BE49-F238E27FC236}">
                    <a16:creationId xmlns:a16="http://schemas.microsoft.com/office/drawing/2014/main" id="{13BBAD9E-75CB-B815-1EF1-840C39BEFCB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 name="Line 16">
                <a:extLst>
                  <a:ext uri="{FF2B5EF4-FFF2-40B4-BE49-F238E27FC236}">
                    <a16:creationId xmlns:a16="http://schemas.microsoft.com/office/drawing/2014/main" id="{7516192C-FB7A-4A06-238B-076B41543AF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 name="Line 18">
                <a:extLst>
                  <a:ext uri="{FF2B5EF4-FFF2-40B4-BE49-F238E27FC236}">
                    <a16:creationId xmlns:a16="http://schemas.microsoft.com/office/drawing/2014/main" id="{DDC820B6-62A8-FFC6-5C6C-2CDCB5EFEB7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9" name="Group 9">
              <a:extLst>
                <a:ext uri="{FF2B5EF4-FFF2-40B4-BE49-F238E27FC236}">
                  <a16:creationId xmlns:a16="http://schemas.microsoft.com/office/drawing/2014/main" id="{B764AF8A-1046-8F5F-3A30-1B67D8A23210}"/>
                </a:ext>
              </a:extLst>
            </p:cNvPr>
            <p:cNvGrpSpPr>
              <a:grpSpLocks/>
            </p:cNvGrpSpPr>
            <p:nvPr/>
          </p:nvGrpSpPr>
          <p:grpSpPr bwMode="auto">
            <a:xfrm>
              <a:off x="6472791" y="4900868"/>
              <a:ext cx="146791" cy="131101"/>
              <a:chOff x="674" y="3660"/>
              <a:chExt cx="464" cy="428"/>
            </a:xfrm>
          </p:grpSpPr>
          <p:sp>
            <p:nvSpPr>
              <p:cNvPr id="266" name="Rectangle 10">
                <a:extLst>
                  <a:ext uri="{FF2B5EF4-FFF2-40B4-BE49-F238E27FC236}">
                    <a16:creationId xmlns:a16="http://schemas.microsoft.com/office/drawing/2014/main" id="{9A6C64BE-CB11-C2F5-94E5-89BD086E45B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 name="Rectangle 11">
                <a:extLst>
                  <a:ext uri="{FF2B5EF4-FFF2-40B4-BE49-F238E27FC236}">
                    <a16:creationId xmlns:a16="http://schemas.microsoft.com/office/drawing/2014/main" id="{CED75A4C-B474-06E8-822B-7851F3AAC19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 name="Line 12">
                <a:extLst>
                  <a:ext uri="{FF2B5EF4-FFF2-40B4-BE49-F238E27FC236}">
                    <a16:creationId xmlns:a16="http://schemas.microsoft.com/office/drawing/2014/main" id="{89C90F70-DA33-23F8-BB67-5E6B48D9CFA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 name="Line 13">
                <a:extLst>
                  <a:ext uri="{FF2B5EF4-FFF2-40B4-BE49-F238E27FC236}">
                    <a16:creationId xmlns:a16="http://schemas.microsoft.com/office/drawing/2014/main" id="{C4231EE9-66C6-2F6E-123E-ADC83323FD3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 name="Line 14">
                <a:extLst>
                  <a:ext uri="{FF2B5EF4-FFF2-40B4-BE49-F238E27FC236}">
                    <a16:creationId xmlns:a16="http://schemas.microsoft.com/office/drawing/2014/main" id="{A1DDECD5-A4D5-FDFF-6000-E948B49FBFF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 name="Line 15">
                <a:extLst>
                  <a:ext uri="{FF2B5EF4-FFF2-40B4-BE49-F238E27FC236}">
                    <a16:creationId xmlns:a16="http://schemas.microsoft.com/office/drawing/2014/main" id="{F84D0553-EDFA-EE33-9D8B-1F86C300F7D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0" name="Group 9">
              <a:extLst>
                <a:ext uri="{FF2B5EF4-FFF2-40B4-BE49-F238E27FC236}">
                  <a16:creationId xmlns:a16="http://schemas.microsoft.com/office/drawing/2014/main" id="{25273231-51AD-0906-9CA4-5C259A5B62B7}"/>
                </a:ext>
              </a:extLst>
            </p:cNvPr>
            <p:cNvGrpSpPr>
              <a:grpSpLocks/>
            </p:cNvGrpSpPr>
            <p:nvPr/>
          </p:nvGrpSpPr>
          <p:grpSpPr bwMode="auto">
            <a:xfrm>
              <a:off x="6510707" y="5118970"/>
              <a:ext cx="146791" cy="131101"/>
              <a:chOff x="674" y="3660"/>
              <a:chExt cx="464" cy="428"/>
            </a:xfrm>
          </p:grpSpPr>
          <p:sp>
            <p:nvSpPr>
              <p:cNvPr id="259" name="Rectangle 10">
                <a:extLst>
                  <a:ext uri="{FF2B5EF4-FFF2-40B4-BE49-F238E27FC236}">
                    <a16:creationId xmlns:a16="http://schemas.microsoft.com/office/drawing/2014/main" id="{C374DDD0-C62A-94B4-F063-C45CDFCE0C8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 name="Rectangle 11">
                <a:extLst>
                  <a:ext uri="{FF2B5EF4-FFF2-40B4-BE49-F238E27FC236}">
                    <a16:creationId xmlns:a16="http://schemas.microsoft.com/office/drawing/2014/main" id="{60752120-FF98-4712-D1F8-66B634B9B85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 name="Line 12">
                <a:extLst>
                  <a:ext uri="{FF2B5EF4-FFF2-40B4-BE49-F238E27FC236}">
                    <a16:creationId xmlns:a16="http://schemas.microsoft.com/office/drawing/2014/main" id="{BEECF25E-B738-EE63-9EBD-C4269CCF9F6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 name="Line 13">
                <a:extLst>
                  <a:ext uri="{FF2B5EF4-FFF2-40B4-BE49-F238E27FC236}">
                    <a16:creationId xmlns:a16="http://schemas.microsoft.com/office/drawing/2014/main" id="{F39BA3F4-D5BE-F7A8-5EC7-9B8B14DEF87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 name="Line 14">
                <a:extLst>
                  <a:ext uri="{FF2B5EF4-FFF2-40B4-BE49-F238E27FC236}">
                    <a16:creationId xmlns:a16="http://schemas.microsoft.com/office/drawing/2014/main" id="{3F0D3693-B1F1-4B6A-ECD5-58B12542956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 name="Line 15">
                <a:extLst>
                  <a:ext uri="{FF2B5EF4-FFF2-40B4-BE49-F238E27FC236}">
                    <a16:creationId xmlns:a16="http://schemas.microsoft.com/office/drawing/2014/main" id="{DD7128FD-F743-87D2-0ECE-7D617E74FCE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 name="Line 16">
                <a:extLst>
                  <a:ext uri="{FF2B5EF4-FFF2-40B4-BE49-F238E27FC236}">
                    <a16:creationId xmlns:a16="http://schemas.microsoft.com/office/drawing/2014/main" id="{AE4B3BFC-D8B4-9DC2-E78A-9F460722CA2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1" name="Group 9">
              <a:extLst>
                <a:ext uri="{FF2B5EF4-FFF2-40B4-BE49-F238E27FC236}">
                  <a16:creationId xmlns:a16="http://schemas.microsoft.com/office/drawing/2014/main" id="{5C55A24C-AD84-DA3D-0E9A-34F0B9D95091}"/>
                </a:ext>
              </a:extLst>
            </p:cNvPr>
            <p:cNvGrpSpPr>
              <a:grpSpLocks/>
            </p:cNvGrpSpPr>
            <p:nvPr/>
          </p:nvGrpSpPr>
          <p:grpSpPr bwMode="auto">
            <a:xfrm>
              <a:off x="6707873" y="5003674"/>
              <a:ext cx="146791" cy="131101"/>
              <a:chOff x="674" y="3660"/>
              <a:chExt cx="464" cy="428"/>
            </a:xfrm>
          </p:grpSpPr>
          <p:sp>
            <p:nvSpPr>
              <p:cNvPr id="250" name="Rectangle 10">
                <a:extLst>
                  <a:ext uri="{FF2B5EF4-FFF2-40B4-BE49-F238E27FC236}">
                    <a16:creationId xmlns:a16="http://schemas.microsoft.com/office/drawing/2014/main" id="{9C928E97-581B-3AC9-E5D6-A4BF6E28979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1" name="Rectangle 11">
                <a:extLst>
                  <a:ext uri="{FF2B5EF4-FFF2-40B4-BE49-F238E27FC236}">
                    <a16:creationId xmlns:a16="http://schemas.microsoft.com/office/drawing/2014/main" id="{1CC80D3B-24F0-5ECC-8B10-84214D19A22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2" name="Line 12">
                <a:extLst>
                  <a:ext uri="{FF2B5EF4-FFF2-40B4-BE49-F238E27FC236}">
                    <a16:creationId xmlns:a16="http://schemas.microsoft.com/office/drawing/2014/main" id="{474E2678-E06A-65F1-073E-C57B1F9F22D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3" name="Line 13">
                <a:extLst>
                  <a:ext uri="{FF2B5EF4-FFF2-40B4-BE49-F238E27FC236}">
                    <a16:creationId xmlns:a16="http://schemas.microsoft.com/office/drawing/2014/main" id="{5059B3F4-6FA7-93EE-C51F-288DD2604CC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4" name="Line 14">
                <a:extLst>
                  <a:ext uri="{FF2B5EF4-FFF2-40B4-BE49-F238E27FC236}">
                    <a16:creationId xmlns:a16="http://schemas.microsoft.com/office/drawing/2014/main" id="{9D10193C-EB9D-C492-1D11-4489F8E9D55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5" name="Line 15">
                <a:extLst>
                  <a:ext uri="{FF2B5EF4-FFF2-40B4-BE49-F238E27FC236}">
                    <a16:creationId xmlns:a16="http://schemas.microsoft.com/office/drawing/2014/main" id="{335326D3-DB25-C1B6-98DE-5C6F0C5907A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6" name="Line 16">
                <a:extLst>
                  <a:ext uri="{FF2B5EF4-FFF2-40B4-BE49-F238E27FC236}">
                    <a16:creationId xmlns:a16="http://schemas.microsoft.com/office/drawing/2014/main" id="{74153894-DB74-7EDF-6E27-CFFA28BCAD4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7" name="Line 17">
                <a:extLst>
                  <a:ext uri="{FF2B5EF4-FFF2-40B4-BE49-F238E27FC236}">
                    <a16:creationId xmlns:a16="http://schemas.microsoft.com/office/drawing/2014/main" id="{919821EE-C4F9-B20F-DF42-01C8AE57ED6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8" name="Line 18">
                <a:extLst>
                  <a:ext uri="{FF2B5EF4-FFF2-40B4-BE49-F238E27FC236}">
                    <a16:creationId xmlns:a16="http://schemas.microsoft.com/office/drawing/2014/main" id="{23680F50-E5FF-005D-1C94-C286036FBB6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2" name="Group 9">
              <a:extLst>
                <a:ext uri="{FF2B5EF4-FFF2-40B4-BE49-F238E27FC236}">
                  <a16:creationId xmlns:a16="http://schemas.microsoft.com/office/drawing/2014/main" id="{1B6B8BBD-3DE2-C530-0D4D-B0E4865239E9}"/>
                </a:ext>
              </a:extLst>
            </p:cNvPr>
            <p:cNvGrpSpPr>
              <a:grpSpLocks/>
            </p:cNvGrpSpPr>
            <p:nvPr/>
          </p:nvGrpSpPr>
          <p:grpSpPr bwMode="auto">
            <a:xfrm>
              <a:off x="6631741" y="5307857"/>
              <a:ext cx="146791" cy="131101"/>
              <a:chOff x="674" y="3660"/>
              <a:chExt cx="464" cy="428"/>
            </a:xfrm>
          </p:grpSpPr>
          <p:sp>
            <p:nvSpPr>
              <p:cNvPr id="245" name="Rectangle 10">
                <a:extLst>
                  <a:ext uri="{FF2B5EF4-FFF2-40B4-BE49-F238E27FC236}">
                    <a16:creationId xmlns:a16="http://schemas.microsoft.com/office/drawing/2014/main" id="{046353CC-CDA1-F6EC-8A90-934E25411A0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6" name="Rectangle 11">
                <a:extLst>
                  <a:ext uri="{FF2B5EF4-FFF2-40B4-BE49-F238E27FC236}">
                    <a16:creationId xmlns:a16="http://schemas.microsoft.com/office/drawing/2014/main" id="{8E2870F3-5BFE-D3AB-6387-2408FF52230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7" name="Line 12">
                <a:extLst>
                  <a:ext uri="{FF2B5EF4-FFF2-40B4-BE49-F238E27FC236}">
                    <a16:creationId xmlns:a16="http://schemas.microsoft.com/office/drawing/2014/main" id="{7285BE7E-C993-F2E5-948F-F6D617D24F5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8" name="Line 13">
                <a:extLst>
                  <a:ext uri="{FF2B5EF4-FFF2-40B4-BE49-F238E27FC236}">
                    <a16:creationId xmlns:a16="http://schemas.microsoft.com/office/drawing/2014/main" id="{CB3CE05E-D72A-A445-A205-1902BDB8633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9" name="Line 14">
                <a:extLst>
                  <a:ext uri="{FF2B5EF4-FFF2-40B4-BE49-F238E27FC236}">
                    <a16:creationId xmlns:a16="http://schemas.microsoft.com/office/drawing/2014/main" id="{BF291323-8489-520F-8F95-6DB2756AF49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3" name="Group 9">
              <a:extLst>
                <a:ext uri="{FF2B5EF4-FFF2-40B4-BE49-F238E27FC236}">
                  <a16:creationId xmlns:a16="http://schemas.microsoft.com/office/drawing/2014/main" id="{B784E8D8-72F2-B9A4-9D2D-A4EA9B5C3931}"/>
                </a:ext>
              </a:extLst>
            </p:cNvPr>
            <p:cNvGrpSpPr>
              <a:grpSpLocks/>
            </p:cNvGrpSpPr>
            <p:nvPr/>
          </p:nvGrpSpPr>
          <p:grpSpPr bwMode="auto">
            <a:xfrm>
              <a:off x="6471016" y="5374233"/>
              <a:ext cx="146791" cy="131101"/>
              <a:chOff x="674" y="3660"/>
              <a:chExt cx="464" cy="428"/>
            </a:xfrm>
          </p:grpSpPr>
          <p:sp>
            <p:nvSpPr>
              <p:cNvPr id="238" name="Rectangle 10">
                <a:extLst>
                  <a:ext uri="{FF2B5EF4-FFF2-40B4-BE49-F238E27FC236}">
                    <a16:creationId xmlns:a16="http://schemas.microsoft.com/office/drawing/2014/main" id="{0EC68504-1800-8EE4-685F-7877F29BBB1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9" name="Rectangle 11">
                <a:extLst>
                  <a:ext uri="{FF2B5EF4-FFF2-40B4-BE49-F238E27FC236}">
                    <a16:creationId xmlns:a16="http://schemas.microsoft.com/office/drawing/2014/main" id="{FD32F605-A6D7-8E4E-70D7-F278B86628FA}"/>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0" name="Line 12">
                <a:extLst>
                  <a:ext uri="{FF2B5EF4-FFF2-40B4-BE49-F238E27FC236}">
                    <a16:creationId xmlns:a16="http://schemas.microsoft.com/office/drawing/2014/main" id="{E67FEE4A-0D3B-D0C3-0D70-8A40DE5177A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1" name="Line 13">
                <a:extLst>
                  <a:ext uri="{FF2B5EF4-FFF2-40B4-BE49-F238E27FC236}">
                    <a16:creationId xmlns:a16="http://schemas.microsoft.com/office/drawing/2014/main" id="{BA899E5D-B611-8E5A-3505-B0144DC250D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2" name="Line 14">
                <a:extLst>
                  <a:ext uri="{FF2B5EF4-FFF2-40B4-BE49-F238E27FC236}">
                    <a16:creationId xmlns:a16="http://schemas.microsoft.com/office/drawing/2014/main" id="{2E3AE955-F43B-11E5-7055-5018F7519C4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 name="Line 15">
                <a:extLst>
                  <a:ext uri="{FF2B5EF4-FFF2-40B4-BE49-F238E27FC236}">
                    <a16:creationId xmlns:a16="http://schemas.microsoft.com/office/drawing/2014/main" id="{31DAFABF-1943-B687-FF95-95DD1993434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4" name="Line 18">
                <a:extLst>
                  <a:ext uri="{FF2B5EF4-FFF2-40B4-BE49-F238E27FC236}">
                    <a16:creationId xmlns:a16="http://schemas.microsoft.com/office/drawing/2014/main" id="{924DC001-C75A-99F3-C58A-4D4B2BFEA98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4" name="Group 9">
              <a:extLst>
                <a:ext uri="{FF2B5EF4-FFF2-40B4-BE49-F238E27FC236}">
                  <a16:creationId xmlns:a16="http://schemas.microsoft.com/office/drawing/2014/main" id="{B279C0EC-98A1-42E3-D0AE-C56F2E77C70C}"/>
                </a:ext>
              </a:extLst>
            </p:cNvPr>
            <p:cNvGrpSpPr>
              <a:grpSpLocks/>
            </p:cNvGrpSpPr>
            <p:nvPr/>
          </p:nvGrpSpPr>
          <p:grpSpPr bwMode="auto">
            <a:xfrm>
              <a:off x="7462597" y="4278802"/>
              <a:ext cx="113478" cy="143649"/>
              <a:chOff x="674" y="3660"/>
              <a:chExt cx="464" cy="428"/>
            </a:xfrm>
          </p:grpSpPr>
          <p:sp>
            <p:nvSpPr>
              <p:cNvPr id="229" name="Rectangle 10">
                <a:extLst>
                  <a:ext uri="{FF2B5EF4-FFF2-40B4-BE49-F238E27FC236}">
                    <a16:creationId xmlns:a16="http://schemas.microsoft.com/office/drawing/2014/main" id="{17FA1B29-BF8C-0389-2440-75888B863CE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0" name="Rectangle 11">
                <a:extLst>
                  <a:ext uri="{FF2B5EF4-FFF2-40B4-BE49-F238E27FC236}">
                    <a16:creationId xmlns:a16="http://schemas.microsoft.com/office/drawing/2014/main" id="{7B9C6545-94A6-1A89-BD9D-43241DC3F68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1" name="Line 12">
                <a:extLst>
                  <a:ext uri="{FF2B5EF4-FFF2-40B4-BE49-F238E27FC236}">
                    <a16:creationId xmlns:a16="http://schemas.microsoft.com/office/drawing/2014/main" id="{22A7245D-179E-FC33-F279-059CC28F47E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2" name="Line 13">
                <a:extLst>
                  <a:ext uri="{FF2B5EF4-FFF2-40B4-BE49-F238E27FC236}">
                    <a16:creationId xmlns:a16="http://schemas.microsoft.com/office/drawing/2014/main" id="{47DAAE5E-902E-00D6-0E01-689A8516812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3" name="Line 14">
                <a:extLst>
                  <a:ext uri="{FF2B5EF4-FFF2-40B4-BE49-F238E27FC236}">
                    <a16:creationId xmlns:a16="http://schemas.microsoft.com/office/drawing/2014/main" id="{755104E0-4EE3-C008-1831-CE4F7DAE646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4" name="Line 15">
                <a:extLst>
                  <a:ext uri="{FF2B5EF4-FFF2-40B4-BE49-F238E27FC236}">
                    <a16:creationId xmlns:a16="http://schemas.microsoft.com/office/drawing/2014/main" id="{7FEEBA42-C349-DD49-D35E-84EFE3B1942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 name="Line 16">
                <a:extLst>
                  <a:ext uri="{FF2B5EF4-FFF2-40B4-BE49-F238E27FC236}">
                    <a16:creationId xmlns:a16="http://schemas.microsoft.com/office/drawing/2014/main" id="{5BC3FDF8-5DDB-0C9B-B9D4-BFD601A7CA8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6" name="Line 17">
                <a:extLst>
                  <a:ext uri="{FF2B5EF4-FFF2-40B4-BE49-F238E27FC236}">
                    <a16:creationId xmlns:a16="http://schemas.microsoft.com/office/drawing/2014/main" id="{7EA0857F-7C31-255F-697B-1325BE22760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7" name="Line 18">
                <a:extLst>
                  <a:ext uri="{FF2B5EF4-FFF2-40B4-BE49-F238E27FC236}">
                    <a16:creationId xmlns:a16="http://schemas.microsoft.com/office/drawing/2014/main" id="{7F78E3F7-2E33-1BFC-2F51-AE117E959AC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5" name="Group 9">
              <a:extLst>
                <a:ext uri="{FF2B5EF4-FFF2-40B4-BE49-F238E27FC236}">
                  <a16:creationId xmlns:a16="http://schemas.microsoft.com/office/drawing/2014/main" id="{37C1DD47-3B55-CC24-F66B-125169FD4827}"/>
                </a:ext>
              </a:extLst>
            </p:cNvPr>
            <p:cNvGrpSpPr>
              <a:grpSpLocks/>
            </p:cNvGrpSpPr>
            <p:nvPr/>
          </p:nvGrpSpPr>
          <p:grpSpPr bwMode="auto">
            <a:xfrm>
              <a:off x="7462597" y="4488175"/>
              <a:ext cx="113478" cy="143649"/>
              <a:chOff x="674" y="3660"/>
              <a:chExt cx="464" cy="428"/>
            </a:xfrm>
          </p:grpSpPr>
          <p:sp>
            <p:nvSpPr>
              <p:cNvPr id="220" name="Rectangle 10">
                <a:extLst>
                  <a:ext uri="{FF2B5EF4-FFF2-40B4-BE49-F238E27FC236}">
                    <a16:creationId xmlns:a16="http://schemas.microsoft.com/office/drawing/2014/main" id="{58D9E270-47B7-6988-A2A1-BA221BD502A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1" name="Rectangle 11">
                <a:extLst>
                  <a:ext uri="{FF2B5EF4-FFF2-40B4-BE49-F238E27FC236}">
                    <a16:creationId xmlns:a16="http://schemas.microsoft.com/office/drawing/2014/main" id="{5892ADB6-D2BA-AFDF-FDF9-0D661B6200B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2" name="Line 12">
                <a:extLst>
                  <a:ext uri="{FF2B5EF4-FFF2-40B4-BE49-F238E27FC236}">
                    <a16:creationId xmlns:a16="http://schemas.microsoft.com/office/drawing/2014/main" id="{EEECA1B6-5001-76B0-B957-87A5AE31AB5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3" name="Line 13">
                <a:extLst>
                  <a:ext uri="{FF2B5EF4-FFF2-40B4-BE49-F238E27FC236}">
                    <a16:creationId xmlns:a16="http://schemas.microsoft.com/office/drawing/2014/main" id="{9F388743-C2FA-4B97-8BC5-27CAC43D8CC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4" name="Line 14">
                <a:extLst>
                  <a:ext uri="{FF2B5EF4-FFF2-40B4-BE49-F238E27FC236}">
                    <a16:creationId xmlns:a16="http://schemas.microsoft.com/office/drawing/2014/main" id="{E5CC9A1D-97F0-3816-DBE6-0536837DEC7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 name="Line 15">
                <a:extLst>
                  <a:ext uri="{FF2B5EF4-FFF2-40B4-BE49-F238E27FC236}">
                    <a16:creationId xmlns:a16="http://schemas.microsoft.com/office/drawing/2014/main" id="{87E0700C-355E-FA0F-CEAB-D3068D75A85C}"/>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6" name="Line 16">
                <a:extLst>
                  <a:ext uri="{FF2B5EF4-FFF2-40B4-BE49-F238E27FC236}">
                    <a16:creationId xmlns:a16="http://schemas.microsoft.com/office/drawing/2014/main" id="{476D0D59-B984-4F2E-40F8-8FD6B4CDEB49}"/>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7" name="Line 17">
                <a:extLst>
                  <a:ext uri="{FF2B5EF4-FFF2-40B4-BE49-F238E27FC236}">
                    <a16:creationId xmlns:a16="http://schemas.microsoft.com/office/drawing/2014/main" id="{5F01C75C-A8E1-516E-40AB-6ACD90A955C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8" name="Line 18">
                <a:extLst>
                  <a:ext uri="{FF2B5EF4-FFF2-40B4-BE49-F238E27FC236}">
                    <a16:creationId xmlns:a16="http://schemas.microsoft.com/office/drawing/2014/main" id="{7638574D-5986-6578-F6A0-382B6AC8D40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6" name="Group 9">
              <a:extLst>
                <a:ext uri="{FF2B5EF4-FFF2-40B4-BE49-F238E27FC236}">
                  <a16:creationId xmlns:a16="http://schemas.microsoft.com/office/drawing/2014/main" id="{14EC5E7A-D339-011B-CDAB-EEC08B0A680A}"/>
                </a:ext>
              </a:extLst>
            </p:cNvPr>
            <p:cNvGrpSpPr>
              <a:grpSpLocks/>
            </p:cNvGrpSpPr>
            <p:nvPr/>
          </p:nvGrpSpPr>
          <p:grpSpPr bwMode="auto">
            <a:xfrm>
              <a:off x="7455858" y="4822335"/>
              <a:ext cx="113478" cy="143649"/>
              <a:chOff x="674" y="3660"/>
              <a:chExt cx="464" cy="428"/>
            </a:xfrm>
          </p:grpSpPr>
          <p:sp>
            <p:nvSpPr>
              <p:cNvPr id="211" name="Rectangle 10">
                <a:extLst>
                  <a:ext uri="{FF2B5EF4-FFF2-40B4-BE49-F238E27FC236}">
                    <a16:creationId xmlns:a16="http://schemas.microsoft.com/office/drawing/2014/main" id="{31499B98-B613-5FC7-EDE3-E6E28583247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2" name="Rectangle 11">
                <a:extLst>
                  <a:ext uri="{FF2B5EF4-FFF2-40B4-BE49-F238E27FC236}">
                    <a16:creationId xmlns:a16="http://schemas.microsoft.com/office/drawing/2014/main" id="{5745EFB4-0A1D-EAB8-3236-5ACD61ACE6F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3" name="Line 12">
                <a:extLst>
                  <a:ext uri="{FF2B5EF4-FFF2-40B4-BE49-F238E27FC236}">
                    <a16:creationId xmlns:a16="http://schemas.microsoft.com/office/drawing/2014/main" id="{C46FB969-7531-30E2-C4DC-0ADBB5362A8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4" name="Line 13">
                <a:extLst>
                  <a:ext uri="{FF2B5EF4-FFF2-40B4-BE49-F238E27FC236}">
                    <a16:creationId xmlns:a16="http://schemas.microsoft.com/office/drawing/2014/main" id="{8B018AF1-1D82-D526-68CB-4A6D21F4B4A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5" name="Line 14">
                <a:extLst>
                  <a:ext uri="{FF2B5EF4-FFF2-40B4-BE49-F238E27FC236}">
                    <a16:creationId xmlns:a16="http://schemas.microsoft.com/office/drawing/2014/main" id="{A584CD55-FA9F-F8DE-9C47-344A68475C9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6" name="Line 15">
                <a:extLst>
                  <a:ext uri="{FF2B5EF4-FFF2-40B4-BE49-F238E27FC236}">
                    <a16:creationId xmlns:a16="http://schemas.microsoft.com/office/drawing/2014/main" id="{B2603DAE-048B-13E7-CF00-018121A8417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7" name="Line 16">
                <a:extLst>
                  <a:ext uri="{FF2B5EF4-FFF2-40B4-BE49-F238E27FC236}">
                    <a16:creationId xmlns:a16="http://schemas.microsoft.com/office/drawing/2014/main" id="{67B26734-5272-9DAC-BE90-99745EC3DE6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8" name="Line 17">
                <a:extLst>
                  <a:ext uri="{FF2B5EF4-FFF2-40B4-BE49-F238E27FC236}">
                    <a16:creationId xmlns:a16="http://schemas.microsoft.com/office/drawing/2014/main" id="{FBC5AEE6-60B6-4440-7936-CE5EA17E29D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9" name="Line 18">
                <a:extLst>
                  <a:ext uri="{FF2B5EF4-FFF2-40B4-BE49-F238E27FC236}">
                    <a16:creationId xmlns:a16="http://schemas.microsoft.com/office/drawing/2014/main" id="{768016D4-E5F9-98C1-DC81-E57A383BE49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7" name="Group 9">
              <a:extLst>
                <a:ext uri="{FF2B5EF4-FFF2-40B4-BE49-F238E27FC236}">
                  <a16:creationId xmlns:a16="http://schemas.microsoft.com/office/drawing/2014/main" id="{5803716E-E826-69A9-BA9A-C10D6D119F0C}"/>
                </a:ext>
              </a:extLst>
            </p:cNvPr>
            <p:cNvGrpSpPr>
              <a:grpSpLocks/>
            </p:cNvGrpSpPr>
            <p:nvPr/>
          </p:nvGrpSpPr>
          <p:grpSpPr bwMode="auto">
            <a:xfrm>
              <a:off x="7461116" y="5029775"/>
              <a:ext cx="113478" cy="143649"/>
              <a:chOff x="674" y="3660"/>
              <a:chExt cx="464" cy="428"/>
            </a:xfrm>
          </p:grpSpPr>
          <p:sp>
            <p:nvSpPr>
              <p:cNvPr id="202" name="Rectangle 10">
                <a:extLst>
                  <a:ext uri="{FF2B5EF4-FFF2-40B4-BE49-F238E27FC236}">
                    <a16:creationId xmlns:a16="http://schemas.microsoft.com/office/drawing/2014/main" id="{D53382D0-2240-D77D-4C8C-30DCC743E4D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3" name="Rectangle 11">
                <a:extLst>
                  <a:ext uri="{FF2B5EF4-FFF2-40B4-BE49-F238E27FC236}">
                    <a16:creationId xmlns:a16="http://schemas.microsoft.com/office/drawing/2014/main" id="{642EFE8A-92E4-129A-3A5F-8255D2CC2226}"/>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4" name="Line 12">
                <a:extLst>
                  <a:ext uri="{FF2B5EF4-FFF2-40B4-BE49-F238E27FC236}">
                    <a16:creationId xmlns:a16="http://schemas.microsoft.com/office/drawing/2014/main" id="{558EB60F-226F-39BA-6908-04212A70A7A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 name="Line 13">
                <a:extLst>
                  <a:ext uri="{FF2B5EF4-FFF2-40B4-BE49-F238E27FC236}">
                    <a16:creationId xmlns:a16="http://schemas.microsoft.com/office/drawing/2014/main" id="{F0EFF67C-7425-783A-D276-4F72A953E68B}"/>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 name="Line 14">
                <a:extLst>
                  <a:ext uri="{FF2B5EF4-FFF2-40B4-BE49-F238E27FC236}">
                    <a16:creationId xmlns:a16="http://schemas.microsoft.com/office/drawing/2014/main" id="{3A98F145-CB1E-70EA-B978-0B084909949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7" name="Line 15">
                <a:extLst>
                  <a:ext uri="{FF2B5EF4-FFF2-40B4-BE49-F238E27FC236}">
                    <a16:creationId xmlns:a16="http://schemas.microsoft.com/office/drawing/2014/main" id="{0148DF67-881D-BE44-D98A-9C4A02AEED4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8" name="Line 16">
                <a:extLst>
                  <a:ext uri="{FF2B5EF4-FFF2-40B4-BE49-F238E27FC236}">
                    <a16:creationId xmlns:a16="http://schemas.microsoft.com/office/drawing/2014/main" id="{DEEAA592-03C4-5BA9-0E30-1C2A941D8AF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9" name="Line 17">
                <a:extLst>
                  <a:ext uri="{FF2B5EF4-FFF2-40B4-BE49-F238E27FC236}">
                    <a16:creationId xmlns:a16="http://schemas.microsoft.com/office/drawing/2014/main" id="{E7709DC9-59BC-1B75-4543-D70017B2238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0" name="Line 18">
                <a:extLst>
                  <a:ext uri="{FF2B5EF4-FFF2-40B4-BE49-F238E27FC236}">
                    <a16:creationId xmlns:a16="http://schemas.microsoft.com/office/drawing/2014/main" id="{28A518F3-A41F-DD61-E237-A93A7443443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8" name="Group 9">
              <a:extLst>
                <a:ext uri="{FF2B5EF4-FFF2-40B4-BE49-F238E27FC236}">
                  <a16:creationId xmlns:a16="http://schemas.microsoft.com/office/drawing/2014/main" id="{1DAEA1AA-CE9B-FF83-1E5B-43067DAD99E7}"/>
                </a:ext>
              </a:extLst>
            </p:cNvPr>
            <p:cNvGrpSpPr>
              <a:grpSpLocks/>
            </p:cNvGrpSpPr>
            <p:nvPr/>
          </p:nvGrpSpPr>
          <p:grpSpPr bwMode="auto">
            <a:xfrm>
              <a:off x="7465515" y="5202618"/>
              <a:ext cx="113478" cy="143649"/>
              <a:chOff x="674" y="3660"/>
              <a:chExt cx="464" cy="428"/>
            </a:xfrm>
          </p:grpSpPr>
          <p:sp>
            <p:nvSpPr>
              <p:cNvPr id="193" name="Rectangle 10">
                <a:extLst>
                  <a:ext uri="{FF2B5EF4-FFF2-40B4-BE49-F238E27FC236}">
                    <a16:creationId xmlns:a16="http://schemas.microsoft.com/office/drawing/2014/main" id="{9A4FE52E-7B50-C556-D5E8-358492D3EEA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4" name="Rectangle 11">
                <a:extLst>
                  <a:ext uri="{FF2B5EF4-FFF2-40B4-BE49-F238E27FC236}">
                    <a16:creationId xmlns:a16="http://schemas.microsoft.com/office/drawing/2014/main" id="{97629977-46DF-475E-8071-8F20F7EE4F7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5" name="Line 12">
                <a:extLst>
                  <a:ext uri="{FF2B5EF4-FFF2-40B4-BE49-F238E27FC236}">
                    <a16:creationId xmlns:a16="http://schemas.microsoft.com/office/drawing/2014/main" id="{AC25D197-3EF4-99DC-A4CF-FB5FF23C108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6" name="Line 13">
                <a:extLst>
                  <a:ext uri="{FF2B5EF4-FFF2-40B4-BE49-F238E27FC236}">
                    <a16:creationId xmlns:a16="http://schemas.microsoft.com/office/drawing/2014/main" id="{3A85923E-29BE-A4E7-F88F-63D0BE1755F9}"/>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7" name="Line 14">
                <a:extLst>
                  <a:ext uri="{FF2B5EF4-FFF2-40B4-BE49-F238E27FC236}">
                    <a16:creationId xmlns:a16="http://schemas.microsoft.com/office/drawing/2014/main" id="{082F5E4C-8EAA-C9BF-4EB0-A6B6C22F719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8" name="Line 15">
                <a:extLst>
                  <a:ext uri="{FF2B5EF4-FFF2-40B4-BE49-F238E27FC236}">
                    <a16:creationId xmlns:a16="http://schemas.microsoft.com/office/drawing/2014/main" id="{43F170BF-0601-5606-CEE7-FFC71BE1780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9" name="Line 16">
                <a:extLst>
                  <a:ext uri="{FF2B5EF4-FFF2-40B4-BE49-F238E27FC236}">
                    <a16:creationId xmlns:a16="http://schemas.microsoft.com/office/drawing/2014/main" id="{4F2BB7DC-0805-4957-3C7E-A87488ECE63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0" name="Line 17">
                <a:extLst>
                  <a:ext uri="{FF2B5EF4-FFF2-40B4-BE49-F238E27FC236}">
                    <a16:creationId xmlns:a16="http://schemas.microsoft.com/office/drawing/2014/main" id="{EDF16F74-E62E-9BF0-1C1A-064FD3C43FA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1" name="Line 18">
                <a:extLst>
                  <a:ext uri="{FF2B5EF4-FFF2-40B4-BE49-F238E27FC236}">
                    <a16:creationId xmlns:a16="http://schemas.microsoft.com/office/drawing/2014/main" id="{2B6E3CBA-14B9-346A-8AC6-1EFB70C8BDA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49" name="Can 48">
              <a:extLst>
                <a:ext uri="{FF2B5EF4-FFF2-40B4-BE49-F238E27FC236}">
                  <a16:creationId xmlns:a16="http://schemas.microsoft.com/office/drawing/2014/main" id="{15691B98-E165-2A8E-A52F-FC04D1F0FC9F}"/>
                </a:ext>
              </a:extLst>
            </p:cNvPr>
            <p:cNvSpPr/>
            <p:nvPr/>
          </p:nvSpPr>
          <p:spPr bwMode="auto">
            <a:xfrm>
              <a:off x="7114561" y="4264648"/>
              <a:ext cx="375676" cy="17212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customer</a:t>
              </a:r>
            </a:p>
          </p:txBody>
        </p:sp>
        <p:sp>
          <p:nvSpPr>
            <p:cNvPr id="50" name="Can 49">
              <a:extLst>
                <a:ext uri="{FF2B5EF4-FFF2-40B4-BE49-F238E27FC236}">
                  <a16:creationId xmlns:a16="http://schemas.microsoft.com/office/drawing/2014/main" id="{7D784FF2-6BAA-19AB-25DB-FEBDF39BC2A9}"/>
                </a:ext>
              </a:extLst>
            </p:cNvPr>
            <p:cNvSpPr/>
            <p:nvPr/>
          </p:nvSpPr>
          <p:spPr bwMode="auto">
            <a:xfrm>
              <a:off x="7114561" y="4463149"/>
              <a:ext cx="375676" cy="17212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product</a:t>
              </a:r>
            </a:p>
          </p:txBody>
        </p:sp>
        <p:sp>
          <p:nvSpPr>
            <p:cNvPr id="51" name="Can 50">
              <a:extLst>
                <a:ext uri="{FF2B5EF4-FFF2-40B4-BE49-F238E27FC236}">
                  <a16:creationId xmlns:a16="http://schemas.microsoft.com/office/drawing/2014/main" id="{D28BE2AB-E46B-72F4-6C53-F6D291BA8024}"/>
                </a:ext>
              </a:extLst>
            </p:cNvPr>
            <p:cNvSpPr/>
            <p:nvPr/>
          </p:nvSpPr>
          <p:spPr bwMode="auto">
            <a:xfrm>
              <a:off x="7114561" y="4786722"/>
              <a:ext cx="375676" cy="17212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orders</a:t>
              </a:r>
            </a:p>
          </p:txBody>
        </p:sp>
        <p:sp>
          <p:nvSpPr>
            <p:cNvPr id="52" name="Can 51">
              <a:extLst>
                <a:ext uri="{FF2B5EF4-FFF2-40B4-BE49-F238E27FC236}">
                  <a16:creationId xmlns:a16="http://schemas.microsoft.com/office/drawing/2014/main" id="{6441A6BD-DF89-D87E-8674-2ABE934E5880}"/>
                </a:ext>
              </a:extLst>
            </p:cNvPr>
            <p:cNvSpPr/>
            <p:nvPr/>
          </p:nvSpPr>
          <p:spPr bwMode="auto">
            <a:xfrm>
              <a:off x="7114561" y="4994163"/>
              <a:ext cx="375676" cy="17212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00" b="0" i="0" u="none" strike="noStrike" kern="1200" cap="none" spc="0" normalizeH="0" baseline="0" noProof="0">
                  <a:ln>
                    <a:noFill/>
                  </a:ln>
                  <a:solidFill>
                    <a:srgbClr val="000000"/>
                  </a:solidFill>
                  <a:effectLst/>
                  <a:uLnTx/>
                  <a:uFillTx/>
                  <a:latin typeface="Arial" charset="0"/>
                  <a:ea typeface="+mn-ea"/>
                  <a:cs typeface="+mn-cs"/>
                </a:rPr>
                <a:t>shipments</a:t>
              </a:r>
            </a:p>
          </p:txBody>
        </p:sp>
        <p:sp>
          <p:nvSpPr>
            <p:cNvPr id="53" name="Can 52">
              <a:extLst>
                <a:ext uri="{FF2B5EF4-FFF2-40B4-BE49-F238E27FC236}">
                  <a16:creationId xmlns:a16="http://schemas.microsoft.com/office/drawing/2014/main" id="{3CE82A18-AC86-2207-9CF3-6EE6272BF4D5}"/>
                </a:ext>
              </a:extLst>
            </p:cNvPr>
            <p:cNvSpPr/>
            <p:nvPr/>
          </p:nvSpPr>
          <p:spPr bwMode="auto">
            <a:xfrm>
              <a:off x="7114561" y="5192463"/>
              <a:ext cx="375676" cy="17212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payments</a:t>
              </a:r>
            </a:p>
          </p:txBody>
        </p:sp>
        <p:grpSp>
          <p:nvGrpSpPr>
            <p:cNvPr id="54" name="Group 53">
              <a:extLst>
                <a:ext uri="{FF2B5EF4-FFF2-40B4-BE49-F238E27FC236}">
                  <a16:creationId xmlns:a16="http://schemas.microsoft.com/office/drawing/2014/main" id="{F4A3A4CA-57AB-E93E-3D91-1C771F5F8452}"/>
                </a:ext>
              </a:extLst>
            </p:cNvPr>
            <p:cNvGrpSpPr/>
            <p:nvPr/>
          </p:nvGrpSpPr>
          <p:grpSpPr>
            <a:xfrm>
              <a:off x="6824715" y="4280506"/>
              <a:ext cx="327399" cy="1085736"/>
              <a:chOff x="3306172" y="0"/>
              <a:chExt cx="3129660" cy="2701699"/>
            </a:xfrm>
            <a:solidFill>
              <a:schemeClr val="accent1">
                <a:lumMod val="40000"/>
                <a:lumOff val="60000"/>
              </a:schemeClr>
            </a:solidFill>
          </p:grpSpPr>
          <p:sp>
            <p:nvSpPr>
              <p:cNvPr id="188" name="Right Arrow 187">
                <a:extLst>
                  <a:ext uri="{FF2B5EF4-FFF2-40B4-BE49-F238E27FC236}">
                    <a16:creationId xmlns:a16="http://schemas.microsoft.com/office/drawing/2014/main" id="{E6577F4F-D8E9-A69C-411F-7F022DFFD4D6}"/>
                  </a:ext>
                </a:extLst>
              </p:cNvPr>
              <p:cNvSpPr/>
              <p:nvPr/>
            </p:nvSpPr>
            <p:spPr bwMode="auto">
              <a:xfrm>
                <a:off x="3306172" y="0"/>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189" name="Right Arrow 188">
                <a:extLst>
                  <a:ext uri="{FF2B5EF4-FFF2-40B4-BE49-F238E27FC236}">
                    <a16:creationId xmlns:a16="http://schemas.microsoft.com/office/drawing/2014/main" id="{A1FBCBEB-9623-A528-E686-696792ED031D}"/>
                  </a:ext>
                </a:extLst>
              </p:cNvPr>
              <p:cNvSpPr/>
              <p:nvPr/>
            </p:nvSpPr>
            <p:spPr bwMode="auto">
              <a:xfrm>
                <a:off x="3306172" y="484246"/>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190" name="Right Arrow 189">
                <a:extLst>
                  <a:ext uri="{FF2B5EF4-FFF2-40B4-BE49-F238E27FC236}">
                    <a16:creationId xmlns:a16="http://schemas.microsoft.com/office/drawing/2014/main" id="{D937231A-736E-FCAD-3143-CADF623742EA}"/>
                  </a:ext>
                </a:extLst>
              </p:cNvPr>
              <p:cNvSpPr/>
              <p:nvPr/>
            </p:nvSpPr>
            <p:spPr bwMode="auto">
              <a:xfrm>
                <a:off x="3306172" y="1273701"/>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191" name="Right Arrow 190">
                <a:extLst>
                  <a:ext uri="{FF2B5EF4-FFF2-40B4-BE49-F238E27FC236}">
                    <a16:creationId xmlns:a16="http://schemas.microsoft.com/office/drawing/2014/main" id="{B55537C2-BF7E-8A4F-E783-91E45E3446D7}"/>
                  </a:ext>
                </a:extLst>
              </p:cNvPr>
              <p:cNvSpPr/>
              <p:nvPr/>
            </p:nvSpPr>
            <p:spPr bwMode="auto">
              <a:xfrm>
                <a:off x="3306172" y="1770912"/>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192" name="Right Arrow 191">
                <a:extLst>
                  <a:ext uri="{FF2B5EF4-FFF2-40B4-BE49-F238E27FC236}">
                    <a16:creationId xmlns:a16="http://schemas.microsoft.com/office/drawing/2014/main" id="{8341C69E-D0E3-CFC3-DF2F-FAEF10D53201}"/>
                  </a:ext>
                </a:extLst>
              </p:cNvPr>
              <p:cNvSpPr/>
              <p:nvPr/>
            </p:nvSpPr>
            <p:spPr bwMode="auto">
              <a:xfrm>
                <a:off x="3306172" y="2280953"/>
                <a:ext cx="3129660" cy="420746"/>
              </a:xfrm>
              <a:prstGeom prst="rightArrow">
                <a:avLst/>
              </a:prstGeom>
              <a:grp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grpSp>
        <p:sp>
          <p:nvSpPr>
            <p:cNvPr id="55" name="Rounded Rectangle 54">
              <a:extLst>
                <a:ext uri="{FF2B5EF4-FFF2-40B4-BE49-F238E27FC236}">
                  <a16:creationId xmlns:a16="http://schemas.microsoft.com/office/drawing/2014/main" id="{74BCB471-0B51-DB67-C5F4-BDBCBEBE7665}"/>
                </a:ext>
              </a:extLst>
            </p:cNvPr>
            <p:cNvSpPr/>
            <p:nvPr/>
          </p:nvSpPr>
          <p:spPr bwMode="auto">
            <a:xfrm>
              <a:off x="7731283" y="4070938"/>
              <a:ext cx="501310" cy="147386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6" name="TextBox 55">
              <a:extLst>
                <a:ext uri="{FF2B5EF4-FFF2-40B4-BE49-F238E27FC236}">
                  <a16:creationId xmlns:a16="http://schemas.microsoft.com/office/drawing/2014/main" id="{93687670-FDE0-E503-9E38-2E6A14F40C99}"/>
                </a:ext>
              </a:extLst>
            </p:cNvPr>
            <p:cNvSpPr txBox="1"/>
            <p:nvPr/>
          </p:nvSpPr>
          <p:spPr>
            <a:xfrm>
              <a:off x="7659983" y="4090552"/>
              <a:ext cx="571342"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57" name="Group 9">
              <a:extLst>
                <a:ext uri="{FF2B5EF4-FFF2-40B4-BE49-F238E27FC236}">
                  <a16:creationId xmlns:a16="http://schemas.microsoft.com/office/drawing/2014/main" id="{166DD747-61A9-0C73-92F8-5376EE2F0028}"/>
                </a:ext>
              </a:extLst>
            </p:cNvPr>
            <p:cNvGrpSpPr>
              <a:grpSpLocks/>
            </p:cNvGrpSpPr>
            <p:nvPr/>
          </p:nvGrpSpPr>
          <p:grpSpPr bwMode="auto">
            <a:xfrm>
              <a:off x="8053003" y="4538508"/>
              <a:ext cx="113478" cy="143649"/>
              <a:chOff x="674" y="3660"/>
              <a:chExt cx="464" cy="428"/>
            </a:xfrm>
          </p:grpSpPr>
          <p:sp>
            <p:nvSpPr>
              <p:cNvPr id="179" name="Rectangle 10">
                <a:extLst>
                  <a:ext uri="{FF2B5EF4-FFF2-40B4-BE49-F238E27FC236}">
                    <a16:creationId xmlns:a16="http://schemas.microsoft.com/office/drawing/2014/main" id="{C928F79D-D4AC-951A-B57F-9253D64C0F4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 name="Rectangle 11">
                <a:extLst>
                  <a:ext uri="{FF2B5EF4-FFF2-40B4-BE49-F238E27FC236}">
                    <a16:creationId xmlns:a16="http://schemas.microsoft.com/office/drawing/2014/main" id="{BB6138E4-FA79-065E-C898-C6F1109C937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1" name="Line 12">
                <a:extLst>
                  <a:ext uri="{FF2B5EF4-FFF2-40B4-BE49-F238E27FC236}">
                    <a16:creationId xmlns:a16="http://schemas.microsoft.com/office/drawing/2014/main" id="{C35F3C55-D3DA-A524-1AB3-9B3676C2699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2" name="Line 13">
                <a:extLst>
                  <a:ext uri="{FF2B5EF4-FFF2-40B4-BE49-F238E27FC236}">
                    <a16:creationId xmlns:a16="http://schemas.microsoft.com/office/drawing/2014/main" id="{AC0A039D-9444-CDC9-327C-D7935D7621D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3" name="Line 14">
                <a:extLst>
                  <a:ext uri="{FF2B5EF4-FFF2-40B4-BE49-F238E27FC236}">
                    <a16:creationId xmlns:a16="http://schemas.microsoft.com/office/drawing/2014/main" id="{71A85C6D-7E31-A3AF-F04C-EF172FF16BF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4" name="Line 15">
                <a:extLst>
                  <a:ext uri="{FF2B5EF4-FFF2-40B4-BE49-F238E27FC236}">
                    <a16:creationId xmlns:a16="http://schemas.microsoft.com/office/drawing/2014/main" id="{1D01B6B6-7D51-B9A0-C853-EA1AD4AC7B2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5" name="Line 16">
                <a:extLst>
                  <a:ext uri="{FF2B5EF4-FFF2-40B4-BE49-F238E27FC236}">
                    <a16:creationId xmlns:a16="http://schemas.microsoft.com/office/drawing/2014/main" id="{62361037-415B-64AA-DF05-E74CC5681B3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6" name="Line 17">
                <a:extLst>
                  <a:ext uri="{FF2B5EF4-FFF2-40B4-BE49-F238E27FC236}">
                    <a16:creationId xmlns:a16="http://schemas.microsoft.com/office/drawing/2014/main" id="{6B22437C-15CF-29E5-32D2-F3659176303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7" name="Line 18">
                <a:extLst>
                  <a:ext uri="{FF2B5EF4-FFF2-40B4-BE49-F238E27FC236}">
                    <a16:creationId xmlns:a16="http://schemas.microsoft.com/office/drawing/2014/main" id="{BC5BD754-342D-22F1-2434-80FDA702CCA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8" name="Group 9">
              <a:extLst>
                <a:ext uri="{FF2B5EF4-FFF2-40B4-BE49-F238E27FC236}">
                  <a16:creationId xmlns:a16="http://schemas.microsoft.com/office/drawing/2014/main" id="{5C54B086-66D1-E1B1-4766-7A7732EEBE3F}"/>
                </a:ext>
              </a:extLst>
            </p:cNvPr>
            <p:cNvGrpSpPr>
              <a:grpSpLocks/>
            </p:cNvGrpSpPr>
            <p:nvPr/>
          </p:nvGrpSpPr>
          <p:grpSpPr bwMode="auto">
            <a:xfrm>
              <a:off x="7773220" y="4538508"/>
              <a:ext cx="113478" cy="143649"/>
              <a:chOff x="674" y="3660"/>
              <a:chExt cx="464" cy="428"/>
            </a:xfrm>
          </p:grpSpPr>
          <p:sp>
            <p:nvSpPr>
              <p:cNvPr id="170" name="Rectangle 10">
                <a:extLst>
                  <a:ext uri="{FF2B5EF4-FFF2-40B4-BE49-F238E27FC236}">
                    <a16:creationId xmlns:a16="http://schemas.microsoft.com/office/drawing/2014/main" id="{4C16FA10-B494-B085-8A1A-7FBBB2BB031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 name="Rectangle 11">
                <a:extLst>
                  <a:ext uri="{FF2B5EF4-FFF2-40B4-BE49-F238E27FC236}">
                    <a16:creationId xmlns:a16="http://schemas.microsoft.com/office/drawing/2014/main" id="{9C4AF4CE-9672-4E57-3392-A8BDFD74236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 name="Line 12">
                <a:extLst>
                  <a:ext uri="{FF2B5EF4-FFF2-40B4-BE49-F238E27FC236}">
                    <a16:creationId xmlns:a16="http://schemas.microsoft.com/office/drawing/2014/main" id="{B463B5D0-9E93-3778-1133-A5B956B2868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3" name="Line 13">
                <a:extLst>
                  <a:ext uri="{FF2B5EF4-FFF2-40B4-BE49-F238E27FC236}">
                    <a16:creationId xmlns:a16="http://schemas.microsoft.com/office/drawing/2014/main" id="{2BED31F4-4B44-D037-24AD-793BAAD9136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 name="Line 14">
                <a:extLst>
                  <a:ext uri="{FF2B5EF4-FFF2-40B4-BE49-F238E27FC236}">
                    <a16:creationId xmlns:a16="http://schemas.microsoft.com/office/drawing/2014/main" id="{FE64A7A5-2BBE-FBF4-C2E2-3872A1CB4F4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 name="Line 15">
                <a:extLst>
                  <a:ext uri="{FF2B5EF4-FFF2-40B4-BE49-F238E27FC236}">
                    <a16:creationId xmlns:a16="http://schemas.microsoft.com/office/drawing/2014/main" id="{FB7581E8-CD7C-99E5-4C68-6635947F4AF9}"/>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 name="Line 16">
                <a:extLst>
                  <a:ext uri="{FF2B5EF4-FFF2-40B4-BE49-F238E27FC236}">
                    <a16:creationId xmlns:a16="http://schemas.microsoft.com/office/drawing/2014/main" id="{BAB3C96A-0010-6AC9-370F-D0573284F71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 name="Line 17">
                <a:extLst>
                  <a:ext uri="{FF2B5EF4-FFF2-40B4-BE49-F238E27FC236}">
                    <a16:creationId xmlns:a16="http://schemas.microsoft.com/office/drawing/2014/main" id="{8FC0EFB2-D3E4-298A-A601-4A2EE389021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 name="Line 18">
                <a:extLst>
                  <a:ext uri="{FF2B5EF4-FFF2-40B4-BE49-F238E27FC236}">
                    <a16:creationId xmlns:a16="http://schemas.microsoft.com/office/drawing/2014/main" id="{5A8D4C8E-06EA-1501-B679-B20F4710E78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9" name="Group 9">
              <a:extLst>
                <a:ext uri="{FF2B5EF4-FFF2-40B4-BE49-F238E27FC236}">
                  <a16:creationId xmlns:a16="http://schemas.microsoft.com/office/drawing/2014/main" id="{C8E70A96-E40D-E1CE-4F5C-DBE8ED62EF56}"/>
                </a:ext>
              </a:extLst>
            </p:cNvPr>
            <p:cNvGrpSpPr>
              <a:grpSpLocks/>
            </p:cNvGrpSpPr>
            <p:nvPr/>
          </p:nvGrpSpPr>
          <p:grpSpPr bwMode="auto">
            <a:xfrm>
              <a:off x="7915991" y="4538508"/>
              <a:ext cx="113478" cy="143649"/>
              <a:chOff x="674" y="3660"/>
              <a:chExt cx="464" cy="428"/>
            </a:xfrm>
          </p:grpSpPr>
          <p:sp>
            <p:nvSpPr>
              <p:cNvPr id="161" name="Rectangle 10">
                <a:extLst>
                  <a:ext uri="{FF2B5EF4-FFF2-40B4-BE49-F238E27FC236}">
                    <a16:creationId xmlns:a16="http://schemas.microsoft.com/office/drawing/2014/main" id="{D3F108BB-4393-E0B8-5B69-1FBEA62A775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 name="Rectangle 11">
                <a:extLst>
                  <a:ext uri="{FF2B5EF4-FFF2-40B4-BE49-F238E27FC236}">
                    <a16:creationId xmlns:a16="http://schemas.microsoft.com/office/drawing/2014/main" id="{7DB10349-693A-8C1B-92E2-863808740B7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 name="Line 12">
                <a:extLst>
                  <a:ext uri="{FF2B5EF4-FFF2-40B4-BE49-F238E27FC236}">
                    <a16:creationId xmlns:a16="http://schemas.microsoft.com/office/drawing/2014/main" id="{9009B7F2-1E3F-C38F-EF3B-B17C06E350C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 name="Line 13">
                <a:extLst>
                  <a:ext uri="{FF2B5EF4-FFF2-40B4-BE49-F238E27FC236}">
                    <a16:creationId xmlns:a16="http://schemas.microsoft.com/office/drawing/2014/main" id="{5CB05A4C-C7E5-E281-42D4-D53AF180461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 name="Line 14">
                <a:extLst>
                  <a:ext uri="{FF2B5EF4-FFF2-40B4-BE49-F238E27FC236}">
                    <a16:creationId xmlns:a16="http://schemas.microsoft.com/office/drawing/2014/main" id="{386F339E-3581-A3F7-88C7-A0304DFB7A1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 name="Line 15">
                <a:extLst>
                  <a:ext uri="{FF2B5EF4-FFF2-40B4-BE49-F238E27FC236}">
                    <a16:creationId xmlns:a16="http://schemas.microsoft.com/office/drawing/2014/main" id="{8E4CABAC-9766-E3D2-2185-C8AB6E10083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 name="Line 16">
                <a:extLst>
                  <a:ext uri="{FF2B5EF4-FFF2-40B4-BE49-F238E27FC236}">
                    <a16:creationId xmlns:a16="http://schemas.microsoft.com/office/drawing/2014/main" id="{E245B64F-9B32-753B-2EC5-F27C58CA79C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 name="Line 17">
                <a:extLst>
                  <a:ext uri="{FF2B5EF4-FFF2-40B4-BE49-F238E27FC236}">
                    <a16:creationId xmlns:a16="http://schemas.microsoft.com/office/drawing/2014/main" id="{F08807AA-46E8-ACAF-ED16-A8B4BD6BBAB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 name="Line 18">
                <a:extLst>
                  <a:ext uri="{FF2B5EF4-FFF2-40B4-BE49-F238E27FC236}">
                    <a16:creationId xmlns:a16="http://schemas.microsoft.com/office/drawing/2014/main" id="{F16B4B79-BE7E-2F81-CB52-8F91E641EF0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60" name="TextBox 59">
              <a:extLst>
                <a:ext uri="{FF2B5EF4-FFF2-40B4-BE49-F238E27FC236}">
                  <a16:creationId xmlns:a16="http://schemas.microsoft.com/office/drawing/2014/main" id="{1091170A-08F3-8DB7-F1D6-A187E21753B3}"/>
                </a:ext>
              </a:extLst>
            </p:cNvPr>
            <p:cNvSpPr txBox="1"/>
            <p:nvPr/>
          </p:nvSpPr>
          <p:spPr>
            <a:xfrm>
              <a:off x="7677214" y="4278664"/>
              <a:ext cx="6062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a:ea typeface="+mn-ea"/>
                  <a:cs typeface="+mn-cs"/>
                </a:rPr>
                <a:t>Feature store tables</a:t>
              </a:r>
            </a:p>
          </p:txBody>
        </p:sp>
        <p:sp>
          <p:nvSpPr>
            <p:cNvPr id="61" name="TextBox 60">
              <a:extLst>
                <a:ext uri="{FF2B5EF4-FFF2-40B4-BE49-F238E27FC236}">
                  <a16:creationId xmlns:a16="http://schemas.microsoft.com/office/drawing/2014/main" id="{19A88211-2FB5-AB0E-DDD6-20CACC4F18AA}"/>
                </a:ext>
              </a:extLst>
            </p:cNvPr>
            <p:cNvSpPr txBox="1"/>
            <p:nvPr/>
          </p:nvSpPr>
          <p:spPr>
            <a:xfrm>
              <a:off x="7628306" y="4850265"/>
              <a:ext cx="628415"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DW / data mart tables</a:t>
              </a:r>
            </a:p>
          </p:txBody>
        </p:sp>
        <p:grpSp>
          <p:nvGrpSpPr>
            <p:cNvPr id="62" name="Group 61">
              <a:extLst>
                <a:ext uri="{FF2B5EF4-FFF2-40B4-BE49-F238E27FC236}">
                  <a16:creationId xmlns:a16="http://schemas.microsoft.com/office/drawing/2014/main" id="{726398CE-0F91-E0E9-C0ED-F58A5D737296}"/>
                </a:ext>
              </a:extLst>
            </p:cNvPr>
            <p:cNvGrpSpPr/>
            <p:nvPr/>
          </p:nvGrpSpPr>
          <p:grpSpPr>
            <a:xfrm>
              <a:off x="7766295" y="5115590"/>
              <a:ext cx="423576" cy="321165"/>
              <a:chOff x="7559414" y="3851947"/>
              <a:chExt cx="2213753" cy="1387022"/>
            </a:xfrm>
          </p:grpSpPr>
          <p:grpSp>
            <p:nvGrpSpPr>
              <p:cNvPr id="73" name="Group 9">
                <a:extLst>
                  <a:ext uri="{FF2B5EF4-FFF2-40B4-BE49-F238E27FC236}">
                    <a16:creationId xmlns:a16="http://schemas.microsoft.com/office/drawing/2014/main" id="{40CC0B9A-A45D-FE31-AE2C-B015E29B38AA}"/>
                  </a:ext>
                </a:extLst>
              </p:cNvPr>
              <p:cNvGrpSpPr>
                <a:grpSpLocks/>
              </p:cNvGrpSpPr>
              <p:nvPr/>
            </p:nvGrpSpPr>
            <p:grpSpPr bwMode="auto">
              <a:xfrm>
                <a:off x="7559414" y="3868406"/>
                <a:ext cx="382728" cy="357450"/>
                <a:chOff x="674" y="3660"/>
                <a:chExt cx="464" cy="428"/>
              </a:xfrm>
            </p:grpSpPr>
            <p:sp>
              <p:nvSpPr>
                <p:cNvPr id="152" name="Rectangle 10">
                  <a:extLst>
                    <a:ext uri="{FF2B5EF4-FFF2-40B4-BE49-F238E27FC236}">
                      <a16:creationId xmlns:a16="http://schemas.microsoft.com/office/drawing/2014/main" id="{23D1AC0C-DE8D-E4FA-4A6A-929EEB91852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 name="Rectangle 11">
                  <a:extLst>
                    <a:ext uri="{FF2B5EF4-FFF2-40B4-BE49-F238E27FC236}">
                      <a16:creationId xmlns:a16="http://schemas.microsoft.com/office/drawing/2014/main" id="{731BA1EE-5BBC-8469-1FF7-1D3371AFD33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 name="Line 12">
                  <a:extLst>
                    <a:ext uri="{FF2B5EF4-FFF2-40B4-BE49-F238E27FC236}">
                      <a16:creationId xmlns:a16="http://schemas.microsoft.com/office/drawing/2014/main" id="{42EF23BE-43F8-A408-8633-01C6616F313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 name="Line 13">
                  <a:extLst>
                    <a:ext uri="{FF2B5EF4-FFF2-40B4-BE49-F238E27FC236}">
                      <a16:creationId xmlns:a16="http://schemas.microsoft.com/office/drawing/2014/main" id="{2BCF967C-3308-BF95-FCBD-428BC306B48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 name="Line 14">
                  <a:extLst>
                    <a:ext uri="{FF2B5EF4-FFF2-40B4-BE49-F238E27FC236}">
                      <a16:creationId xmlns:a16="http://schemas.microsoft.com/office/drawing/2014/main" id="{3007DC65-90E4-0039-DF96-AFE6EBE84CC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 name="Line 15">
                  <a:extLst>
                    <a:ext uri="{FF2B5EF4-FFF2-40B4-BE49-F238E27FC236}">
                      <a16:creationId xmlns:a16="http://schemas.microsoft.com/office/drawing/2014/main" id="{EA08783A-5E08-46AE-3C76-D78C3F38ACF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 name="Line 16">
                  <a:extLst>
                    <a:ext uri="{FF2B5EF4-FFF2-40B4-BE49-F238E27FC236}">
                      <a16:creationId xmlns:a16="http://schemas.microsoft.com/office/drawing/2014/main" id="{B572C3B5-E6E4-077C-6430-4BD020D0148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 name="Line 17">
                  <a:extLst>
                    <a:ext uri="{FF2B5EF4-FFF2-40B4-BE49-F238E27FC236}">
                      <a16:creationId xmlns:a16="http://schemas.microsoft.com/office/drawing/2014/main" id="{AF8496B3-F54B-48FF-A2DF-9E25B931382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 name="Line 18">
                  <a:extLst>
                    <a:ext uri="{FF2B5EF4-FFF2-40B4-BE49-F238E27FC236}">
                      <a16:creationId xmlns:a16="http://schemas.microsoft.com/office/drawing/2014/main" id="{71B52777-4CB0-409C-28BE-38A38AAB713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4" name="Group 9">
                <a:extLst>
                  <a:ext uri="{FF2B5EF4-FFF2-40B4-BE49-F238E27FC236}">
                    <a16:creationId xmlns:a16="http://schemas.microsoft.com/office/drawing/2014/main" id="{E0415E15-F896-59B3-AFE1-BB876E628256}"/>
                  </a:ext>
                </a:extLst>
              </p:cNvPr>
              <p:cNvGrpSpPr>
                <a:grpSpLocks/>
              </p:cNvGrpSpPr>
              <p:nvPr/>
            </p:nvGrpSpPr>
            <p:grpSpPr bwMode="auto">
              <a:xfrm>
                <a:off x="8467573" y="3856887"/>
                <a:ext cx="382728" cy="357450"/>
                <a:chOff x="674" y="3660"/>
                <a:chExt cx="464" cy="428"/>
              </a:xfrm>
            </p:grpSpPr>
            <p:sp>
              <p:nvSpPr>
                <p:cNvPr id="143" name="Rectangle 10">
                  <a:extLst>
                    <a:ext uri="{FF2B5EF4-FFF2-40B4-BE49-F238E27FC236}">
                      <a16:creationId xmlns:a16="http://schemas.microsoft.com/office/drawing/2014/main" id="{83FAF541-62E1-3554-183A-612313CB955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 name="Rectangle 11">
                  <a:extLst>
                    <a:ext uri="{FF2B5EF4-FFF2-40B4-BE49-F238E27FC236}">
                      <a16:creationId xmlns:a16="http://schemas.microsoft.com/office/drawing/2014/main" id="{C2858D6D-93A5-D9B1-C54A-409E628B7D8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5" name="Line 12">
                  <a:extLst>
                    <a:ext uri="{FF2B5EF4-FFF2-40B4-BE49-F238E27FC236}">
                      <a16:creationId xmlns:a16="http://schemas.microsoft.com/office/drawing/2014/main" id="{7BA4E5E7-26BD-AED2-1D8A-B3969A45D00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6" name="Line 13">
                  <a:extLst>
                    <a:ext uri="{FF2B5EF4-FFF2-40B4-BE49-F238E27FC236}">
                      <a16:creationId xmlns:a16="http://schemas.microsoft.com/office/drawing/2014/main" id="{E4B5DE5E-5915-8B86-728B-36CC906F5A6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7" name="Line 14">
                  <a:extLst>
                    <a:ext uri="{FF2B5EF4-FFF2-40B4-BE49-F238E27FC236}">
                      <a16:creationId xmlns:a16="http://schemas.microsoft.com/office/drawing/2014/main" id="{7BE2EBA0-BA25-D6A7-7C93-8E907CC072A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8" name="Line 15">
                  <a:extLst>
                    <a:ext uri="{FF2B5EF4-FFF2-40B4-BE49-F238E27FC236}">
                      <a16:creationId xmlns:a16="http://schemas.microsoft.com/office/drawing/2014/main" id="{5E88B29A-4BC3-C60E-0771-B7FB5866884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9" name="Line 16">
                  <a:extLst>
                    <a:ext uri="{FF2B5EF4-FFF2-40B4-BE49-F238E27FC236}">
                      <a16:creationId xmlns:a16="http://schemas.microsoft.com/office/drawing/2014/main" id="{E0201469-EFA5-29B7-3AC7-0B53FAC2929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 name="Line 17">
                  <a:extLst>
                    <a:ext uri="{FF2B5EF4-FFF2-40B4-BE49-F238E27FC236}">
                      <a16:creationId xmlns:a16="http://schemas.microsoft.com/office/drawing/2014/main" id="{B88C1C23-58C2-6C9B-1FFB-D89678015C9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1" name="Line 18">
                  <a:extLst>
                    <a:ext uri="{FF2B5EF4-FFF2-40B4-BE49-F238E27FC236}">
                      <a16:creationId xmlns:a16="http://schemas.microsoft.com/office/drawing/2014/main" id="{9696137C-A672-3EFD-8A59-63BB1E222F6B}"/>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5" name="Group 9">
                <a:extLst>
                  <a:ext uri="{FF2B5EF4-FFF2-40B4-BE49-F238E27FC236}">
                    <a16:creationId xmlns:a16="http://schemas.microsoft.com/office/drawing/2014/main" id="{9A1C328D-0219-D531-FB16-7757A383E5B2}"/>
                  </a:ext>
                </a:extLst>
              </p:cNvPr>
              <p:cNvGrpSpPr>
                <a:grpSpLocks/>
              </p:cNvGrpSpPr>
              <p:nvPr/>
            </p:nvGrpSpPr>
            <p:grpSpPr bwMode="auto">
              <a:xfrm>
                <a:off x="7559414" y="4881519"/>
                <a:ext cx="382728" cy="357450"/>
                <a:chOff x="674" y="3660"/>
                <a:chExt cx="464" cy="428"/>
              </a:xfrm>
            </p:grpSpPr>
            <p:sp>
              <p:nvSpPr>
                <p:cNvPr id="134" name="Rectangle 10">
                  <a:extLst>
                    <a:ext uri="{FF2B5EF4-FFF2-40B4-BE49-F238E27FC236}">
                      <a16:creationId xmlns:a16="http://schemas.microsoft.com/office/drawing/2014/main" id="{158C5E01-DC9B-538E-5F2C-0140660D8CC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5" name="Rectangle 11">
                  <a:extLst>
                    <a:ext uri="{FF2B5EF4-FFF2-40B4-BE49-F238E27FC236}">
                      <a16:creationId xmlns:a16="http://schemas.microsoft.com/office/drawing/2014/main" id="{2EAF3603-7EDF-FD4E-AB8D-58CA4055F1C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 name="Line 12">
                  <a:extLst>
                    <a:ext uri="{FF2B5EF4-FFF2-40B4-BE49-F238E27FC236}">
                      <a16:creationId xmlns:a16="http://schemas.microsoft.com/office/drawing/2014/main" id="{92EB137B-F5FB-6542-E059-6293EFD5623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7" name="Line 13">
                  <a:extLst>
                    <a:ext uri="{FF2B5EF4-FFF2-40B4-BE49-F238E27FC236}">
                      <a16:creationId xmlns:a16="http://schemas.microsoft.com/office/drawing/2014/main" id="{040ECA3E-28BC-45AA-2D20-7BCF8620594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 name="Line 14">
                  <a:extLst>
                    <a:ext uri="{FF2B5EF4-FFF2-40B4-BE49-F238E27FC236}">
                      <a16:creationId xmlns:a16="http://schemas.microsoft.com/office/drawing/2014/main" id="{ADE2BE67-5621-5541-F9C3-A8E58D1FD503}"/>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 name="Line 15">
                  <a:extLst>
                    <a:ext uri="{FF2B5EF4-FFF2-40B4-BE49-F238E27FC236}">
                      <a16:creationId xmlns:a16="http://schemas.microsoft.com/office/drawing/2014/main" id="{A7B853EE-A615-9EC8-C5E6-BE46A69C010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0" name="Line 16">
                  <a:extLst>
                    <a:ext uri="{FF2B5EF4-FFF2-40B4-BE49-F238E27FC236}">
                      <a16:creationId xmlns:a16="http://schemas.microsoft.com/office/drawing/2014/main" id="{DD18A120-FAD2-0D4F-1B29-F6242DB2ED5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 name="Line 17">
                  <a:extLst>
                    <a:ext uri="{FF2B5EF4-FFF2-40B4-BE49-F238E27FC236}">
                      <a16:creationId xmlns:a16="http://schemas.microsoft.com/office/drawing/2014/main" id="{A1F44BA6-6A16-AE0D-63A7-58B9DADAF35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2" name="Line 18">
                  <a:extLst>
                    <a:ext uri="{FF2B5EF4-FFF2-40B4-BE49-F238E27FC236}">
                      <a16:creationId xmlns:a16="http://schemas.microsoft.com/office/drawing/2014/main" id="{F258F676-1950-3C47-60EC-F1FCD627A4DD}"/>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6" name="Group 9">
                <a:extLst>
                  <a:ext uri="{FF2B5EF4-FFF2-40B4-BE49-F238E27FC236}">
                    <a16:creationId xmlns:a16="http://schemas.microsoft.com/office/drawing/2014/main" id="{3E4C930B-7EFF-0DF5-50A7-164B95A070EF}"/>
                  </a:ext>
                </a:extLst>
              </p:cNvPr>
              <p:cNvGrpSpPr>
                <a:grpSpLocks/>
              </p:cNvGrpSpPr>
              <p:nvPr/>
            </p:nvGrpSpPr>
            <p:grpSpPr bwMode="auto">
              <a:xfrm>
                <a:off x="8032981" y="4355406"/>
                <a:ext cx="382728" cy="357450"/>
                <a:chOff x="674" y="3660"/>
                <a:chExt cx="464" cy="428"/>
              </a:xfrm>
            </p:grpSpPr>
            <p:sp>
              <p:nvSpPr>
                <p:cNvPr id="125" name="Rectangle 10">
                  <a:extLst>
                    <a:ext uri="{FF2B5EF4-FFF2-40B4-BE49-F238E27FC236}">
                      <a16:creationId xmlns:a16="http://schemas.microsoft.com/office/drawing/2014/main" id="{D3AF9F09-97C1-EB08-7384-CCD5BC07ACC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 name="Rectangle 11">
                  <a:extLst>
                    <a:ext uri="{FF2B5EF4-FFF2-40B4-BE49-F238E27FC236}">
                      <a16:creationId xmlns:a16="http://schemas.microsoft.com/office/drawing/2014/main" id="{5490E27D-E2A0-9C01-37CE-7F2ED1EE78E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 name="Line 12">
                  <a:extLst>
                    <a:ext uri="{FF2B5EF4-FFF2-40B4-BE49-F238E27FC236}">
                      <a16:creationId xmlns:a16="http://schemas.microsoft.com/office/drawing/2014/main" id="{8365BD62-5C94-B22C-4DC4-BC16D4653B6F}"/>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 name="Line 13">
                  <a:extLst>
                    <a:ext uri="{FF2B5EF4-FFF2-40B4-BE49-F238E27FC236}">
                      <a16:creationId xmlns:a16="http://schemas.microsoft.com/office/drawing/2014/main" id="{737E0F25-CC73-2F33-FC05-DA1D41B2C82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9" name="Line 14">
                  <a:extLst>
                    <a:ext uri="{FF2B5EF4-FFF2-40B4-BE49-F238E27FC236}">
                      <a16:creationId xmlns:a16="http://schemas.microsoft.com/office/drawing/2014/main" id="{75CD308D-87E7-66CE-EBF4-0B14AB04CD8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0" name="Line 15">
                  <a:extLst>
                    <a:ext uri="{FF2B5EF4-FFF2-40B4-BE49-F238E27FC236}">
                      <a16:creationId xmlns:a16="http://schemas.microsoft.com/office/drawing/2014/main" id="{D9FA4DE6-F7AA-4CA6-B030-6D69508F1E0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1" name="Line 16">
                  <a:extLst>
                    <a:ext uri="{FF2B5EF4-FFF2-40B4-BE49-F238E27FC236}">
                      <a16:creationId xmlns:a16="http://schemas.microsoft.com/office/drawing/2014/main" id="{137389E8-CA62-8527-FE8E-4077BBF3932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 name="Line 17">
                  <a:extLst>
                    <a:ext uri="{FF2B5EF4-FFF2-40B4-BE49-F238E27FC236}">
                      <a16:creationId xmlns:a16="http://schemas.microsoft.com/office/drawing/2014/main" id="{AEF2908E-1C98-B85C-2FF0-AA6BB7010EB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 name="Line 18">
                  <a:extLst>
                    <a:ext uri="{FF2B5EF4-FFF2-40B4-BE49-F238E27FC236}">
                      <a16:creationId xmlns:a16="http://schemas.microsoft.com/office/drawing/2014/main" id="{0964FA68-B03E-FFB9-5ACA-878495D72A68}"/>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7" name="Group 9">
                <a:extLst>
                  <a:ext uri="{FF2B5EF4-FFF2-40B4-BE49-F238E27FC236}">
                    <a16:creationId xmlns:a16="http://schemas.microsoft.com/office/drawing/2014/main" id="{4845A4F5-7F40-D930-7A34-1B5D253221B7}"/>
                  </a:ext>
                </a:extLst>
              </p:cNvPr>
              <p:cNvGrpSpPr>
                <a:grpSpLocks/>
              </p:cNvGrpSpPr>
              <p:nvPr/>
            </p:nvGrpSpPr>
            <p:grpSpPr bwMode="auto">
              <a:xfrm>
                <a:off x="8467573" y="4881519"/>
                <a:ext cx="382728" cy="357450"/>
                <a:chOff x="674" y="3660"/>
                <a:chExt cx="464" cy="428"/>
              </a:xfrm>
            </p:grpSpPr>
            <p:sp>
              <p:nvSpPr>
                <p:cNvPr id="116" name="Rectangle 10">
                  <a:extLst>
                    <a:ext uri="{FF2B5EF4-FFF2-40B4-BE49-F238E27FC236}">
                      <a16:creationId xmlns:a16="http://schemas.microsoft.com/office/drawing/2014/main" id="{9F766D5B-36AD-F7E5-5DB9-2416AFFD8F2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 name="Rectangle 11">
                  <a:extLst>
                    <a:ext uri="{FF2B5EF4-FFF2-40B4-BE49-F238E27FC236}">
                      <a16:creationId xmlns:a16="http://schemas.microsoft.com/office/drawing/2014/main" id="{5835884A-566E-2B54-BACA-7E9F9566156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8" name="Line 12">
                  <a:extLst>
                    <a:ext uri="{FF2B5EF4-FFF2-40B4-BE49-F238E27FC236}">
                      <a16:creationId xmlns:a16="http://schemas.microsoft.com/office/drawing/2014/main" id="{82402B02-BE70-A8F3-44C4-F1EBE3C40DE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9" name="Line 13">
                  <a:extLst>
                    <a:ext uri="{FF2B5EF4-FFF2-40B4-BE49-F238E27FC236}">
                      <a16:creationId xmlns:a16="http://schemas.microsoft.com/office/drawing/2014/main" id="{FFF6B57C-86C3-4B1A-C8EF-95D7E45E5E6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0" name="Line 14">
                  <a:extLst>
                    <a:ext uri="{FF2B5EF4-FFF2-40B4-BE49-F238E27FC236}">
                      <a16:creationId xmlns:a16="http://schemas.microsoft.com/office/drawing/2014/main" id="{E90A1F28-B280-9386-A98E-FE19BDE9B8F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 name="Line 15">
                  <a:extLst>
                    <a:ext uri="{FF2B5EF4-FFF2-40B4-BE49-F238E27FC236}">
                      <a16:creationId xmlns:a16="http://schemas.microsoft.com/office/drawing/2014/main" id="{0072B90A-35AE-5657-5A09-BBE87CB1BFC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2" name="Line 16">
                  <a:extLst>
                    <a:ext uri="{FF2B5EF4-FFF2-40B4-BE49-F238E27FC236}">
                      <a16:creationId xmlns:a16="http://schemas.microsoft.com/office/drawing/2014/main" id="{13222AB1-69B3-507B-4053-562E26D58E9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 name="Line 17">
                  <a:extLst>
                    <a:ext uri="{FF2B5EF4-FFF2-40B4-BE49-F238E27FC236}">
                      <a16:creationId xmlns:a16="http://schemas.microsoft.com/office/drawing/2014/main" id="{74B6BE05-888C-55B0-D1DF-EB4EB17A564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4" name="Line 18">
                  <a:extLst>
                    <a:ext uri="{FF2B5EF4-FFF2-40B4-BE49-F238E27FC236}">
                      <a16:creationId xmlns:a16="http://schemas.microsoft.com/office/drawing/2014/main" id="{D13222E6-C22D-4091-65EF-0D15121CCB4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78" name="Straight Connector 77">
                <a:extLst>
                  <a:ext uri="{FF2B5EF4-FFF2-40B4-BE49-F238E27FC236}">
                    <a16:creationId xmlns:a16="http://schemas.microsoft.com/office/drawing/2014/main" id="{917C59C9-5D1A-9BF0-6078-D95391A2145F}"/>
                  </a:ext>
                </a:extLst>
              </p:cNvPr>
              <p:cNvCxnSpPr>
                <a:stCxn id="156" idx="1"/>
                <a:endCxn id="126"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01D02BC5-E454-AAE3-EC04-FFE22CAC9F8E}"/>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8F866C00-3620-6EDF-DB17-DC8263FAC11E}"/>
                  </a:ext>
                </a:extLst>
              </p:cNvPr>
              <p:cNvCxnSpPr>
                <a:cxnSpLocks/>
                <a:endCxn id="117"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8E2B402D-BF14-C4D5-C956-7DE2E5A7E782}"/>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82" name="Group 9">
                <a:extLst>
                  <a:ext uri="{FF2B5EF4-FFF2-40B4-BE49-F238E27FC236}">
                    <a16:creationId xmlns:a16="http://schemas.microsoft.com/office/drawing/2014/main" id="{118768D0-2AD1-C37D-37E2-83D1723CCC42}"/>
                  </a:ext>
                </a:extLst>
              </p:cNvPr>
              <p:cNvGrpSpPr>
                <a:grpSpLocks/>
              </p:cNvGrpSpPr>
              <p:nvPr/>
            </p:nvGrpSpPr>
            <p:grpSpPr bwMode="auto">
              <a:xfrm>
                <a:off x="9390439" y="3851947"/>
                <a:ext cx="382728" cy="357450"/>
                <a:chOff x="674" y="3660"/>
                <a:chExt cx="464" cy="428"/>
              </a:xfrm>
            </p:grpSpPr>
            <p:sp>
              <p:nvSpPr>
                <p:cNvPr id="107" name="Rectangle 10">
                  <a:extLst>
                    <a:ext uri="{FF2B5EF4-FFF2-40B4-BE49-F238E27FC236}">
                      <a16:creationId xmlns:a16="http://schemas.microsoft.com/office/drawing/2014/main" id="{1FA3A226-11B9-520A-8BDE-5E1D0C29270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8" name="Rectangle 11">
                  <a:extLst>
                    <a:ext uri="{FF2B5EF4-FFF2-40B4-BE49-F238E27FC236}">
                      <a16:creationId xmlns:a16="http://schemas.microsoft.com/office/drawing/2014/main" id="{B1E94C21-9DEA-8DB5-B141-A3E666585B2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9" name="Line 12">
                  <a:extLst>
                    <a:ext uri="{FF2B5EF4-FFF2-40B4-BE49-F238E27FC236}">
                      <a16:creationId xmlns:a16="http://schemas.microsoft.com/office/drawing/2014/main" id="{A1DF2231-F529-592E-11DB-1909CF25330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0" name="Line 13">
                  <a:extLst>
                    <a:ext uri="{FF2B5EF4-FFF2-40B4-BE49-F238E27FC236}">
                      <a16:creationId xmlns:a16="http://schemas.microsoft.com/office/drawing/2014/main" id="{EBC50208-CAA5-11A5-C364-C6C49D60F78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 name="Line 14">
                  <a:extLst>
                    <a:ext uri="{FF2B5EF4-FFF2-40B4-BE49-F238E27FC236}">
                      <a16:creationId xmlns:a16="http://schemas.microsoft.com/office/drawing/2014/main" id="{FF8161B2-3ABC-8299-83DF-7B7F4F22755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2" name="Line 15">
                  <a:extLst>
                    <a:ext uri="{FF2B5EF4-FFF2-40B4-BE49-F238E27FC236}">
                      <a16:creationId xmlns:a16="http://schemas.microsoft.com/office/drawing/2014/main" id="{E602C4A1-4A1C-204B-1EFA-2EFF589BBD6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3" name="Line 16">
                  <a:extLst>
                    <a:ext uri="{FF2B5EF4-FFF2-40B4-BE49-F238E27FC236}">
                      <a16:creationId xmlns:a16="http://schemas.microsoft.com/office/drawing/2014/main" id="{69620703-F9CA-543D-7D04-76DD7050B0A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4" name="Line 17">
                  <a:extLst>
                    <a:ext uri="{FF2B5EF4-FFF2-40B4-BE49-F238E27FC236}">
                      <a16:creationId xmlns:a16="http://schemas.microsoft.com/office/drawing/2014/main" id="{85D89992-D857-7BD6-8248-8D80DB37615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5" name="Line 18">
                  <a:extLst>
                    <a:ext uri="{FF2B5EF4-FFF2-40B4-BE49-F238E27FC236}">
                      <a16:creationId xmlns:a16="http://schemas.microsoft.com/office/drawing/2014/main" id="{12B1BE2E-8799-2270-5F2B-E2EBED7A1A3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83" name="Group 9">
                <a:extLst>
                  <a:ext uri="{FF2B5EF4-FFF2-40B4-BE49-F238E27FC236}">
                    <a16:creationId xmlns:a16="http://schemas.microsoft.com/office/drawing/2014/main" id="{85ACBA99-E176-FE2E-0A80-74FC0456427F}"/>
                  </a:ext>
                </a:extLst>
              </p:cNvPr>
              <p:cNvGrpSpPr>
                <a:grpSpLocks/>
              </p:cNvGrpSpPr>
              <p:nvPr/>
            </p:nvGrpSpPr>
            <p:grpSpPr bwMode="auto">
              <a:xfrm>
                <a:off x="8955847" y="4350466"/>
                <a:ext cx="382728" cy="357450"/>
                <a:chOff x="674" y="3660"/>
                <a:chExt cx="464" cy="428"/>
              </a:xfrm>
            </p:grpSpPr>
            <p:sp>
              <p:nvSpPr>
                <p:cNvPr id="98" name="Rectangle 10">
                  <a:extLst>
                    <a:ext uri="{FF2B5EF4-FFF2-40B4-BE49-F238E27FC236}">
                      <a16:creationId xmlns:a16="http://schemas.microsoft.com/office/drawing/2014/main" id="{3672A86F-DDD5-3328-7AE4-62215347849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Rectangle 11">
                  <a:extLst>
                    <a:ext uri="{FF2B5EF4-FFF2-40B4-BE49-F238E27FC236}">
                      <a16:creationId xmlns:a16="http://schemas.microsoft.com/office/drawing/2014/main" id="{85990FF0-8176-583B-E286-043BCC24501B}"/>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0" name="Line 12">
                  <a:extLst>
                    <a:ext uri="{FF2B5EF4-FFF2-40B4-BE49-F238E27FC236}">
                      <a16:creationId xmlns:a16="http://schemas.microsoft.com/office/drawing/2014/main" id="{5779BCF2-D350-A2AD-064B-DE8ECBDE88B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1" name="Line 13">
                  <a:extLst>
                    <a:ext uri="{FF2B5EF4-FFF2-40B4-BE49-F238E27FC236}">
                      <a16:creationId xmlns:a16="http://schemas.microsoft.com/office/drawing/2014/main" id="{811F4D1C-406B-0413-8D43-4DC3A71BC5A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 name="Line 14">
                  <a:extLst>
                    <a:ext uri="{FF2B5EF4-FFF2-40B4-BE49-F238E27FC236}">
                      <a16:creationId xmlns:a16="http://schemas.microsoft.com/office/drawing/2014/main" id="{EA9D9513-229C-E032-B4D7-6AAD07CA44E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 name="Line 15">
                  <a:extLst>
                    <a:ext uri="{FF2B5EF4-FFF2-40B4-BE49-F238E27FC236}">
                      <a16:creationId xmlns:a16="http://schemas.microsoft.com/office/drawing/2014/main" id="{903781FB-FF2E-6E0C-D457-02E181BBA56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 name="Line 16">
                  <a:extLst>
                    <a:ext uri="{FF2B5EF4-FFF2-40B4-BE49-F238E27FC236}">
                      <a16:creationId xmlns:a16="http://schemas.microsoft.com/office/drawing/2014/main" id="{C8FF2B22-B61B-0768-8222-F99511B472C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 name="Line 17">
                  <a:extLst>
                    <a:ext uri="{FF2B5EF4-FFF2-40B4-BE49-F238E27FC236}">
                      <a16:creationId xmlns:a16="http://schemas.microsoft.com/office/drawing/2014/main" id="{3B62B2D5-596E-1F53-2235-DC2D29CC9D2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6" name="Line 18">
                  <a:extLst>
                    <a:ext uri="{FF2B5EF4-FFF2-40B4-BE49-F238E27FC236}">
                      <a16:creationId xmlns:a16="http://schemas.microsoft.com/office/drawing/2014/main" id="{8E37C05F-96BE-DDF7-8F19-D934015093A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84" name="Group 9">
                <a:extLst>
                  <a:ext uri="{FF2B5EF4-FFF2-40B4-BE49-F238E27FC236}">
                    <a16:creationId xmlns:a16="http://schemas.microsoft.com/office/drawing/2014/main" id="{A789012A-6AA1-7CFC-7067-C441AE1F7DA8}"/>
                  </a:ext>
                </a:extLst>
              </p:cNvPr>
              <p:cNvGrpSpPr>
                <a:grpSpLocks/>
              </p:cNvGrpSpPr>
              <p:nvPr/>
            </p:nvGrpSpPr>
            <p:grpSpPr bwMode="auto">
              <a:xfrm>
                <a:off x="9390439" y="4876579"/>
                <a:ext cx="382728" cy="357450"/>
                <a:chOff x="674" y="3660"/>
                <a:chExt cx="464" cy="428"/>
              </a:xfrm>
            </p:grpSpPr>
            <p:sp>
              <p:nvSpPr>
                <p:cNvPr id="89" name="Rectangle 10">
                  <a:extLst>
                    <a:ext uri="{FF2B5EF4-FFF2-40B4-BE49-F238E27FC236}">
                      <a16:creationId xmlns:a16="http://schemas.microsoft.com/office/drawing/2014/main" id="{4DB71F6B-3F5D-BAB3-FF66-F965FB23A2A0}"/>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0" name="Rectangle 11">
                  <a:extLst>
                    <a:ext uri="{FF2B5EF4-FFF2-40B4-BE49-F238E27FC236}">
                      <a16:creationId xmlns:a16="http://schemas.microsoft.com/office/drawing/2014/main" id="{DCE40932-33BA-0FBD-81A8-DE2BDB9F488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 name="Line 12">
                  <a:extLst>
                    <a:ext uri="{FF2B5EF4-FFF2-40B4-BE49-F238E27FC236}">
                      <a16:creationId xmlns:a16="http://schemas.microsoft.com/office/drawing/2014/main" id="{E5F2AC75-30CF-59D6-6BAB-36BE33362DF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 name="Line 13">
                  <a:extLst>
                    <a:ext uri="{FF2B5EF4-FFF2-40B4-BE49-F238E27FC236}">
                      <a16:creationId xmlns:a16="http://schemas.microsoft.com/office/drawing/2014/main" id="{87FBBF50-4CA0-DE70-45A2-A45FEC2A487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3" name="Line 14">
                  <a:extLst>
                    <a:ext uri="{FF2B5EF4-FFF2-40B4-BE49-F238E27FC236}">
                      <a16:creationId xmlns:a16="http://schemas.microsoft.com/office/drawing/2014/main" id="{B07CBB78-3622-7996-D958-8E73074A41C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Line 15">
                  <a:extLst>
                    <a:ext uri="{FF2B5EF4-FFF2-40B4-BE49-F238E27FC236}">
                      <a16:creationId xmlns:a16="http://schemas.microsoft.com/office/drawing/2014/main" id="{603321BF-5ACF-CC00-802D-368EA9600B0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5" name="Line 16">
                  <a:extLst>
                    <a:ext uri="{FF2B5EF4-FFF2-40B4-BE49-F238E27FC236}">
                      <a16:creationId xmlns:a16="http://schemas.microsoft.com/office/drawing/2014/main" id="{FA9EDAE9-0B63-4F06-159F-8513A50ACDA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6" name="Line 17">
                  <a:extLst>
                    <a:ext uri="{FF2B5EF4-FFF2-40B4-BE49-F238E27FC236}">
                      <a16:creationId xmlns:a16="http://schemas.microsoft.com/office/drawing/2014/main" id="{DD710F5B-04A2-94C5-7898-F3169C34831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7" name="Line 18">
                  <a:extLst>
                    <a:ext uri="{FF2B5EF4-FFF2-40B4-BE49-F238E27FC236}">
                      <a16:creationId xmlns:a16="http://schemas.microsoft.com/office/drawing/2014/main" id="{F4A46415-55F0-0DD6-AF88-5115540C620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85" name="Straight Connector 84">
                <a:extLst>
                  <a:ext uri="{FF2B5EF4-FFF2-40B4-BE49-F238E27FC236}">
                    <a16:creationId xmlns:a16="http://schemas.microsoft.com/office/drawing/2014/main" id="{589C655D-6480-991C-08B1-C59B5FEDCD14}"/>
                  </a:ext>
                </a:extLst>
              </p:cNvPr>
              <p:cNvCxnSpPr>
                <a:endCxn id="99"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826C2747-5C03-B819-AB05-F50F79AA67B2}"/>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17C7D53E-1A6E-B1D7-4FC8-B4244439A84D}"/>
                  </a:ext>
                </a:extLst>
              </p:cNvPr>
              <p:cNvCxnSpPr>
                <a:cxnSpLocks/>
                <a:endCxn id="90"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5C8E102B-160C-A196-973D-FECBAC67DD54}"/>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63" name="Right Arrow 62">
              <a:extLst>
                <a:ext uri="{FF2B5EF4-FFF2-40B4-BE49-F238E27FC236}">
                  <a16:creationId xmlns:a16="http://schemas.microsoft.com/office/drawing/2014/main" id="{A129880F-CFCF-A407-69DB-6D532592B087}"/>
                </a:ext>
              </a:extLst>
            </p:cNvPr>
            <p:cNvSpPr/>
            <p:nvPr/>
          </p:nvSpPr>
          <p:spPr bwMode="auto">
            <a:xfrm>
              <a:off x="7601913" y="4525508"/>
              <a:ext cx="320235" cy="169086"/>
            </a:xfrm>
            <a:prstGeom prst="rightArrow">
              <a:avLst/>
            </a:prstGeom>
            <a:solidFill>
              <a:schemeClr val="accent1">
                <a:lumMod val="40000"/>
                <a:lumOff val="60000"/>
              </a:schemeClr>
            </a:solid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sp>
          <p:nvSpPr>
            <p:cNvPr id="64" name="Right Arrow 63">
              <a:extLst>
                <a:ext uri="{FF2B5EF4-FFF2-40B4-BE49-F238E27FC236}">
                  <a16:creationId xmlns:a16="http://schemas.microsoft.com/office/drawing/2014/main" id="{3E914600-67B5-29EA-BD8A-3EBBEF588C11}"/>
                </a:ext>
              </a:extLst>
            </p:cNvPr>
            <p:cNvSpPr/>
            <p:nvPr/>
          </p:nvSpPr>
          <p:spPr bwMode="auto">
            <a:xfrm>
              <a:off x="7599796" y="5199154"/>
              <a:ext cx="320235" cy="169086"/>
            </a:xfrm>
            <a:prstGeom prst="rightArrow">
              <a:avLst/>
            </a:prstGeom>
            <a:solidFill>
              <a:schemeClr val="accent1">
                <a:lumMod val="40000"/>
                <a:lumOff val="60000"/>
              </a:schemeClr>
            </a:solidFill>
            <a:ln w="9525"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charset="0"/>
                  <a:ea typeface="+mn-ea"/>
                  <a:cs typeface="+mn-cs"/>
                </a:rPr>
                <a:t>pipeline</a:t>
              </a:r>
            </a:p>
          </p:txBody>
        </p:sp>
      </p:grpSp>
      <p:grpSp>
        <p:nvGrpSpPr>
          <p:cNvPr id="547" name="Group 546">
            <a:extLst>
              <a:ext uri="{FF2B5EF4-FFF2-40B4-BE49-F238E27FC236}">
                <a16:creationId xmlns:a16="http://schemas.microsoft.com/office/drawing/2014/main" id="{29D7A350-1ECE-7560-C1ED-6548A2761AFB}"/>
              </a:ext>
            </a:extLst>
          </p:cNvPr>
          <p:cNvGrpSpPr/>
          <p:nvPr/>
        </p:nvGrpSpPr>
        <p:grpSpPr>
          <a:xfrm>
            <a:off x="8666818" y="1342151"/>
            <a:ext cx="2161986" cy="1797869"/>
            <a:chOff x="8884355" y="1337217"/>
            <a:chExt cx="1851975" cy="1455598"/>
          </a:xfrm>
        </p:grpSpPr>
        <p:grpSp>
          <p:nvGrpSpPr>
            <p:cNvPr id="358" name="Group 357">
              <a:extLst>
                <a:ext uri="{FF2B5EF4-FFF2-40B4-BE49-F238E27FC236}">
                  <a16:creationId xmlns:a16="http://schemas.microsoft.com/office/drawing/2014/main" id="{7B5BE9A1-B295-77DA-DA6F-D1C2297625F7}"/>
                </a:ext>
              </a:extLst>
            </p:cNvPr>
            <p:cNvGrpSpPr/>
            <p:nvPr/>
          </p:nvGrpSpPr>
          <p:grpSpPr>
            <a:xfrm>
              <a:off x="8884355" y="1337217"/>
              <a:ext cx="1851975" cy="1455598"/>
              <a:chOff x="5939426" y="1368806"/>
              <a:chExt cx="5861116" cy="4042013"/>
            </a:xfrm>
          </p:grpSpPr>
          <p:grpSp>
            <p:nvGrpSpPr>
              <p:cNvPr id="370" name="Group 369">
                <a:extLst>
                  <a:ext uri="{FF2B5EF4-FFF2-40B4-BE49-F238E27FC236}">
                    <a16:creationId xmlns:a16="http://schemas.microsoft.com/office/drawing/2014/main" id="{C122CD16-4308-D540-941B-9FD18EC299A8}"/>
                  </a:ext>
                </a:extLst>
              </p:cNvPr>
              <p:cNvGrpSpPr/>
              <p:nvPr/>
            </p:nvGrpSpPr>
            <p:grpSpPr>
              <a:xfrm>
                <a:off x="10373443" y="3234222"/>
                <a:ext cx="1427099" cy="1205290"/>
                <a:chOff x="5989069" y="3231901"/>
                <a:chExt cx="1427099" cy="1205290"/>
              </a:xfrm>
            </p:grpSpPr>
            <p:sp>
              <p:nvSpPr>
                <p:cNvPr id="398" name="Rounded Rectangle 397">
                  <a:extLst>
                    <a:ext uri="{FF2B5EF4-FFF2-40B4-BE49-F238E27FC236}">
                      <a16:creationId xmlns:a16="http://schemas.microsoft.com/office/drawing/2014/main" id="{AE74CF03-C83F-9234-6C2E-0904981660A3}"/>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9" name="Rounded Rectangle 398">
                  <a:extLst>
                    <a:ext uri="{FF2B5EF4-FFF2-40B4-BE49-F238E27FC236}">
                      <a16:creationId xmlns:a16="http://schemas.microsoft.com/office/drawing/2014/main" id="{E68C1A92-DF6F-7281-5DD1-3B59ACA36689}"/>
                    </a:ext>
                  </a:extLst>
                </p:cNvPr>
                <p:cNvSpPr/>
                <p:nvPr/>
              </p:nvSpPr>
              <p:spPr bwMode="auto">
                <a:xfrm>
                  <a:off x="5989069" y="3295408"/>
                  <a:ext cx="1427099" cy="368952"/>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ea typeface="+mn-ea"/>
                      <a:cs typeface="Times New Roman" panose="02020603050405020304" pitchFamily="18" charset="0"/>
                    </a:rPr>
                    <a:t>Compute Cluster</a:t>
                  </a:r>
                </a:p>
              </p:txBody>
            </p:sp>
            <p:sp>
              <p:nvSpPr>
                <p:cNvPr id="400" name="Rectangle 399">
                  <a:extLst>
                    <a:ext uri="{FF2B5EF4-FFF2-40B4-BE49-F238E27FC236}">
                      <a16:creationId xmlns:a16="http://schemas.microsoft.com/office/drawing/2014/main" id="{3DA42C7D-FD18-6535-D853-084EDAEB9D68}"/>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1" name="Rectangle 400">
                  <a:extLst>
                    <a:ext uri="{FF2B5EF4-FFF2-40B4-BE49-F238E27FC236}">
                      <a16:creationId xmlns:a16="http://schemas.microsoft.com/office/drawing/2014/main" id="{F8BB2A6B-78E1-6275-8B26-6D118A86D9D0}"/>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402" name="Rectangle 401">
                  <a:extLst>
                    <a:ext uri="{FF2B5EF4-FFF2-40B4-BE49-F238E27FC236}">
                      <a16:creationId xmlns:a16="http://schemas.microsoft.com/office/drawing/2014/main" id="{20B28AB2-E0CA-5810-69C2-9F6EF7F77B55}"/>
                    </a:ext>
                  </a:extLst>
                </p:cNvPr>
                <p:cNvSpPr/>
                <p:nvPr/>
              </p:nvSpPr>
              <p:spPr bwMode="auto">
                <a:xfrm>
                  <a:off x="627533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3" name="Rectangle 402">
                  <a:extLst>
                    <a:ext uri="{FF2B5EF4-FFF2-40B4-BE49-F238E27FC236}">
                      <a16:creationId xmlns:a16="http://schemas.microsoft.com/office/drawing/2014/main" id="{C8D1B2FE-B541-0CE1-CB4A-D6EF34F42323}"/>
                    </a:ext>
                  </a:extLst>
                </p:cNvPr>
                <p:cNvSpPr/>
                <p:nvPr/>
              </p:nvSpPr>
              <p:spPr bwMode="auto">
                <a:xfrm>
                  <a:off x="662808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4" name="Rectangle 403">
                  <a:extLst>
                    <a:ext uri="{FF2B5EF4-FFF2-40B4-BE49-F238E27FC236}">
                      <a16:creationId xmlns:a16="http://schemas.microsoft.com/office/drawing/2014/main" id="{1274A148-50F4-BED6-6337-C2106457CA6F}"/>
                    </a:ext>
                  </a:extLst>
                </p:cNvPr>
                <p:cNvSpPr/>
                <p:nvPr/>
              </p:nvSpPr>
              <p:spPr bwMode="auto">
                <a:xfrm>
                  <a:off x="6980838"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71" name="Group 370">
                <a:extLst>
                  <a:ext uri="{FF2B5EF4-FFF2-40B4-BE49-F238E27FC236}">
                    <a16:creationId xmlns:a16="http://schemas.microsoft.com/office/drawing/2014/main" id="{9A8065F8-B061-5B8A-7795-02F7E0F16573}"/>
                  </a:ext>
                </a:extLst>
              </p:cNvPr>
              <p:cNvGrpSpPr/>
              <p:nvPr/>
            </p:nvGrpSpPr>
            <p:grpSpPr>
              <a:xfrm>
                <a:off x="8895438" y="3231901"/>
                <a:ext cx="1427099" cy="1205290"/>
                <a:chOff x="5989069" y="3231901"/>
                <a:chExt cx="1427099" cy="1205290"/>
              </a:xfrm>
            </p:grpSpPr>
            <p:sp>
              <p:nvSpPr>
                <p:cNvPr id="390" name="Rounded Rectangle 389">
                  <a:extLst>
                    <a:ext uri="{FF2B5EF4-FFF2-40B4-BE49-F238E27FC236}">
                      <a16:creationId xmlns:a16="http://schemas.microsoft.com/office/drawing/2014/main" id="{AF3D0541-F35B-ED2D-49EC-894ABF5200BF}"/>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1" name="Rounded Rectangle 390">
                  <a:extLst>
                    <a:ext uri="{FF2B5EF4-FFF2-40B4-BE49-F238E27FC236}">
                      <a16:creationId xmlns:a16="http://schemas.microsoft.com/office/drawing/2014/main" id="{C471DDD8-2776-87A1-F766-029DA2E5D26A}"/>
                    </a:ext>
                  </a:extLst>
                </p:cNvPr>
                <p:cNvSpPr/>
                <p:nvPr/>
              </p:nvSpPr>
              <p:spPr bwMode="auto">
                <a:xfrm>
                  <a:off x="5989069" y="3295408"/>
                  <a:ext cx="1427099" cy="368952"/>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ea typeface="+mn-ea"/>
                      <a:cs typeface="Times New Roman" panose="02020603050405020304" pitchFamily="18" charset="0"/>
                    </a:rPr>
                    <a:t>Compute Cluster</a:t>
                  </a:r>
                </a:p>
              </p:txBody>
            </p:sp>
            <p:sp>
              <p:nvSpPr>
                <p:cNvPr id="392" name="Rectangle 391">
                  <a:extLst>
                    <a:ext uri="{FF2B5EF4-FFF2-40B4-BE49-F238E27FC236}">
                      <a16:creationId xmlns:a16="http://schemas.microsoft.com/office/drawing/2014/main" id="{AA482F7A-23FA-CBAB-0949-48FD847D7985}"/>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3" name="Rectangle 392">
                  <a:extLst>
                    <a:ext uri="{FF2B5EF4-FFF2-40B4-BE49-F238E27FC236}">
                      <a16:creationId xmlns:a16="http://schemas.microsoft.com/office/drawing/2014/main" id="{FE72B1E9-9940-94D8-F35D-0AE06F99815E}"/>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394" name="Rectangle 393">
                  <a:extLst>
                    <a:ext uri="{FF2B5EF4-FFF2-40B4-BE49-F238E27FC236}">
                      <a16:creationId xmlns:a16="http://schemas.microsoft.com/office/drawing/2014/main" id="{F786574B-C1DB-410C-D2E7-AB4E9BFD8229}"/>
                    </a:ext>
                  </a:extLst>
                </p:cNvPr>
                <p:cNvSpPr/>
                <p:nvPr/>
              </p:nvSpPr>
              <p:spPr bwMode="auto">
                <a:xfrm>
                  <a:off x="62484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5" name="Rectangle 394">
                  <a:extLst>
                    <a:ext uri="{FF2B5EF4-FFF2-40B4-BE49-F238E27FC236}">
                      <a16:creationId xmlns:a16="http://schemas.microsoft.com/office/drawing/2014/main" id="{4C041AA3-1783-FADE-D306-9A21F1B78A36}"/>
                    </a:ext>
                  </a:extLst>
                </p:cNvPr>
                <p:cNvSpPr/>
                <p:nvPr/>
              </p:nvSpPr>
              <p:spPr bwMode="auto">
                <a:xfrm>
                  <a:off x="64960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6" name="Rectangle 395">
                  <a:extLst>
                    <a:ext uri="{FF2B5EF4-FFF2-40B4-BE49-F238E27FC236}">
                      <a16:creationId xmlns:a16="http://schemas.microsoft.com/office/drawing/2014/main" id="{46D2C4C3-5BD4-2A26-535F-79AB78FA1158}"/>
                    </a:ext>
                  </a:extLst>
                </p:cNvPr>
                <p:cNvSpPr/>
                <p:nvPr/>
              </p:nvSpPr>
              <p:spPr bwMode="auto">
                <a:xfrm>
                  <a:off x="67437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7" name="Rectangle 396">
                  <a:extLst>
                    <a:ext uri="{FF2B5EF4-FFF2-40B4-BE49-F238E27FC236}">
                      <a16:creationId xmlns:a16="http://schemas.microsoft.com/office/drawing/2014/main" id="{FE49BE6C-0B59-1C88-0A8C-9FED200600E2}"/>
                    </a:ext>
                  </a:extLst>
                </p:cNvPr>
                <p:cNvSpPr/>
                <p:nvPr/>
              </p:nvSpPr>
              <p:spPr bwMode="auto">
                <a:xfrm>
                  <a:off x="69913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72" name="Group 371">
                <a:extLst>
                  <a:ext uri="{FF2B5EF4-FFF2-40B4-BE49-F238E27FC236}">
                    <a16:creationId xmlns:a16="http://schemas.microsoft.com/office/drawing/2014/main" id="{71FD265F-8395-13E5-CA34-BB9A2FC3B0FD}"/>
                  </a:ext>
                </a:extLst>
              </p:cNvPr>
              <p:cNvGrpSpPr/>
              <p:nvPr/>
            </p:nvGrpSpPr>
            <p:grpSpPr>
              <a:xfrm>
                <a:off x="7417432" y="3231901"/>
                <a:ext cx="1427099" cy="1205290"/>
                <a:chOff x="5989069" y="3231901"/>
                <a:chExt cx="1427099" cy="1205290"/>
              </a:xfrm>
            </p:grpSpPr>
            <p:sp>
              <p:nvSpPr>
                <p:cNvPr id="384" name="Rounded Rectangle 383">
                  <a:extLst>
                    <a:ext uri="{FF2B5EF4-FFF2-40B4-BE49-F238E27FC236}">
                      <a16:creationId xmlns:a16="http://schemas.microsoft.com/office/drawing/2014/main" id="{C4B91DB2-6BDA-E3BE-B394-AAEDE569C17A}"/>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5" name="Rounded Rectangle 384">
                  <a:extLst>
                    <a:ext uri="{FF2B5EF4-FFF2-40B4-BE49-F238E27FC236}">
                      <a16:creationId xmlns:a16="http://schemas.microsoft.com/office/drawing/2014/main" id="{7D052C87-AC69-E11E-8E1B-FF695BA71921}"/>
                    </a:ext>
                  </a:extLst>
                </p:cNvPr>
                <p:cNvSpPr/>
                <p:nvPr/>
              </p:nvSpPr>
              <p:spPr bwMode="auto">
                <a:xfrm>
                  <a:off x="5989069" y="3295408"/>
                  <a:ext cx="1427099" cy="368952"/>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ea typeface="+mn-ea"/>
                      <a:cs typeface="Times New Roman" panose="02020603050405020304" pitchFamily="18" charset="0"/>
                    </a:rPr>
                    <a:t>Compute Cluster</a:t>
                  </a:r>
                </a:p>
              </p:txBody>
            </p:sp>
            <p:sp>
              <p:nvSpPr>
                <p:cNvPr id="386" name="Rectangle 385">
                  <a:extLst>
                    <a:ext uri="{FF2B5EF4-FFF2-40B4-BE49-F238E27FC236}">
                      <a16:creationId xmlns:a16="http://schemas.microsoft.com/office/drawing/2014/main" id="{C9C6670E-E5EB-E77B-FB42-286142E3008A}"/>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7" name="Rectangle 386">
                  <a:extLst>
                    <a:ext uri="{FF2B5EF4-FFF2-40B4-BE49-F238E27FC236}">
                      <a16:creationId xmlns:a16="http://schemas.microsoft.com/office/drawing/2014/main" id="{721BFC7F-9AB1-4044-54F7-889CF832607D}"/>
                    </a:ext>
                  </a:extLst>
                </p:cNvPr>
                <p:cNvSpPr/>
                <p:nvPr/>
              </p:nvSpPr>
              <p:spPr bwMode="auto">
                <a:xfrm>
                  <a:off x="6207631" y="4125049"/>
                  <a:ext cx="1032858" cy="26437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388" name="Rectangle 387">
                  <a:extLst>
                    <a:ext uri="{FF2B5EF4-FFF2-40B4-BE49-F238E27FC236}">
                      <a16:creationId xmlns:a16="http://schemas.microsoft.com/office/drawing/2014/main" id="{F034B670-1331-9662-9C37-ECB28113BF75}"/>
                    </a:ext>
                  </a:extLst>
                </p:cNvPr>
                <p:cNvSpPr/>
                <p:nvPr/>
              </p:nvSpPr>
              <p:spPr bwMode="auto">
                <a:xfrm>
                  <a:off x="64435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9" name="Rectangle 388">
                  <a:extLst>
                    <a:ext uri="{FF2B5EF4-FFF2-40B4-BE49-F238E27FC236}">
                      <a16:creationId xmlns:a16="http://schemas.microsoft.com/office/drawing/2014/main" id="{EA39CE15-16FD-139B-9076-8F49A517FB80}"/>
                    </a:ext>
                  </a:extLst>
                </p:cNvPr>
                <p:cNvSpPr/>
                <p:nvPr/>
              </p:nvSpPr>
              <p:spPr bwMode="auto">
                <a:xfrm>
                  <a:off x="67962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grpSp>
          <p:pic>
            <p:nvPicPr>
              <p:cNvPr id="373" name="Picture 372">
                <a:extLst>
                  <a:ext uri="{FF2B5EF4-FFF2-40B4-BE49-F238E27FC236}">
                    <a16:creationId xmlns:a16="http://schemas.microsoft.com/office/drawing/2014/main" id="{A4747B38-4EF5-521F-4804-D0AC0CD7AB2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81151" y="1368806"/>
                <a:ext cx="5808986" cy="1776741"/>
              </a:xfrm>
              <a:prstGeom prst="rect">
                <a:avLst/>
              </a:prstGeom>
            </p:spPr>
          </p:pic>
          <p:pic>
            <p:nvPicPr>
              <p:cNvPr id="374" name="Picture 373">
                <a:extLst>
                  <a:ext uri="{FF2B5EF4-FFF2-40B4-BE49-F238E27FC236}">
                    <a16:creationId xmlns:a16="http://schemas.microsoft.com/office/drawing/2014/main" id="{97F735A9-BC4C-893B-5D27-48BDDE607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978286" y="4572619"/>
                <a:ext cx="5808985" cy="838200"/>
              </a:xfrm>
              <a:prstGeom prst="rect">
                <a:avLst/>
              </a:prstGeom>
            </p:spPr>
          </p:pic>
          <p:grpSp>
            <p:nvGrpSpPr>
              <p:cNvPr id="375" name="Group 374">
                <a:extLst>
                  <a:ext uri="{FF2B5EF4-FFF2-40B4-BE49-F238E27FC236}">
                    <a16:creationId xmlns:a16="http://schemas.microsoft.com/office/drawing/2014/main" id="{D71BEC5C-2C5B-D272-04BA-FE4E9EA717AF}"/>
                  </a:ext>
                </a:extLst>
              </p:cNvPr>
              <p:cNvGrpSpPr/>
              <p:nvPr/>
            </p:nvGrpSpPr>
            <p:grpSpPr>
              <a:xfrm>
                <a:off x="5939426" y="3231901"/>
                <a:ext cx="1427099" cy="1205290"/>
                <a:chOff x="5989069" y="3231901"/>
                <a:chExt cx="1427099" cy="1205290"/>
              </a:xfrm>
            </p:grpSpPr>
            <p:sp>
              <p:nvSpPr>
                <p:cNvPr id="376" name="Rounded Rectangle 375">
                  <a:extLst>
                    <a:ext uri="{FF2B5EF4-FFF2-40B4-BE49-F238E27FC236}">
                      <a16:creationId xmlns:a16="http://schemas.microsoft.com/office/drawing/2014/main" id="{4D227134-EB59-8B55-2D09-51F7FE03DD33}"/>
                    </a:ext>
                  </a:extLst>
                </p:cNvPr>
                <p:cNvSpPr/>
                <p:nvPr/>
              </p:nvSpPr>
              <p:spPr bwMode="auto">
                <a:xfrm>
                  <a:off x="6089681" y="3231901"/>
                  <a:ext cx="1256783" cy="120529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7" name="Rounded Rectangle 376">
                  <a:extLst>
                    <a:ext uri="{FF2B5EF4-FFF2-40B4-BE49-F238E27FC236}">
                      <a16:creationId xmlns:a16="http://schemas.microsoft.com/office/drawing/2014/main" id="{49B007C6-1455-245C-E58B-0C052B9F2F1C}"/>
                    </a:ext>
                  </a:extLst>
                </p:cNvPr>
                <p:cNvSpPr/>
                <p:nvPr/>
              </p:nvSpPr>
              <p:spPr bwMode="auto">
                <a:xfrm>
                  <a:off x="5989069" y="3295408"/>
                  <a:ext cx="1427099" cy="368952"/>
                </a:xfrm>
                <a:prstGeom prst="round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srgbClr val="000000"/>
                      </a:solidFill>
                      <a:effectLst/>
                      <a:uLnTx/>
                      <a:uFillTx/>
                      <a:ea typeface="+mn-ea"/>
                      <a:cs typeface="Times New Roman" panose="02020603050405020304" pitchFamily="18" charset="0"/>
                    </a:rPr>
                    <a:t>Compute Cluster</a:t>
                  </a:r>
                </a:p>
              </p:txBody>
            </p:sp>
            <p:sp>
              <p:nvSpPr>
                <p:cNvPr id="378" name="Rectangle 377">
                  <a:extLst>
                    <a:ext uri="{FF2B5EF4-FFF2-40B4-BE49-F238E27FC236}">
                      <a16:creationId xmlns:a16="http://schemas.microsoft.com/office/drawing/2014/main" id="{0FE9B574-758D-5712-E4A1-6158F7CA5F69}"/>
                    </a:ext>
                  </a:extLst>
                </p:cNvPr>
                <p:cNvSpPr/>
                <p:nvPr/>
              </p:nvSpPr>
              <p:spPr bwMode="auto">
                <a:xfrm>
                  <a:off x="6207631" y="3804690"/>
                  <a:ext cx="1032858" cy="26437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9" name="Rectangle 378">
                  <a:extLst>
                    <a:ext uri="{FF2B5EF4-FFF2-40B4-BE49-F238E27FC236}">
                      <a16:creationId xmlns:a16="http://schemas.microsoft.com/office/drawing/2014/main" id="{65AC0182-C5CC-AE1D-D01E-054E78280027}"/>
                    </a:ext>
                  </a:extLst>
                </p:cNvPr>
                <p:cNvSpPr/>
                <p:nvPr/>
              </p:nvSpPr>
              <p:spPr bwMode="auto">
                <a:xfrm>
                  <a:off x="6207631" y="4125049"/>
                  <a:ext cx="1032858" cy="26438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Cache</a:t>
                  </a:r>
                </a:p>
              </p:txBody>
            </p:sp>
            <p:sp>
              <p:nvSpPr>
                <p:cNvPr id="380" name="Rectangle 379">
                  <a:extLst>
                    <a:ext uri="{FF2B5EF4-FFF2-40B4-BE49-F238E27FC236}">
                      <a16:creationId xmlns:a16="http://schemas.microsoft.com/office/drawing/2014/main" id="{81F006F6-79A1-CD60-F43A-21A0B3AB3495}"/>
                    </a:ext>
                  </a:extLst>
                </p:cNvPr>
                <p:cNvSpPr/>
                <p:nvPr/>
              </p:nvSpPr>
              <p:spPr bwMode="auto">
                <a:xfrm>
                  <a:off x="62484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1" name="Rectangle 380">
                  <a:extLst>
                    <a:ext uri="{FF2B5EF4-FFF2-40B4-BE49-F238E27FC236}">
                      <a16:creationId xmlns:a16="http://schemas.microsoft.com/office/drawing/2014/main" id="{6A8A6B45-AEBB-FBD9-D6DD-B6F17680B99A}"/>
                    </a:ext>
                  </a:extLst>
                </p:cNvPr>
                <p:cNvSpPr/>
                <p:nvPr/>
              </p:nvSpPr>
              <p:spPr bwMode="auto">
                <a:xfrm>
                  <a:off x="64960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2" name="Rectangle 381">
                  <a:extLst>
                    <a:ext uri="{FF2B5EF4-FFF2-40B4-BE49-F238E27FC236}">
                      <a16:creationId xmlns:a16="http://schemas.microsoft.com/office/drawing/2014/main" id="{54E6F9A1-9889-DFB1-A6C2-14264D3D3673}"/>
                    </a:ext>
                  </a:extLst>
                </p:cNvPr>
                <p:cNvSpPr/>
                <p:nvPr/>
              </p:nvSpPr>
              <p:spPr bwMode="auto">
                <a:xfrm>
                  <a:off x="674370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3" name="Rectangle 382">
                  <a:extLst>
                    <a:ext uri="{FF2B5EF4-FFF2-40B4-BE49-F238E27FC236}">
                      <a16:creationId xmlns:a16="http://schemas.microsoft.com/office/drawing/2014/main" id="{D6F8B714-B647-0A89-72E9-ADDB62C35487}"/>
                    </a:ext>
                  </a:extLst>
                </p:cNvPr>
                <p:cNvSpPr/>
                <p:nvPr/>
              </p:nvSpPr>
              <p:spPr bwMode="auto">
                <a:xfrm>
                  <a:off x="6991350" y="3834546"/>
                  <a:ext cx="200025" cy="2008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7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sp>
          <p:nvSpPr>
            <p:cNvPr id="359" name="TextBox 358">
              <a:extLst>
                <a:ext uri="{FF2B5EF4-FFF2-40B4-BE49-F238E27FC236}">
                  <a16:creationId xmlns:a16="http://schemas.microsoft.com/office/drawing/2014/main" id="{932FCABE-8B28-F392-230A-CA4BE3D0D63E}"/>
                </a:ext>
              </a:extLst>
            </p:cNvPr>
            <p:cNvSpPr txBox="1"/>
            <p:nvPr/>
          </p:nvSpPr>
          <p:spPr>
            <a:xfrm>
              <a:off x="8924411" y="2501534"/>
              <a:ext cx="308242" cy="103816"/>
            </a:xfrm>
            <a:prstGeom prst="rect">
              <a:avLst/>
            </a:prstGeom>
            <a:no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Cloud</a:t>
              </a:r>
            </a:p>
          </p:txBody>
        </p:sp>
        <p:sp>
          <p:nvSpPr>
            <p:cNvPr id="363" name="Rectangle 362">
              <a:extLst>
                <a:ext uri="{FF2B5EF4-FFF2-40B4-BE49-F238E27FC236}">
                  <a16:creationId xmlns:a16="http://schemas.microsoft.com/office/drawing/2014/main" id="{A66E894B-B3BA-8127-618A-DF2D142ED727}"/>
                </a:ext>
              </a:extLst>
            </p:cNvPr>
            <p:cNvSpPr/>
            <p:nvPr/>
          </p:nvSpPr>
          <p:spPr bwMode="gray">
            <a:xfrm>
              <a:off x="8884740" y="2202113"/>
              <a:ext cx="461003" cy="6718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 b="0" i="0" u="none" strike="noStrike" kern="1200" cap="none" spc="0" normalizeH="0" baseline="0" noProof="0">
                  <a:ln>
                    <a:noFill/>
                  </a:ln>
                  <a:solidFill>
                    <a:prstClr val="white"/>
                  </a:solidFill>
                  <a:effectLst/>
                  <a:uLnTx/>
                  <a:uFillTx/>
                  <a:latin typeface="Arial" charset="0"/>
                  <a:ea typeface="+mn-ea"/>
                  <a:cs typeface="+mn-cs"/>
                </a:rPr>
                <a:t>Data Fabric</a:t>
              </a:r>
            </a:p>
          </p:txBody>
        </p:sp>
        <p:sp>
          <p:nvSpPr>
            <p:cNvPr id="364" name="Rectangle 363">
              <a:extLst>
                <a:ext uri="{FF2B5EF4-FFF2-40B4-BE49-F238E27FC236}">
                  <a16:creationId xmlns:a16="http://schemas.microsoft.com/office/drawing/2014/main" id="{F0AD3E39-14B5-6903-60E5-0FD73B526040}"/>
                </a:ext>
              </a:extLst>
            </p:cNvPr>
            <p:cNvSpPr/>
            <p:nvPr/>
          </p:nvSpPr>
          <p:spPr bwMode="gray">
            <a:xfrm>
              <a:off x="9797879" y="2195362"/>
              <a:ext cx="461003" cy="6718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 b="0" i="0" u="none" strike="noStrike" kern="1200" cap="none" spc="0" normalizeH="0" baseline="0" noProof="0">
                  <a:ln>
                    <a:noFill/>
                  </a:ln>
                  <a:solidFill>
                    <a:prstClr val="white"/>
                  </a:solidFill>
                  <a:effectLst/>
                  <a:uLnTx/>
                  <a:uFillTx/>
                  <a:latin typeface="Arial" charset="0"/>
                  <a:ea typeface="+mn-ea"/>
                  <a:cs typeface="+mn-cs"/>
                </a:rPr>
                <a:t>Data Fabric</a:t>
              </a:r>
            </a:p>
          </p:txBody>
        </p:sp>
      </p:grpSp>
      <p:grpSp>
        <p:nvGrpSpPr>
          <p:cNvPr id="544" name="Group 543">
            <a:extLst>
              <a:ext uri="{FF2B5EF4-FFF2-40B4-BE49-F238E27FC236}">
                <a16:creationId xmlns:a16="http://schemas.microsoft.com/office/drawing/2014/main" id="{231935D5-5C33-C02D-0BF1-1BB0E5FEF965}"/>
              </a:ext>
            </a:extLst>
          </p:cNvPr>
          <p:cNvGrpSpPr/>
          <p:nvPr/>
        </p:nvGrpSpPr>
        <p:grpSpPr>
          <a:xfrm>
            <a:off x="1276048" y="1460118"/>
            <a:ext cx="2724488" cy="1519327"/>
            <a:chOff x="-462833" y="2129748"/>
            <a:chExt cx="3136948" cy="1683739"/>
          </a:xfrm>
        </p:grpSpPr>
        <p:sp>
          <p:nvSpPr>
            <p:cNvPr id="440" name="AutoShape 4">
              <a:extLst>
                <a:ext uri="{FF2B5EF4-FFF2-40B4-BE49-F238E27FC236}">
                  <a16:creationId xmlns:a16="http://schemas.microsoft.com/office/drawing/2014/main" id="{FE9FC709-0300-C357-5133-664565F03D07}"/>
                </a:ext>
              </a:extLst>
            </p:cNvPr>
            <p:cNvSpPr>
              <a:spLocks noChangeArrowheads="1"/>
            </p:cNvSpPr>
            <p:nvPr/>
          </p:nvSpPr>
          <p:spPr bwMode="auto">
            <a:xfrm>
              <a:off x="-462833" y="3289281"/>
              <a:ext cx="2942540" cy="495433"/>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Arial"/>
                <a:ea typeface="+mn-ea"/>
                <a:cs typeface="+mn-cs"/>
              </a:endParaRPr>
            </a:p>
          </p:txBody>
        </p:sp>
        <p:sp>
          <p:nvSpPr>
            <p:cNvPr id="441" name="TextBox 440">
              <a:extLst>
                <a:ext uri="{FF2B5EF4-FFF2-40B4-BE49-F238E27FC236}">
                  <a16:creationId xmlns:a16="http://schemas.microsoft.com/office/drawing/2014/main" id="{4F9C7211-4872-6769-A86E-FA98085F40A3}"/>
                </a:ext>
              </a:extLst>
            </p:cNvPr>
            <p:cNvSpPr txBox="1"/>
            <p:nvPr/>
          </p:nvSpPr>
          <p:spPr>
            <a:xfrm>
              <a:off x="-10870" y="3245708"/>
              <a:ext cx="1899702" cy="238758"/>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442" name="Group 441">
              <a:extLst>
                <a:ext uri="{FF2B5EF4-FFF2-40B4-BE49-F238E27FC236}">
                  <a16:creationId xmlns:a16="http://schemas.microsoft.com/office/drawing/2014/main" id="{BE97506B-682B-482F-617F-BEE27722576E}"/>
                </a:ext>
              </a:extLst>
            </p:cNvPr>
            <p:cNvGrpSpPr/>
            <p:nvPr/>
          </p:nvGrpSpPr>
          <p:grpSpPr>
            <a:xfrm>
              <a:off x="-335533" y="2233069"/>
              <a:ext cx="3009648" cy="859127"/>
              <a:chOff x="-1104397" y="2930152"/>
              <a:chExt cx="4276022" cy="1220623"/>
            </a:xfrm>
          </p:grpSpPr>
          <p:sp>
            <p:nvSpPr>
              <p:cNvPr id="472" name="AutoShape 4">
                <a:extLst>
                  <a:ext uri="{FF2B5EF4-FFF2-40B4-BE49-F238E27FC236}">
                    <a16:creationId xmlns:a16="http://schemas.microsoft.com/office/drawing/2014/main" id="{FAECC157-2A49-AD2D-EFC8-479AEFB768B7}"/>
                  </a:ext>
                </a:extLst>
              </p:cNvPr>
              <p:cNvSpPr>
                <a:spLocks noChangeArrowheads="1"/>
              </p:cNvSpPr>
              <p:nvPr/>
            </p:nvSpPr>
            <p:spPr bwMode="auto">
              <a:xfrm>
                <a:off x="981509" y="3066508"/>
                <a:ext cx="741501" cy="948158"/>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charset="0"/>
                    <a:ea typeface="+mn-ea"/>
                    <a:cs typeface="Arial" charset="0"/>
                  </a:rPr>
                  <a:t>EDW</a:t>
                </a:r>
              </a:p>
            </p:txBody>
          </p:sp>
          <p:grpSp>
            <p:nvGrpSpPr>
              <p:cNvPr id="473" name="Group 41">
                <a:extLst>
                  <a:ext uri="{FF2B5EF4-FFF2-40B4-BE49-F238E27FC236}">
                    <a16:creationId xmlns:a16="http://schemas.microsoft.com/office/drawing/2014/main" id="{E6AB8C40-ED6D-4B1F-406C-446D58D3DFBE}"/>
                  </a:ext>
                </a:extLst>
              </p:cNvPr>
              <p:cNvGrpSpPr/>
              <p:nvPr/>
            </p:nvGrpSpPr>
            <p:grpSpPr>
              <a:xfrm>
                <a:off x="2030857" y="2930152"/>
                <a:ext cx="1140768" cy="1220623"/>
                <a:chOff x="3642593" y="1618910"/>
                <a:chExt cx="1273141" cy="1336138"/>
              </a:xfrm>
            </p:grpSpPr>
            <p:sp>
              <p:nvSpPr>
                <p:cNvPr id="476" name="Can 475">
                  <a:extLst>
                    <a:ext uri="{FF2B5EF4-FFF2-40B4-BE49-F238E27FC236}">
                      <a16:creationId xmlns:a16="http://schemas.microsoft.com/office/drawing/2014/main" id="{60DA4C8B-4694-4A46-B0FA-E12F18290AD1}"/>
                    </a:ext>
                  </a:extLst>
                </p:cNvPr>
                <p:cNvSpPr/>
                <p:nvPr/>
              </p:nvSpPr>
              <p:spPr>
                <a:xfrm>
                  <a:off x="4005161" y="1859161"/>
                  <a:ext cx="336889" cy="362950"/>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7" name="Oval 476">
                  <a:extLst>
                    <a:ext uri="{FF2B5EF4-FFF2-40B4-BE49-F238E27FC236}">
                      <a16:creationId xmlns:a16="http://schemas.microsoft.com/office/drawing/2014/main" id="{F0050AB7-D678-1563-ABCE-B31DA4A2C570}"/>
                    </a:ext>
                  </a:extLst>
                </p:cNvPr>
                <p:cNvSpPr/>
                <p:nvPr/>
              </p:nvSpPr>
              <p:spPr>
                <a:xfrm>
                  <a:off x="3713839" y="1689249"/>
                  <a:ext cx="1154548" cy="1138012"/>
                </a:xfrm>
                <a:prstGeom prst="ellipse">
                  <a:avLst/>
                </a:prstGeom>
                <a:solidFill>
                  <a:schemeClr val="bg1">
                    <a:lumMod val="85000"/>
                  </a:schemeClr>
                </a:solidFill>
                <a:ln>
                  <a:solidFill>
                    <a:srgbClr val="0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rial"/>
                    <a:ea typeface="+mn-ea"/>
                    <a:cs typeface="+mn-cs"/>
                  </a:endParaRPr>
                </a:p>
              </p:txBody>
            </p:sp>
            <p:sp>
              <p:nvSpPr>
                <p:cNvPr id="478" name="Oval 477">
                  <a:extLst>
                    <a:ext uri="{FF2B5EF4-FFF2-40B4-BE49-F238E27FC236}">
                      <a16:creationId xmlns:a16="http://schemas.microsoft.com/office/drawing/2014/main" id="{D4B1BF2B-020B-56BC-0ACF-8A021027FE23}"/>
                    </a:ext>
                  </a:extLst>
                </p:cNvPr>
                <p:cNvSpPr/>
                <p:nvPr/>
              </p:nvSpPr>
              <p:spPr>
                <a:xfrm>
                  <a:off x="3926073" y="1927688"/>
                  <a:ext cx="755550" cy="70448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93" name="Can 48">
                  <a:extLst>
                    <a:ext uri="{FF2B5EF4-FFF2-40B4-BE49-F238E27FC236}">
                      <a16:creationId xmlns:a16="http://schemas.microsoft.com/office/drawing/2014/main" id="{45315170-AEDA-7832-FF8C-35606F0BAE26}"/>
                    </a:ext>
                  </a:extLst>
                </p:cNvPr>
                <p:cNvSpPr/>
                <p:nvPr/>
              </p:nvSpPr>
              <p:spPr>
                <a:xfrm>
                  <a:off x="4038177" y="2023992"/>
                  <a:ext cx="516704" cy="523847"/>
                </a:xfrm>
                <a:prstGeom prst="can">
                  <a:avLst/>
                </a:prstGeom>
                <a:solidFill>
                  <a:schemeClr val="bg1">
                    <a:lumMod val="8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alibri"/>
                    <a:ea typeface="+mn-ea"/>
                    <a:cs typeface="+mn-cs"/>
                  </a:endParaRPr>
                </a:p>
              </p:txBody>
            </p:sp>
            <p:cxnSp>
              <p:nvCxnSpPr>
                <p:cNvPr id="480" name="Straight Connector 52">
                  <a:extLst>
                    <a:ext uri="{FF2B5EF4-FFF2-40B4-BE49-F238E27FC236}">
                      <a16:creationId xmlns:a16="http://schemas.microsoft.com/office/drawing/2014/main" id="{11B41B4B-6319-1F16-CEBE-4B7BBE3C2C6F}"/>
                    </a:ext>
                  </a:extLst>
                </p:cNvPr>
                <p:cNvCxnSpPr>
                  <a:stCxn id="477" idx="1"/>
                  <a:endCxn id="478" idx="1"/>
                </p:cNvCxnSpPr>
                <p:nvPr/>
              </p:nvCxnSpPr>
              <p:spPr>
                <a:xfrm>
                  <a:off x="3882919" y="1855907"/>
                  <a:ext cx="153803" cy="174950"/>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80FCBD1-973F-99D1-00B1-9995906C36E4}"/>
                    </a:ext>
                  </a:extLst>
                </p:cNvPr>
                <p:cNvCxnSpPr>
                  <a:stCxn id="478" idx="5"/>
                  <a:endCxn id="477" idx="5"/>
                </p:cNvCxnSpPr>
                <p:nvPr/>
              </p:nvCxnSpPr>
              <p:spPr>
                <a:xfrm>
                  <a:off x="4570975" y="2529004"/>
                  <a:ext cx="128333" cy="131600"/>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55E5E4DA-2106-D589-3E2E-5C450EF3E6A8}"/>
                    </a:ext>
                  </a:extLst>
                </p:cNvPr>
                <p:cNvCxnSpPr>
                  <a:endCxn id="477" idx="7"/>
                </p:cNvCxnSpPr>
                <p:nvPr/>
              </p:nvCxnSpPr>
              <p:spPr>
                <a:xfrm flipV="1">
                  <a:off x="4588241" y="1855907"/>
                  <a:ext cx="111067" cy="169327"/>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7A6772A9-73E8-44B3-CE0A-041FFEAC2A2E}"/>
                    </a:ext>
                  </a:extLst>
                </p:cNvPr>
                <p:cNvCxnSpPr>
                  <a:endCxn id="477" idx="3"/>
                </p:cNvCxnSpPr>
                <p:nvPr/>
              </p:nvCxnSpPr>
              <p:spPr>
                <a:xfrm flipH="1">
                  <a:off x="3882919" y="2545468"/>
                  <a:ext cx="128048" cy="115136"/>
                </a:xfrm>
                <a:prstGeom prst="line">
                  <a:avLst/>
                </a:prstGeom>
                <a:solidFill>
                  <a:schemeClr val="bg1">
                    <a:lumMod val="8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84" name="TextBox 483">
                  <a:extLst>
                    <a:ext uri="{FF2B5EF4-FFF2-40B4-BE49-F238E27FC236}">
                      <a16:creationId xmlns:a16="http://schemas.microsoft.com/office/drawing/2014/main" id="{981914F2-7E3A-343C-2252-89AC5623D69D}"/>
                    </a:ext>
                  </a:extLst>
                </p:cNvPr>
                <p:cNvSpPr txBox="1"/>
                <p:nvPr/>
              </p:nvSpPr>
              <p:spPr>
                <a:xfrm>
                  <a:off x="3642593" y="2028955"/>
                  <a:ext cx="293670" cy="37132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485" name="TextBox 484">
                  <a:extLst>
                    <a:ext uri="{FF2B5EF4-FFF2-40B4-BE49-F238E27FC236}">
                      <a16:creationId xmlns:a16="http://schemas.microsoft.com/office/drawing/2014/main" id="{92238147-8273-454A-0210-26D9CB77A51B}"/>
                    </a:ext>
                  </a:extLst>
                </p:cNvPr>
                <p:cNvSpPr txBox="1"/>
                <p:nvPr/>
              </p:nvSpPr>
              <p:spPr>
                <a:xfrm>
                  <a:off x="4147241" y="1618910"/>
                  <a:ext cx="296875" cy="37132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R</a:t>
                  </a:r>
                </a:p>
              </p:txBody>
            </p:sp>
            <p:sp>
              <p:nvSpPr>
                <p:cNvPr id="486" name="TextBox 485">
                  <a:extLst>
                    <a:ext uri="{FF2B5EF4-FFF2-40B4-BE49-F238E27FC236}">
                      <a16:creationId xmlns:a16="http://schemas.microsoft.com/office/drawing/2014/main" id="{9CD8807A-E6A0-EE75-9050-B4E2227CECA8}"/>
                    </a:ext>
                  </a:extLst>
                </p:cNvPr>
                <p:cNvSpPr txBox="1"/>
                <p:nvPr/>
              </p:nvSpPr>
              <p:spPr>
                <a:xfrm>
                  <a:off x="4599622" y="2021729"/>
                  <a:ext cx="316112" cy="37132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U</a:t>
                  </a:r>
                </a:p>
              </p:txBody>
            </p:sp>
            <p:sp>
              <p:nvSpPr>
                <p:cNvPr id="487" name="TextBox 486">
                  <a:extLst>
                    <a:ext uri="{FF2B5EF4-FFF2-40B4-BE49-F238E27FC236}">
                      <a16:creationId xmlns:a16="http://schemas.microsoft.com/office/drawing/2014/main" id="{AA5DB713-5664-D432-5CC9-226E33D752CD}"/>
                    </a:ext>
                  </a:extLst>
                </p:cNvPr>
                <p:cNvSpPr txBox="1"/>
                <p:nvPr/>
              </p:nvSpPr>
              <p:spPr>
                <a:xfrm>
                  <a:off x="4117143" y="2583725"/>
                  <a:ext cx="372305" cy="37132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mn-ea"/>
                      <a:cs typeface="+mn-cs"/>
                    </a:rPr>
                    <a:t>D</a:t>
                  </a:r>
                </a:p>
              </p:txBody>
            </p:sp>
          </p:grpSp>
          <p:sp>
            <p:nvSpPr>
              <p:cNvPr id="474" name="AutoShape 4">
                <a:extLst>
                  <a:ext uri="{FF2B5EF4-FFF2-40B4-BE49-F238E27FC236}">
                    <a16:creationId xmlns:a16="http://schemas.microsoft.com/office/drawing/2014/main" id="{3F04E0FC-3C18-7828-26BF-E6AF9CE1D335}"/>
                  </a:ext>
                </a:extLst>
              </p:cNvPr>
              <p:cNvSpPr>
                <a:spLocks noChangeArrowheads="1"/>
              </p:cNvSpPr>
              <p:nvPr/>
            </p:nvSpPr>
            <p:spPr bwMode="auto">
              <a:xfrm>
                <a:off x="-1104397" y="3066508"/>
                <a:ext cx="1092555" cy="917432"/>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kern="0">
                    <a:solidFill>
                      <a:srgbClr val="000000"/>
                    </a:solidFill>
                    <a:latin typeface="Arial" charset="0"/>
                    <a:cs typeface="Arial" charset="0"/>
                  </a:rPr>
                  <a:t>G</a:t>
                </a:r>
                <a:r>
                  <a:rPr kumimoji="0" lang="en-US" sz="900" b="0" i="0" u="none" strike="noStrike" kern="0" cap="none" spc="0" normalizeH="0" baseline="0" noProof="0" err="1">
                    <a:ln>
                      <a:noFill/>
                    </a:ln>
                    <a:solidFill>
                      <a:srgbClr val="000000"/>
                    </a:solidFill>
                    <a:effectLst/>
                    <a:uLnTx/>
                    <a:uFillTx/>
                    <a:latin typeface="Arial" charset="0"/>
                    <a:cs typeface="Arial" charset="0"/>
                  </a:rPr>
                  <a:t>raph</a:t>
                </a:r>
                <a:r>
                  <a:rPr kumimoji="0" lang="en-US" sz="900" b="0" i="0" u="none" strike="noStrike" kern="0" cap="none" spc="0" normalizeH="0" baseline="0" noProof="0">
                    <a:ln>
                      <a:noFill/>
                    </a:ln>
                    <a:solidFill>
                      <a:srgbClr val="000000"/>
                    </a:solidFill>
                    <a:effectLst/>
                    <a:uLnTx/>
                    <a:uFillTx/>
                    <a:latin typeface="Arial" charset="0"/>
                    <a:cs typeface="Arial" charset="0"/>
                  </a:rPr>
                  <a:t> DB </a:t>
                </a:r>
                <a:endParaRPr kumimoji="0" lang="en-US" sz="1050" b="0" i="0" u="none" strike="noStrike" kern="0" cap="none" spc="0" normalizeH="0" baseline="0" noProof="0">
                  <a:ln>
                    <a:noFill/>
                  </a:ln>
                  <a:solidFill>
                    <a:srgbClr val="000000"/>
                  </a:solidFill>
                  <a:effectLst/>
                  <a:uLnTx/>
                  <a:uFillTx/>
                  <a:latin typeface="Arial" charset="0"/>
                  <a:ea typeface="+mn-ea"/>
                  <a:cs typeface="Arial" charset="0"/>
                </a:endParaRPr>
              </a:p>
            </p:txBody>
          </p:sp>
          <p:pic>
            <p:nvPicPr>
              <p:cNvPr id="475" name="Picture 474" descr="Spark-Logo.png">
                <a:extLst>
                  <a:ext uri="{FF2B5EF4-FFF2-40B4-BE49-F238E27FC236}">
                    <a16:creationId xmlns:a16="http://schemas.microsoft.com/office/drawing/2014/main" id="{BD2FB895-5073-402E-3484-31BF1BEE42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735" y="3598389"/>
                <a:ext cx="591667" cy="340361"/>
              </a:xfrm>
              <a:prstGeom prst="rect">
                <a:avLst/>
              </a:prstGeom>
            </p:spPr>
          </p:pic>
        </p:grpSp>
        <p:pic>
          <p:nvPicPr>
            <p:cNvPr id="443" name="Picture 2">
              <a:extLst>
                <a:ext uri="{FF2B5EF4-FFF2-40B4-BE49-F238E27FC236}">
                  <a16:creationId xmlns:a16="http://schemas.microsoft.com/office/drawing/2014/main" id="{8C66D91B-1951-6E1A-8725-D75C3DE44F3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26942" y="2308414"/>
              <a:ext cx="423899" cy="489114"/>
            </a:xfrm>
            <a:prstGeom prst="rect">
              <a:avLst/>
            </a:prstGeom>
            <a:noFill/>
            <a:extLst>
              <a:ext uri="{909E8E84-426E-40DD-AFC4-6F175D3DCCD1}">
                <a14:hiddenFill xmlns:a14="http://schemas.microsoft.com/office/drawing/2010/main">
                  <a:solidFill>
                    <a:srgbClr val="FFFFFF"/>
                  </a:solidFill>
                </a14:hiddenFill>
              </a:ext>
            </a:extLst>
          </p:spPr>
        </p:pic>
        <p:sp>
          <p:nvSpPr>
            <p:cNvPr id="444" name="TextBox 443">
              <a:extLst>
                <a:ext uri="{FF2B5EF4-FFF2-40B4-BE49-F238E27FC236}">
                  <a16:creationId xmlns:a16="http://schemas.microsoft.com/office/drawing/2014/main" id="{8D574D7F-2588-356A-D09A-FE0BEE1DC84B}"/>
                </a:ext>
              </a:extLst>
            </p:cNvPr>
            <p:cNvSpPr txBox="1"/>
            <p:nvPr/>
          </p:nvSpPr>
          <p:spPr>
            <a:xfrm>
              <a:off x="2045825" y="2553337"/>
              <a:ext cx="493166" cy="238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MDM</a:t>
              </a:r>
            </a:p>
          </p:txBody>
        </p:sp>
        <p:grpSp>
          <p:nvGrpSpPr>
            <p:cNvPr id="445" name="Group 444">
              <a:extLst>
                <a:ext uri="{FF2B5EF4-FFF2-40B4-BE49-F238E27FC236}">
                  <a16:creationId xmlns:a16="http://schemas.microsoft.com/office/drawing/2014/main" id="{B4444441-8B43-3C3E-3715-6A6FE8A47FC3}"/>
                </a:ext>
              </a:extLst>
            </p:cNvPr>
            <p:cNvGrpSpPr/>
            <p:nvPr/>
          </p:nvGrpSpPr>
          <p:grpSpPr>
            <a:xfrm>
              <a:off x="-385113" y="3498716"/>
              <a:ext cx="813579" cy="100444"/>
              <a:chOff x="1679920" y="4713151"/>
              <a:chExt cx="3106581" cy="315997"/>
            </a:xfrm>
          </p:grpSpPr>
          <p:sp>
            <p:nvSpPr>
              <p:cNvPr id="466" name="Can 465">
                <a:extLst>
                  <a:ext uri="{FF2B5EF4-FFF2-40B4-BE49-F238E27FC236}">
                    <a16:creationId xmlns:a16="http://schemas.microsoft.com/office/drawing/2014/main" id="{84546A5D-6137-9E4F-51ED-9B914B739B95}"/>
                  </a:ext>
                </a:extLst>
              </p:cNvPr>
              <p:cNvSpPr/>
              <p:nvPr/>
            </p:nvSpPr>
            <p:spPr bwMode="gray">
              <a:xfrm>
                <a:off x="167992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467" name="Can 466">
                <a:extLst>
                  <a:ext uri="{FF2B5EF4-FFF2-40B4-BE49-F238E27FC236}">
                    <a16:creationId xmlns:a16="http://schemas.microsoft.com/office/drawing/2014/main" id="{56F15007-D61E-C9D3-4BED-090298ADD079}"/>
                  </a:ext>
                </a:extLst>
              </p:cNvPr>
              <p:cNvSpPr/>
              <p:nvPr/>
            </p:nvSpPr>
            <p:spPr bwMode="gray">
              <a:xfrm>
                <a:off x="282874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468" name="Can 467">
                <a:extLst>
                  <a:ext uri="{FF2B5EF4-FFF2-40B4-BE49-F238E27FC236}">
                    <a16:creationId xmlns:a16="http://schemas.microsoft.com/office/drawing/2014/main" id="{B90C8F82-70F6-AE1D-C14A-683CE732C6BF}"/>
                  </a:ext>
                </a:extLst>
              </p:cNvPr>
              <p:cNvSpPr/>
              <p:nvPr/>
            </p:nvSpPr>
            <p:spPr bwMode="gray">
              <a:xfrm>
                <a:off x="3919924"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450" name="TextBox 449">
              <a:extLst>
                <a:ext uri="{FF2B5EF4-FFF2-40B4-BE49-F238E27FC236}">
                  <a16:creationId xmlns:a16="http://schemas.microsoft.com/office/drawing/2014/main" id="{0DBD460C-F57E-33E9-ABC2-90FD6A053AD0}"/>
                </a:ext>
              </a:extLst>
            </p:cNvPr>
            <p:cNvSpPr txBox="1"/>
            <p:nvPr/>
          </p:nvSpPr>
          <p:spPr>
            <a:xfrm>
              <a:off x="258372" y="2129748"/>
              <a:ext cx="980426" cy="2558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mn-cs"/>
                </a:rPr>
                <a:t>Data science</a:t>
              </a:r>
            </a:p>
          </p:txBody>
        </p:sp>
        <p:sp>
          <p:nvSpPr>
            <p:cNvPr id="451" name="Rectangle 450">
              <a:extLst>
                <a:ext uri="{FF2B5EF4-FFF2-40B4-BE49-F238E27FC236}">
                  <a16:creationId xmlns:a16="http://schemas.microsoft.com/office/drawing/2014/main" id="{315FB555-163F-1234-B596-3C2FE6493F05}"/>
                </a:ext>
              </a:extLst>
            </p:cNvPr>
            <p:cNvSpPr/>
            <p:nvPr/>
          </p:nvSpPr>
          <p:spPr bwMode="gray">
            <a:xfrm>
              <a:off x="-428124" y="3092789"/>
              <a:ext cx="2897683" cy="133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452" name="Group 451">
              <a:extLst>
                <a:ext uri="{FF2B5EF4-FFF2-40B4-BE49-F238E27FC236}">
                  <a16:creationId xmlns:a16="http://schemas.microsoft.com/office/drawing/2014/main" id="{19FCFB04-007D-31AB-B352-8C82272BF9EE}"/>
                </a:ext>
              </a:extLst>
            </p:cNvPr>
            <p:cNvGrpSpPr/>
            <p:nvPr/>
          </p:nvGrpSpPr>
          <p:grpSpPr>
            <a:xfrm>
              <a:off x="-82824" y="2975089"/>
              <a:ext cx="2380183" cy="318376"/>
              <a:chOff x="1597552" y="2906286"/>
              <a:chExt cx="2380183" cy="201206"/>
            </a:xfrm>
          </p:grpSpPr>
          <p:sp>
            <p:nvSpPr>
              <p:cNvPr id="455" name="Up Arrow 454">
                <a:extLst>
                  <a:ext uri="{FF2B5EF4-FFF2-40B4-BE49-F238E27FC236}">
                    <a16:creationId xmlns:a16="http://schemas.microsoft.com/office/drawing/2014/main" id="{E7FE2D9E-E8EB-E8A7-2D91-1FEED6F248A8}"/>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56" name="Up Arrow 455">
                <a:extLst>
                  <a:ext uri="{FF2B5EF4-FFF2-40B4-BE49-F238E27FC236}">
                    <a16:creationId xmlns:a16="http://schemas.microsoft.com/office/drawing/2014/main" id="{4097D6EB-7ED4-90EF-7A04-33D5A29FDEF8}"/>
                  </a:ext>
                </a:extLst>
              </p:cNvPr>
              <p:cNvSpPr/>
              <p:nvPr/>
            </p:nvSpPr>
            <p:spPr bwMode="auto">
              <a:xfrm>
                <a:off x="1597552"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57" name="Up Arrow 456">
                <a:extLst>
                  <a:ext uri="{FF2B5EF4-FFF2-40B4-BE49-F238E27FC236}">
                    <a16:creationId xmlns:a16="http://schemas.microsoft.com/office/drawing/2014/main" id="{C5FDE92D-9A0B-D4A4-2007-5034E3FBAA0F}"/>
                  </a:ext>
                </a:extLst>
              </p:cNvPr>
              <p:cNvSpPr/>
              <p:nvPr/>
            </p:nvSpPr>
            <p:spPr bwMode="auto">
              <a:xfrm>
                <a:off x="2362780"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58" name="Up Arrow 457">
                <a:extLst>
                  <a:ext uri="{FF2B5EF4-FFF2-40B4-BE49-F238E27FC236}">
                    <a16:creationId xmlns:a16="http://schemas.microsoft.com/office/drawing/2014/main" id="{336A53EA-74FB-40C8-7DA4-ADA23A3B7D93}"/>
                  </a:ext>
                </a:extLst>
              </p:cNvPr>
              <p:cNvSpPr/>
              <p:nvPr/>
            </p:nvSpPr>
            <p:spPr bwMode="auto">
              <a:xfrm>
                <a:off x="2999988"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527" name="Group 526">
              <a:extLst>
                <a:ext uri="{FF2B5EF4-FFF2-40B4-BE49-F238E27FC236}">
                  <a16:creationId xmlns:a16="http://schemas.microsoft.com/office/drawing/2014/main" id="{B1F3E7D2-6CF6-E9E5-AAA5-A98646DB0EB5}"/>
                </a:ext>
              </a:extLst>
            </p:cNvPr>
            <p:cNvGrpSpPr/>
            <p:nvPr/>
          </p:nvGrpSpPr>
          <p:grpSpPr>
            <a:xfrm>
              <a:off x="620367" y="3498716"/>
              <a:ext cx="813579" cy="100444"/>
              <a:chOff x="1679920" y="4713151"/>
              <a:chExt cx="3106581" cy="315997"/>
            </a:xfrm>
          </p:grpSpPr>
          <p:sp>
            <p:nvSpPr>
              <p:cNvPr id="528" name="Can 527">
                <a:extLst>
                  <a:ext uri="{FF2B5EF4-FFF2-40B4-BE49-F238E27FC236}">
                    <a16:creationId xmlns:a16="http://schemas.microsoft.com/office/drawing/2014/main" id="{DE97660E-9605-437B-0993-71CEDFB55461}"/>
                  </a:ext>
                </a:extLst>
              </p:cNvPr>
              <p:cNvSpPr/>
              <p:nvPr/>
            </p:nvSpPr>
            <p:spPr bwMode="gray">
              <a:xfrm>
                <a:off x="167992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529" name="Can 528">
                <a:extLst>
                  <a:ext uri="{FF2B5EF4-FFF2-40B4-BE49-F238E27FC236}">
                    <a16:creationId xmlns:a16="http://schemas.microsoft.com/office/drawing/2014/main" id="{23721B34-297F-F071-7FB1-860AD0719A43}"/>
                  </a:ext>
                </a:extLst>
              </p:cNvPr>
              <p:cNvSpPr/>
              <p:nvPr/>
            </p:nvSpPr>
            <p:spPr bwMode="gray">
              <a:xfrm>
                <a:off x="282874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530" name="Can 529">
                <a:extLst>
                  <a:ext uri="{FF2B5EF4-FFF2-40B4-BE49-F238E27FC236}">
                    <a16:creationId xmlns:a16="http://schemas.microsoft.com/office/drawing/2014/main" id="{231C6AF7-0E36-EF1E-B25F-65531DBC4D85}"/>
                  </a:ext>
                </a:extLst>
              </p:cNvPr>
              <p:cNvSpPr/>
              <p:nvPr/>
            </p:nvSpPr>
            <p:spPr bwMode="gray">
              <a:xfrm>
                <a:off x="3919924"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grpSp>
        <p:grpSp>
          <p:nvGrpSpPr>
            <p:cNvPr id="534" name="Group 533">
              <a:extLst>
                <a:ext uri="{FF2B5EF4-FFF2-40B4-BE49-F238E27FC236}">
                  <a16:creationId xmlns:a16="http://schemas.microsoft.com/office/drawing/2014/main" id="{C2300D9E-05EF-42E1-1E1B-FD5C8F8713F3}"/>
                </a:ext>
              </a:extLst>
            </p:cNvPr>
            <p:cNvGrpSpPr/>
            <p:nvPr/>
          </p:nvGrpSpPr>
          <p:grpSpPr>
            <a:xfrm>
              <a:off x="1573181" y="3498716"/>
              <a:ext cx="813579" cy="100444"/>
              <a:chOff x="1679920" y="4713151"/>
              <a:chExt cx="3106581" cy="315997"/>
            </a:xfrm>
          </p:grpSpPr>
          <p:sp>
            <p:nvSpPr>
              <p:cNvPr id="535" name="Can 534">
                <a:extLst>
                  <a:ext uri="{FF2B5EF4-FFF2-40B4-BE49-F238E27FC236}">
                    <a16:creationId xmlns:a16="http://schemas.microsoft.com/office/drawing/2014/main" id="{5EABD8D8-4D5E-B4B3-9639-B548981A64BE}"/>
                  </a:ext>
                </a:extLst>
              </p:cNvPr>
              <p:cNvSpPr/>
              <p:nvPr/>
            </p:nvSpPr>
            <p:spPr bwMode="gray">
              <a:xfrm>
                <a:off x="167992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536" name="Can 535">
                <a:extLst>
                  <a:ext uri="{FF2B5EF4-FFF2-40B4-BE49-F238E27FC236}">
                    <a16:creationId xmlns:a16="http://schemas.microsoft.com/office/drawing/2014/main" id="{EFD8F4D4-56A0-B089-CB64-11841DB3C250}"/>
                  </a:ext>
                </a:extLst>
              </p:cNvPr>
              <p:cNvSpPr/>
              <p:nvPr/>
            </p:nvSpPr>
            <p:spPr bwMode="gray">
              <a:xfrm>
                <a:off x="2828740"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sp>
            <p:nvSpPr>
              <p:cNvPr id="537" name="Can 536">
                <a:extLst>
                  <a:ext uri="{FF2B5EF4-FFF2-40B4-BE49-F238E27FC236}">
                    <a16:creationId xmlns:a16="http://schemas.microsoft.com/office/drawing/2014/main" id="{B93A6EEB-41DA-F2C6-E1FA-84F1C9D5B1D9}"/>
                  </a:ext>
                </a:extLst>
              </p:cNvPr>
              <p:cNvSpPr/>
              <p:nvPr/>
            </p:nvSpPr>
            <p:spPr bwMode="gray">
              <a:xfrm>
                <a:off x="3919924" y="4713151"/>
                <a:ext cx="866577" cy="315997"/>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rial" charset="0"/>
                  <a:ea typeface="+mn-ea"/>
                  <a:cs typeface="+mn-cs"/>
                </a:endParaRPr>
              </a:p>
            </p:txBody>
          </p:sp>
        </p:grpSp>
        <p:cxnSp>
          <p:nvCxnSpPr>
            <p:cNvPr id="539" name="Straight Connector 538">
              <a:extLst>
                <a:ext uri="{FF2B5EF4-FFF2-40B4-BE49-F238E27FC236}">
                  <a16:creationId xmlns:a16="http://schemas.microsoft.com/office/drawing/2014/main" id="{2EFE8D53-425C-8044-DF01-5D00CD606B94}"/>
                </a:ext>
              </a:extLst>
            </p:cNvPr>
            <p:cNvCxnSpPr/>
            <p:nvPr/>
          </p:nvCxnSpPr>
          <p:spPr bwMode="auto">
            <a:xfrm>
              <a:off x="508774" y="3467872"/>
              <a:ext cx="0" cy="2996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0" name="Straight Connector 539">
              <a:extLst>
                <a:ext uri="{FF2B5EF4-FFF2-40B4-BE49-F238E27FC236}">
                  <a16:creationId xmlns:a16="http://schemas.microsoft.com/office/drawing/2014/main" id="{A4959675-D907-CEE2-3242-79EDBEBEEA94}"/>
                </a:ext>
              </a:extLst>
            </p:cNvPr>
            <p:cNvCxnSpPr/>
            <p:nvPr/>
          </p:nvCxnSpPr>
          <p:spPr bwMode="auto">
            <a:xfrm>
              <a:off x="1511957" y="3457227"/>
              <a:ext cx="0" cy="2996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41" name="TextBox 540">
              <a:extLst>
                <a:ext uri="{FF2B5EF4-FFF2-40B4-BE49-F238E27FC236}">
                  <a16:creationId xmlns:a16="http://schemas.microsoft.com/office/drawing/2014/main" id="{8BB3CF02-52B6-7A4E-18CA-A2CD4EE8ED44}"/>
                </a:ext>
              </a:extLst>
            </p:cNvPr>
            <p:cNvSpPr txBox="1"/>
            <p:nvPr/>
          </p:nvSpPr>
          <p:spPr>
            <a:xfrm>
              <a:off x="-171222" y="3532094"/>
              <a:ext cx="463635" cy="281393"/>
            </a:xfrm>
            <a:prstGeom prst="rect">
              <a:avLst/>
            </a:prstGeom>
            <a:noFill/>
          </p:spPr>
          <p:txBody>
            <a:bodyPr wrap="none" rtlCol="0">
              <a:spAutoFit/>
            </a:bodyPr>
            <a:lstStyle/>
            <a:p>
              <a:r>
                <a:rPr lang="en-GB" sz="1050">
                  <a:solidFill>
                    <a:schemeClr val="tx1"/>
                  </a:solidFill>
                </a:rPr>
                <a:t>raw</a:t>
              </a:r>
            </a:p>
          </p:txBody>
        </p:sp>
        <p:sp>
          <p:nvSpPr>
            <p:cNvPr id="542" name="TextBox 541">
              <a:extLst>
                <a:ext uri="{FF2B5EF4-FFF2-40B4-BE49-F238E27FC236}">
                  <a16:creationId xmlns:a16="http://schemas.microsoft.com/office/drawing/2014/main" id="{177CFA97-C4EE-151A-842E-43887913075F}"/>
                </a:ext>
              </a:extLst>
            </p:cNvPr>
            <p:cNvSpPr txBox="1"/>
            <p:nvPr/>
          </p:nvSpPr>
          <p:spPr>
            <a:xfrm>
              <a:off x="462125" y="3532094"/>
              <a:ext cx="991500" cy="281393"/>
            </a:xfrm>
            <a:prstGeom prst="rect">
              <a:avLst/>
            </a:prstGeom>
            <a:noFill/>
          </p:spPr>
          <p:txBody>
            <a:bodyPr wrap="none" rtlCol="0">
              <a:spAutoFit/>
            </a:bodyPr>
            <a:lstStyle/>
            <a:p>
              <a:r>
                <a:rPr lang="en-GB" sz="1050"/>
                <a:t>i</a:t>
              </a:r>
              <a:r>
                <a:rPr lang="en-GB" sz="1050">
                  <a:solidFill>
                    <a:schemeClr val="tx1"/>
                  </a:solidFill>
                </a:rPr>
                <a:t>n-progress</a:t>
              </a:r>
            </a:p>
          </p:txBody>
        </p:sp>
        <p:sp>
          <p:nvSpPr>
            <p:cNvPr id="543" name="TextBox 542">
              <a:extLst>
                <a:ext uri="{FF2B5EF4-FFF2-40B4-BE49-F238E27FC236}">
                  <a16:creationId xmlns:a16="http://schemas.microsoft.com/office/drawing/2014/main" id="{7ED9E9CD-425D-26CA-3325-D8B3D14C93E3}"/>
                </a:ext>
              </a:extLst>
            </p:cNvPr>
            <p:cNvSpPr txBox="1"/>
            <p:nvPr/>
          </p:nvSpPr>
          <p:spPr>
            <a:xfrm>
              <a:off x="1485349" y="3532094"/>
              <a:ext cx="989655" cy="281393"/>
            </a:xfrm>
            <a:prstGeom prst="rect">
              <a:avLst/>
            </a:prstGeom>
            <a:noFill/>
          </p:spPr>
          <p:txBody>
            <a:bodyPr wrap="none" rtlCol="0">
              <a:spAutoFit/>
            </a:bodyPr>
            <a:lstStyle/>
            <a:p>
              <a:r>
                <a:rPr lang="en-GB" sz="1050"/>
                <a:t>r</a:t>
              </a:r>
              <a:r>
                <a:rPr lang="en-GB" sz="1050">
                  <a:solidFill>
                    <a:schemeClr val="tx1"/>
                  </a:solidFill>
                </a:rPr>
                <a:t>eady to go</a:t>
              </a:r>
            </a:p>
          </p:txBody>
        </p:sp>
      </p:grpSp>
      <p:grpSp>
        <p:nvGrpSpPr>
          <p:cNvPr id="550" name="Group 549">
            <a:extLst>
              <a:ext uri="{FF2B5EF4-FFF2-40B4-BE49-F238E27FC236}">
                <a16:creationId xmlns:a16="http://schemas.microsoft.com/office/drawing/2014/main" id="{53A9F6E2-0EE1-1BEC-F88E-4393FDD67B84}"/>
              </a:ext>
            </a:extLst>
          </p:cNvPr>
          <p:cNvGrpSpPr/>
          <p:nvPr/>
        </p:nvGrpSpPr>
        <p:grpSpPr>
          <a:xfrm>
            <a:off x="5155597" y="5337345"/>
            <a:ext cx="2790426" cy="568684"/>
            <a:chOff x="9534614" y="4549328"/>
            <a:chExt cx="1847840" cy="1341588"/>
          </a:xfrm>
          <a:solidFill>
            <a:schemeClr val="bg1">
              <a:lumMod val="95000"/>
            </a:schemeClr>
          </a:solidFill>
        </p:grpSpPr>
        <p:sp>
          <p:nvSpPr>
            <p:cNvPr id="825" name="AutoShape 4">
              <a:extLst>
                <a:ext uri="{FF2B5EF4-FFF2-40B4-BE49-F238E27FC236}">
                  <a16:creationId xmlns:a16="http://schemas.microsoft.com/office/drawing/2014/main" id="{FCEA9A8F-91A5-D5D8-19C0-92AD39B04800}"/>
                </a:ext>
              </a:extLst>
            </p:cNvPr>
            <p:cNvSpPr>
              <a:spLocks noChangeArrowheads="1"/>
            </p:cNvSpPr>
            <p:nvPr/>
          </p:nvSpPr>
          <p:spPr bwMode="auto">
            <a:xfrm>
              <a:off x="9534614" y="4549328"/>
              <a:ext cx="1847840" cy="1341588"/>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sp>
          <p:nvSpPr>
            <p:cNvPr id="826" name="Freeform 825">
              <a:extLst>
                <a:ext uri="{FF2B5EF4-FFF2-40B4-BE49-F238E27FC236}">
                  <a16:creationId xmlns:a16="http://schemas.microsoft.com/office/drawing/2014/main" id="{C2A12BF4-AD5D-2523-02A5-6B18D63BC4F6}"/>
                </a:ext>
              </a:extLst>
            </p:cNvPr>
            <p:cNvSpPr/>
            <p:nvPr/>
          </p:nvSpPr>
          <p:spPr bwMode="auto">
            <a:xfrm>
              <a:off x="9540007" y="5192419"/>
              <a:ext cx="1842447" cy="204520"/>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551" name="TextBox 550">
            <a:extLst>
              <a:ext uri="{FF2B5EF4-FFF2-40B4-BE49-F238E27FC236}">
                <a16:creationId xmlns:a16="http://schemas.microsoft.com/office/drawing/2014/main" id="{5EE1ADAC-7738-0FA5-64DE-E3BF546FA8E2}"/>
              </a:ext>
            </a:extLst>
          </p:cNvPr>
          <p:cNvSpPr txBox="1"/>
          <p:nvPr/>
        </p:nvSpPr>
        <p:spPr>
          <a:xfrm>
            <a:off x="6118245" y="5437988"/>
            <a:ext cx="989108" cy="2826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552" name="TextBox 551">
            <a:extLst>
              <a:ext uri="{FF2B5EF4-FFF2-40B4-BE49-F238E27FC236}">
                <a16:creationId xmlns:a16="http://schemas.microsoft.com/office/drawing/2014/main" id="{660426B7-CB0A-E2A5-3DB3-87729EB9EE97}"/>
              </a:ext>
            </a:extLst>
          </p:cNvPr>
          <p:cNvSpPr txBox="1"/>
          <p:nvPr/>
        </p:nvSpPr>
        <p:spPr>
          <a:xfrm>
            <a:off x="5542901" y="5615314"/>
            <a:ext cx="2197497" cy="282626"/>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553" name="Group 552">
            <a:extLst>
              <a:ext uri="{FF2B5EF4-FFF2-40B4-BE49-F238E27FC236}">
                <a16:creationId xmlns:a16="http://schemas.microsoft.com/office/drawing/2014/main" id="{C8495201-0010-FD67-C068-890E235221A3}"/>
              </a:ext>
            </a:extLst>
          </p:cNvPr>
          <p:cNvGrpSpPr/>
          <p:nvPr/>
        </p:nvGrpSpPr>
        <p:grpSpPr>
          <a:xfrm>
            <a:off x="6278714" y="5702008"/>
            <a:ext cx="467148" cy="148279"/>
            <a:chOff x="2745311" y="6337135"/>
            <a:chExt cx="1253460" cy="373075"/>
          </a:xfrm>
        </p:grpSpPr>
        <p:pic>
          <p:nvPicPr>
            <p:cNvPr id="822" name="Picture 821">
              <a:extLst>
                <a:ext uri="{FF2B5EF4-FFF2-40B4-BE49-F238E27FC236}">
                  <a16:creationId xmlns:a16="http://schemas.microsoft.com/office/drawing/2014/main" id="{D2B18964-13CB-7044-2FB6-ABF9015A1D5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745311" y="6345996"/>
              <a:ext cx="302031" cy="364214"/>
            </a:xfrm>
            <a:prstGeom prst="rect">
              <a:avLst/>
            </a:prstGeom>
          </p:spPr>
        </p:pic>
        <p:pic>
          <p:nvPicPr>
            <p:cNvPr id="823" name="Picture 822">
              <a:extLst>
                <a:ext uri="{FF2B5EF4-FFF2-40B4-BE49-F238E27FC236}">
                  <a16:creationId xmlns:a16="http://schemas.microsoft.com/office/drawing/2014/main" id="{D3358D68-3B4C-9A50-1FCB-1344D19AF4AE}"/>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656749" y="6364290"/>
              <a:ext cx="342022" cy="342024"/>
            </a:xfrm>
            <a:prstGeom prst="rect">
              <a:avLst/>
            </a:prstGeom>
          </p:spPr>
        </p:pic>
        <p:pic>
          <p:nvPicPr>
            <p:cNvPr id="824" name="Picture 823">
              <a:extLst>
                <a:ext uri="{FF2B5EF4-FFF2-40B4-BE49-F238E27FC236}">
                  <a16:creationId xmlns:a16="http://schemas.microsoft.com/office/drawing/2014/main" id="{0158F850-53DE-B019-28B0-8FCFCE3D412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236745" y="6337135"/>
              <a:ext cx="272728" cy="358769"/>
            </a:xfrm>
            <a:prstGeom prst="rect">
              <a:avLst/>
            </a:prstGeom>
          </p:spPr>
        </p:pic>
      </p:grpSp>
      <p:grpSp>
        <p:nvGrpSpPr>
          <p:cNvPr id="1617" name="Group 1616">
            <a:extLst>
              <a:ext uri="{FF2B5EF4-FFF2-40B4-BE49-F238E27FC236}">
                <a16:creationId xmlns:a16="http://schemas.microsoft.com/office/drawing/2014/main" id="{D95E2478-8146-BF47-77E8-47269DB77C92}"/>
              </a:ext>
            </a:extLst>
          </p:cNvPr>
          <p:cNvGrpSpPr/>
          <p:nvPr/>
        </p:nvGrpSpPr>
        <p:grpSpPr>
          <a:xfrm>
            <a:off x="1196371" y="5337345"/>
            <a:ext cx="2879673" cy="568684"/>
            <a:chOff x="1177027" y="5608025"/>
            <a:chExt cx="2879673" cy="568684"/>
          </a:xfrm>
        </p:grpSpPr>
        <p:sp>
          <p:nvSpPr>
            <p:cNvPr id="862" name="AutoShape 4">
              <a:extLst>
                <a:ext uri="{FF2B5EF4-FFF2-40B4-BE49-F238E27FC236}">
                  <a16:creationId xmlns:a16="http://schemas.microsoft.com/office/drawing/2014/main" id="{631ECFC4-6CFA-4BE6-BA39-599F9F4CC101}"/>
                </a:ext>
              </a:extLst>
            </p:cNvPr>
            <p:cNvSpPr>
              <a:spLocks noChangeArrowheads="1"/>
            </p:cNvSpPr>
            <p:nvPr/>
          </p:nvSpPr>
          <p:spPr bwMode="auto">
            <a:xfrm>
              <a:off x="1177027" y="5608025"/>
              <a:ext cx="2790426" cy="568684"/>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sp>
          <p:nvSpPr>
            <p:cNvPr id="863" name="TextBox 862">
              <a:extLst>
                <a:ext uri="{FF2B5EF4-FFF2-40B4-BE49-F238E27FC236}">
                  <a16:creationId xmlns:a16="http://schemas.microsoft.com/office/drawing/2014/main" id="{BA3BBE99-A94B-F85C-E93A-F0FE1B2E21DF}"/>
                </a:ext>
              </a:extLst>
            </p:cNvPr>
            <p:cNvSpPr txBox="1"/>
            <p:nvPr/>
          </p:nvSpPr>
          <p:spPr>
            <a:xfrm>
              <a:off x="1277701" y="5855457"/>
              <a:ext cx="2778999" cy="253916"/>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864" name="Group 863">
              <a:extLst>
                <a:ext uri="{FF2B5EF4-FFF2-40B4-BE49-F238E27FC236}">
                  <a16:creationId xmlns:a16="http://schemas.microsoft.com/office/drawing/2014/main" id="{C17ECBE6-EE93-602F-7E7A-B0F4D3A0E863}"/>
                </a:ext>
              </a:extLst>
            </p:cNvPr>
            <p:cNvGrpSpPr/>
            <p:nvPr/>
          </p:nvGrpSpPr>
          <p:grpSpPr>
            <a:xfrm>
              <a:off x="2300144" y="5896813"/>
              <a:ext cx="467148" cy="148279"/>
              <a:chOff x="2745311" y="6337135"/>
              <a:chExt cx="1253460" cy="373075"/>
            </a:xfrm>
          </p:grpSpPr>
          <p:pic>
            <p:nvPicPr>
              <p:cNvPr id="1134" name="Picture 1133">
                <a:extLst>
                  <a:ext uri="{FF2B5EF4-FFF2-40B4-BE49-F238E27FC236}">
                    <a16:creationId xmlns:a16="http://schemas.microsoft.com/office/drawing/2014/main" id="{1937E22C-59AC-3696-7DCB-ED4732105F1C}"/>
                  </a:ext>
                </a:extLst>
              </p:cNvPr>
              <p:cNvPicPr>
                <a:picLocks noChangeAspect="1"/>
              </p:cNvPicPr>
              <p:nvPr/>
            </p:nvPicPr>
            <p:blipFill>
              <a:blip r:embed="rId14" cstate="print">
                <a:extLst>
                  <a:ext uri="{BEBA8EAE-BF5A-486C-A8C5-ECC9F3942E4B}">
                    <a14:imgProps xmlns:a14="http://schemas.microsoft.com/office/drawing/2010/main">
                      <a14:imgLayer r:embed="rId1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745311" y="6345996"/>
                <a:ext cx="302031" cy="364214"/>
              </a:xfrm>
              <a:prstGeom prst="rect">
                <a:avLst/>
              </a:prstGeom>
            </p:spPr>
          </p:pic>
          <p:pic>
            <p:nvPicPr>
              <p:cNvPr id="1135" name="Picture 1134">
                <a:extLst>
                  <a:ext uri="{FF2B5EF4-FFF2-40B4-BE49-F238E27FC236}">
                    <a16:creationId xmlns:a16="http://schemas.microsoft.com/office/drawing/2014/main" id="{372BF0E7-E130-9731-D595-3FAB497D40FF}"/>
                  </a:ext>
                </a:extLst>
              </p:cNvPr>
              <p:cNvPicPr>
                <a:picLocks noChangeAspect="1"/>
              </p:cNvPicPr>
              <p:nvPr/>
            </p:nvPicPr>
            <p:blipFill>
              <a:blip r:embed="rId16" cstate="print">
                <a:extLst>
                  <a:ext uri="{BEBA8EAE-BF5A-486C-A8C5-ECC9F3942E4B}">
                    <a14:imgProps xmlns:a14="http://schemas.microsoft.com/office/drawing/2010/main">
                      <a14:imgLayer r:embed="rId19">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656749" y="6364290"/>
                <a:ext cx="342022" cy="342024"/>
              </a:xfrm>
              <a:prstGeom prst="rect">
                <a:avLst/>
              </a:prstGeom>
            </p:spPr>
          </p:pic>
          <p:pic>
            <p:nvPicPr>
              <p:cNvPr id="1136" name="Picture 1135">
                <a:extLst>
                  <a:ext uri="{FF2B5EF4-FFF2-40B4-BE49-F238E27FC236}">
                    <a16:creationId xmlns:a16="http://schemas.microsoft.com/office/drawing/2014/main" id="{2039B078-6F49-D60A-12B3-F0B4535C618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236745" y="6337135"/>
                <a:ext cx="272728" cy="358769"/>
              </a:xfrm>
              <a:prstGeom prst="rect">
                <a:avLst/>
              </a:prstGeom>
            </p:spPr>
          </p:pic>
        </p:grpSp>
      </p:grpSp>
      <p:grpSp>
        <p:nvGrpSpPr>
          <p:cNvPr id="1171" name="Group 1170">
            <a:extLst>
              <a:ext uri="{FF2B5EF4-FFF2-40B4-BE49-F238E27FC236}">
                <a16:creationId xmlns:a16="http://schemas.microsoft.com/office/drawing/2014/main" id="{03AC51E1-2872-A20F-F7F2-7685343AEB0A}"/>
              </a:ext>
            </a:extLst>
          </p:cNvPr>
          <p:cNvGrpSpPr/>
          <p:nvPr/>
        </p:nvGrpSpPr>
        <p:grpSpPr>
          <a:xfrm>
            <a:off x="9002330" y="5264970"/>
            <a:ext cx="2975261" cy="949796"/>
            <a:chOff x="1184640" y="2001017"/>
            <a:chExt cx="10937093" cy="3637783"/>
          </a:xfrm>
        </p:grpSpPr>
        <p:sp>
          <p:nvSpPr>
            <p:cNvPr id="1434" name="Rectangle 1433">
              <a:extLst>
                <a:ext uri="{FF2B5EF4-FFF2-40B4-BE49-F238E27FC236}">
                  <a16:creationId xmlns:a16="http://schemas.microsoft.com/office/drawing/2014/main" id="{B96F5238-BFBF-7D84-B327-8ED071F1E57D}"/>
                </a:ext>
              </a:extLst>
            </p:cNvPr>
            <p:cNvSpPr/>
            <p:nvPr/>
          </p:nvSpPr>
          <p:spPr bwMode="auto">
            <a:xfrm>
              <a:off x="1184640" y="2001017"/>
              <a:ext cx="10937093" cy="3637783"/>
            </a:xfrm>
            <a:prstGeom prst="rect">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435" name="Picture 1434">
              <a:extLst>
                <a:ext uri="{FF2B5EF4-FFF2-40B4-BE49-F238E27FC236}">
                  <a16:creationId xmlns:a16="http://schemas.microsoft.com/office/drawing/2014/main" id="{673F62E7-2693-5ED5-932A-E32CB93B4248}"/>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436" name="Picture 1435">
              <a:extLst>
                <a:ext uri="{FF2B5EF4-FFF2-40B4-BE49-F238E27FC236}">
                  <a16:creationId xmlns:a16="http://schemas.microsoft.com/office/drawing/2014/main" id="{9285E6E3-B2FD-93F6-1C04-9A558135B8F6}"/>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437" name="Picture 1436">
              <a:extLst>
                <a:ext uri="{FF2B5EF4-FFF2-40B4-BE49-F238E27FC236}">
                  <a16:creationId xmlns:a16="http://schemas.microsoft.com/office/drawing/2014/main" id="{8A7A0A19-294E-C1F6-622E-1303C8F45F7B}"/>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1438" name="Picture 1437">
              <a:extLst>
                <a:ext uri="{FF2B5EF4-FFF2-40B4-BE49-F238E27FC236}">
                  <a16:creationId xmlns:a16="http://schemas.microsoft.com/office/drawing/2014/main" id="{AE6B8EC6-E5A1-6F7B-C9AD-C5CA039DA2B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1439" name="Picture 1438">
              <a:extLst>
                <a:ext uri="{FF2B5EF4-FFF2-40B4-BE49-F238E27FC236}">
                  <a16:creationId xmlns:a16="http://schemas.microsoft.com/office/drawing/2014/main" id="{E2114807-629D-DBA6-0D6E-08B69343B9C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440" name="TextBox 1439">
              <a:extLst>
                <a:ext uri="{FF2B5EF4-FFF2-40B4-BE49-F238E27FC236}">
                  <a16:creationId xmlns:a16="http://schemas.microsoft.com/office/drawing/2014/main" id="{D6105EDA-DBFF-BA46-18D9-A32DB57C7167}"/>
                </a:ext>
              </a:extLst>
            </p:cNvPr>
            <p:cNvSpPr txBox="1"/>
            <p:nvPr/>
          </p:nvSpPr>
          <p:spPr>
            <a:xfrm>
              <a:off x="3594617" y="3360229"/>
              <a:ext cx="1288065" cy="849832"/>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441" name="TextBox 1440">
              <a:extLst>
                <a:ext uri="{FF2B5EF4-FFF2-40B4-BE49-F238E27FC236}">
                  <a16:creationId xmlns:a16="http://schemas.microsoft.com/office/drawing/2014/main" id="{C797BE66-C3E1-6032-0202-C3FA3F8A45C5}"/>
                </a:ext>
              </a:extLst>
            </p:cNvPr>
            <p:cNvSpPr txBox="1"/>
            <p:nvPr/>
          </p:nvSpPr>
          <p:spPr>
            <a:xfrm>
              <a:off x="3807259" y="2902108"/>
              <a:ext cx="1783795"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442" name="TextBox 1441">
              <a:extLst>
                <a:ext uri="{FF2B5EF4-FFF2-40B4-BE49-F238E27FC236}">
                  <a16:creationId xmlns:a16="http://schemas.microsoft.com/office/drawing/2014/main" id="{D5386F1B-4902-028A-550E-BF89DF629FA1}"/>
                </a:ext>
              </a:extLst>
            </p:cNvPr>
            <p:cNvSpPr txBox="1"/>
            <p:nvPr/>
          </p:nvSpPr>
          <p:spPr>
            <a:xfrm>
              <a:off x="7342709" y="2878095"/>
              <a:ext cx="2143933"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443" name="TextBox 1442">
              <a:extLst>
                <a:ext uri="{FF2B5EF4-FFF2-40B4-BE49-F238E27FC236}">
                  <a16:creationId xmlns:a16="http://schemas.microsoft.com/office/drawing/2014/main" id="{0998B246-733D-7277-4CCC-600CB03DC86C}"/>
                </a:ext>
              </a:extLst>
            </p:cNvPr>
            <p:cNvSpPr txBox="1"/>
            <p:nvPr/>
          </p:nvSpPr>
          <p:spPr>
            <a:xfrm>
              <a:off x="7473497" y="3748641"/>
              <a:ext cx="659393"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44" name="TextBox 1443">
              <a:extLst>
                <a:ext uri="{FF2B5EF4-FFF2-40B4-BE49-F238E27FC236}">
                  <a16:creationId xmlns:a16="http://schemas.microsoft.com/office/drawing/2014/main" id="{62B54F9E-0002-793A-AA29-6CC82CC70ADB}"/>
                </a:ext>
              </a:extLst>
            </p:cNvPr>
            <p:cNvSpPr txBox="1"/>
            <p:nvPr/>
          </p:nvSpPr>
          <p:spPr>
            <a:xfrm>
              <a:off x="7574162" y="3341550"/>
              <a:ext cx="1719365"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445" name="Rectangle 1444">
              <a:extLst>
                <a:ext uri="{FF2B5EF4-FFF2-40B4-BE49-F238E27FC236}">
                  <a16:creationId xmlns:a16="http://schemas.microsoft.com/office/drawing/2014/main" id="{886E834C-D671-6496-B59D-3315536C363C}"/>
                </a:ext>
              </a:extLst>
            </p:cNvPr>
            <p:cNvSpPr/>
            <p:nvPr/>
          </p:nvSpPr>
          <p:spPr>
            <a:xfrm>
              <a:off x="4030548" y="2077896"/>
              <a:ext cx="2234934" cy="60108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446" name="Rectangle 1445">
              <a:extLst>
                <a:ext uri="{FF2B5EF4-FFF2-40B4-BE49-F238E27FC236}">
                  <a16:creationId xmlns:a16="http://schemas.microsoft.com/office/drawing/2014/main" id="{D5D58BB4-B2EA-941F-F363-DC187FA9F3F1}"/>
                </a:ext>
              </a:extLst>
            </p:cNvPr>
            <p:cNvSpPr/>
            <p:nvPr/>
          </p:nvSpPr>
          <p:spPr>
            <a:xfrm>
              <a:off x="7481165" y="2053939"/>
              <a:ext cx="2054608" cy="60108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447" name="Picture 14" descr="Leading from the Edge: How Edge computing is revolutionizing micro data  construction - DCD">
              <a:extLst>
                <a:ext uri="{FF2B5EF4-FFF2-40B4-BE49-F238E27FC236}">
                  <a16:creationId xmlns:a16="http://schemas.microsoft.com/office/drawing/2014/main" id="{E155719E-705F-EDA3-FF7F-6CAF6E6AF49F}"/>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1448" name="Rectangle 1447">
              <a:extLst>
                <a:ext uri="{FF2B5EF4-FFF2-40B4-BE49-F238E27FC236}">
                  <a16:creationId xmlns:a16="http://schemas.microsoft.com/office/drawing/2014/main" id="{A27D5193-4B27-0802-43F1-7D57C59910C9}"/>
                </a:ext>
              </a:extLst>
            </p:cNvPr>
            <p:cNvSpPr/>
            <p:nvPr/>
          </p:nvSpPr>
          <p:spPr>
            <a:xfrm>
              <a:off x="10277067" y="2053939"/>
              <a:ext cx="1519428" cy="60108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1449" name="Group 1448">
              <a:extLst>
                <a:ext uri="{FF2B5EF4-FFF2-40B4-BE49-F238E27FC236}">
                  <a16:creationId xmlns:a16="http://schemas.microsoft.com/office/drawing/2014/main" id="{606312D2-59E3-14CA-27C0-CDC8AF7BB1D1}"/>
                </a:ext>
              </a:extLst>
            </p:cNvPr>
            <p:cNvGrpSpPr/>
            <p:nvPr/>
          </p:nvGrpSpPr>
          <p:grpSpPr>
            <a:xfrm>
              <a:off x="3197371" y="2001017"/>
              <a:ext cx="6512863" cy="3637783"/>
              <a:chOff x="3197371" y="2001017"/>
              <a:chExt cx="6512863" cy="3153359"/>
            </a:xfrm>
          </p:grpSpPr>
          <p:cxnSp>
            <p:nvCxnSpPr>
              <p:cNvPr id="1464" name="Straight Connector 1463">
                <a:extLst>
                  <a:ext uri="{FF2B5EF4-FFF2-40B4-BE49-F238E27FC236}">
                    <a16:creationId xmlns:a16="http://schemas.microsoft.com/office/drawing/2014/main" id="{A7BD2871-139E-C450-B6C8-1C1A3D50FB68}"/>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65" name="Straight Connector 1464">
                <a:extLst>
                  <a:ext uri="{FF2B5EF4-FFF2-40B4-BE49-F238E27FC236}">
                    <a16:creationId xmlns:a16="http://schemas.microsoft.com/office/drawing/2014/main" id="{AD9930A7-263F-FED6-C4B9-E1B86995E3BD}"/>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66" name="Straight Connector 1465">
                <a:extLst>
                  <a:ext uri="{FF2B5EF4-FFF2-40B4-BE49-F238E27FC236}">
                    <a16:creationId xmlns:a16="http://schemas.microsoft.com/office/drawing/2014/main" id="{57AFF78D-F048-2B8B-4634-C0979557CED2}"/>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450" name="Rectangle 1449">
              <a:extLst>
                <a:ext uri="{FF2B5EF4-FFF2-40B4-BE49-F238E27FC236}">
                  <a16:creationId xmlns:a16="http://schemas.microsoft.com/office/drawing/2014/main" id="{51DD8A02-5B4F-1BA0-B7AB-E5694639A094}"/>
                </a:ext>
              </a:extLst>
            </p:cNvPr>
            <p:cNvSpPr/>
            <p:nvPr/>
          </p:nvSpPr>
          <p:spPr>
            <a:xfrm>
              <a:off x="1305863" y="2076798"/>
              <a:ext cx="1787021" cy="60108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1451" name="Picture 1450">
              <a:extLst>
                <a:ext uri="{FF2B5EF4-FFF2-40B4-BE49-F238E27FC236}">
                  <a16:creationId xmlns:a16="http://schemas.microsoft.com/office/drawing/2014/main" id="{D324858A-FD8D-1F80-B823-9845C23E1DF9}"/>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1452" name="Picture 1451">
              <a:extLst>
                <a:ext uri="{FF2B5EF4-FFF2-40B4-BE49-F238E27FC236}">
                  <a16:creationId xmlns:a16="http://schemas.microsoft.com/office/drawing/2014/main" id="{0C585867-6334-1066-4C2D-869B5A2F773A}"/>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1453" name="Picture 2" descr="Integrate Oracle Netsuite | CyTrack Customer Experience Technology">
              <a:extLst>
                <a:ext uri="{FF2B5EF4-FFF2-40B4-BE49-F238E27FC236}">
                  <a16:creationId xmlns:a16="http://schemas.microsoft.com/office/drawing/2014/main" id="{17646A52-CAFE-D913-A9AB-3C3151467385}"/>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4" name="Picture 2">
              <a:extLst>
                <a:ext uri="{FF2B5EF4-FFF2-40B4-BE49-F238E27FC236}">
                  <a16:creationId xmlns:a16="http://schemas.microsoft.com/office/drawing/2014/main" id="{1410AC4E-0C33-9100-8141-503A6EB3363E}"/>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5" name="Picture 4" descr="monday.com logo">
              <a:extLst>
                <a:ext uri="{FF2B5EF4-FFF2-40B4-BE49-F238E27FC236}">
                  <a16:creationId xmlns:a16="http://schemas.microsoft.com/office/drawing/2014/main" id="{073D580F-F016-DA77-E493-11B1F30E9FC6}"/>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1456" name="Picture 6">
              <a:extLst>
                <a:ext uri="{FF2B5EF4-FFF2-40B4-BE49-F238E27FC236}">
                  <a16:creationId xmlns:a16="http://schemas.microsoft.com/office/drawing/2014/main" id="{9F844F19-1E65-366E-854B-E02608019348}"/>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1457" name="Picture 1456">
              <a:extLst>
                <a:ext uri="{FF2B5EF4-FFF2-40B4-BE49-F238E27FC236}">
                  <a16:creationId xmlns:a16="http://schemas.microsoft.com/office/drawing/2014/main" id="{A31DB63D-5D63-B705-7548-935F3C82891A}"/>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1458" name="Picture 1457">
              <a:extLst>
                <a:ext uri="{FF2B5EF4-FFF2-40B4-BE49-F238E27FC236}">
                  <a16:creationId xmlns:a16="http://schemas.microsoft.com/office/drawing/2014/main" id="{8E64DEBF-F182-72A7-5130-358D253BFAE9}"/>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1459" name="TextBox 1458">
              <a:extLst>
                <a:ext uri="{FF2B5EF4-FFF2-40B4-BE49-F238E27FC236}">
                  <a16:creationId xmlns:a16="http://schemas.microsoft.com/office/drawing/2014/main" id="{F16CC052-1792-B1AF-C22C-D9320651D4E3}"/>
                </a:ext>
              </a:extLst>
            </p:cNvPr>
            <p:cNvSpPr txBox="1"/>
            <p:nvPr/>
          </p:nvSpPr>
          <p:spPr>
            <a:xfrm>
              <a:off x="8414673" y="3740382"/>
              <a:ext cx="921166"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460" name="TextBox 1459">
              <a:extLst>
                <a:ext uri="{FF2B5EF4-FFF2-40B4-BE49-F238E27FC236}">
                  <a16:creationId xmlns:a16="http://schemas.microsoft.com/office/drawing/2014/main" id="{A37CF8C9-F710-6D81-56BD-A1DA58AB002A}"/>
                </a:ext>
              </a:extLst>
            </p:cNvPr>
            <p:cNvSpPr txBox="1"/>
            <p:nvPr/>
          </p:nvSpPr>
          <p:spPr>
            <a:xfrm>
              <a:off x="5013031" y="3431501"/>
              <a:ext cx="659393"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461" name="TextBox 1460">
              <a:extLst>
                <a:ext uri="{FF2B5EF4-FFF2-40B4-BE49-F238E27FC236}">
                  <a16:creationId xmlns:a16="http://schemas.microsoft.com/office/drawing/2014/main" id="{D8BF4BD1-181D-D215-0AEC-06FAEC31702D}"/>
                </a:ext>
              </a:extLst>
            </p:cNvPr>
            <p:cNvSpPr txBox="1"/>
            <p:nvPr/>
          </p:nvSpPr>
          <p:spPr>
            <a:xfrm>
              <a:off x="5058784" y="3831783"/>
              <a:ext cx="921166" cy="582679"/>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462" name="TextBox 1461">
              <a:extLst>
                <a:ext uri="{FF2B5EF4-FFF2-40B4-BE49-F238E27FC236}">
                  <a16:creationId xmlns:a16="http://schemas.microsoft.com/office/drawing/2014/main" id="{DF1E6EE7-00BE-11FC-2E57-CD60AE80263E}"/>
                </a:ext>
              </a:extLst>
            </p:cNvPr>
            <p:cNvSpPr txBox="1"/>
            <p:nvPr/>
          </p:nvSpPr>
          <p:spPr>
            <a:xfrm>
              <a:off x="10409927" y="4815824"/>
              <a:ext cx="1182036" cy="60108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1463" name="TextBox 1462">
              <a:extLst>
                <a:ext uri="{FF2B5EF4-FFF2-40B4-BE49-F238E27FC236}">
                  <a16:creationId xmlns:a16="http://schemas.microsoft.com/office/drawing/2014/main" id="{102CDA8F-72D7-99A0-BA34-E05B00CFA194}"/>
                </a:ext>
              </a:extLst>
            </p:cNvPr>
            <p:cNvSpPr txBox="1"/>
            <p:nvPr/>
          </p:nvSpPr>
          <p:spPr>
            <a:xfrm>
              <a:off x="3810260" y="4815824"/>
              <a:ext cx="2525285" cy="60108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1541" name="Group 1540">
            <a:extLst>
              <a:ext uri="{FF2B5EF4-FFF2-40B4-BE49-F238E27FC236}">
                <a16:creationId xmlns:a16="http://schemas.microsoft.com/office/drawing/2014/main" id="{B56054A3-B5B2-3669-BB9C-5EA9E32F5BFA}"/>
              </a:ext>
            </a:extLst>
          </p:cNvPr>
          <p:cNvGrpSpPr/>
          <p:nvPr/>
        </p:nvGrpSpPr>
        <p:grpSpPr>
          <a:xfrm>
            <a:off x="146642" y="4631359"/>
            <a:ext cx="3840155" cy="575345"/>
            <a:chOff x="127298" y="5254762"/>
            <a:chExt cx="3840155" cy="575345"/>
          </a:xfrm>
        </p:grpSpPr>
        <p:grpSp>
          <p:nvGrpSpPr>
            <p:cNvPr id="878" name="Group 18">
              <a:extLst>
                <a:ext uri="{FF2B5EF4-FFF2-40B4-BE49-F238E27FC236}">
                  <a16:creationId xmlns:a16="http://schemas.microsoft.com/office/drawing/2014/main" id="{C9ACA56E-E973-2E4B-2C7A-4C912BCE79EC}"/>
                </a:ext>
              </a:extLst>
            </p:cNvPr>
            <p:cNvGrpSpPr>
              <a:grpSpLocks/>
            </p:cNvGrpSpPr>
            <p:nvPr/>
          </p:nvGrpSpPr>
          <p:grpSpPr bwMode="auto">
            <a:xfrm>
              <a:off x="1497205" y="5522735"/>
              <a:ext cx="198254" cy="196420"/>
              <a:chOff x="674" y="3660"/>
              <a:chExt cx="464" cy="428"/>
            </a:xfrm>
          </p:grpSpPr>
          <p:sp>
            <p:nvSpPr>
              <p:cNvPr id="1125" name="Rectangle 19">
                <a:extLst>
                  <a:ext uri="{FF2B5EF4-FFF2-40B4-BE49-F238E27FC236}">
                    <a16:creationId xmlns:a16="http://schemas.microsoft.com/office/drawing/2014/main" id="{EBAD8E2C-A98D-D2A4-9667-A60FCCDAC639}"/>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6" name="Rectangle 20">
                <a:extLst>
                  <a:ext uri="{FF2B5EF4-FFF2-40B4-BE49-F238E27FC236}">
                    <a16:creationId xmlns:a16="http://schemas.microsoft.com/office/drawing/2014/main" id="{239024C3-D496-2947-7D6B-40BDB224B4A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7" name="Line 21">
                <a:extLst>
                  <a:ext uri="{FF2B5EF4-FFF2-40B4-BE49-F238E27FC236}">
                    <a16:creationId xmlns:a16="http://schemas.microsoft.com/office/drawing/2014/main" id="{489C073E-BE74-F654-D32E-581DA101E9C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8" name="Line 22">
                <a:extLst>
                  <a:ext uri="{FF2B5EF4-FFF2-40B4-BE49-F238E27FC236}">
                    <a16:creationId xmlns:a16="http://schemas.microsoft.com/office/drawing/2014/main" id="{9BD4954B-B8A3-C6FA-D5C2-82DE4F6CAC6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9" name="Line 23">
                <a:extLst>
                  <a:ext uri="{FF2B5EF4-FFF2-40B4-BE49-F238E27FC236}">
                    <a16:creationId xmlns:a16="http://schemas.microsoft.com/office/drawing/2014/main" id="{DF88AE2E-A629-5CC0-94AF-1B908D743E43}"/>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30" name="Line 24">
                <a:extLst>
                  <a:ext uri="{FF2B5EF4-FFF2-40B4-BE49-F238E27FC236}">
                    <a16:creationId xmlns:a16="http://schemas.microsoft.com/office/drawing/2014/main" id="{28DF5DBB-C716-D04B-7FC9-F382607B39F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31" name="Line 25">
                <a:extLst>
                  <a:ext uri="{FF2B5EF4-FFF2-40B4-BE49-F238E27FC236}">
                    <a16:creationId xmlns:a16="http://schemas.microsoft.com/office/drawing/2014/main" id="{26DAC102-74FE-E660-9D89-7A37A05619E2}"/>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32" name="Line 26">
                <a:extLst>
                  <a:ext uri="{FF2B5EF4-FFF2-40B4-BE49-F238E27FC236}">
                    <a16:creationId xmlns:a16="http://schemas.microsoft.com/office/drawing/2014/main" id="{D7BE6061-B399-CA74-4023-1DD4977C4DE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33" name="Line 27">
                <a:extLst>
                  <a:ext uri="{FF2B5EF4-FFF2-40B4-BE49-F238E27FC236}">
                    <a16:creationId xmlns:a16="http://schemas.microsoft.com/office/drawing/2014/main" id="{D76840E4-0584-9638-2BD2-EF96DDD90A95}"/>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9" name="Group 18">
              <a:extLst>
                <a:ext uri="{FF2B5EF4-FFF2-40B4-BE49-F238E27FC236}">
                  <a16:creationId xmlns:a16="http://schemas.microsoft.com/office/drawing/2014/main" id="{5537A280-42D0-9BAA-3D01-C42E545B4EBC}"/>
                </a:ext>
              </a:extLst>
            </p:cNvPr>
            <p:cNvGrpSpPr>
              <a:grpSpLocks/>
            </p:cNvGrpSpPr>
            <p:nvPr/>
          </p:nvGrpSpPr>
          <p:grpSpPr bwMode="auto">
            <a:xfrm>
              <a:off x="1763576" y="5522735"/>
              <a:ext cx="198254" cy="196420"/>
              <a:chOff x="674" y="3660"/>
              <a:chExt cx="464" cy="428"/>
            </a:xfrm>
          </p:grpSpPr>
          <p:sp>
            <p:nvSpPr>
              <p:cNvPr id="1116" name="Rectangle 19">
                <a:extLst>
                  <a:ext uri="{FF2B5EF4-FFF2-40B4-BE49-F238E27FC236}">
                    <a16:creationId xmlns:a16="http://schemas.microsoft.com/office/drawing/2014/main" id="{2D992FA3-728A-8C71-5462-FA08A9B7E67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7" name="Rectangle 20">
                <a:extLst>
                  <a:ext uri="{FF2B5EF4-FFF2-40B4-BE49-F238E27FC236}">
                    <a16:creationId xmlns:a16="http://schemas.microsoft.com/office/drawing/2014/main" id="{D42547FC-ED34-5E57-24E7-BC5DC9D2814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8" name="Line 21">
                <a:extLst>
                  <a:ext uri="{FF2B5EF4-FFF2-40B4-BE49-F238E27FC236}">
                    <a16:creationId xmlns:a16="http://schemas.microsoft.com/office/drawing/2014/main" id="{2472A066-4D8E-D6EB-21BA-890D3B245CE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9" name="Line 22">
                <a:extLst>
                  <a:ext uri="{FF2B5EF4-FFF2-40B4-BE49-F238E27FC236}">
                    <a16:creationId xmlns:a16="http://schemas.microsoft.com/office/drawing/2014/main" id="{CEBDC3ED-3474-E6A6-DE31-A3721452F66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0" name="Line 23">
                <a:extLst>
                  <a:ext uri="{FF2B5EF4-FFF2-40B4-BE49-F238E27FC236}">
                    <a16:creationId xmlns:a16="http://schemas.microsoft.com/office/drawing/2014/main" id="{9FEDB303-EFF4-EC8C-5ED2-8AD6191943F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1" name="Line 24">
                <a:extLst>
                  <a:ext uri="{FF2B5EF4-FFF2-40B4-BE49-F238E27FC236}">
                    <a16:creationId xmlns:a16="http://schemas.microsoft.com/office/drawing/2014/main" id="{98CFC3BC-6DEA-B240-7EA1-3CC469FC148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2" name="Line 25">
                <a:extLst>
                  <a:ext uri="{FF2B5EF4-FFF2-40B4-BE49-F238E27FC236}">
                    <a16:creationId xmlns:a16="http://schemas.microsoft.com/office/drawing/2014/main" id="{05343CE2-9FBC-AA82-EFA4-33CF0D43B28F}"/>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3" name="Line 26">
                <a:extLst>
                  <a:ext uri="{FF2B5EF4-FFF2-40B4-BE49-F238E27FC236}">
                    <a16:creationId xmlns:a16="http://schemas.microsoft.com/office/drawing/2014/main" id="{0626BD57-9B95-46B8-64DF-3511638422D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24" name="Line 27">
                <a:extLst>
                  <a:ext uri="{FF2B5EF4-FFF2-40B4-BE49-F238E27FC236}">
                    <a16:creationId xmlns:a16="http://schemas.microsoft.com/office/drawing/2014/main" id="{5D3794A7-654B-BEC9-FD4F-BEF3C738E91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0" name="Group 18">
              <a:extLst>
                <a:ext uri="{FF2B5EF4-FFF2-40B4-BE49-F238E27FC236}">
                  <a16:creationId xmlns:a16="http://schemas.microsoft.com/office/drawing/2014/main" id="{67756470-6B28-5411-7A69-C4CF6A090A02}"/>
                </a:ext>
              </a:extLst>
            </p:cNvPr>
            <p:cNvGrpSpPr>
              <a:grpSpLocks/>
            </p:cNvGrpSpPr>
            <p:nvPr/>
          </p:nvGrpSpPr>
          <p:grpSpPr bwMode="auto">
            <a:xfrm>
              <a:off x="2083118" y="5522735"/>
              <a:ext cx="198254" cy="196420"/>
              <a:chOff x="674" y="3660"/>
              <a:chExt cx="464" cy="428"/>
            </a:xfrm>
          </p:grpSpPr>
          <p:sp>
            <p:nvSpPr>
              <p:cNvPr id="1107" name="Rectangle 19">
                <a:extLst>
                  <a:ext uri="{FF2B5EF4-FFF2-40B4-BE49-F238E27FC236}">
                    <a16:creationId xmlns:a16="http://schemas.microsoft.com/office/drawing/2014/main" id="{3D4FEB9A-4377-4485-2495-F461F4F83C8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8" name="Rectangle 20">
                <a:extLst>
                  <a:ext uri="{FF2B5EF4-FFF2-40B4-BE49-F238E27FC236}">
                    <a16:creationId xmlns:a16="http://schemas.microsoft.com/office/drawing/2014/main" id="{C166A671-BC86-8556-C379-D915BD2A9C4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9" name="Line 21">
                <a:extLst>
                  <a:ext uri="{FF2B5EF4-FFF2-40B4-BE49-F238E27FC236}">
                    <a16:creationId xmlns:a16="http://schemas.microsoft.com/office/drawing/2014/main" id="{A6D6216D-5D83-3C46-C86E-849F992A4B3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0" name="Line 22">
                <a:extLst>
                  <a:ext uri="{FF2B5EF4-FFF2-40B4-BE49-F238E27FC236}">
                    <a16:creationId xmlns:a16="http://schemas.microsoft.com/office/drawing/2014/main" id="{1CD470D2-A068-0507-7D69-126C93BDC83E}"/>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1" name="Line 23">
                <a:extLst>
                  <a:ext uri="{FF2B5EF4-FFF2-40B4-BE49-F238E27FC236}">
                    <a16:creationId xmlns:a16="http://schemas.microsoft.com/office/drawing/2014/main" id="{33C37C7A-A93F-395E-9961-7C5795B20C64}"/>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2" name="Line 24">
                <a:extLst>
                  <a:ext uri="{FF2B5EF4-FFF2-40B4-BE49-F238E27FC236}">
                    <a16:creationId xmlns:a16="http://schemas.microsoft.com/office/drawing/2014/main" id="{859ACAEA-9B20-5F06-0424-3CD5E53079B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3" name="Line 25">
                <a:extLst>
                  <a:ext uri="{FF2B5EF4-FFF2-40B4-BE49-F238E27FC236}">
                    <a16:creationId xmlns:a16="http://schemas.microsoft.com/office/drawing/2014/main" id="{1E4FB1EC-10B8-36E3-2886-32811B327E0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4" name="Line 26">
                <a:extLst>
                  <a:ext uri="{FF2B5EF4-FFF2-40B4-BE49-F238E27FC236}">
                    <a16:creationId xmlns:a16="http://schemas.microsoft.com/office/drawing/2014/main" id="{4CF926B0-9C13-6026-D95F-A64D753F321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15" name="Line 27">
                <a:extLst>
                  <a:ext uri="{FF2B5EF4-FFF2-40B4-BE49-F238E27FC236}">
                    <a16:creationId xmlns:a16="http://schemas.microsoft.com/office/drawing/2014/main" id="{2191E465-11BA-0ED4-7636-E261437E2F3A}"/>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1" name="Group 18">
              <a:extLst>
                <a:ext uri="{FF2B5EF4-FFF2-40B4-BE49-F238E27FC236}">
                  <a16:creationId xmlns:a16="http://schemas.microsoft.com/office/drawing/2014/main" id="{87A6BA73-7E5C-2094-886C-426DE9C55AE5}"/>
                </a:ext>
              </a:extLst>
            </p:cNvPr>
            <p:cNvGrpSpPr>
              <a:grpSpLocks/>
            </p:cNvGrpSpPr>
            <p:nvPr/>
          </p:nvGrpSpPr>
          <p:grpSpPr bwMode="auto">
            <a:xfrm>
              <a:off x="2400603" y="5522735"/>
              <a:ext cx="198254" cy="196420"/>
              <a:chOff x="674" y="3660"/>
              <a:chExt cx="464" cy="428"/>
            </a:xfrm>
          </p:grpSpPr>
          <p:sp>
            <p:nvSpPr>
              <p:cNvPr id="1098" name="Rectangle 19">
                <a:extLst>
                  <a:ext uri="{FF2B5EF4-FFF2-40B4-BE49-F238E27FC236}">
                    <a16:creationId xmlns:a16="http://schemas.microsoft.com/office/drawing/2014/main" id="{2D2A323F-5B73-E516-755C-847C2FF4B9F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9" name="Rectangle 20">
                <a:extLst>
                  <a:ext uri="{FF2B5EF4-FFF2-40B4-BE49-F238E27FC236}">
                    <a16:creationId xmlns:a16="http://schemas.microsoft.com/office/drawing/2014/main" id="{F67B89C4-9830-F50C-F3E8-0D2B271ADE4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0" name="Line 21">
                <a:extLst>
                  <a:ext uri="{FF2B5EF4-FFF2-40B4-BE49-F238E27FC236}">
                    <a16:creationId xmlns:a16="http://schemas.microsoft.com/office/drawing/2014/main" id="{F75AC3AE-3578-8747-BF95-5DADB845385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1" name="Line 22">
                <a:extLst>
                  <a:ext uri="{FF2B5EF4-FFF2-40B4-BE49-F238E27FC236}">
                    <a16:creationId xmlns:a16="http://schemas.microsoft.com/office/drawing/2014/main" id="{4BC5432D-F8B6-D9DA-FB2B-99670C49843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2" name="Line 23">
                <a:extLst>
                  <a:ext uri="{FF2B5EF4-FFF2-40B4-BE49-F238E27FC236}">
                    <a16:creationId xmlns:a16="http://schemas.microsoft.com/office/drawing/2014/main" id="{1AB464B6-3F30-541F-FAE3-37B6C7A0A60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3" name="Line 24">
                <a:extLst>
                  <a:ext uri="{FF2B5EF4-FFF2-40B4-BE49-F238E27FC236}">
                    <a16:creationId xmlns:a16="http://schemas.microsoft.com/office/drawing/2014/main" id="{7716A5DB-8FF5-D987-F437-E55DD261620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4" name="Line 25">
                <a:extLst>
                  <a:ext uri="{FF2B5EF4-FFF2-40B4-BE49-F238E27FC236}">
                    <a16:creationId xmlns:a16="http://schemas.microsoft.com/office/drawing/2014/main" id="{1A6492AE-7495-B461-6063-A47A5CE68380}"/>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5" name="Line 26">
                <a:extLst>
                  <a:ext uri="{FF2B5EF4-FFF2-40B4-BE49-F238E27FC236}">
                    <a16:creationId xmlns:a16="http://schemas.microsoft.com/office/drawing/2014/main" id="{217E136B-B2EA-07D5-2477-E2D1D8957D97}"/>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106" name="Line 27">
                <a:extLst>
                  <a:ext uri="{FF2B5EF4-FFF2-40B4-BE49-F238E27FC236}">
                    <a16:creationId xmlns:a16="http://schemas.microsoft.com/office/drawing/2014/main" id="{B96C52E9-D3E9-121D-7B8D-592C0ADDA4A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2" name="Group 18">
              <a:extLst>
                <a:ext uri="{FF2B5EF4-FFF2-40B4-BE49-F238E27FC236}">
                  <a16:creationId xmlns:a16="http://schemas.microsoft.com/office/drawing/2014/main" id="{FB86F29E-FFCA-5BBE-F9FC-7D6769B4937B}"/>
                </a:ext>
              </a:extLst>
            </p:cNvPr>
            <p:cNvGrpSpPr>
              <a:grpSpLocks/>
            </p:cNvGrpSpPr>
            <p:nvPr/>
          </p:nvGrpSpPr>
          <p:grpSpPr bwMode="auto">
            <a:xfrm>
              <a:off x="2721484" y="5522735"/>
              <a:ext cx="198254" cy="196420"/>
              <a:chOff x="674" y="3660"/>
              <a:chExt cx="464" cy="428"/>
            </a:xfrm>
          </p:grpSpPr>
          <p:sp>
            <p:nvSpPr>
              <p:cNvPr id="1089" name="Rectangle 19">
                <a:extLst>
                  <a:ext uri="{FF2B5EF4-FFF2-40B4-BE49-F238E27FC236}">
                    <a16:creationId xmlns:a16="http://schemas.microsoft.com/office/drawing/2014/main" id="{8F80D2B2-B670-AE9A-4F12-F470DD9E2C00}"/>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0" name="Rectangle 20">
                <a:extLst>
                  <a:ext uri="{FF2B5EF4-FFF2-40B4-BE49-F238E27FC236}">
                    <a16:creationId xmlns:a16="http://schemas.microsoft.com/office/drawing/2014/main" id="{88FF86D4-EC6C-2A44-78F2-85669074444F}"/>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1" name="Line 21">
                <a:extLst>
                  <a:ext uri="{FF2B5EF4-FFF2-40B4-BE49-F238E27FC236}">
                    <a16:creationId xmlns:a16="http://schemas.microsoft.com/office/drawing/2014/main" id="{97E99FA3-85BC-5919-B57F-BAB18563AE7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2" name="Line 22">
                <a:extLst>
                  <a:ext uri="{FF2B5EF4-FFF2-40B4-BE49-F238E27FC236}">
                    <a16:creationId xmlns:a16="http://schemas.microsoft.com/office/drawing/2014/main" id="{6CFA1658-D9F9-7174-0BD3-8F7E5B0DA6D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3" name="Line 23">
                <a:extLst>
                  <a:ext uri="{FF2B5EF4-FFF2-40B4-BE49-F238E27FC236}">
                    <a16:creationId xmlns:a16="http://schemas.microsoft.com/office/drawing/2014/main" id="{1ABEA56A-DA3C-C93C-19F7-DDA5C624DAA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4" name="Line 24">
                <a:extLst>
                  <a:ext uri="{FF2B5EF4-FFF2-40B4-BE49-F238E27FC236}">
                    <a16:creationId xmlns:a16="http://schemas.microsoft.com/office/drawing/2014/main" id="{215308EA-9F1F-D443-5BB9-8B6D575CA72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5" name="Line 25">
                <a:extLst>
                  <a:ext uri="{FF2B5EF4-FFF2-40B4-BE49-F238E27FC236}">
                    <a16:creationId xmlns:a16="http://schemas.microsoft.com/office/drawing/2014/main" id="{E39CB7DC-089C-52CE-45DC-A715585B69A9}"/>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6" name="Line 26">
                <a:extLst>
                  <a:ext uri="{FF2B5EF4-FFF2-40B4-BE49-F238E27FC236}">
                    <a16:creationId xmlns:a16="http://schemas.microsoft.com/office/drawing/2014/main" id="{48F72C5B-B947-5C39-6230-348E7D87090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97" name="Line 27">
                <a:extLst>
                  <a:ext uri="{FF2B5EF4-FFF2-40B4-BE49-F238E27FC236}">
                    <a16:creationId xmlns:a16="http://schemas.microsoft.com/office/drawing/2014/main" id="{92CEB57B-27BB-E948-018C-0BB8A6CF1227}"/>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3" name="Group 18">
              <a:extLst>
                <a:ext uri="{FF2B5EF4-FFF2-40B4-BE49-F238E27FC236}">
                  <a16:creationId xmlns:a16="http://schemas.microsoft.com/office/drawing/2014/main" id="{A77BC317-0A05-9044-C9E0-68F057CD69B7}"/>
                </a:ext>
              </a:extLst>
            </p:cNvPr>
            <p:cNvGrpSpPr>
              <a:grpSpLocks/>
            </p:cNvGrpSpPr>
            <p:nvPr/>
          </p:nvGrpSpPr>
          <p:grpSpPr bwMode="auto">
            <a:xfrm>
              <a:off x="3037456" y="5522735"/>
              <a:ext cx="198254" cy="196420"/>
              <a:chOff x="674" y="3660"/>
              <a:chExt cx="464" cy="428"/>
            </a:xfrm>
          </p:grpSpPr>
          <p:sp>
            <p:nvSpPr>
              <p:cNvPr id="1080" name="Rectangle 19">
                <a:extLst>
                  <a:ext uri="{FF2B5EF4-FFF2-40B4-BE49-F238E27FC236}">
                    <a16:creationId xmlns:a16="http://schemas.microsoft.com/office/drawing/2014/main" id="{F8A5B006-8C7F-8A56-9160-8B1FAD755C43}"/>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1" name="Rectangle 20">
                <a:extLst>
                  <a:ext uri="{FF2B5EF4-FFF2-40B4-BE49-F238E27FC236}">
                    <a16:creationId xmlns:a16="http://schemas.microsoft.com/office/drawing/2014/main" id="{6BF4D0B0-B756-E54B-FDFA-716642307E20}"/>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2" name="Line 21">
                <a:extLst>
                  <a:ext uri="{FF2B5EF4-FFF2-40B4-BE49-F238E27FC236}">
                    <a16:creationId xmlns:a16="http://schemas.microsoft.com/office/drawing/2014/main" id="{19D214DF-894B-22CB-848A-33F0F1E470B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3" name="Line 22">
                <a:extLst>
                  <a:ext uri="{FF2B5EF4-FFF2-40B4-BE49-F238E27FC236}">
                    <a16:creationId xmlns:a16="http://schemas.microsoft.com/office/drawing/2014/main" id="{63E73271-7791-198F-4430-8D12912601A6}"/>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4" name="Line 23">
                <a:extLst>
                  <a:ext uri="{FF2B5EF4-FFF2-40B4-BE49-F238E27FC236}">
                    <a16:creationId xmlns:a16="http://schemas.microsoft.com/office/drawing/2014/main" id="{33A60C18-D76A-8539-550E-ECA52581B3E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5" name="Line 24">
                <a:extLst>
                  <a:ext uri="{FF2B5EF4-FFF2-40B4-BE49-F238E27FC236}">
                    <a16:creationId xmlns:a16="http://schemas.microsoft.com/office/drawing/2014/main" id="{2CC75FAB-D9FB-2356-C942-007B8C5DB15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6" name="Line 25">
                <a:extLst>
                  <a:ext uri="{FF2B5EF4-FFF2-40B4-BE49-F238E27FC236}">
                    <a16:creationId xmlns:a16="http://schemas.microsoft.com/office/drawing/2014/main" id="{31E6EA6E-E167-5C1F-8544-82FC31ECA7F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7" name="Line 26">
                <a:extLst>
                  <a:ext uri="{FF2B5EF4-FFF2-40B4-BE49-F238E27FC236}">
                    <a16:creationId xmlns:a16="http://schemas.microsoft.com/office/drawing/2014/main" id="{F266A268-0FAA-295C-A22D-661CDA09708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88" name="Line 27">
                <a:extLst>
                  <a:ext uri="{FF2B5EF4-FFF2-40B4-BE49-F238E27FC236}">
                    <a16:creationId xmlns:a16="http://schemas.microsoft.com/office/drawing/2014/main" id="{44156A74-91D0-6D81-5476-955050736D4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4" name="Group 18">
              <a:extLst>
                <a:ext uri="{FF2B5EF4-FFF2-40B4-BE49-F238E27FC236}">
                  <a16:creationId xmlns:a16="http://schemas.microsoft.com/office/drawing/2014/main" id="{FCA2C6F1-695B-B399-794A-1BD20615B5EE}"/>
                </a:ext>
              </a:extLst>
            </p:cNvPr>
            <p:cNvGrpSpPr>
              <a:grpSpLocks/>
            </p:cNvGrpSpPr>
            <p:nvPr/>
          </p:nvGrpSpPr>
          <p:grpSpPr bwMode="auto">
            <a:xfrm>
              <a:off x="3356998" y="5522735"/>
              <a:ext cx="198254" cy="196420"/>
              <a:chOff x="674" y="3660"/>
              <a:chExt cx="464" cy="428"/>
            </a:xfrm>
          </p:grpSpPr>
          <p:sp>
            <p:nvSpPr>
              <p:cNvPr id="1071" name="Rectangle 19">
                <a:extLst>
                  <a:ext uri="{FF2B5EF4-FFF2-40B4-BE49-F238E27FC236}">
                    <a16:creationId xmlns:a16="http://schemas.microsoft.com/office/drawing/2014/main" id="{410F5622-9F96-8D58-FAE7-CDB8034D39C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2" name="Rectangle 20">
                <a:extLst>
                  <a:ext uri="{FF2B5EF4-FFF2-40B4-BE49-F238E27FC236}">
                    <a16:creationId xmlns:a16="http://schemas.microsoft.com/office/drawing/2014/main" id="{E375E5D6-3B6F-0741-981F-8B65E1C2C71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3" name="Line 21">
                <a:extLst>
                  <a:ext uri="{FF2B5EF4-FFF2-40B4-BE49-F238E27FC236}">
                    <a16:creationId xmlns:a16="http://schemas.microsoft.com/office/drawing/2014/main" id="{1B3D7B80-C6DA-45D6-C8A5-214770F761F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4" name="Line 22">
                <a:extLst>
                  <a:ext uri="{FF2B5EF4-FFF2-40B4-BE49-F238E27FC236}">
                    <a16:creationId xmlns:a16="http://schemas.microsoft.com/office/drawing/2014/main" id="{5BF7A9A2-DC90-61FA-4FA5-614068433EB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5" name="Line 23">
                <a:extLst>
                  <a:ext uri="{FF2B5EF4-FFF2-40B4-BE49-F238E27FC236}">
                    <a16:creationId xmlns:a16="http://schemas.microsoft.com/office/drawing/2014/main" id="{BE102A51-D33B-7179-A671-E046B81E71D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6" name="Line 24">
                <a:extLst>
                  <a:ext uri="{FF2B5EF4-FFF2-40B4-BE49-F238E27FC236}">
                    <a16:creationId xmlns:a16="http://schemas.microsoft.com/office/drawing/2014/main" id="{55C8DE4C-4FDC-97D2-34EC-D21508D6784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7" name="Line 25">
                <a:extLst>
                  <a:ext uri="{FF2B5EF4-FFF2-40B4-BE49-F238E27FC236}">
                    <a16:creationId xmlns:a16="http://schemas.microsoft.com/office/drawing/2014/main" id="{686F8A95-3DA4-EC03-EDDF-9AA2D9ABDEF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8" name="Line 26">
                <a:extLst>
                  <a:ext uri="{FF2B5EF4-FFF2-40B4-BE49-F238E27FC236}">
                    <a16:creationId xmlns:a16="http://schemas.microsoft.com/office/drawing/2014/main" id="{CAB0C082-70FC-F75A-4D53-4606A42EF83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079" name="Line 27">
                <a:extLst>
                  <a:ext uri="{FF2B5EF4-FFF2-40B4-BE49-F238E27FC236}">
                    <a16:creationId xmlns:a16="http://schemas.microsoft.com/office/drawing/2014/main" id="{D6FB7B72-491C-FBCF-951B-57C450FCD84F}"/>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866" name="Straight Connector 865">
              <a:extLst>
                <a:ext uri="{FF2B5EF4-FFF2-40B4-BE49-F238E27FC236}">
                  <a16:creationId xmlns:a16="http://schemas.microsoft.com/office/drawing/2014/main" id="{37A7E988-2C75-6068-4067-485317ADA70E}"/>
                </a:ext>
              </a:extLst>
            </p:cNvPr>
            <p:cNvCxnSpPr/>
            <p:nvPr/>
          </p:nvCxnSpPr>
          <p:spPr bwMode="auto">
            <a:xfrm rot="5400000">
              <a:off x="1773678" y="5089245"/>
              <a:ext cx="0" cy="33103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69" name="TextBox 868">
              <a:extLst>
                <a:ext uri="{FF2B5EF4-FFF2-40B4-BE49-F238E27FC236}">
                  <a16:creationId xmlns:a16="http://schemas.microsoft.com/office/drawing/2014/main" id="{61A59B78-DAE5-2EC8-D97E-4BCF31CDBF73}"/>
                </a:ext>
              </a:extLst>
            </p:cNvPr>
            <p:cNvSpPr txBox="1"/>
            <p:nvPr/>
          </p:nvSpPr>
          <p:spPr>
            <a:xfrm>
              <a:off x="127298" y="5299675"/>
              <a:ext cx="10890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Virtual data products</a:t>
              </a:r>
            </a:p>
          </p:txBody>
        </p:sp>
        <p:sp>
          <p:nvSpPr>
            <p:cNvPr id="1467" name="AutoShape 4">
              <a:extLst>
                <a:ext uri="{FF2B5EF4-FFF2-40B4-BE49-F238E27FC236}">
                  <a16:creationId xmlns:a16="http://schemas.microsoft.com/office/drawing/2014/main" id="{9367355F-A6C7-56E7-D545-0DDD30642F2D}"/>
                </a:ext>
              </a:extLst>
            </p:cNvPr>
            <p:cNvSpPr>
              <a:spLocks noChangeArrowheads="1"/>
            </p:cNvSpPr>
            <p:nvPr/>
          </p:nvSpPr>
          <p:spPr bwMode="auto">
            <a:xfrm>
              <a:off x="1177027" y="5261423"/>
              <a:ext cx="2790426" cy="568684"/>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1616" name="Group 1615">
            <a:extLst>
              <a:ext uri="{FF2B5EF4-FFF2-40B4-BE49-F238E27FC236}">
                <a16:creationId xmlns:a16="http://schemas.microsoft.com/office/drawing/2014/main" id="{446AE184-2CE3-16E1-A4B5-0EA1CA0A5BAD}"/>
              </a:ext>
            </a:extLst>
          </p:cNvPr>
          <p:cNvGrpSpPr/>
          <p:nvPr/>
        </p:nvGrpSpPr>
        <p:grpSpPr>
          <a:xfrm>
            <a:off x="4112806" y="4631359"/>
            <a:ext cx="3840155" cy="575345"/>
            <a:chOff x="4222468" y="5192708"/>
            <a:chExt cx="3840155" cy="575345"/>
          </a:xfrm>
        </p:grpSpPr>
        <p:grpSp>
          <p:nvGrpSpPr>
            <p:cNvPr id="1468" name="Group 18">
              <a:extLst>
                <a:ext uri="{FF2B5EF4-FFF2-40B4-BE49-F238E27FC236}">
                  <a16:creationId xmlns:a16="http://schemas.microsoft.com/office/drawing/2014/main" id="{AF64C786-F9A4-088A-A693-7E2F40CAED78}"/>
                </a:ext>
              </a:extLst>
            </p:cNvPr>
            <p:cNvGrpSpPr>
              <a:grpSpLocks/>
            </p:cNvGrpSpPr>
            <p:nvPr/>
          </p:nvGrpSpPr>
          <p:grpSpPr bwMode="auto">
            <a:xfrm>
              <a:off x="5592375" y="5460681"/>
              <a:ext cx="198254" cy="196420"/>
              <a:chOff x="674" y="3660"/>
              <a:chExt cx="464" cy="428"/>
            </a:xfrm>
          </p:grpSpPr>
          <p:sp>
            <p:nvSpPr>
              <p:cNvPr id="1469" name="Rectangle 19">
                <a:extLst>
                  <a:ext uri="{FF2B5EF4-FFF2-40B4-BE49-F238E27FC236}">
                    <a16:creationId xmlns:a16="http://schemas.microsoft.com/office/drawing/2014/main" id="{7AAD85E1-25DA-1026-2591-C707F9AC761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0" name="Rectangle 20">
                <a:extLst>
                  <a:ext uri="{FF2B5EF4-FFF2-40B4-BE49-F238E27FC236}">
                    <a16:creationId xmlns:a16="http://schemas.microsoft.com/office/drawing/2014/main" id="{E808C1CD-3E12-8158-4A01-C70DDFA77A0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1" name="Line 21">
                <a:extLst>
                  <a:ext uri="{FF2B5EF4-FFF2-40B4-BE49-F238E27FC236}">
                    <a16:creationId xmlns:a16="http://schemas.microsoft.com/office/drawing/2014/main" id="{485CEA78-47D4-9A3F-CE93-A5AEAD56A69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2" name="Line 22">
                <a:extLst>
                  <a:ext uri="{FF2B5EF4-FFF2-40B4-BE49-F238E27FC236}">
                    <a16:creationId xmlns:a16="http://schemas.microsoft.com/office/drawing/2014/main" id="{C2876660-DB53-B10C-275D-32F46221BB3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3" name="Line 23">
                <a:extLst>
                  <a:ext uri="{FF2B5EF4-FFF2-40B4-BE49-F238E27FC236}">
                    <a16:creationId xmlns:a16="http://schemas.microsoft.com/office/drawing/2014/main" id="{2AB1BE99-D022-A7BF-C216-07ECD8D2D88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4" name="Line 24">
                <a:extLst>
                  <a:ext uri="{FF2B5EF4-FFF2-40B4-BE49-F238E27FC236}">
                    <a16:creationId xmlns:a16="http://schemas.microsoft.com/office/drawing/2014/main" id="{0B909472-BF1D-D1D5-3A4B-3F1F36D6663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5" name="Line 25">
                <a:extLst>
                  <a:ext uri="{FF2B5EF4-FFF2-40B4-BE49-F238E27FC236}">
                    <a16:creationId xmlns:a16="http://schemas.microsoft.com/office/drawing/2014/main" id="{7E4BE86F-30A3-9E54-75D3-F576E46CA15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6" name="Line 26">
                <a:extLst>
                  <a:ext uri="{FF2B5EF4-FFF2-40B4-BE49-F238E27FC236}">
                    <a16:creationId xmlns:a16="http://schemas.microsoft.com/office/drawing/2014/main" id="{DB7A4EEE-5025-A8C4-5D38-FA41D28DD860}"/>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77" name="Line 27">
                <a:extLst>
                  <a:ext uri="{FF2B5EF4-FFF2-40B4-BE49-F238E27FC236}">
                    <a16:creationId xmlns:a16="http://schemas.microsoft.com/office/drawing/2014/main" id="{82C5ED9F-653F-74D4-849F-411FEC2147F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78" name="Group 18">
              <a:extLst>
                <a:ext uri="{FF2B5EF4-FFF2-40B4-BE49-F238E27FC236}">
                  <a16:creationId xmlns:a16="http://schemas.microsoft.com/office/drawing/2014/main" id="{1DE4A54F-EA8F-1043-B07D-03507A3CCB1B}"/>
                </a:ext>
              </a:extLst>
            </p:cNvPr>
            <p:cNvGrpSpPr>
              <a:grpSpLocks/>
            </p:cNvGrpSpPr>
            <p:nvPr/>
          </p:nvGrpSpPr>
          <p:grpSpPr bwMode="auto">
            <a:xfrm>
              <a:off x="5858746" y="5460681"/>
              <a:ext cx="198254" cy="196420"/>
              <a:chOff x="674" y="3660"/>
              <a:chExt cx="464" cy="428"/>
            </a:xfrm>
          </p:grpSpPr>
          <p:sp>
            <p:nvSpPr>
              <p:cNvPr id="1479" name="Rectangle 19">
                <a:extLst>
                  <a:ext uri="{FF2B5EF4-FFF2-40B4-BE49-F238E27FC236}">
                    <a16:creationId xmlns:a16="http://schemas.microsoft.com/office/drawing/2014/main" id="{BE828FA7-C0D5-10F7-3144-3DE2ED77B32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0" name="Rectangle 20">
                <a:extLst>
                  <a:ext uri="{FF2B5EF4-FFF2-40B4-BE49-F238E27FC236}">
                    <a16:creationId xmlns:a16="http://schemas.microsoft.com/office/drawing/2014/main" id="{DBA0D703-6A15-B2CB-2161-711F93790351}"/>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1" name="Line 21">
                <a:extLst>
                  <a:ext uri="{FF2B5EF4-FFF2-40B4-BE49-F238E27FC236}">
                    <a16:creationId xmlns:a16="http://schemas.microsoft.com/office/drawing/2014/main" id="{85B525CE-D856-93DA-E4CE-23F187DB789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2" name="Line 22">
                <a:extLst>
                  <a:ext uri="{FF2B5EF4-FFF2-40B4-BE49-F238E27FC236}">
                    <a16:creationId xmlns:a16="http://schemas.microsoft.com/office/drawing/2014/main" id="{3EC9C7E1-BCE3-53AD-0C70-3893C76F24E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3" name="Line 23">
                <a:extLst>
                  <a:ext uri="{FF2B5EF4-FFF2-40B4-BE49-F238E27FC236}">
                    <a16:creationId xmlns:a16="http://schemas.microsoft.com/office/drawing/2014/main" id="{0DD9B655-C36F-261A-C958-D7FB3FFE9EB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4" name="Line 24">
                <a:extLst>
                  <a:ext uri="{FF2B5EF4-FFF2-40B4-BE49-F238E27FC236}">
                    <a16:creationId xmlns:a16="http://schemas.microsoft.com/office/drawing/2014/main" id="{23EAD120-53D4-B19C-08BD-ABD6E7DB6768}"/>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5" name="Line 25">
                <a:extLst>
                  <a:ext uri="{FF2B5EF4-FFF2-40B4-BE49-F238E27FC236}">
                    <a16:creationId xmlns:a16="http://schemas.microsoft.com/office/drawing/2014/main" id="{089866D8-AA60-4386-E969-C47362039AEA}"/>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6" name="Line 26">
                <a:extLst>
                  <a:ext uri="{FF2B5EF4-FFF2-40B4-BE49-F238E27FC236}">
                    <a16:creationId xmlns:a16="http://schemas.microsoft.com/office/drawing/2014/main" id="{49CD0B78-3E36-7D8A-5493-E362E4133330}"/>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87" name="Line 27">
                <a:extLst>
                  <a:ext uri="{FF2B5EF4-FFF2-40B4-BE49-F238E27FC236}">
                    <a16:creationId xmlns:a16="http://schemas.microsoft.com/office/drawing/2014/main" id="{C6E3C2C4-D91B-DA89-F592-3158644B018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88" name="Group 18">
              <a:extLst>
                <a:ext uri="{FF2B5EF4-FFF2-40B4-BE49-F238E27FC236}">
                  <a16:creationId xmlns:a16="http://schemas.microsoft.com/office/drawing/2014/main" id="{8D471AC6-DCAB-E44C-0047-60C6DA383BDF}"/>
                </a:ext>
              </a:extLst>
            </p:cNvPr>
            <p:cNvGrpSpPr>
              <a:grpSpLocks/>
            </p:cNvGrpSpPr>
            <p:nvPr/>
          </p:nvGrpSpPr>
          <p:grpSpPr bwMode="auto">
            <a:xfrm>
              <a:off x="6178288" y="5460681"/>
              <a:ext cx="198254" cy="196420"/>
              <a:chOff x="674" y="3660"/>
              <a:chExt cx="464" cy="428"/>
            </a:xfrm>
          </p:grpSpPr>
          <p:sp>
            <p:nvSpPr>
              <p:cNvPr id="1489" name="Rectangle 19">
                <a:extLst>
                  <a:ext uri="{FF2B5EF4-FFF2-40B4-BE49-F238E27FC236}">
                    <a16:creationId xmlns:a16="http://schemas.microsoft.com/office/drawing/2014/main" id="{D289A15B-3C1D-0655-624F-464B7DD71203}"/>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0" name="Rectangle 20">
                <a:extLst>
                  <a:ext uri="{FF2B5EF4-FFF2-40B4-BE49-F238E27FC236}">
                    <a16:creationId xmlns:a16="http://schemas.microsoft.com/office/drawing/2014/main" id="{CB5CB818-350A-7EAF-69D7-C7476ACF558B}"/>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1" name="Line 21">
                <a:extLst>
                  <a:ext uri="{FF2B5EF4-FFF2-40B4-BE49-F238E27FC236}">
                    <a16:creationId xmlns:a16="http://schemas.microsoft.com/office/drawing/2014/main" id="{3DC3BBF5-AFF3-E1BA-7635-C6B22BB23D3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2" name="Line 22">
                <a:extLst>
                  <a:ext uri="{FF2B5EF4-FFF2-40B4-BE49-F238E27FC236}">
                    <a16:creationId xmlns:a16="http://schemas.microsoft.com/office/drawing/2014/main" id="{55C03F26-35AF-56A9-AEC0-18958DAB7696}"/>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3" name="Line 23">
                <a:extLst>
                  <a:ext uri="{FF2B5EF4-FFF2-40B4-BE49-F238E27FC236}">
                    <a16:creationId xmlns:a16="http://schemas.microsoft.com/office/drawing/2014/main" id="{037725CF-0CD0-E022-22C2-C2D63C45A6B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4" name="Line 24">
                <a:extLst>
                  <a:ext uri="{FF2B5EF4-FFF2-40B4-BE49-F238E27FC236}">
                    <a16:creationId xmlns:a16="http://schemas.microsoft.com/office/drawing/2014/main" id="{55A9B5C5-7748-14F8-96BF-E12D8BDDDE7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5" name="Line 25">
                <a:extLst>
                  <a:ext uri="{FF2B5EF4-FFF2-40B4-BE49-F238E27FC236}">
                    <a16:creationId xmlns:a16="http://schemas.microsoft.com/office/drawing/2014/main" id="{F1F3C89D-8EE7-A01F-79F9-29A085E6C7CB}"/>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6" name="Line 26">
                <a:extLst>
                  <a:ext uri="{FF2B5EF4-FFF2-40B4-BE49-F238E27FC236}">
                    <a16:creationId xmlns:a16="http://schemas.microsoft.com/office/drawing/2014/main" id="{D0132646-0349-CAA0-8423-5544C301396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497" name="Line 27">
                <a:extLst>
                  <a:ext uri="{FF2B5EF4-FFF2-40B4-BE49-F238E27FC236}">
                    <a16:creationId xmlns:a16="http://schemas.microsoft.com/office/drawing/2014/main" id="{318BF9E0-D6BC-11EE-750C-19324ECDD55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98" name="Group 18">
              <a:extLst>
                <a:ext uri="{FF2B5EF4-FFF2-40B4-BE49-F238E27FC236}">
                  <a16:creationId xmlns:a16="http://schemas.microsoft.com/office/drawing/2014/main" id="{69E366F8-1C3D-D5F5-509E-FF7A0D188645}"/>
                </a:ext>
              </a:extLst>
            </p:cNvPr>
            <p:cNvGrpSpPr>
              <a:grpSpLocks/>
            </p:cNvGrpSpPr>
            <p:nvPr/>
          </p:nvGrpSpPr>
          <p:grpSpPr bwMode="auto">
            <a:xfrm>
              <a:off x="6495773" y="5460681"/>
              <a:ext cx="198254" cy="196420"/>
              <a:chOff x="674" y="3660"/>
              <a:chExt cx="464" cy="428"/>
            </a:xfrm>
          </p:grpSpPr>
          <p:sp>
            <p:nvSpPr>
              <p:cNvPr id="1499" name="Rectangle 19">
                <a:extLst>
                  <a:ext uri="{FF2B5EF4-FFF2-40B4-BE49-F238E27FC236}">
                    <a16:creationId xmlns:a16="http://schemas.microsoft.com/office/drawing/2014/main" id="{741CA82B-C165-B412-9E44-4E94A572122D}"/>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0" name="Rectangle 20">
                <a:extLst>
                  <a:ext uri="{FF2B5EF4-FFF2-40B4-BE49-F238E27FC236}">
                    <a16:creationId xmlns:a16="http://schemas.microsoft.com/office/drawing/2014/main" id="{50694BC0-78AC-709B-098A-405861346B95}"/>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1" name="Line 21">
                <a:extLst>
                  <a:ext uri="{FF2B5EF4-FFF2-40B4-BE49-F238E27FC236}">
                    <a16:creationId xmlns:a16="http://schemas.microsoft.com/office/drawing/2014/main" id="{E4771CD6-32DE-B6A2-2275-E1402DEB889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2" name="Line 22">
                <a:extLst>
                  <a:ext uri="{FF2B5EF4-FFF2-40B4-BE49-F238E27FC236}">
                    <a16:creationId xmlns:a16="http://schemas.microsoft.com/office/drawing/2014/main" id="{DC78F740-C908-DE13-47D0-C8492737641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3" name="Line 23">
                <a:extLst>
                  <a:ext uri="{FF2B5EF4-FFF2-40B4-BE49-F238E27FC236}">
                    <a16:creationId xmlns:a16="http://schemas.microsoft.com/office/drawing/2014/main" id="{348F52D1-553C-E925-CD28-0FE6EC4DEAC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4" name="Line 24">
                <a:extLst>
                  <a:ext uri="{FF2B5EF4-FFF2-40B4-BE49-F238E27FC236}">
                    <a16:creationId xmlns:a16="http://schemas.microsoft.com/office/drawing/2014/main" id="{19567323-AA49-F8B1-7932-664118FC77E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5" name="Line 25">
                <a:extLst>
                  <a:ext uri="{FF2B5EF4-FFF2-40B4-BE49-F238E27FC236}">
                    <a16:creationId xmlns:a16="http://schemas.microsoft.com/office/drawing/2014/main" id="{17092090-C335-1B69-2486-00CD494859E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6" name="Line 26">
                <a:extLst>
                  <a:ext uri="{FF2B5EF4-FFF2-40B4-BE49-F238E27FC236}">
                    <a16:creationId xmlns:a16="http://schemas.microsoft.com/office/drawing/2014/main" id="{7335412F-2F71-95A3-A2E3-273B83A809AB}"/>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07" name="Line 27">
                <a:extLst>
                  <a:ext uri="{FF2B5EF4-FFF2-40B4-BE49-F238E27FC236}">
                    <a16:creationId xmlns:a16="http://schemas.microsoft.com/office/drawing/2014/main" id="{E1500B8E-5988-3D31-05B2-CB97BA6981F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08" name="Group 18">
              <a:extLst>
                <a:ext uri="{FF2B5EF4-FFF2-40B4-BE49-F238E27FC236}">
                  <a16:creationId xmlns:a16="http://schemas.microsoft.com/office/drawing/2014/main" id="{36326E4F-916F-C7D1-7B9E-A57E37AEF8EE}"/>
                </a:ext>
              </a:extLst>
            </p:cNvPr>
            <p:cNvGrpSpPr>
              <a:grpSpLocks/>
            </p:cNvGrpSpPr>
            <p:nvPr/>
          </p:nvGrpSpPr>
          <p:grpSpPr bwMode="auto">
            <a:xfrm>
              <a:off x="6816654" y="5460681"/>
              <a:ext cx="198254" cy="196420"/>
              <a:chOff x="674" y="3660"/>
              <a:chExt cx="464" cy="428"/>
            </a:xfrm>
          </p:grpSpPr>
          <p:sp>
            <p:nvSpPr>
              <p:cNvPr id="1509" name="Rectangle 19">
                <a:extLst>
                  <a:ext uri="{FF2B5EF4-FFF2-40B4-BE49-F238E27FC236}">
                    <a16:creationId xmlns:a16="http://schemas.microsoft.com/office/drawing/2014/main" id="{13147E7D-8F15-B51B-D63C-49B564AA0ED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0" name="Rectangle 20">
                <a:extLst>
                  <a:ext uri="{FF2B5EF4-FFF2-40B4-BE49-F238E27FC236}">
                    <a16:creationId xmlns:a16="http://schemas.microsoft.com/office/drawing/2014/main" id="{E73E7BF6-E30F-A3AE-1ED5-E558F1ECD413}"/>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1" name="Line 21">
                <a:extLst>
                  <a:ext uri="{FF2B5EF4-FFF2-40B4-BE49-F238E27FC236}">
                    <a16:creationId xmlns:a16="http://schemas.microsoft.com/office/drawing/2014/main" id="{3F0E3785-E95C-B787-49EB-CBA74CF6582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2" name="Line 22">
                <a:extLst>
                  <a:ext uri="{FF2B5EF4-FFF2-40B4-BE49-F238E27FC236}">
                    <a16:creationId xmlns:a16="http://schemas.microsoft.com/office/drawing/2014/main" id="{624D2804-EB59-C393-971D-84A93CA98B1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3" name="Line 23">
                <a:extLst>
                  <a:ext uri="{FF2B5EF4-FFF2-40B4-BE49-F238E27FC236}">
                    <a16:creationId xmlns:a16="http://schemas.microsoft.com/office/drawing/2014/main" id="{D4718036-4C5F-9501-6A68-172CB094DBF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4" name="Line 24">
                <a:extLst>
                  <a:ext uri="{FF2B5EF4-FFF2-40B4-BE49-F238E27FC236}">
                    <a16:creationId xmlns:a16="http://schemas.microsoft.com/office/drawing/2014/main" id="{A9722122-5EAE-CC83-D14F-6C5477E98FD4}"/>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5" name="Line 25">
                <a:extLst>
                  <a:ext uri="{FF2B5EF4-FFF2-40B4-BE49-F238E27FC236}">
                    <a16:creationId xmlns:a16="http://schemas.microsoft.com/office/drawing/2014/main" id="{C05650C5-59BA-0F53-C1C8-2C153E415878}"/>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6" name="Line 26">
                <a:extLst>
                  <a:ext uri="{FF2B5EF4-FFF2-40B4-BE49-F238E27FC236}">
                    <a16:creationId xmlns:a16="http://schemas.microsoft.com/office/drawing/2014/main" id="{690B9598-3FD0-6A4E-AF52-B7A8184107A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17" name="Line 27">
                <a:extLst>
                  <a:ext uri="{FF2B5EF4-FFF2-40B4-BE49-F238E27FC236}">
                    <a16:creationId xmlns:a16="http://schemas.microsoft.com/office/drawing/2014/main" id="{12A49CD0-2AD9-5745-8BE8-7C6776DA7BA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18" name="Group 18">
              <a:extLst>
                <a:ext uri="{FF2B5EF4-FFF2-40B4-BE49-F238E27FC236}">
                  <a16:creationId xmlns:a16="http://schemas.microsoft.com/office/drawing/2014/main" id="{063A4A10-F6ED-812C-CE66-F93E8A20CE80}"/>
                </a:ext>
              </a:extLst>
            </p:cNvPr>
            <p:cNvGrpSpPr>
              <a:grpSpLocks/>
            </p:cNvGrpSpPr>
            <p:nvPr/>
          </p:nvGrpSpPr>
          <p:grpSpPr bwMode="auto">
            <a:xfrm>
              <a:off x="7132626" y="5460681"/>
              <a:ext cx="198254" cy="196420"/>
              <a:chOff x="674" y="3660"/>
              <a:chExt cx="464" cy="428"/>
            </a:xfrm>
          </p:grpSpPr>
          <p:sp>
            <p:nvSpPr>
              <p:cNvPr id="1519" name="Rectangle 19">
                <a:extLst>
                  <a:ext uri="{FF2B5EF4-FFF2-40B4-BE49-F238E27FC236}">
                    <a16:creationId xmlns:a16="http://schemas.microsoft.com/office/drawing/2014/main" id="{B028C2D3-AFF5-49C8-3DAD-E6F049F7BEEB}"/>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0" name="Rectangle 20">
                <a:extLst>
                  <a:ext uri="{FF2B5EF4-FFF2-40B4-BE49-F238E27FC236}">
                    <a16:creationId xmlns:a16="http://schemas.microsoft.com/office/drawing/2014/main" id="{E73B6070-5268-223B-432A-6D571621EBA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1" name="Line 21">
                <a:extLst>
                  <a:ext uri="{FF2B5EF4-FFF2-40B4-BE49-F238E27FC236}">
                    <a16:creationId xmlns:a16="http://schemas.microsoft.com/office/drawing/2014/main" id="{0C2B5A8E-D02F-31A7-C687-66779DC7847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2" name="Line 22">
                <a:extLst>
                  <a:ext uri="{FF2B5EF4-FFF2-40B4-BE49-F238E27FC236}">
                    <a16:creationId xmlns:a16="http://schemas.microsoft.com/office/drawing/2014/main" id="{690C1942-8875-FD0F-33F8-BC3B08B71561}"/>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3" name="Line 23">
                <a:extLst>
                  <a:ext uri="{FF2B5EF4-FFF2-40B4-BE49-F238E27FC236}">
                    <a16:creationId xmlns:a16="http://schemas.microsoft.com/office/drawing/2014/main" id="{91254CAD-A523-05C9-4640-AF80B9CF9A72}"/>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4" name="Line 24">
                <a:extLst>
                  <a:ext uri="{FF2B5EF4-FFF2-40B4-BE49-F238E27FC236}">
                    <a16:creationId xmlns:a16="http://schemas.microsoft.com/office/drawing/2014/main" id="{3A473D38-36F6-B50F-E5BE-9352B9DC9983}"/>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5" name="Line 25">
                <a:extLst>
                  <a:ext uri="{FF2B5EF4-FFF2-40B4-BE49-F238E27FC236}">
                    <a16:creationId xmlns:a16="http://schemas.microsoft.com/office/drawing/2014/main" id="{BD2C2B53-7095-FB6B-46C0-3538330A5B0F}"/>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6" name="Line 26">
                <a:extLst>
                  <a:ext uri="{FF2B5EF4-FFF2-40B4-BE49-F238E27FC236}">
                    <a16:creationId xmlns:a16="http://schemas.microsoft.com/office/drawing/2014/main" id="{808AFA19-817B-4F78-18B9-65B557A73175}"/>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27" name="Line 27">
                <a:extLst>
                  <a:ext uri="{FF2B5EF4-FFF2-40B4-BE49-F238E27FC236}">
                    <a16:creationId xmlns:a16="http://schemas.microsoft.com/office/drawing/2014/main" id="{EC58E2B0-71DC-166B-D201-FEB3674E2F32}"/>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28" name="Group 18">
              <a:extLst>
                <a:ext uri="{FF2B5EF4-FFF2-40B4-BE49-F238E27FC236}">
                  <a16:creationId xmlns:a16="http://schemas.microsoft.com/office/drawing/2014/main" id="{A3F1F593-7CBE-BE3F-8D19-04418DDBE010}"/>
                </a:ext>
              </a:extLst>
            </p:cNvPr>
            <p:cNvGrpSpPr>
              <a:grpSpLocks/>
            </p:cNvGrpSpPr>
            <p:nvPr/>
          </p:nvGrpSpPr>
          <p:grpSpPr bwMode="auto">
            <a:xfrm>
              <a:off x="7452168" y="5460681"/>
              <a:ext cx="198254" cy="196420"/>
              <a:chOff x="674" y="3660"/>
              <a:chExt cx="464" cy="428"/>
            </a:xfrm>
          </p:grpSpPr>
          <p:sp>
            <p:nvSpPr>
              <p:cNvPr id="1529" name="Rectangle 19">
                <a:extLst>
                  <a:ext uri="{FF2B5EF4-FFF2-40B4-BE49-F238E27FC236}">
                    <a16:creationId xmlns:a16="http://schemas.microsoft.com/office/drawing/2014/main" id="{4A8D5DFB-DE79-C2AC-2354-F148BBCB45B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0" name="Rectangle 20">
                <a:extLst>
                  <a:ext uri="{FF2B5EF4-FFF2-40B4-BE49-F238E27FC236}">
                    <a16:creationId xmlns:a16="http://schemas.microsoft.com/office/drawing/2014/main" id="{FB0928E8-98AB-9E0A-690C-526D989C184D}"/>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1" name="Line 21">
                <a:extLst>
                  <a:ext uri="{FF2B5EF4-FFF2-40B4-BE49-F238E27FC236}">
                    <a16:creationId xmlns:a16="http://schemas.microsoft.com/office/drawing/2014/main" id="{48B90CF8-ABF6-FCBB-0EFA-5F5872CB90F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2" name="Line 22">
                <a:extLst>
                  <a:ext uri="{FF2B5EF4-FFF2-40B4-BE49-F238E27FC236}">
                    <a16:creationId xmlns:a16="http://schemas.microsoft.com/office/drawing/2014/main" id="{C69AF786-AF1A-A9E1-D8C3-8B5FC407765D}"/>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3" name="Line 23">
                <a:extLst>
                  <a:ext uri="{FF2B5EF4-FFF2-40B4-BE49-F238E27FC236}">
                    <a16:creationId xmlns:a16="http://schemas.microsoft.com/office/drawing/2014/main" id="{AB1DFF27-6691-E668-CC11-907B9D15416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4" name="Line 24">
                <a:extLst>
                  <a:ext uri="{FF2B5EF4-FFF2-40B4-BE49-F238E27FC236}">
                    <a16:creationId xmlns:a16="http://schemas.microsoft.com/office/drawing/2014/main" id="{BD92FBAC-7F7E-6140-C76E-D263A58FFC0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5" name="Line 25">
                <a:extLst>
                  <a:ext uri="{FF2B5EF4-FFF2-40B4-BE49-F238E27FC236}">
                    <a16:creationId xmlns:a16="http://schemas.microsoft.com/office/drawing/2014/main" id="{6D3E9F24-5368-4F92-2001-DEE56B27CEC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6" name="Line 26">
                <a:extLst>
                  <a:ext uri="{FF2B5EF4-FFF2-40B4-BE49-F238E27FC236}">
                    <a16:creationId xmlns:a16="http://schemas.microsoft.com/office/drawing/2014/main" id="{684EFC65-27D6-39A0-4405-415E2307A587}"/>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37" name="Line 27">
                <a:extLst>
                  <a:ext uri="{FF2B5EF4-FFF2-40B4-BE49-F238E27FC236}">
                    <a16:creationId xmlns:a16="http://schemas.microsoft.com/office/drawing/2014/main" id="{84CF5F83-00F2-AE91-83C6-BAB62BEBB74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538" name="Straight Connector 1537">
              <a:extLst>
                <a:ext uri="{FF2B5EF4-FFF2-40B4-BE49-F238E27FC236}">
                  <a16:creationId xmlns:a16="http://schemas.microsoft.com/office/drawing/2014/main" id="{42FBFFCA-97AE-22E8-0A1F-C4462EB2633B}"/>
                </a:ext>
              </a:extLst>
            </p:cNvPr>
            <p:cNvCxnSpPr/>
            <p:nvPr/>
          </p:nvCxnSpPr>
          <p:spPr bwMode="auto">
            <a:xfrm rot="5400000">
              <a:off x="5868848" y="5027191"/>
              <a:ext cx="0" cy="33103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539" name="TextBox 1538">
              <a:extLst>
                <a:ext uri="{FF2B5EF4-FFF2-40B4-BE49-F238E27FC236}">
                  <a16:creationId xmlns:a16="http://schemas.microsoft.com/office/drawing/2014/main" id="{29D036BE-C24B-9F52-7116-E7C34DCF022D}"/>
                </a:ext>
              </a:extLst>
            </p:cNvPr>
            <p:cNvSpPr txBox="1"/>
            <p:nvPr/>
          </p:nvSpPr>
          <p:spPr>
            <a:xfrm>
              <a:off x="4222468" y="5237621"/>
              <a:ext cx="10890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Virtual data products</a:t>
              </a:r>
            </a:p>
          </p:txBody>
        </p:sp>
        <p:sp>
          <p:nvSpPr>
            <p:cNvPr id="1540" name="AutoShape 4">
              <a:extLst>
                <a:ext uri="{FF2B5EF4-FFF2-40B4-BE49-F238E27FC236}">
                  <a16:creationId xmlns:a16="http://schemas.microsoft.com/office/drawing/2014/main" id="{05B2207C-F6E1-EEA4-FFA7-FE1E4FDD9B82}"/>
                </a:ext>
              </a:extLst>
            </p:cNvPr>
            <p:cNvSpPr>
              <a:spLocks noChangeArrowheads="1"/>
            </p:cNvSpPr>
            <p:nvPr/>
          </p:nvSpPr>
          <p:spPr bwMode="auto">
            <a:xfrm>
              <a:off x="5272197" y="5199369"/>
              <a:ext cx="2790426" cy="568684"/>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1542" name="Group 1541">
            <a:extLst>
              <a:ext uri="{FF2B5EF4-FFF2-40B4-BE49-F238E27FC236}">
                <a16:creationId xmlns:a16="http://schemas.microsoft.com/office/drawing/2014/main" id="{38FBA926-833F-EB52-2359-F95648AAB13B}"/>
              </a:ext>
            </a:extLst>
          </p:cNvPr>
          <p:cNvGrpSpPr/>
          <p:nvPr/>
        </p:nvGrpSpPr>
        <p:grpSpPr>
          <a:xfrm>
            <a:off x="9150599" y="4631359"/>
            <a:ext cx="2790426" cy="575345"/>
            <a:chOff x="1177027" y="5254762"/>
            <a:chExt cx="2790426" cy="575345"/>
          </a:xfrm>
        </p:grpSpPr>
        <p:grpSp>
          <p:nvGrpSpPr>
            <p:cNvPr id="1543" name="Group 18">
              <a:extLst>
                <a:ext uri="{FF2B5EF4-FFF2-40B4-BE49-F238E27FC236}">
                  <a16:creationId xmlns:a16="http://schemas.microsoft.com/office/drawing/2014/main" id="{D958BC5B-A098-3510-F9E3-FC8D9A787A24}"/>
                </a:ext>
              </a:extLst>
            </p:cNvPr>
            <p:cNvGrpSpPr>
              <a:grpSpLocks/>
            </p:cNvGrpSpPr>
            <p:nvPr/>
          </p:nvGrpSpPr>
          <p:grpSpPr bwMode="auto">
            <a:xfrm>
              <a:off x="1497205" y="5522735"/>
              <a:ext cx="198254" cy="196420"/>
              <a:chOff x="674" y="3660"/>
              <a:chExt cx="464" cy="428"/>
            </a:xfrm>
          </p:grpSpPr>
          <p:sp>
            <p:nvSpPr>
              <p:cNvPr id="1607" name="Rectangle 19">
                <a:extLst>
                  <a:ext uri="{FF2B5EF4-FFF2-40B4-BE49-F238E27FC236}">
                    <a16:creationId xmlns:a16="http://schemas.microsoft.com/office/drawing/2014/main" id="{80A8C2F4-CFDE-E71C-9281-86AE90DA0D5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8" name="Rectangle 20">
                <a:extLst>
                  <a:ext uri="{FF2B5EF4-FFF2-40B4-BE49-F238E27FC236}">
                    <a16:creationId xmlns:a16="http://schemas.microsoft.com/office/drawing/2014/main" id="{BA30C358-539B-C688-6C91-D32B2BA116DF}"/>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9" name="Line 21">
                <a:extLst>
                  <a:ext uri="{FF2B5EF4-FFF2-40B4-BE49-F238E27FC236}">
                    <a16:creationId xmlns:a16="http://schemas.microsoft.com/office/drawing/2014/main" id="{C2427C08-CAE1-1BAB-A7B5-7A1254AF568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0" name="Line 22">
                <a:extLst>
                  <a:ext uri="{FF2B5EF4-FFF2-40B4-BE49-F238E27FC236}">
                    <a16:creationId xmlns:a16="http://schemas.microsoft.com/office/drawing/2014/main" id="{4E38417D-F4DF-7360-E317-0A5C516720CB}"/>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1" name="Line 23">
                <a:extLst>
                  <a:ext uri="{FF2B5EF4-FFF2-40B4-BE49-F238E27FC236}">
                    <a16:creationId xmlns:a16="http://schemas.microsoft.com/office/drawing/2014/main" id="{16512BEC-D998-AA90-A502-F70EAAC30424}"/>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2" name="Line 24">
                <a:extLst>
                  <a:ext uri="{FF2B5EF4-FFF2-40B4-BE49-F238E27FC236}">
                    <a16:creationId xmlns:a16="http://schemas.microsoft.com/office/drawing/2014/main" id="{C54843E5-07D5-3B49-0261-85E90FB431C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3" name="Line 25">
                <a:extLst>
                  <a:ext uri="{FF2B5EF4-FFF2-40B4-BE49-F238E27FC236}">
                    <a16:creationId xmlns:a16="http://schemas.microsoft.com/office/drawing/2014/main" id="{F401E611-648E-929E-64B2-AD22F501AD6A}"/>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4" name="Line 26">
                <a:extLst>
                  <a:ext uri="{FF2B5EF4-FFF2-40B4-BE49-F238E27FC236}">
                    <a16:creationId xmlns:a16="http://schemas.microsoft.com/office/drawing/2014/main" id="{03171468-9774-4FA3-4CEE-594DBF61FC7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15" name="Line 27">
                <a:extLst>
                  <a:ext uri="{FF2B5EF4-FFF2-40B4-BE49-F238E27FC236}">
                    <a16:creationId xmlns:a16="http://schemas.microsoft.com/office/drawing/2014/main" id="{4E7181BD-A22A-3123-BD1B-2750774FBEBB}"/>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4" name="Group 18">
              <a:extLst>
                <a:ext uri="{FF2B5EF4-FFF2-40B4-BE49-F238E27FC236}">
                  <a16:creationId xmlns:a16="http://schemas.microsoft.com/office/drawing/2014/main" id="{C8485277-90DC-A64C-CADE-7D77A01B8DEE}"/>
                </a:ext>
              </a:extLst>
            </p:cNvPr>
            <p:cNvGrpSpPr>
              <a:grpSpLocks/>
            </p:cNvGrpSpPr>
            <p:nvPr/>
          </p:nvGrpSpPr>
          <p:grpSpPr bwMode="auto">
            <a:xfrm>
              <a:off x="1763576" y="5522735"/>
              <a:ext cx="198254" cy="196420"/>
              <a:chOff x="674" y="3660"/>
              <a:chExt cx="464" cy="428"/>
            </a:xfrm>
          </p:grpSpPr>
          <p:sp>
            <p:nvSpPr>
              <p:cNvPr id="1598" name="Rectangle 19">
                <a:extLst>
                  <a:ext uri="{FF2B5EF4-FFF2-40B4-BE49-F238E27FC236}">
                    <a16:creationId xmlns:a16="http://schemas.microsoft.com/office/drawing/2014/main" id="{11E767AE-4A69-539B-1371-54DBDC009352}"/>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9" name="Rectangle 20">
                <a:extLst>
                  <a:ext uri="{FF2B5EF4-FFF2-40B4-BE49-F238E27FC236}">
                    <a16:creationId xmlns:a16="http://schemas.microsoft.com/office/drawing/2014/main" id="{91290A17-5F3B-D068-54B8-35129C5EFDA9}"/>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0" name="Line 21">
                <a:extLst>
                  <a:ext uri="{FF2B5EF4-FFF2-40B4-BE49-F238E27FC236}">
                    <a16:creationId xmlns:a16="http://schemas.microsoft.com/office/drawing/2014/main" id="{50F92CA5-3070-C118-DCC4-77C00033C1F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1" name="Line 22">
                <a:extLst>
                  <a:ext uri="{FF2B5EF4-FFF2-40B4-BE49-F238E27FC236}">
                    <a16:creationId xmlns:a16="http://schemas.microsoft.com/office/drawing/2014/main" id="{DF8C7EFF-A575-5734-49B8-885AB4997F4E}"/>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2" name="Line 23">
                <a:extLst>
                  <a:ext uri="{FF2B5EF4-FFF2-40B4-BE49-F238E27FC236}">
                    <a16:creationId xmlns:a16="http://schemas.microsoft.com/office/drawing/2014/main" id="{F667B59E-1074-B09F-F444-9A3B326A563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3" name="Line 24">
                <a:extLst>
                  <a:ext uri="{FF2B5EF4-FFF2-40B4-BE49-F238E27FC236}">
                    <a16:creationId xmlns:a16="http://schemas.microsoft.com/office/drawing/2014/main" id="{D4B6626F-ABEE-1514-07F9-55F6505CC08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4" name="Line 25">
                <a:extLst>
                  <a:ext uri="{FF2B5EF4-FFF2-40B4-BE49-F238E27FC236}">
                    <a16:creationId xmlns:a16="http://schemas.microsoft.com/office/drawing/2014/main" id="{15AEF64B-D177-B6E3-3FFC-B39DC8248FC4}"/>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5" name="Line 26">
                <a:extLst>
                  <a:ext uri="{FF2B5EF4-FFF2-40B4-BE49-F238E27FC236}">
                    <a16:creationId xmlns:a16="http://schemas.microsoft.com/office/drawing/2014/main" id="{ACA0AF7D-A1F6-2790-95C8-F8DF159E8F7A}"/>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606" name="Line 27">
                <a:extLst>
                  <a:ext uri="{FF2B5EF4-FFF2-40B4-BE49-F238E27FC236}">
                    <a16:creationId xmlns:a16="http://schemas.microsoft.com/office/drawing/2014/main" id="{258B0709-504E-D4D4-23CA-25CE6282E49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5" name="Group 18">
              <a:extLst>
                <a:ext uri="{FF2B5EF4-FFF2-40B4-BE49-F238E27FC236}">
                  <a16:creationId xmlns:a16="http://schemas.microsoft.com/office/drawing/2014/main" id="{0A382355-C08E-EFCE-3C43-35CB297215C2}"/>
                </a:ext>
              </a:extLst>
            </p:cNvPr>
            <p:cNvGrpSpPr>
              <a:grpSpLocks/>
            </p:cNvGrpSpPr>
            <p:nvPr/>
          </p:nvGrpSpPr>
          <p:grpSpPr bwMode="auto">
            <a:xfrm>
              <a:off x="2083118" y="5522735"/>
              <a:ext cx="198254" cy="196420"/>
              <a:chOff x="674" y="3660"/>
              <a:chExt cx="464" cy="428"/>
            </a:xfrm>
          </p:grpSpPr>
          <p:sp>
            <p:nvSpPr>
              <p:cNvPr id="1589" name="Rectangle 19">
                <a:extLst>
                  <a:ext uri="{FF2B5EF4-FFF2-40B4-BE49-F238E27FC236}">
                    <a16:creationId xmlns:a16="http://schemas.microsoft.com/office/drawing/2014/main" id="{87E35B91-6BA5-DAF7-C0CC-7801C107D2FF}"/>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0" name="Rectangle 20">
                <a:extLst>
                  <a:ext uri="{FF2B5EF4-FFF2-40B4-BE49-F238E27FC236}">
                    <a16:creationId xmlns:a16="http://schemas.microsoft.com/office/drawing/2014/main" id="{D1BF3F3C-A259-D236-077B-0E21E94B5AF8}"/>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1" name="Line 21">
                <a:extLst>
                  <a:ext uri="{FF2B5EF4-FFF2-40B4-BE49-F238E27FC236}">
                    <a16:creationId xmlns:a16="http://schemas.microsoft.com/office/drawing/2014/main" id="{4F3578DA-A9A5-AB82-83DE-F72BF621A9B8}"/>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2" name="Line 22">
                <a:extLst>
                  <a:ext uri="{FF2B5EF4-FFF2-40B4-BE49-F238E27FC236}">
                    <a16:creationId xmlns:a16="http://schemas.microsoft.com/office/drawing/2014/main" id="{3ED36CAF-705C-B91F-0557-334709F50177}"/>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3" name="Line 23">
                <a:extLst>
                  <a:ext uri="{FF2B5EF4-FFF2-40B4-BE49-F238E27FC236}">
                    <a16:creationId xmlns:a16="http://schemas.microsoft.com/office/drawing/2014/main" id="{6770A614-69B4-D9A0-3E3F-84A63A4A21F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4" name="Line 24">
                <a:extLst>
                  <a:ext uri="{FF2B5EF4-FFF2-40B4-BE49-F238E27FC236}">
                    <a16:creationId xmlns:a16="http://schemas.microsoft.com/office/drawing/2014/main" id="{682554F3-BAFF-6651-4392-68FF873E912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5" name="Line 25">
                <a:extLst>
                  <a:ext uri="{FF2B5EF4-FFF2-40B4-BE49-F238E27FC236}">
                    <a16:creationId xmlns:a16="http://schemas.microsoft.com/office/drawing/2014/main" id="{D125F0E6-5745-3424-49B3-2BCE9A43E87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6" name="Line 26">
                <a:extLst>
                  <a:ext uri="{FF2B5EF4-FFF2-40B4-BE49-F238E27FC236}">
                    <a16:creationId xmlns:a16="http://schemas.microsoft.com/office/drawing/2014/main" id="{99E98F47-82FF-EB3C-0A09-6C2F9E78ED57}"/>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97" name="Line 27">
                <a:extLst>
                  <a:ext uri="{FF2B5EF4-FFF2-40B4-BE49-F238E27FC236}">
                    <a16:creationId xmlns:a16="http://schemas.microsoft.com/office/drawing/2014/main" id="{A7D32E0E-6D01-83AD-7C34-9D89B2CEBF91}"/>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6" name="Group 18">
              <a:extLst>
                <a:ext uri="{FF2B5EF4-FFF2-40B4-BE49-F238E27FC236}">
                  <a16:creationId xmlns:a16="http://schemas.microsoft.com/office/drawing/2014/main" id="{BE6CB91C-47FD-B7CD-64E9-929AD88606AF}"/>
                </a:ext>
              </a:extLst>
            </p:cNvPr>
            <p:cNvGrpSpPr>
              <a:grpSpLocks/>
            </p:cNvGrpSpPr>
            <p:nvPr/>
          </p:nvGrpSpPr>
          <p:grpSpPr bwMode="auto">
            <a:xfrm>
              <a:off x="2400603" y="5522735"/>
              <a:ext cx="198254" cy="196420"/>
              <a:chOff x="674" y="3660"/>
              <a:chExt cx="464" cy="428"/>
            </a:xfrm>
          </p:grpSpPr>
          <p:sp>
            <p:nvSpPr>
              <p:cNvPr id="1580" name="Rectangle 19">
                <a:extLst>
                  <a:ext uri="{FF2B5EF4-FFF2-40B4-BE49-F238E27FC236}">
                    <a16:creationId xmlns:a16="http://schemas.microsoft.com/office/drawing/2014/main" id="{4A15D8B0-2A61-7097-AA1B-D08209C8C41D}"/>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1" name="Rectangle 20">
                <a:extLst>
                  <a:ext uri="{FF2B5EF4-FFF2-40B4-BE49-F238E27FC236}">
                    <a16:creationId xmlns:a16="http://schemas.microsoft.com/office/drawing/2014/main" id="{4839D2DC-9111-436A-4365-0F419D2E0437}"/>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2" name="Line 21">
                <a:extLst>
                  <a:ext uri="{FF2B5EF4-FFF2-40B4-BE49-F238E27FC236}">
                    <a16:creationId xmlns:a16="http://schemas.microsoft.com/office/drawing/2014/main" id="{A60D82B2-8993-196C-98D0-BFEB09CE1D35}"/>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3" name="Line 22">
                <a:extLst>
                  <a:ext uri="{FF2B5EF4-FFF2-40B4-BE49-F238E27FC236}">
                    <a16:creationId xmlns:a16="http://schemas.microsoft.com/office/drawing/2014/main" id="{7BE08B80-4360-A521-0B55-8B0EEEFC8172}"/>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4" name="Line 23">
                <a:extLst>
                  <a:ext uri="{FF2B5EF4-FFF2-40B4-BE49-F238E27FC236}">
                    <a16:creationId xmlns:a16="http://schemas.microsoft.com/office/drawing/2014/main" id="{FB9AF142-9845-0481-EE11-410B6D50D7F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5" name="Line 24">
                <a:extLst>
                  <a:ext uri="{FF2B5EF4-FFF2-40B4-BE49-F238E27FC236}">
                    <a16:creationId xmlns:a16="http://schemas.microsoft.com/office/drawing/2014/main" id="{B1E46EF7-7208-5456-28F9-DDF6E8973E6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6" name="Line 25">
                <a:extLst>
                  <a:ext uri="{FF2B5EF4-FFF2-40B4-BE49-F238E27FC236}">
                    <a16:creationId xmlns:a16="http://schemas.microsoft.com/office/drawing/2014/main" id="{6382C19D-8594-F32D-ECB0-69C02CED103C}"/>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7" name="Line 26">
                <a:extLst>
                  <a:ext uri="{FF2B5EF4-FFF2-40B4-BE49-F238E27FC236}">
                    <a16:creationId xmlns:a16="http://schemas.microsoft.com/office/drawing/2014/main" id="{540A18B7-21C4-70FB-041B-7FD931DFC0D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88" name="Line 27">
                <a:extLst>
                  <a:ext uri="{FF2B5EF4-FFF2-40B4-BE49-F238E27FC236}">
                    <a16:creationId xmlns:a16="http://schemas.microsoft.com/office/drawing/2014/main" id="{4A531AC7-5C2B-4343-D1D2-D212A3E1EDAD}"/>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7" name="Group 18">
              <a:extLst>
                <a:ext uri="{FF2B5EF4-FFF2-40B4-BE49-F238E27FC236}">
                  <a16:creationId xmlns:a16="http://schemas.microsoft.com/office/drawing/2014/main" id="{57FCB209-2886-1529-2A5A-79F6FAD0178C}"/>
                </a:ext>
              </a:extLst>
            </p:cNvPr>
            <p:cNvGrpSpPr>
              <a:grpSpLocks/>
            </p:cNvGrpSpPr>
            <p:nvPr/>
          </p:nvGrpSpPr>
          <p:grpSpPr bwMode="auto">
            <a:xfrm>
              <a:off x="2721484" y="5522735"/>
              <a:ext cx="198254" cy="196420"/>
              <a:chOff x="674" y="3660"/>
              <a:chExt cx="464" cy="428"/>
            </a:xfrm>
          </p:grpSpPr>
          <p:sp>
            <p:nvSpPr>
              <p:cNvPr id="1571" name="Rectangle 19">
                <a:extLst>
                  <a:ext uri="{FF2B5EF4-FFF2-40B4-BE49-F238E27FC236}">
                    <a16:creationId xmlns:a16="http://schemas.microsoft.com/office/drawing/2014/main" id="{60F2DD78-173C-0364-4784-02DADD71C98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2" name="Rectangle 20">
                <a:extLst>
                  <a:ext uri="{FF2B5EF4-FFF2-40B4-BE49-F238E27FC236}">
                    <a16:creationId xmlns:a16="http://schemas.microsoft.com/office/drawing/2014/main" id="{83D785BA-FEA0-F5CB-E9B5-5FBBD583C2D2}"/>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3" name="Line 21">
                <a:extLst>
                  <a:ext uri="{FF2B5EF4-FFF2-40B4-BE49-F238E27FC236}">
                    <a16:creationId xmlns:a16="http://schemas.microsoft.com/office/drawing/2014/main" id="{8DBBA5EE-F317-BC27-C77D-F2585FC95411}"/>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4" name="Line 22">
                <a:extLst>
                  <a:ext uri="{FF2B5EF4-FFF2-40B4-BE49-F238E27FC236}">
                    <a16:creationId xmlns:a16="http://schemas.microsoft.com/office/drawing/2014/main" id="{8EB447AF-AAF3-A2F8-2EB5-FC99C6D09FDE}"/>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5" name="Line 23">
                <a:extLst>
                  <a:ext uri="{FF2B5EF4-FFF2-40B4-BE49-F238E27FC236}">
                    <a16:creationId xmlns:a16="http://schemas.microsoft.com/office/drawing/2014/main" id="{9CC9536D-8444-1DCA-62E8-6BDBC4FBCF8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6" name="Line 24">
                <a:extLst>
                  <a:ext uri="{FF2B5EF4-FFF2-40B4-BE49-F238E27FC236}">
                    <a16:creationId xmlns:a16="http://schemas.microsoft.com/office/drawing/2014/main" id="{DA3B841B-BCB6-77C3-1F45-E14AC83E063F}"/>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7" name="Line 25">
                <a:extLst>
                  <a:ext uri="{FF2B5EF4-FFF2-40B4-BE49-F238E27FC236}">
                    <a16:creationId xmlns:a16="http://schemas.microsoft.com/office/drawing/2014/main" id="{2E40D071-9126-4C14-821C-5352BEAFB86E}"/>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8" name="Line 26">
                <a:extLst>
                  <a:ext uri="{FF2B5EF4-FFF2-40B4-BE49-F238E27FC236}">
                    <a16:creationId xmlns:a16="http://schemas.microsoft.com/office/drawing/2014/main" id="{F6A896C8-9389-08D2-DD5C-05C37B98CB1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9" name="Line 27">
                <a:extLst>
                  <a:ext uri="{FF2B5EF4-FFF2-40B4-BE49-F238E27FC236}">
                    <a16:creationId xmlns:a16="http://schemas.microsoft.com/office/drawing/2014/main" id="{DACC3550-A07D-94BF-85B2-C0D2E71AD96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8" name="Group 18">
              <a:extLst>
                <a:ext uri="{FF2B5EF4-FFF2-40B4-BE49-F238E27FC236}">
                  <a16:creationId xmlns:a16="http://schemas.microsoft.com/office/drawing/2014/main" id="{392927E0-CE77-B317-500B-CC66EEFAEEC6}"/>
                </a:ext>
              </a:extLst>
            </p:cNvPr>
            <p:cNvGrpSpPr>
              <a:grpSpLocks/>
            </p:cNvGrpSpPr>
            <p:nvPr/>
          </p:nvGrpSpPr>
          <p:grpSpPr bwMode="auto">
            <a:xfrm>
              <a:off x="3037456" y="5522735"/>
              <a:ext cx="198254" cy="196420"/>
              <a:chOff x="674" y="3660"/>
              <a:chExt cx="464" cy="428"/>
            </a:xfrm>
          </p:grpSpPr>
          <p:sp>
            <p:nvSpPr>
              <p:cNvPr id="1562" name="Rectangle 19">
                <a:extLst>
                  <a:ext uri="{FF2B5EF4-FFF2-40B4-BE49-F238E27FC236}">
                    <a16:creationId xmlns:a16="http://schemas.microsoft.com/office/drawing/2014/main" id="{095B31A7-E64A-E995-C90B-86FBDA031BA7}"/>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3" name="Rectangle 20">
                <a:extLst>
                  <a:ext uri="{FF2B5EF4-FFF2-40B4-BE49-F238E27FC236}">
                    <a16:creationId xmlns:a16="http://schemas.microsoft.com/office/drawing/2014/main" id="{919105DF-C3DA-470C-CAD6-C04AF2C36FBC}"/>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4" name="Line 21">
                <a:extLst>
                  <a:ext uri="{FF2B5EF4-FFF2-40B4-BE49-F238E27FC236}">
                    <a16:creationId xmlns:a16="http://schemas.microsoft.com/office/drawing/2014/main" id="{39C6625D-A110-B9F8-1111-61579E225D63}"/>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5" name="Line 22">
                <a:extLst>
                  <a:ext uri="{FF2B5EF4-FFF2-40B4-BE49-F238E27FC236}">
                    <a16:creationId xmlns:a16="http://schemas.microsoft.com/office/drawing/2014/main" id="{7E8534CD-4C81-8735-B806-B41F3FA10B0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6" name="Line 23">
                <a:extLst>
                  <a:ext uri="{FF2B5EF4-FFF2-40B4-BE49-F238E27FC236}">
                    <a16:creationId xmlns:a16="http://schemas.microsoft.com/office/drawing/2014/main" id="{7263BECF-745C-3214-68C7-9AF15DF6D9FB}"/>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7" name="Line 24">
                <a:extLst>
                  <a:ext uri="{FF2B5EF4-FFF2-40B4-BE49-F238E27FC236}">
                    <a16:creationId xmlns:a16="http://schemas.microsoft.com/office/drawing/2014/main" id="{DA123237-0974-7CDF-B834-A4055B93CE97}"/>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8" name="Line 25">
                <a:extLst>
                  <a:ext uri="{FF2B5EF4-FFF2-40B4-BE49-F238E27FC236}">
                    <a16:creationId xmlns:a16="http://schemas.microsoft.com/office/drawing/2014/main" id="{3EA6F989-6C87-AAE1-304C-BC029A3273A2}"/>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9" name="Line 26">
                <a:extLst>
                  <a:ext uri="{FF2B5EF4-FFF2-40B4-BE49-F238E27FC236}">
                    <a16:creationId xmlns:a16="http://schemas.microsoft.com/office/drawing/2014/main" id="{4F3BF53C-46B6-1CB7-155A-CF731612B362}"/>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70" name="Line 27">
                <a:extLst>
                  <a:ext uri="{FF2B5EF4-FFF2-40B4-BE49-F238E27FC236}">
                    <a16:creationId xmlns:a16="http://schemas.microsoft.com/office/drawing/2014/main" id="{C0719C29-704F-F29F-CC1C-ACAAA95F923F}"/>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9" name="Group 18">
              <a:extLst>
                <a:ext uri="{FF2B5EF4-FFF2-40B4-BE49-F238E27FC236}">
                  <a16:creationId xmlns:a16="http://schemas.microsoft.com/office/drawing/2014/main" id="{49782567-68D6-AA04-09C2-FEF77B07A69A}"/>
                </a:ext>
              </a:extLst>
            </p:cNvPr>
            <p:cNvGrpSpPr>
              <a:grpSpLocks/>
            </p:cNvGrpSpPr>
            <p:nvPr/>
          </p:nvGrpSpPr>
          <p:grpSpPr bwMode="auto">
            <a:xfrm>
              <a:off x="3356998" y="5522735"/>
              <a:ext cx="198254" cy="196420"/>
              <a:chOff x="674" y="3660"/>
              <a:chExt cx="464" cy="428"/>
            </a:xfrm>
          </p:grpSpPr>
          <p:sp>
            <p:nvSpPr>
              <p:cNvPr id="1553" name="Rectangle 19">
                <a:extLst>
                  <a:ext uri="{FF2B5EF4-FFF2-40B4-BE49-F238E27FC236}">
                    <a16:creationId xmlns:a16="http://schemas.microsoft.com/office/drawing/2014/main" id="{430E24F1-5AD8-8644-C2F7-9CBDF10EEC7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4" name="Rectangle 20">
                <a:extLst>
                  <a:ext uri="{FF2B5EF4-FFF2-40B4-BE49-F238E27FC236}">
                    <a16:creationId xmlns:a16="http://schemas.microsoft.com/office/drawing/2014/main" id="{B1913497-F41B-D322-B95B-62217C305A5F}"/>
                  </a:ext>
                </a:extLst>
              </p:cNvPr>
              <p:cNvSpPr>
                <a:spLocks noChangeArrowheads="1"/>
              </p:cNvSpPr>
              <p:nvPr/>
            </p:nvSpPr>
            <p:spPr bwMode="auto">
              <a:xfrm>
                <a:off x="681" y="3660"/>
                <a:ext cx="457" cy="84"/>
              </a:xfrm>
              <a:prstGeom prst="rect">
                <a:avLst/>
              </a:prstGeom>
              <a:solidFill>
                <a:srgbClr val="FF3300"/>
              </a:solidFill>
              <a:ln w="9525">
                <a:solidFill>
                  <a:schemeClr val="tx1"/>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5" name="Line 21">
                <a:extLst>
                  <a:ext uri="{FF2B5EF4-FFF2-40B4-BE49-F238E27FC236}">
                    <a16:creationId xmlns:a16="http://schemas.microsoft.com/office/drawing/2014/main" id="{154C2D8E-EEBB-18E4-9B93-64B698C91AA2}"/>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6" name="Line 22">
                <a:extLst>
                  <a:ext uri="{FF2B5EF4-FFF2-40B4-BE49-F238E27FC236}">
                    <a16:creationId xmlns:a16="http://schemas.microsoft.com/office/drawing/2014/main" id="{AE81A99E-B572-311E-9E5C-0BD88088DAC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7" name="Line 23">
                <a:extLst>
                  <a:ext uri="{FF2B5EF4-FFF2-40B4-BE49-F238E27FC236}">
                    <a16:creationId xmlns:a16="http://schemas.microsoft.com/office/drawing/2014/main" id="{2FAACFF1-E0C4-89FC-856B-8AD3F007C07F}"/>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8" name="Line 24">
                <a:extLst>
                  <a:ext uri="{FF2B5EF4-FFF2-40B4-BE49-F238E27FC236}">
                    <a16:creationId xmlns:a16="http://schemas.microsoft.com/office/drawing/2014/main" id="{789110F8-CF06-0DC5-35FF-8F776D75B1C0}"/>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59" name="Line 25">
                <a:extLst>
                  <a:ext uri="{FF2B5EF4-FFF2-40B4-BE49-F238E27FC236}">
                    <a16:creationId xmlns:a16="http://schemas.microsoft.com/office/drawing/2014/main" id="{49202EC7-2300-6C81-A8E6-A906E5B3F078}"/>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0" name="Line 26">
                <a:extLst>
                  <a:ext uri="{FF2B5EF4-FFF2-40B4-BE49-F238E27FC236}">
                    <a16:creationId xmlns:a16="http://schemas.microsoft.com/office/drawing/2014/main" id="{54F795E7-5BF8-C05F-CCDE-4352B2F4EF6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sp>
            <p:nvSpPr>
              <p:cNvPr id="1561" name="Line 27">
                <a:extLst>
                  <a:ext uri="{FF2B5EF4-FFF2-40B4-BE49-F238E27FC236}">
                    <a16:creationId xmlns:a16="http://schemas.microsoft.com/office/drawing/2014/main" id="{E7DFDDCE-B7C9-5567-189C-B42A44537C6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550" name="Straight Connector 1549">
              <a:extLst>
                <a:ext uri="{FF2B5EF4-FFF2-40B4-BE49-F238E27FC236}">
                  <a16:creationId xmlns:a16="http://schemas.microsoft.com/office/drawing/2014/main" id="{5F367D21-0D3F-E080-B460-755A1C44D195}"/>
                </a:ext>
              </a:extLst>
            </p:cNvPr>
            <p:cNvCxnSpPr/>
            <p:nvPr/>
          </p:nvCxnSpPr>
          <p:spPr bwMode="auto">
            <a:xfrm rot="5400000">
              <a:off x="1773678" y="5089245"/>
              <a:ext cx="0" cy="331034"/>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552" name="AutoShape 4">
              <a:extLst>
                <a:ext uri="{FF2B5EF4-FFF2-40B4-BE49-F238E27FC236}">
                  <a16:creationId xmlns:a16="http://schemas.microsoft.com/office/drawing/2014/main" id="{B038BC21-B7F2-A939-7512-5CA7238DD5A8}"/>
                </a:ext>
              </a:extLst>
            </p:cNvPr>
            <p:cNvSpPr>
              <a:spLocks noChangeArrowheads="1"/>
            </p:cNvSpPr>
            <p:nvPr/>
          </p:nvSpPr>
          <p:spPr bwMode="auto">
            <a:xfrm>
              <a:off x="1177027" y="5261423"/>
              <a:ext cx="2790426" cy="568684"/>
            </a:xfrm>
            <a:prstGeom prst="flowChartMagneticDisk">
              <a:avLst/>
            </a:prstGeom>
            <a:noFill/>
            <a:ln w="19050">
              <a:solidFill>
                <a:schemeClr val="tx1"/>
              </a:solidFill>
              <a:prstDash val="dash"/>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mn-cs"/>
              </a:endParaRPr>
            </a:p>
          </p:txBody>
        </p:sp>
      </p:grpSp>
      <p:sp>
        <p:nvSpPr>
          <p:cNvPr id="1618" name="TextBox 1617">
            <a:extLst>
              <a:ext uri="{FF2B5EF4-FFF2-40B4-BE49-F238E27FC236}">
                <a16:creationId xmlns:a16="http://schemas.microsoft.com/office/drawing/2014/main" id="{964C3D47-B8E3-6F43-9C19-494FA7F1F6BA}"/>
              </a:ext>
            </a:extLst>
          </p:cNvPr>
          <p:cNvSpPr txBox="1"/>
          <p:nvPr/>
        </p:nvSpPr>
        <p:spPr>
          <a:xfrm>
            <a:off x="8093450" y="4673053"/>
            <a:ext cx="10890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Virtual data products</a:t>
            </a:r>
          </a:p>
        </p:txBody>
      </p:sp>
      <p:sp>
        <p:nvSpPr>
          <p:cNvPr id="1619" name="TextBox 1618">
            <a:extLst>
              <a:ext uri="{FF2B5EF4-FFF2-40B4-BE49-F238E27FC236}">
                <a16:creationId xmlns:a16="http://schemas.microsoft.com/office/drawing/2014/main" id="{F95E62E0-B9C9-4F9A-7426-BBD75BCCFD5F}"/>
              </a:ext>
            </a:extLst>
          </p:cNvPr>
          <p:cNvSpPr txBox="1"/>
          <p:nvPr/>
        </p:nvSpPr>
        <p:spPr>
          <a:xfrm>
            <a:off x="3905620" y="3650334"/>
            <a:ext cx="1997663" cy="338554"/>
          </a:xfrm>
          <a:prstGeom prst="rect">
            <a:avLst/>
          </a:prstGeom>
          <a:noFill/>
        </p:spPr>
        <p:txBody>
          <a:bodyPr wrap="none" rtlCol="0">
            <a:spAutoFit/>
          </a:bodyPr>
          <a:lstStyle/>
          <a:p>
            <a:r>
              <a:rPr lang="en-GB" sz="1600">
                <a:solidFill>
                  <a:schemeClr val="tx1"/>
                </a:solidFill>
              </a:rPr>
              <a:t>Which architecture?</a:t>
            </a:r>
          </a:p>
        </p:txBody>
      </p:sp>
      <p:sp>
        <p:nvSpPr>
          <p:cNvPr id="3" name="TextBox 2">
            <a:extLst>
              <a:ext uri="{FF2B5EF4-FFF2-40B4-BE49-F238E27FC236}">
                <a16:creationId xmlns:a16="http://schemas.microsoft.com/office/drawing/2014/main" id="{6B6B9BD7-8607-9814-85DF-C96CF5F9AE46}"/>
              </a:ext>
            </a:extLst>
          </p:cNvPr>
          <p:cNvSpPr txBox="1"/>
          <p:nvPr/>
        </p:nvSpPr>
        <p:spPr>
          <a:xfrm>
            <a:off x="6685360" y="3650334"/>
            <a:ext cx="4655442" cy="338554"/>
          </a:xfrm>
          <a:prstGeom prst="rect">
            <a:avLst/>
          </a:prstGeom>
          <a:noFill/>
        </p:spPr>
        <p:txBody>
          <a:bodyPr wrap="none" rtlCol="0">
            <a:spAutoFit/>
          </a:bodyPr>
          <a:lstStyle/>
          <a:p>
            <a:r>
              <a:rPr lang="en-GB" sz="1600">
                <a:solidFill>
                  <a:schemeClr val="tx1"/>
                </a:solidFill>
              </a:rPr>
              <a:t>Should it be centralised, distributed or federated?</a:t>
            </a:r>
          </a:p>
        </p:txBody>
      </p:sp>
      <p:sp>
        <p:nvSpPr>
          <p:cNvPr id="5" name="TextBox 4">
            <a:extLst>
              <a:ext uri="{FF2B5EF4-FFF2-40B4-BE49-F238E27FC236}">
                <a16:creationId xmlns:a16="http://schemas.microsoft.com/office/drawing/2014/main" id="{1A3FCC6B-B429-A700-5D4A-4D3D93B4CCE9}"/>
              </a:ext>
            </a:extLst>
          </p:cNvPr>
          <p:cNvSpPr txBox="1"/>
          <p:nvPr/>
        </p:nvSpPr>
        <p:spPr>
          <a:xfrm rot="19151225">
            <a:off x="1767197" y="2091208"/>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
        <p:nvSpPr>
          <p:cNvPr id="7" name="TextBox 6">
            <a:extLst>
              <a:ext uri="{FF2B5EF4-FFF2-40B4-BE49-F238E27FC236}">
                <a16:creationId xmlns:a16="http://schemas.microsoft.com/office/drawing/2014/main" id="{F0429E59-4667-5F88-737B-DE587BD691EE}"/>
              </a:ext>
            </a:extLst>
          </p:cNvPr>
          <p:cNvSpPr txBox="1"/>
          <p:nvPr/>
        </p:nvSpPr>
        <p:spPr>
          <a:xfrm rot="19151225">
            <a:off x="5506000" y="2072519"/>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
        <p:nvSpPr>
          <p:cNvPr id="9" name="TextBox 8">
            <a:extLst>
              <a:ext uri="{FF2B5EF4-FFF2-40B4-BE49-F238E27FC236}">
                <a16:creationId xmlns:a16="http://schemas.microsoft.com/office/drawing/2014/main" id="{EF0DAA5E-7E6D-4E98-9ABB-6460BCCDF38C}"/>
              </a:ext>
            </a:extLst>
          </p:cNvPr>
          <p:cNvSpPr txBox="1"/>
          <p:nvPr/>
        </p:nvSpPr>
        <p:spPr>
          <a:xfrm rot="19151225">
            <a:off x="9042986" y="1953087"/>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
        <p:nvSpPr>
          <p:cNvPr id="10" name="TextBox 9">
            <a:extLst>
              <a:ext uri="{FF2B5EF4-FFF2-40B4-BE49-F238E27FC236}">
                <a16:creationId xmlns:a16="http://schemas.microsoft.com/office/drawing/2014/main" id="{26C5833E-5C56-1FAC-C53B-FA980E8B7514}"/>
              </a:ext>
            </a:extLst>
          </p:cNvPr>
          <p:cNvSpPr txBox="1"/>
          <p:nvPr/>
        </p:nvSpPr>
        <p:spPr>
          <a:xfrm rot="19151225">
            <a:off x="1811581" y="5060357"/>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
        <p:nvSpPr>
          <p:cNvPr id="11" name="TextBox 10">
            <a:extLst>
              <a:ext uri="{FF2B5EF4-FFF2-40B4-BE49-F238E27FC236}">
                <a16:creationId xmlns:a16="http://schemas.microsoft.com/office/drawing/2014/main" id="{1B246F6C-7A93-016C-B7C4-7F6C8EDA69F1}"/>
              </a:ext>
            </a:extLst>
          </p:cNvPr>
          <p:cNvSpPr txBox="1"/>
          <p:nvPr/>
        </p:nvSpPr>
        <p:spPr>
          <a:xfrm rot="19151225">
            <a:off x="5803297" y="5092398"/>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
        <p:nvSpPr>
          <p:cNvPr id="13" name="TextBox 12">
            <a:extLst>
              <a:ext uri="{FF2B5EF4-FFF2-40B4-BE49-F238E27FC236}">
                <a16:creationId xmlns:a16="http://schemas.microsoft.com/office/drawing/2014/main" id="{B2C4675E-9DE5-146A-8B33-BA4011E71F02}"/>
              </a:ext>
            </a:extLst>
          </p:cNvPr>
          <p:cNvSpPr txBox="1"/>
          <p:nvPr/>
        </p:nvSpPr>
        <p:spPr>
          <a:xfrm rot="19151225">
            <a:off x="9931151" y="5011607"/>
            <a:ext cx="1287532" cy="369332"/>
          </a:xfrm>
          <a:prstGeom prst="rect">
            <a:avLst/>
          </a:prstGeom>
          <a:solidFill>
            <a:schemeClr val="bg1"/>
          </a:solidFill>
        </p:spPr>
        <p:txBody>
          <a:bodyPr wrap="none" rtlCol="0">
            <a:spAutoFit/>
          </a:bodyPr>
          <a:lstStyle/>
          <a:p>
            <a:r>
              <a:rPr lang="en-GB" b="1">
                <a:solidFill>
                  <a:srgbClr val="FF0000"/>
                </a:solidFill>
              </a:rPr>
              <a:t>Federated</a:t>
            </a:r>
          </a:p>
        </p:txBody>
      </p:sp>
    </p:spTree>
    <p:extLst>
      <p:ext uri="{BB962C8B-B14F-4D97-AF65-F5344CB8AC3E}">
        <p14:creationId xmlns:p14="http://schemas.microsoft.com/office/powerpoint/2010/main" val="33099461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CAED-1B0E-B8AC-23C8-34F8301579B0}"/>
              </a:ext>
            </a:extLst>
          </p:cNvPr>
          <p:cNvSpPr>
            <a:spLocks noGrp="1"/>
          </p:cNvSpPr>
          <p:nvPr>
            <p:ph type="title"/>
          </p:nvPr>
        </p:nvSpPr>
        <p:spPr/>
        <p:txBody>
          <a:bodyPr/>
          <a:lstStyle/>
          <a:p>
            <a:r>
              <a:rPr lang="en-GB"/>
              <a:t>A Popular Data Architecture Option That Emerged In 2022 Was Data Warehouse / Data Lake Integration With External Tables Pointing To Files In A Cloud Storage Data Lake </a:t>
            </a:r>
          </a:p>
        </p:txBody>
      </p:sp>
      <p:pic>
        <p:nvPicPr>
          <p:cNvPr id="3" name="Picture 2">
            <a:extLst>
              <a:ext uri="{FF2B5EF4-FFF2-40B4-BE49-F238E27FC236}">
                <a16:creationId xmlns:a16="http://schemas.microsoft.com/office/drawing/2014/main" id="{E0EA0D89-52DF-4F2F-8385-23334E9BF0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220" b="80563" l="6348" r="93896"/>
                    </a14:imgEffect>
                    <a14:imgEffect>
                      <a14:saturation sat="0"/>
                    </a14:imgEffect>
                  </a14:imgLayer>
                </a14:imgProps>
              </a:ext>
              <a:ext uri="{28A0092B-C50C-407E-A947-70E740481C1C}">
                <a14:useLocalDpi xmlns:a14="http://schemas.microsoft.com/office/drawing/2010/main"/>
              </a:ext>
            </a:extLst>
          </a:blip>
          <a:stretch>
            <a:fillRect/>
          </a:stretch>
        </p:blipFill>
        <p:spPr>
          <a:xfrm>
            <a:off x="2193600" y="479999"/>
            <a:ext cx="7804800" cy="5283834"/>
          </a:xfrm>
          <a:prstGeom prst="rect">
            <a:avLst/>
          </a:prstGeom>
        </p:spPr>
      </p:pic>
      <p:sp>
        <p:nvSpPr>
          <p:cNvPr id="4" name="AutoShape 4">
            <a:extLst>
              <a:ext uri="{FF2B5EF4-FFF2-40B4-BE49-F238E27FC236}">
                <a16:creationId xmlns:a16="http://schemas.microsoft.com/office/drawing/2014/main" id="{8825C922-40E0-35B8-800D-2DBFBCA0D3B6}"/>
              </a:ext>
            </a:extLst>
          </p:cNvPr>
          <p:cNvSpPr>
            <a:spLocks noChangeArrowheads="1"/>
          </p:cNvSpPr>
          <p:nvPr/>
        </p:nvSpPr>
        <p:spPr bwMode="auto">
          <a:xfrm>
            <a:off x="4024583" y="3679751"/>
            <a:ext cx="3997772" cy="735174"/>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0A3967A-9518-863A-D7FE-F110ADCC1EAE}"/>
              </a:ext>
            </a:extLst>
          </p:cNvPr>
          <p:cNvGrpSpPr/>
          <p:nvPr/>
        </p:nvGrpSpPr>
        <p:grpSpPr>
          <a:xfrm>
            <a:off x="4002790" y="1215369"/>
            <a:ext cx="3997667" cy="2208799"/>
            <a:chOff x="2408442" y="2469061"/>
            <a:chExt cx="7528338" cy="1974474"/>
          </a:xfrm>
        </p:grpSpPr>
        <p:sp>
          <p:nvSpPr>
            <p:cNvPr id="6" name="Can 5">
              <a:extLst>
                <a:ext uri="{FF2B5EF4-FFF2-40B4-BE49-F238E27FC236}">
                  <a16:creationId xmlns:a16="http://schemas.microsoft.com/office/drawing/2014/main" id="{3E678FD1-27F8-6378-DD4D-E5CF96022A35}"/>
                </a:ext>
              </a:extLst>
            </p:cNvPr>
            <p:cNvSpPr/>
            <p:nvPr/>
          </p:nvSpPr>
          <p:spPr bwMode="auto">
            <a:xfrm>
              <a:off x="2411896" y="3919091"/>
              <a:ext cx="7524884" cy="524444"/>
            </a:xfrm>
            <a:prstGeom prst="can">
              <a:avLst>
                <a:gd name="adj" fmla="val 50000"/>
              </a:avLst>
            </a:prstGeom>
            <a:solidFill>
              <a:srgbClr val="A8D5D6">
                <a:alpha val="35000"/>
              </a:srgbClr>
            </a:solidFill>
            <a:ln w="9525" cap="flat" cmpd="sng" algn="ctr">
              <a:solidFill>
                <a:schemeClr val="tx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charset="0"/>
                  <a:ea typeface="+mn-ea"/>
                  <a:cs typeface="Arial" charset="0"/>
                </a:rPr>
                <a:t>External table mappings &amp; data pipelines</a:t>
              </a:r>
            </a:p>
          </p:txBody>
        </p:sp>
        <p:sp>
          <p:nvSpPr>
            <p:cNvPr id="7" name="Can 4">
              <a:extLst>
                <a:ext uri="{FF2B5EF4-FFF2-40B4-BE49-F238E27FC236}">
                  <a16:creationId xmlns:a16="http://schemas.microsoft.com/office/drawing/2014/main" id="{9FE51B24-1BAF-2704-8B1E-3BA7215B625E}"/>
                </a:ext>
              </a:extLst>
            </p:cNvPr>
            <p:cNvSpPr/>
            <p:nvPr/>
          </p:nvSpPr>
          <p:spPr bwMode="auto">
            <a:xfrm>
              <a:off x="2408442" y="2469061"/>
              <a:ext cx="7528338" cy="1718042"/>
            </a:xfrm>
            <a:custGeom>
              <a:avLst/>
              <a:gdLst>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20525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720525 h 1966314"/>
                <a:gd name="connsiteX6" fmla="*/ 3762442 w 7524884"/>
                <a:gd name="connsiteY6" fmla="*/ 1966314 h 1966314"/>
                <a:gd name="connsiteX7" fmla="*/ 0 w 7524884"/>
                <a:gd name="connsiteY7" fmla="*/ 1720525 h 1966314"/>
                <a:gd name="connsiteX8" fmla="*/ 0 w 7524884"/>
                <a:gd name="connsiteY8" fmla="*/ 245789 h 1966314"/>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20525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98497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98497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7039"/>
                <a:gd name="connsiteX1" fmla="*/ 3762442 w 7524884"/>
                <a:gd name="connsiteY1" fmla="*/ 491578 h 1967039"/>
                <a:gd name="connsiteX2" fmla="*/ 7524884 w 7524884"/>
                <a:gd name="connsiteY2" fmla="*/ 245789 h 1967039"/>
                <a:gd name="connsiteX3" fmla="*/ 7524884 w 7524884"/>
                <a:gd name="connsiteY3" fmla="*/ 1798497 h 1967039"/>
                <a:gd name="connsiteX4" fmla="*/ 3762442 w 7524884"/>
                <a:gd name="connsiteY4" fmla="*/ 1966314 h 1967039"/>
                <a:gd name="connsiteX5" fmla="*/ 0 w 7524884"/>
                <a:gd name="connsiteY5" fmla="*/ 1798497 h 1967039"/>
                <a:gd name="connsiteX6" fmla="*/ 0 w 7524884"/>
                <a:gd name="connsiteY6" fmla="*/ 245789 h 1967039"/>
                <a:gd name="connsiteX0" fmla="*/ 0 w 7524884"/>
                <a:gd name="connsiteY0" fmla="*/ 245789 h 1967039"/>
                <a:gd name="connsiteX1" fmla="*/ 3762442 w 7524884"/>
                <a:gd name="connsiteY1" fmla="*/ 0 h 1967039"/>
                <a:gd name="connsiteX2" fmla="*/ 7524884 w 7524884"/>
                <a:gd name="connsiteY2" fmla="*/ 245789 h 1967039"/>
                <a:gd name="connsiteX3" fmla="*/ 3762442 w 7524884"/>
                <a:gd name="connsiteY3" fmla="*/ 491578 h 1967039"/>
                <a:gd name="connsiteX4" fmla="*/ 0 w 7524884"/>
                <a:gd name="connsiteY4" fmla="*/ 245789 h 1967039"/>
                <a:gd name="connsiteX0" fmla="*/ 7524884 w 7524884"/>
                <a:gd name="connsiteY0" fmla="*/ 245789 h 1967039"/>
                <a:gd name="connsiteX1" fmla="*/ 3762442 w 7524884"/>
                <a:gd name="connsiteY1" fmla="*/ 491578 h 1967039"/>
                <a:gd name="connsiteX2" fmla="*/ 0 w 7524884"/>
                <a:gd name="connsiteY2" fmla="*/ 245789 h 1967039"/>
                <a:gd name="connsiteX3" fmla="*/ 3762442 w 7524884"/>
                <a:gd name="connsiteY3" fmla="*/ 0 h 1967039"/>
                <a:gd name="connsiteX4" fmla="*/ 7524884 w 7524884"/>
                <a:gd name="connsiteY4" fmla="*/ 245789 h 1967039"/>
                <a:gd name="connsiteX5" fmla="*/ 7524884 w 7524884"/>
                <a:gd name="connsiteY5" fmla="*/ 1805586 h 1967039"/>
                <a:gd name="connsiteX6" fmla="*/ 3762442 w 7524884"/>
                <a:gd name="connsiteY6" fmla="*/ 1966314 h 1967039"/>
                <a:gd name="connsiteX7" fmla="*/ 0 w 7524884"/>
                <a:gd name="connsiteY7" fmla="*/ 1828196 h 1967039"/>
                <a:gd name="connsiteX8" fmla="*/ 0 w 7524884"/>
                <a:gd name="connsiteY8" fmla="*/ 245789 h 1967039"/>
                <a:gd name="connsiteX0" fmla="*/ 3454 w 7528338"/>
                <a:gd name="connsiteY0" fmla="*/ 245789 h 1967039"/>
                <a:gd name="connsiteX1" fmla="*/ 3765896 w 7528338"/>
                <a:gd name="connsiteY1" fmla="*/ 491578 h 1967039"/>
                <a:gd name="connsiteX2" fmla="*/ 7528338 w 7528338"/>
                <a:gd name="connsiteY2" fmla="*/ 245789 h 1967039"/>
                <a:gd name="connsiteX3" fmla="*/ 7528338 w 7528338"/>
                <a:gd name="connsiteY3" fmla="*/ 1798497 h 1967039"/>
                <a:gd name="connsiteX4" fmla="*/ 3765896 w 7528338"/>
                <a:gd name="connsiteY4" fmla="*/ 1966314 h 1967039"/>
                <a:gd name="connsiteX5" fmla="*/ 0 w 7528338"/>
                <a:gd name="connsiteY5" fmla="*/ 1824876 h 1967039"/>
                <a:gd name="connsiteX6" fmla="*/ 3454 w 7528338"/>
                <a:gd name="connsiteY6" fmla="*/ 245789 h 1967039"/>
                <a:gd name="connsiteX0" fmla="*/ 3454 w 7528338"/>
                <a:gd name="connsiteY0" fmla="*/ 245789 h 1967039"/>
                <a:gd name="connsiteX1" fmla="*/ 3765896 w 7528338"/>
                <a:gd name="connsiteY1" fmla="*/ 0 h 1967039"/>
                <a:gd name="connsiteX2" fmla="*/ 7528338 w 7528338"/>
                <a:gd name="connsiteY2" fmla="*/ 245789 h 1967039"/>
                <a:gd name="connsiteX3" fmla="*/ 3765896 w 7528338"/>
                <a:gd name="connsiteY3" fmla="*/ 491578 h 1967039"/>
                <a:gd name="connsiteX4" fmla="*/ 3454 w 7528338"/>
                <a:gd name="connsiteY4" fmla="*/ 245789 h 1967039"/>
                <a:gd name="connsiteX0" fmla="*/ 7528338 w 7528338"/>
                <a:gd name="connsiteY0" fmla="*/ 245789 h 1967039"/>
                <a:gd name="connsiteX1" fmla="*/ 3765896 w 7528338"/>
                <a:gd name="connsiteY1" fmla="*/ 491578 h 1967039"/>
                <a:gd name="connsiteX2" fmla="*/ 3454 w 7528338"/>
                <a:gd name="connsiteY2" fmla="*/ 245789 h 1967039"/>
                <a:gd name="connsiteX3" fmla="*/ 3765896 w 7528338"/>
                <a:gd name="connsiteY3" fmla="*/ 0 h 1967039"/>
                <a:gd name="connsiteX4" fmla="*/ 7528338 w 7528338"/>
                <a:gd name="connsiteY4" fmla="*/ 245789 h 1967039"/>
                <a:gd name="connsiteX5" fmla="*/ 7528338 w 7528338"/>
                <a:gd name="connsiteY5" fmla="*/ 1805586 h 1967039"/>
                <a:gd name="connsiteX6" fmla="*/ 3765896 w 7528338"/>
                <a:gd name="connsiteY6" fmla="*/ 1966314 h 1967039"/>
                <a:gd name="connsiteX7" fmla="*/ 3454 w 7528338"/>
                <a:gd name="connsiteY7" fmla="*/ 1828196 h 1967039"/>
                <a:gd name="connsiteX8" fmla="*/ 3454 w 7528338"/>
                <a:gd name="connsiteY8" fmla="*/ 245789 h 1967039"/>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798497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824876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8338" h="1966314" stroke="0" extrusionOk="0">
                  <a:moveTo>
                    <a:pt x="3454" y="245789"/>
                  </a:moveTo>
                  <a:cubicBezTo>
                    <a:pt x="3454" y="381535"/>
                    <a:pt x="1687957" y="491578"/>
                    <a:pt x="3765896" y="491578"/>
                  </a:cubicBezTo>
                  <a:cubicBezTo>
                    <a:pt x="5843835" y="491578"/>
                    <a:pt x="7528338" y="381535"/>
                    <a:pt x="7528338" y="245789"/>
                  </a:cubicBezTo>
                  <a:lnTo>
                    <a:pt x="7528338" y="1824876"/>
                  </a:lnTo>
                  <a:cubicBezTo>
                    <a:pt x="7528338" y="1960622"/>
                    <a:pt x="5843835" y="1966314"/>
                    <a:pt x="3765896" y="1966314"/>
                  </a:cubicBezTo>
                  <a:cubicBezTo>
                    <a:pt x="1687957" y="1966314"/>
                    <a:pt x="0" y="1960622"/>
                    <a:pt x="0" y="1824876"/>
                  </a:cubicBezTo>
                  <a:cubicBezTo>
                    <a:pt x="1151" y="1298514"/>
                    <a:pt x="2303" y="772151"/>
                    <a:pt x="3454" y="245789"/>
                  </a:cubicBezTo>
                  <a:close/>
                </a:path>
                <a:path w="7528338" h="1966314" fill="lighten" stroke="0" extrusionOk="0">
                  <a:moveTo>
                    <a:pt x="3454" y="245789"/>
                  </a:moveTo>
                  <a:cubicBezTo>
                    <a:pt x="3454" y="110043"/>
                    <a:pt x="1687957" y="0"/>
                    <a:pt x="3765896" y="0"/>
                  </a:cubicBezTo>
                  <a:cubicBezTo>
                    <a:pt x="5843835" y="0"/>
                    <a:pt x="7528338" y="110043"/>
                    <a:pt x="7528338" y="245789"/>
                  </a:cubicBezTo>
                  <a:cubicBezTo>
                    <a:pt x="7528338" y="381535"/>
                    <a:pt x="5843835" y="491578"/>
                    <a:pt x="3765896" y="491578"/>
                  </a:cubicBezTo>
                  <a:cubicBezTo>
                    <a:pt x="1687957" y="491578"/>
                    <a:pt x="3454" y="381535"/>
                    <a:pt x="3454" y="245789"/>
                  </a:cubicBezTo>
                  <a:close/>
                </a:path>
                <a:path w="7528338" h="1966314" fill="none" extrusionOk="0">
                  <a:moveTo>
                    <a:pt x="7528338" y="245789"/>
                  </a:moveTo>
                  <a:cubicBezTo>
                    <a:pt x="7528338" y="381535"/>
                    <a:pt x="5843835" y="491578"/>
                    <a:pt x="3765896" y="491578"/>
                  </a:cubicBezTo>
                  <a:cubicBezTo>
                    <a:pt x="1687957" y="491578"/>
                    <a:pt x="3454" y="381535"/>
                    <a:pt x="3454" y="245789"/>
                  </a:cubicBezTo>
                  <a:cubicBezTo>
                    <a:pt x="3454" y="110043"/>
                    <a:pt x="1687957" y="0"/>
                    <a:pt x="3765896" y="0"/>
                  </a:cubicBezTo>
                  <a:cubicBezTo>
                    <a:pt x="5843835" y="0"/>
                    <a:pt x="7528338" y="110043"/>
                    <a:pt x="7528338" y="245789"/>
                  </a:cubicBezTo>
                  <a:lnTo>
                    <a:pt x="7528338" y="1828196"/>
                  </a:lnTo>
                  <a:cubicBezTo>
                    <a:pt x="7528338" y="1963942"/>
                    <a:pt x="5020043" y="1966314"/>
                    <a:pt x="3765896" y="1966314"/>
                  </a:cubicBezTo>
                  <a:cubicBezTo>
                    <a:pt x="2511749" y="1966314"/>
                    <a:pt x="3454" y="1963942"/>
                    <a:pt x="3454" y="1828196"/>
                  </a:cubicBezTo>
                  <a:lnTo>
                    <a:pt x="3454" y="245789"/>
                  </a:lnTo>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8" name="TextBox 7">
            <a:extLst>
              <a:ext uri="{FF2B5EF4-FFF2-40B4-BE49-F238E27FC236}">
                <a16:creationId xmlns:a16="http://schemas.microsoft.com/office/drawing/2014/main" id="{5D814C94-4388-E689-496E-F7E8617F28BE}"/>
              </a:ext>
            </a:extLst>
          </p:cNvPr>
          <p:cNvSpPr txBox="1"/>
          <p:nvPr/>
        </p:nvSpPr>
        <p:spPr>
          <a:xfrm>
            <a:off x="4273131" y="1317249"/>
            <a:ext cx="32884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Extended Data Warehouse DBMS</a:t>
            </a:r>
          </a:p>
        </p:txBody>
      </p:sp>
      <p:grpSp>
        <p:nvGrpSpPr>
          <p:cNvPr id="9" name="Group 8">
            <a:extLst>
              <a:ext uri="{FF2B5EF4-FFF2-40B4-BE49-F238E27FC236}">
                <a16:creationId xmlns:a16="http://schemas.microsoft.com/office/drawing/2014/main" id="{C61BFE3A-1F1F-1996-CC99-982CD690F441}"/>
              </a:ext>
            </a:extLst>
          </p:cNvPr>
          <p:cNvGrpSpPr/>
          <p:nvPr/>
        </p:nvGrpSpPr>
        <p:grpSpPr bwMode="gray">
          <a:xfrm>
            <a:off x="4723338" y="1987399"/>
            <a:ext cx="287798" cy="367203"/>
            <a:chOff x="2410466" y="1666051"/>
            <a:chExt cx="415129" cy="360623"/>
          </a:xfrm>
        </p:grpSpPr>
        <p:sp>
          <p:nvSpPr>
            <p:cNvPr id="10" name="Rectangle 21">
              <a:extLst>
                <a:ext uri="{FF2B5EF4-FFF2-40B4-BE49-F238E27FC236}">
                  <a16:creationId xmlns:a16="http://schemas.microsoft.com/office/drawing/2014/main" id="{D2EAD15F-1343-C5B4-72C0-4F467B27B731}"/>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 name="Rectangle 22">
              <a:extLst>
                <a:ext uri="{FF2B5EF4-FFF2-40B4-BE49-F238E27FC236}">
                  <a16:creationId xmlns:a16="http://schemas.microsoft.com/office/drawing/2014/main" id="{B1CD2BB2-03EA-91A7-33FC-C6D8D7C010FC}"/>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 name="Line 23">
              <a:extLst>
                <a:ext uri="{FF2B5EF4-FFF2-40B4-BE49-F238E27FC236}">
                  <a16:creationId xmlns:a16="http://schemas.microsoft.com/office/drawing/2014/main" id="{717484F7-A181-CE6C-C931-B1EEF8C285D8}"/>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 name="Line 24">
              <a:extLst>
                <a:ext uri="{FF2B5EF4-FFF2-40B4-BE49-F238E27FC236}">
                  <a16:creationId xmlns:a16="http://schemas.microsoft.com/office/drawing/2014/main" id="{EE7B417F-5E8F-5D27-2211-82A065A46ECA}"/>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 name="Line 25">
              <a:extLst>
                <a:ext uri="{FF2B5EF4-FFF2-40B4-BE49-F238E27FC236}">
                  <a16:creationId xmlns:a16="http://schemas.microsoft.com/office/drawing/2014/main" id="{37DEC79C-EDC4-E311-DCBA-9FD3692DD28B}"/>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 name="Line 26">
              <a:extLst>
                <a:ext uri="{FF2B5EF4-FFF2-40B4-BE49-F238E27FC236}">
                  <a16:creationId xmlns:a16="http://schemas.microsoft.com/office/drawing/2014/main" id="{802746D7-CBD4-5632-12CB-CF0D5A38AE1F}"/>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 name="Line 27">
              <a:extLst>
                <a:ext uri="{FF2B5EF4-FFF2-40B4-BE49-F238E27FC236}">
                  <a16:creationId xmlns:a16="http://schemas.microsoft.com/office/drawing/2014/main" id="{E28CE4DB-48ED-4A05-FFAF-957B21128AE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 name="Line 28">
              <a:extLst>
                <a:ext uri="{FF2B5EF4-FFF2-40B4-BE49-F238E27FC236}">
                  <a16:creationId xmlns:a16="http://schemas.microsoft.com/office/drawing/2014/main" id="{904CD095-9EAB-35C8-2FD2-4E3BC4FFB78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 name="Line 29">
              <a:extLst>
                <a:ext uri="{FF2B5EF4-FFF2-40B4-BE49-F238E27FC236}">
                  <a16:creationId xmlns:a16="http://schemas.microsoft.com/office/drawing/2014/main" id="{01D94090-F82B-1F7F-965E-4F657E76EE0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9" name="Group 18">
            <a:extLst>
              <a:ext uri="{FF2B5EF4-FFF2-40B4-BE49-F238E27FC236}">
                <a16:creationId xmlns:a16="http://schemas.microsoft.com/office/drawing/2014/main" id="{BB8F7B13-D5B5-5A5C-A2A4-320421250BD2}"/>
              </a:ext>
            </a:extLst>
          </p:cNvPr>
          <p:cNvGrpSpPr/>
          <p:nvPr/>
        </p:nvGrpSpPr>
        <p:grpSpPr bwMode="gray">
          <a:xfrm>
            <a:off x="5211769" y="2683208"/>
            <a:ext cx="287798" cy="367203"/>
            <a:chOff x="2410466" y="1666051"/>
            <a:chExt cx="415129" cy="360623"/>
          </a:xfrm>
        </p:grpSpPr>
        <p:sp>
          <p:nvSpPr>
            <p:cNvPr id="20" name="Rectangle 21">
              <a:extLst>
                <a:ext uri="{FF2B5EF4-FFF2-40B4-BE49-F238E27FC236}">
                  <a16:creationId xmlns:a16="http://schemas.microsoft.com/office/drawing/2014/main" id="{32B80F30-A408-1B46-4424-B3891480B35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 name="Rectangle 22">
              <a:extLst>
                <a:ext uri="{FF2B5EF4-FFF2-40B4-BE49-F238E27FC236}">
                  <a16:creationId xmlns:a16="http://schemas.microsoft.com/office/drawing/2014/main" id="{75674438-8A5B-2E5E-A129-A8583D1CC26E}"/>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 name="Line 23">
              <a:extLst>
                <a:ext uri="{FF2B5EF4-FFF2-40B4-BE49-F238E27FC236}">
                  <a16:creationId xmlns:a16="http://schemas.microsoft.com/office/drawing/2014/main" id="{ED657F08-6216-C896-B207-1B412F1E5087}"/>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 name="Line 24">
              <a:extLst>
                <a:ext uri="{FF2B5EF4-FFF2-40B4-BE49-F238E27FC236}">
                  <a16:creationId xmlns:a16="http://schemas.microsoft.com/office/drawing/2014/main" id="{252D085D-DB46-8612-9E1D-325D74B1928E}"/>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 name="Line 25">
              <a:extLst>
                <a:ext uri="{FF2B5EF4-FFF2-40B4-BE49-F238E27FC236}">
                  <a16:creationId xmlns:a16="http://schemas.microsoft.com/office/drawing/2014/main" id="{259E6F48-BF34-82D9-4080-26EA1E76BB1F}"/>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 name="Line 26">
              <a:extLst>
                <a:ext uri="{FF2B5EF4-FFF2-40B4-BE49-F238E27FC236}">
                  <a16:creationId xmlns:a16="http://schemas.microsoft.com/office/drawing/2014/main" id="{7EB2F081-5871-A6C9-2114-645E88EA96D6}"/>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 name="Line 27">
              <a:extLst>
                <a:ext uri="{FF2B5EF4-FFF2-40B4-BE49-F238E27FC236}">
                  <a16:creationId xmlns:a16="http://schemas.microsoft.com/office/drawing/2014/main" id="{90533C69-1510-3F3C-D4E1-1BDE5B82A53C}"/>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 name="Line 28">
              <a:extLst>
                <a:ext uri="{FF2B5EF4-FFF2-40B4-BE49-F238E27FC236}">
                  <a16:creationId xmlns:a16="http://schemas.microsoft.com/office/drawing/2014/main" id="{5B6BB02C-25A7-91F9-9AD0-2E7E25DA0187}"/>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8" name="Group 27">
            <a:extLst>
              <a:ext uri="{FF2B5EF4-FFF2-40B4-BE49-F238E27FC236}">
                <a16:creationId xmlns:a16="http://schemas.microsoft.com/office/drawing/2014/main" id="{1207B15E-A652-1D7B-A7E1-87712BF6C491}"/>
              </a:ext>
            </a:extLst>
          </p:cNvPr>
          <p:cNvGrpSpPr/>
          <p:nvPr/>
        </p:nvGrpSpPr>
        <p:grpSpPr bwMode="gray">
          <a:xfrm>
            <a:off x="5809442" y="2624079"/>
            <a:ext cx="287798" cy="367203"/>
            <a:chOff x="2410466" y="1666051"/>
            <a:chExt cx="415129" cy="360623"/>
          </a:xfrm>
        </p:grpSpPr>
        <p:sp>
          <p:nvSpPr>
            <p:cNvPr id="29" name="Rectangle 21">
              <a:extLst>
                <a:ext uri="{FF2B5EF4-FFF2-40B4-BE49-F238E27FC236}">
                  <a16:creationId xmlns:a16="http://schemas.microsoft.com/office/drawing/2014/main" id="{6475FF60-85B7-4E44-7024-5260CCBAEDFE}"/>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 name="Rectangle 22">
              <a:extLst>
                <a:ext uri="{FF2B5EF4-FFF2-40B4-BE49-F238E27FC236}">
                  <a16:creationId xmlns:a16="http://schemas.microsoft.com/office/drawing/2014/main" id="{F19122A6-D659-9666-DA3E-19FC1FB0A6C3}"/>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1" name="Line 23">
              <a:extLst>
                <a:ext uri="{FF2B5EF4-FFF2-40B4-BE49-F238E27FC236}">
                  <a16:creationId xmlns:a16="http://schemas.microsoft.com/office/drawing/2014/main" id="{4E2B0C7A-1CA4-55F4-056C-D9556E0FEC76}"/>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2" name="Line 24">
              <a:extLst>
                <a:ext uri="{FF2B5EF4-FFF2-40B4-BE49-F238E27FC236}">
                  <a16:creationId xmlns:a16="http://schemas.microsoft.com/office/drawing/2014/main" id="{254E231C-F50E-B501-F365-6062E66F410A}"/>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 name="Line 25">
              <a:extLst>
                <a:ext uri="{FF2B5EF4-FFF2-40B4-BE49-F238E27FC236}">
                  <a16:creationId xmlns:a16="http://schemas.microsoft.com/office/drawing/2014/main" id="{C8A4FB89-C5A3-7504-1E08-91DE6EB9430E}"/>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 name="Line 27">
              <a:extLst>
                <a:ext uri="{FF2B5EF4-FFF2-40B4-BE49-F238E27FC236}">
                  <a16:creationId xmlns:a16="http://schemas.microsoft.com/office/drawing/2014/main" id="{662B3B0B-88AA-9545-C806-25ABBADC9A21}"/>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 name="Line 28">
              <a:extLst>
                <a:ext uri="{FF2B5EF4-FFF2-40B4-BE49-F238E27FC236}">
                  <a16:creationId xmlns:a16="http://schemas.microsoft.com/office/drawing/2014/main" id="{EF67FEDA-DC63-8850-F110-EC5DFD2B5672}"/>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6" name="Line 29">
              <a:extLst>
                <a:ext uri="{FF2B5EF4-FFF2-40B4-BE49-F238E27FC236}">
                  <a16:creationId xmlns:a16="http://schemas.microsoft.com/office/drawing/2014/main" id="{167131FF-7D39-92B5-CF92-9740A671851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7" name="Group 36">
            <a:extLst>
              <a:ext uri="{FF2B5EF4-FFF2-40B4-BE49-F238E27FC236}">
                <a16:creationId xmlns:a16="http://schemas.microsoft.com/office/drawing/2014/main" id="{DD7C295B-5A7F-DA25-6EF9-419525CC3C64}"/>
              </a:ext>
            </a:extLst>
          </p:cNvPr>
          <p:cNvGrpSpPr/>
          <p:nvPr/>
        </p:nvGrpSpPr>
        <p:grpSpPr bwMode="gray">
          <a:xfrm>
            <a:off x="6538995" y="2718505"/>
            <a:ext cx="287798" cy="367203"/>
            <a:chOff x="2410466" y="1666051"/>
            <a:chExt cx="415129" cy="360623"/>
          </a:xfrm>
        </p:grpSpPr>
        <p:sp>
          <p:nvSpPr>
            <p:cNvPr id="38" name="Rectangle 21">
              <a:extLst>
                <a:ext uri="{FF2B5EF4-FFF2-40B4-BE49-F238E27FC236}">
                  <a16:creationId xmlns:a16="http://schemas.microsoft.com/office/drawing/2014/main" id="{EF417C1D-7EC4-0A32-AFA0-F05AD06BA23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 name="Rectangle 22">
              <a:extLst>
                <a:ext uri="{FF2B5EF4-FFF2-40B4-BE49-F238E27FC236}">
                  <a16:creationId xmlns:a16="http://schemas.microsoft.com/office/drawing/2014/main" id="{DCD8CB63-68AE-40BE-83B6-1B02FD8E7C4D}"/>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 name="Line 23">
              <a:extLst>
                <a:ext uri="{FF2B5EF4-FFF2-40B4-BE49-F238E27FC236}">
                  <a16:creationId xmlns:a16="http://schemas.microsoft.com/office/drawing/2014/main" id="{F38072FE-582B-B528-B494-C09AAE395679}"/>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 name="Line 24">
              <a:extLst>
                <a:ext uri="{FF2B5EF4-FFF2-40B4-BE49-F238E27FC236}">
                  <a16:creationId xmlns:a16="http://schemas.microsoft.com/office/drawing/2014/main" id="{49212643-0AF9-122B-22C5-380E30034B6A}"/>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 name="Line 25">
              <a:extLst>
                <a:ext uri="{FF2B5EF4-FFF2-40B4-BE49-F238E27FC236}">
                  <a16:creationId xmlns:a16="http://schemas.microsoft.com/office/drawing/2014/main" id="{B4E1CD23-A808-2840-B150-76AFF8C6AB79}"/>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 name="Line 27">
              <a:extLst>
                <a:ext uri="{FF2B5EF4-FFF2-40B4-BE49-F238E27FC236}">
                  <a16:creationId xmlns:a16="http://schemas.microsoft.com/office/drawing/2014/main" id="{F419D514-E6F7-EF48-F0DC-A62C9C0E49FF}"/>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 name="Line 28">
              <a:extLst>
                <a:ext uri="{FF2B5EF4-FFF2-40B4-BE49-F238E27FC236}">
                  <a16:creationId xmlns:a16="http://schemas.microsoft.com/office/drawing/2014/main" id="{E52ED7EA-8CFD-E80A-E7C7-5B7AF3C7C39D}"/>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 name="Line 29">
              <a:extLst>
                <a:ext uri="{FF2B5EF4-FFF2-40B4-BE49-F238E27FC236}">
                  <a16:creationId xmlns:a16="http://schemas.microsoft.com/office/drawing/2014/main" id="{B36A05E0-B1F2-6416-650C-CF9987A92BD1}"/>
                </a:ext>
              </a:extLst>
            </p:cNvPr>
            <p:cNvSpPr>
              <a:spLocks noChangeShapeType="1"/>
            </p:cNvSpPr>
            <p:nvPr/>
          </p:nvSpPr>
          <p:spPr bwMode="gray">
            <a:xfrm>
              <a:off x="2757600" y="174441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6" name="Group 45">
            <a:extLst>
              <a:ext uri="{FF2B5EF4-FFF2-40B4-BE49-F238E27FC236}">
                <a16:creationId xmlns:a16="http://schemas.microsoft.com/office/drawing/2014/main" id="{11B941FD-3D9A-E0AC-A617-0B0384C3D765}"/>
              </a:ext>
            </a:extLst>
          </p:cNvPr>
          <p:cNvGrpSpPr/>
          <p:nvPr/>
        </p:nvGrpSpPr>
        <p:grpSpPr bwMode="gray">
          <a:xfrm>
            <a:off x="5204326" y="1771979"/>
            <a:ext cx="287798" cy="367203"/>
            <a:chOff x="2410466" y="1666051"/>
            <a:chExt cx="415129" cy="360623"/>
          </a:xfrm>
        </p:grpSpPr>
        <p:sp>
          <p:nvSpPr>
            <p:cNvPr id="47" name="Rectangle 21">
              <a:extLst>
                <a:ext uri="{FF2B5EF4-FFF2-40B4-BE49-F238E27FC236}">
                  <a16:creationId xmlns:a16="http://schemas.microsoft.com/office/drawing/2014/main" id="{2386A7EF-57BE-9528-22CB-C3D24A36795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8" name="Rectangle 22">
              <a:extLst>
                <a:ext uri="{FF2B5EF4-FFF2-40B4-BE49-F238E27FC236}">
                  <a16:creationId xmlns:a16="http://schemas.microsoft.com/office/drawing/2014/main" id="{9E8E29CC-8C54-E403-B5CA-4A2622D2E69B}"/>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9" name="Line 23">
              <a:extLst>
                <a:ext uri="{FF2B5EF4-FFF2-40B4-BE49-F238E27FC236}">
                  <a16:creationId xmlns:a16="http://schemas.microsoft.com/office/drawing/2014/main" id="{0540D8D8-CA59-26E7-800E-EF2DA13EBF2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0" name="Line 24">
              <a:extLst>
                <a:ext uri="{FF2B5EF4-FFF2-40B4-BE49-F238E27FC236}">
                  <a16:creationId xmlns:a16="http://schemas.microsoft.com/office/drawing/2014/main" id="{916CD4C9-B41D-3A6D-6805-16C92C851DDE}"/>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1" name="Line 25">
              <a:extLst>
                <a:ext uri="{FF2B5EF4-FFF2-40B4-BE49-F238E27FC236}">
                  <a16:creationId xmlns:a16="http://schemas.microsoft.com/office/drawing/2014/main" id="{2338A124-9311-39FC-4795-7E84BCD31590}"/>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2" name="Line 26">
              <a:extLst>
                <a:ext uri="{FF2B5EF4-FFF2-40B4-BE49-F238E27FC236}">
                  <a16:creationId xmlns:a16="http://schemas.microsoft.com/office/drawing/2014/main" id="{E9336EF1-1110-7C00-E27F-0F6C812903EB}"/>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3" name="Line 29">
              <a:extLst>
                <a:ext uri="{FF2B5EF4-FFF2-40B4-BE49-F238E27FC236}">
                  <a16:creationId xmlns:a16="http://schemas.microsoft.com/office/drawing/2014/main" id="{4AB1F127-78A1-17AB-B6AF-60EC4076969C}"/>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54" name="Group 53">
            <a:extLst>
              <a:ext uri="{FF2B5EF4-FFF2-40B4-BE49-F238E27FC236}">
                <a16:creationId xmlns:a16="http://schemas.microsoft.com/office/drawing/2014/main" id="{0BBBCC72-BA90-DEC3-0A47-41EE015A17C2}"/>
              </a:ext>
            </a:extLst>
          </p:cNvPr>
          <p:cNvGrpSpPr/>
          <p:nvPr/>
        </p:nvGrpSpPr>
        <p:grpSpPr bwMode="gray">
          <a:xfrm>
            <a:off x="6620626" y="1919548"/>
            <a:ext cx="287798" cy="367203"/>
            <a:chOff x="2410466" y="1666051"/>
            <a:chExt cx="415129" cy="360623"/>
          </a:xfrm>
        </p:grpSpPr>
        <p:sp>
          <p:nvSpPr>
            <p:cNvPr id="55" name="Rectangle 21">
              <a:extLst>
                <a:ext uri="{FF2B5EF4-FFF2-40B4-BE49-F238E27FC236}">
                  <a16:creationId xmlns:a16="http://schemas.microsoft.com/office/drawing/2014/main" id="{87DB900A-2941-5665-113F-F8FB6F76129A}"/>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6" name="Rectangle 22">
              <a:extLst>
                <a:ext uri="{FF2B5EF4-FFF2-40B4-BE49-F238E27FC236}">
                  <a16:creationId xmlns:a16="http://schemas.microsoft.com/office/drawing/2014/main" id="{BE6A6A40-3AF1-147C-17C5-531F903A9A07}"/>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7" name="Line 23">
              <a:extLst>
                <a:ext uri="{FF2B5EF4-FFF2-40B4-BE49-F238E27FC236}">
                  <a16:creationId xmlns:a16="http://schemas.microsoft.com/office/drawing/2014/main" id="{9F94BC84-8988-2AE9-131D-9511475079FD}"/>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8" name="Line 24">
              <a:extLst>
                <a:ext uri="{FF2B5EF4-FFF2-40B4-BE49-F238E27FC236}">
                  <a16:creationId xmlns:a16="http://schemas.microsoft.com/office/drawing/2014/main" id="{DAB2425D-F0FC-2C78-6763-8CA7F729ACC1}"/>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9" name="Line 25">
              <a:extLst>
                <a:ext uri="{FF2B5EF4-FFF2-40B4-BE49-F238E27FC236}">
                  <a16:creationId xmlns:a16="http://schemas.microsoft.com/office/drawing/2014/main" id="{B251BE6E-A8B5-CB74-D3F8-1B2C40FA30F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0" name="Line 26">
              <a:extLst>
                <a:ext uri="{FF2B5EF4-FFF2-40B4-BE49-F238E27FC236}">
                  <a16:creationId xmlns:a16="http://schemas.microsoft.com/office/drawing/2014/main" id="{4F1D4E37-A519-F1DA-CD90-DA3579A0A2A1}"/>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1" name="Line 28">
              <a:extLst>
                <a:ext uri="{FF2B5EF4-FFF2-40B4-BE49-F238E27FC236}">
                  <a16:creationId xmlns:a16="http://schemas.microsoft.com/office/drawing/2014/main" id="{8459875A-87A3-09B0-14A3-01A9AD2B8C1A}"/>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2" name="Line 29">
              <a:extLst>
                <a:ext uri="{FF2B5EF4-FFF2-40B4-BE49-F238E27FC236}">
                  <a16:creationId xmlns:a16="http://schemas.microsoft.com/office/drawing/2014/main" id="{5A4382AF-5D64-0EA7-494B-A514E22453CF}"/>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3" name="Group 62">
            <a:extLst>
              <a:ext uri="{FF2B5EF4-FFF2-40B4-BE49-F238E27FC236}">
                <a16:creationId xmlns:a16="http://schemas.microsoft.com/office/drawing/2014/main" id="{42B275F8-EC26-D126-69B8-759BCDE5382B}"/>
              </a:ext>
            </a:extLst>
          </p:cNvPr>
          <p:cNvGrpSpPr/>
          <p:nvPr/>
        </p:nvGrpSpPr>
        <p:grpSpPr bwMode="gray">
          <a:xfrm>
            <a:off x="4221735" y="1787525"/>
            <a:ext cx="287798" cy="367203"/>
            <a:chOff x="2410466" y="1666051"/>
            <a:chExt cx="415129" cy="360623"/>
          </a:xfrm>
        </p:grpSpPr>
        <p:sp>
          <p:nvSpPr>
            <p:cNvPr id="64" name="Rectangle 21">
              <a:extLst>
                <a:ext uri="{FF2B5EF4-FFF2-40B4-BE49-F238E27FC236}">
                  <a16:creationId xmlns:a16="http://schemas.microsoft.com/office/drawing/2014/main" id="{D16B584E-07E5-01F3-46E4-84CCA4DA20B5}"/>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5" name="Rectangle 22">
              <a:extLst>
                <a:ext uri="{FF2B5EF4-FFF2-40B4-BE49-F238E27FC236}">
                  <a16:creationId xmlns:a16="http://schemas.microsoft.com/office/drawing/2014/main" id="{26284FC1-9BF7-C3EB-6CF5-F108E24B01F9}"/>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6" name="Line 23">
              <a:extLst>
                <a:ext uri="{FF2B5EF4-FFF2-40B4-BE49-F238E27FC236}">
                  <a16:creationId xmlns:a16="http://schemas.microsoft.com/office/drawing/2014/main" id="{11D27DA5-5DB5-D8D6-0932-E85FDA5DBAAC}"/>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7" name="Line 24">
              <a:extLst>
                <a:ext uri="{FF2B5EF4-FFF2-40B4-BE49-F238E27FC236}">
                  <a16:creationId xmlns:a16="http://schemas.microsoft.com/office/drawing/2014/main" id="{85041A1F-040B-F1F1-E13C-F6393B2FFE63}"/>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8" name="Line 25">
              <a:extLst>
                <a:ext uri="{FF2B5EF4-FFF2-40B4-BE49-F238E27FC236}">
                  <a16:creationId xmlns:a16="http://schemas.microsoft.com/office/drawing/2014/main" id="{C907EAE9-D8C8-1380-959E-3198576C3EE7}"/>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9" name="Line 26">
              <a:extLst>
                <a:ext uri="{FF2B5EF4-FFF2-40B4-BE49-F238E27FC236}">
                  <a16:creationId xmlns:a16="http://schemas.microsoft.com/office/drawing/2014/main" id="{465F1512-EDB5-EC6F-D95F-E6676A5BDFE1}"/>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0" name="Line 27">
              <a:extLst>
                <a:ext uri="{FF2B5EF4-FFF2-40B4-BE49-F238E27FC236}">
                  <a16:creationId xmlns:a16="http://schemas.microsoft.com/office/drawing/2014/main" id="{2F169827-9AC9-A86A-3EEA-E66706F13254}"/>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1" name="Line 29">
              <a:extLst>
                <a:ext uri="{FF2B5EF4-FFF2-40B4-BE49-F238E27FC236}">
                  <a16:creationId xmlns:a16="http://schemas.microsoft.com/office/drawing/2014/main" id="{42A0E097-9841-00D4-E9D0-C2755A6C4CF7}"/>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72" name="Group 71">
            <a:extLst>
              <a:ext uri="{FF2B5EF4-FFF2-40B4-BE49-F238E27FC236}">
                <a16:creationId xmlns:a16="http://schemas.microsoft.com/office/drawing/2014/main" id="{55280A91-BEAE-423C-4001-ADC88CB9AA2A}"/>
              </a:ext>
            </a:extLst>
          </p:cNvPr>
          <p:cNvGrpSpPr/>
          <p:nvPr/>
        </p:nvGrpSpPr>
        <p:grpSpPr bwMode="gray">
          <a:xfrm>
            <a:off x="4218152" y="2641544"/>
            <a:ext cx="287798" cy="367203"/>
            <a:chOff x="2410466" y="1666051"/>
            <a:chExt cx="415129" cy="360623"/>
          </a:xfrm>
        </p:grpSpPr>
        <p:sp>
          <p:nvSpPr>
            <p:cNvPr id="73" name="Rectangle 21">
              <a:extLst>
                <a:ext uri="{FF2B5EF4-FFF2-40B4-BE49-F238E27FC236}">
                  <a16:creationId xmlns:a16="http://schemas.microsoft.com/office/drawing/2014/main" id="{DB0EE818-9C74-D32A-BA19-85BD5C7FE31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4" name="Rectangle 22">
              <a:extLst>
                <a:ext uri="{FF2B5EF4-FFF2-40B4-BE49-F238E27FC236}">
                  <a16:creationId xmlns:a16="http://schemas.microsoft.com/office/drawing/2014/main" id="{0002811D-616C-1A85-AE87-4B4A40DBCC52}"/>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5" name="Line 23">
              <a:extLst>
                <a:ext uri="{FF2B5EF4-FFF2-40B4-BE49-F238E27FC236}">
                  <a16:creationId xmlns:a16="http://schemas.microsoft.com/office/drawing/2014/main" id="{481AD606-5A51-8689-53E8-3E9D14D941AC}"/>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6" name="Line 24">
              <a:extLst>
                <a:ext uri="{FF2B5EF4-FFF2-40B4-BE49-F238E27FC236}">
                  <a16:creationId xmlns:a16="http://schemas.microsoft.com/office/drawing/2014/main" id="{B9697FC5-4E02-944E-86EC-3A401D885AE6}"/>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7" name="Line 25">
              <a:extLst>
                <a:ext uri="{FF2B5EF4-FFF2-40B4-BE49-F238E27FC236}">
                  <a16:creationId xmlns:a16="http://schemas.microsoft.com/office/drawing/2014/main" id="{2A780BBA-2AF8-F130-8EF2-511DB83C700D}"/>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8" name="Line 26">
              <a:extLst>
                <a:ext uri="{FF2B5EF4-FFF2-40B4-BE49-F238E27FC236}">
                  <a16:creationId xmlns:a16="http://schemas.microsoft.com/office/drawing/2014/main" id="{B1CB4AC2-056D-464C-AE70-289744A4CD27}"/>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9" name="Line 27">
              <a:extLst>
                <a:ext uri="{FF2B5EF4-FFF2-40B4-BE49-F238E27FC236}">
                  <a16:creationId xmlns:a16="http://schemas.microsoft.com/office/drawing/2014/main" id="{9F5A8230-4C77-34A7-3FCF-37F29D42E377}"/>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80" name="Group 79">
            <a:extLst>
              <a:ext uri="{FF2B5EF4-FFF2-40B4-BE49-F238E27FC236}">
                <a16:creationId xmlns:a16="http://schemas.microsoft.com/office/drawing/2014/main" id="{F7C667F6-822C-14B4-EFF8-C563649BD71C}"/>
              </a:ext>
            </a:extLst>
          </p:cNvPr>
          <p:cNvGrpSpPr/>
          <p:nvPr/>
        </p:nvGrpSpPr>
        <p:grpSpPr bwMode="gray">
          <a:xfrm>
            <a:off x="5974318" y="1863067"/>
            <a:ext cx="287798" cy="367203"/>
            <a:chOff x="2410466" y="1666051"/>
            <a:chExt cx="415129" cy="360623"/>
          </a:xfrm>
        </p:grpSpPr>
        <p:sp>
          <p:nvSpPr>
            <p:cNvPr id="81" name="Rectangle 21">
              <a:extLst>
                <a:ext uri="{FF2B5EF4-FFF2-40B4-BE49-F238E27FC236}">
                  <a16:creationId xmlns:a16="http://schemas.microsoft.com/office/drawing/2014/main" id="{960A9B64-BB20-B7A1-63C0-77365DB0B8B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2" name="Rectangle 22">
              <a:extLst>
                <a:ext uri="{FF2B5EF4-FFF2-40B4-BE49-F238E27FC236}">
                  <a16:creationId xmlns:a16="http://schemas.microsoft.com/office/drawing/2014/main" id="{593DF669-9A08-159C-6058-AA0BEE5A48A5}"/>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3" name="Line 23">
              <a:extLst>
                <a:ext uri="{FF2B5EF4-FFF2-40B4-BE49-F238E27FC236}">
                  <a16:creationId xmlns:a16="http://schemas.microsoft.com/office/drawing/2014/main" id="{6398179F-F9F6-5335-594D-212F4E03E2D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4" name="Line 24">
              <a:extLst>
                <a:ext uri="{FF2B5EF4-FFF2-40B4-BE49-F238E27FC236}">
                  <a16:creationId xmlns:a16="http://schemas.microsoft.com/office/drawing/2014/main" id="{9D88659B-BE8E-DC94-0ADD-63848D5E363B}"/>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5" name="Line 25">
              <a:extLst>
                <a:ext uri="{FF2B5EF4-FFF2-40B4-BE49-F238E27FC236}">
                  <a16:creationId xmlns:a16="http://schemas.microsoft.com/office/drawing/2014/main" id="{D38EE23E-6391-617C-791C-C4E231D45FF5}"/>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6" name="Line 26">
              <a:extLst>
                <a:ext uri="{FF2B5EF4-FFF2-40B4-BE49-F238E27FC236}">
                  <a16:creationId xmlns:a16="http://schemas.microsoft.com/office/drawing/2014/main" id="{41ED4B96-08CA-9760-0925-725A596B92A8}"/>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7" name="Line 27">
              <a:extLst>
                <a:ext uri="{FF2B5EF4-FFF2-40B4-BE49-F238E27FC236}">
                  <a16:creationId xmlns:a16="http://schemas.microsoft.com/office/drawing/2014/main" id="{204C7C10-01B9-12A2-2FE2-27D4C7E1659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8" name="Line 28">
              <a:extLst>
                <a:ext uri="{FF2B5EF4-FFF2-40B4-BE49-F238E27FC236}">
                  <a16:creationId xmlns:a16="http://schemas.microsoft.com/office/drawing/2014/main" id="{B105A705-E21E-8BAA-7ED0-AAA23BA2B5D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89" name="TextBox 88">
            <a:extLst>
              <a:ext uri="{FF2B5EF4-FFF2-40B4-BE49-F238E27FC236}">
                <a16:creationId xmlns:a16="http://schemas.microsoft.com/office/drawing/2014/main" id="{C60FE18C-DCDC-9EB8-56B1-44D20361BB8D}"/>
              </a:ext>
            </a:extLst>
          </p:cNvPr>
          <p:cNvSpPr txBox="1"/>
          <p:nvPr/>
        </p:nvSpPr>
        <p:spPr>
          <a:xfrm>
            <a:off x="5002453" y="2277872"/>
            <a:ext cx="7050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90" name="Group 89">
            <a:extLst>
              <a:ext uri="{FF2B5EF4-FFF2-40B4-BE49-F238E27FC236}">
                <a16:creationId xmlns:a16="http://schemas.microsoft.com/office/drawing/2014/main" id="{0AC68DBD-5110-5444-01F3-65F6BB4FAA94}"/>
              </a:ext>
            </a:extLst>
          </p:cNvPr>
          <p:cNvGrpSpPr/>
          <p:nvPr/>
        </p:nvGrpSpPr>
        <p:grpSpPr bwMode="gray">
          <a:xfrm>
            <a:off x="7313345" y="1718331"/>
            <a:ext cx="287798" cy="367203"/>
            <a:chOff x="2410466" y="1666051"/>
            <a:chExt cx="415129" cy="360623"/>
          </a:xfrm>
        </p:grpSpPr>
        <p:sp>
          <p:nvSpPr>
            <p:cNvPr id="91" name="Rectangle 21">
              <a:extLst>
                <a:ext uri="{FF2B5EF4-FFF2-40B4-BE49-F238E27FC236}">
                  <a16:creationId xmlns:a16="http://schemas.microsoft.com/office/drawing/2014/main" id="{4BBC65E6-C893-0CC1-DCCE-425478CF9CDA}"/>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2" name="Rectangle 22">
              <a:extLst>
                <a:ext uri="{FF2B5EF4-FFF2-40B4-BE49-F238E27FC236}">
                  <a16:creationId xmlns:a16="http://schemas.microsoft.com/office/drawing/2014/main" id="{47524876-9567-C166-3245-73C9805F6859}"/>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3" name="Line 23">
              <a:extLst>
                <a:ext uri="{FF2B5EF4-FFF2-40B4-BE49-F238E27FC236}">
                  <a16:creationId xmlns:a16="http://schemas.microsoft.com/office/drawing/2014/main" id="{BE95DA2E-F94D-9657-4679-C7272B61AA36}"/>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4" name="Line 24">
              <a:extLst>
                <a:ext uri="{FF2B5EF4-FFF2-40B4-BE49-F238E27FC236}">
                  <a16:creationId xmlns:a16="http://schemas.microsoft.com/office/drawing/2014/main" id="{88A88F49-70ED-19CD-CD33-CBFEEAF8C092}"/>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5" name="Line 25">
              <a:extLst>
                <a:ext uri="{FF2B5EF4-FFF2-40B4-BE49-F238E27FC236}">
                  <a16:creationId xmlns:a16="http://schemas.microsoft.com/office/drawing/2014/main" id="{61E2844F-7996-9B3B-B948-0B05C14EC34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6" name="Line 26">
              <a:extLst>
                <a:ext uri="{FF2B5EF4-FFF2-40B4-BE49-F238E27FC236}">
                  <a16:creationId xmlns:a16="http://schemas.microsoft.com/office/drawing/2014/main" id="{DE5F8B44-E8C7-5523-2868-674368FDA8AF}"/>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7" name="Line 27">
              <a:extLst>
                <a:ext uri="{FF2B5EF4-FFF2-40B4-BE49-F238E27FC236}">
                  <a16:creationId xmlns:a16="http://schemas.microsoft.com/office/drawing/2014/main" id="{8AC40D76-132C-0AA6-8B16-2583EE01B4E3}"/>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8" name="Line 28">
              <a:extLst>
                <a:ext uri="{FF2B5EF4-FFF2-40B4-BE49-F238E27FC236}">
                  <a16:creationId xmlns:a16="http://schemas.microsoft.com/office/drawing/2014/main" id="{28501038-33C5-69AD-49CB-6F9E6E6EC734}"/>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9" name="Line 29">
              <a:extLst>
                <a:ext uri="{FF2B5EF4-FFF2-40B4-BE49-F238E27FC236}">
                  <a16:creationId xmlns:a16="http://schemas.microsoft.com/office/drawing/2014/main" id="{073135A6-5122-F440-5628-2620DA7DF63E}"/>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00" name="Group 99">
            <a:extLst>
              <a:ext uri="{FF2B5EF4-FFF2-40B4-BE49-F238E27FC236}">
                <a16:creationId xmlns:a16="http://schemas.microsoft.com/office/drawing/2014/main" id="{B87DAE6D-2C80-0A97-3168-A03ACEC5F581}"/>
              </a:ext>
            </a:extLst>
          </p:cNvPr>
          <p:cNvGrpSpPr/>
          <p:nvPr/>
        </p:nvGrpSpPr>
        <p:grpSpPr bwMode="gray">
          <a:xfrm>
            <a:off x="7154916" y="2380008"/>
            <a:ext cx="287798" cy="367203"/>
            <a:chOff x="2410466" y="1666051"/>
            <a:chExt cx="415129" cy="360623"/>
          </a:xfrm>
        </p:grpSpPr>
        <p:sp>
          <p:nvSpPr>
            <p:cNvPr id="101" name="Rectangle 21">
              <a:extLst>
                <a:ext uri="{FF2B5EF4-FFF2-40B4-BE49-F238E27FC236}">
                  <a16:creationId xmlns:a16="http://schemas.microsoft.com/office/drawing/2014/main" id="{F88E7B34-6AAE-7F11-ECCA-103F23CBE1A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2" name="Rectangle 22">
              <a:extLst>
                <a:ext uri="{FF2B5EF4-FFF2-40B4-BE49-F238E27FC236}">
                  <a16:creationId xmlns:a16="http://schemas.microsoft.com/office/drawing/2014/main" id="{22D50ACD-6AFE-BA38-4A73-C85C65CC8640}"/>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3" name="Line 23">
              <a:extLst>
                <a:ext uri="{FF2B5EF4-FFF2-40B4-BE49-F238E27FC236}">
                  <a16:creationId xmlns:a16="http://schemas.microsoft.com/office/drawing/2014/main" id="{BE04F74D-CDF0-10E3-9A70-9F76B99589C5}"/>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4" name="Line 24">
              <a:extLst>
                <a:ext uri="{FF2B5EF4-FFF2-40B4-BE49-F238E27FC236}">
                  <a16:creationId xmlns:a16="http://schemas.microsoft.com/office/drawing/2014/main" id="{94B5CB3E-64A2-D0C4-CC99-EBE1C50B0D58}"/>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5" name="Line 25">
              <a:extLst>
                <a:ext uri="{FF2B5EF4-FFF2-40B4-BE49-F238E27FC236}">
                  <a16:creationId xmlns:a16="http://schemas.microsoft.com/office/drawing/2014/main" id="{18DDC8CF-3D95-91F7-6565-D7DF93A9BCB7}"/>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6" name="Line 26">
              <a:extLst>
                <a:ext uri="{FF2B5EF4-FFF2-40B4-BE49-F238E27FC236}">
                  <a16:creationId xmlns:a16="http://schemas.microsoft.com/office/drawing/2014/main" id="{C4D79D2D-8CFF-253E-5ECC-5FE18BAF41B6}"/>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7" name="Line 27">
              <a:extLst>
                <a:ext uri="{FF2B5EF4-FFF2-40B4-BE49-F238E27FC236}">
                  <a16:creationId xmlns:a16="http://schemas.microsoft.com/office/drawing/2014/main" id="{96955281-8C96-0D68-1326-BCAEE7B11228}"/>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8" name="Line 28">
              <a:extLst>
                <a:ext uri="{FF2B5EF4-FFF2-40B4-BE49-F238E27FC236}">
                  <a16:creationId xmlns:a16="http://schemas.microsoft.com/office/drawing/2014/main" id="{F53973DE-5BA2-A21E-436E-E1CEDE475AA3}"/>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9" name="Line 29">
              <a:extLst>
                <a:ext uri="{FF2B5EF4-FFF2-40B4-BE49-F238E27FC236}">
                  <a16:creationId xmlns:a16="http://schemas.microsoft.com/office/drawing/2014/main" id="{42BFFED0-FA03-A107-A9F6-C6CCBCF6CB35}"/>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10" name="TextBox 109">
            <a:extLst>
              <a:ext uri="{FF2B5EF4-FFF2-40B4-BE49-F238E27FC236}">
                <a16:creationId xmlns:a16="http://schemas.microsoft.com/office/drawing/2014/main" id="{6E290B80-F226-5E31-5BF5-D3916556AB34}"/>
              </a:ext>
            </a:extLst>
          </p:cNvPr>
          <p:cNvSpPr txBox="1"/>
          <p:nvPr/>
        </p:nvSpPr>
        <p:spPr>
          <a:xfrm>
            <a:off x="6328389" y="2282689"/>
            <a:ext cx="69688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roup 110">
            <a:extLst>
              <a:ext uri="{FF2B5EF4-FFF2-40B4-BE49-F238E27FC236}">
                <a16:creationId xmlns:a16="http://schemas.microsoft.com/office/drawing/2014/main" id="{18CC4DDE-3C4A-C701-87C3-C4A4A6B085FA}"/>
              </a:ext>
            </a:extLst>
          </p:cNvPr>
          <p:cNvGrpSpPr/>
          <p:nvPr/>
        </p:nvGrpSpPr>
        <p:grpSpPr bwMode="gray">
          <a:xfrm>
            <a:off x="7591526" y="2532408"/>
            <a:ext cx="287798" cy="367203"/>
            <a:chOff x="2410466" y="1666051"/>
            <a:chExt cx="415129" cy="360623"/>
          </a:xfrm>
        </p:grpSpPr>
        <p:sp>
          <p:nvSpPr>
            <p:cNvPr id="112" name="Rectangle 21">
              <a:extLst>
                <a:ext uri="{FF2B5EF4-FFF2-40B4-BE49-F238E27FC236}">
                  <a16:creationId xmlns:a16="http://schemas.microsoft.com/office/drawing/2014/main" id="{ED82C813-784B-4A31-DFA9-0C1A31FC215D}"/>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Rectangle 22">
              <a:extLst>
                <a:ext uri="{FF2B5EF4-FFF2-40B4-BE49-F238E27FC236}">
                  <a16:creationId xmlns:a16="http://schemas.microsoft.com/office/drawing/2014/main" id="{FD2DD272-29E0-4A0E-97DE-01B26831994F}"/>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23">
              <a:extLst>
                <a:ext uri="{FF2B5EF4-FFF2-40B4-BE49-F238E27FC236}">
                  <a16:creationId xmlns:a16="http://schemas.microsoft.com/office/drawing/2014/main" id="{E0B78EFC-47EC-28C8-BEDA-E8018D0D0F96}"/>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24">
              <a:extLst>
                <a:ext uri="{FF2B5EF4-FFF2-40B4-BE49-F238E27FC236}">
                  <a16:creationId xmlns:a16="http://schemas.microsoft.com/office/drawing/2014/main" id="{38D23008-0D44-6EE0-024A-23D43E0F9A2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6" name="Line 25">
              <a:extLst>
                <a:ext uri="{FF2B5EF4-FFF2-40B4-BE49-F238E27FC236}">
                  <a16:creationId xmlns:a16="http://schemas.microsoft.com/office/drawing/2014/main" id="{9368503D-6908-FACF-8D47-44ECE1776A00}"/>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7" name="Line 26">
              <a:extLst>
                <a:ext uri="{FF2B5EF4-FFF2-40B4-BE49-F238E27FC236}">
                  <a16:creationId xmlns:a16="http://schemas.microsoft.com/office/drawing/2014/main" id="{6B08FF3E-E751-3292-FF41-7DC9B30452D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8" name="Line 27">
              <a:extLst>
                <a:ext uri="{FF2B5EF4-FFF2-40B4-BE49-F238E27FC236}">
                  <a16:creationId xmlns:a16="http://schemas.microsoft.com/office/drawing/2014/main" id="{73EB4AD9-42D9-AFCB-8857-28EE929B6C4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Line 28">
              <a:extLst>
                <a:ext uri="{FF2B5EF4-FFF2-40B4-BE49-F238E27FC236}">
                  <a16:creationId xmlns:a16="http://schemas.microsoft.com/office/drawing/2014/main" id="{29335357-6D53-46DF-7149-6E15BF0C1551}"/>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0" name="Line 29">
              <a:extLst>
                <a:ext uri="{FF2B5EF4-FFF2-40B4-BE49-F238E27FC236}">
                  <a16:creationId xmlns:a16="http://schemas.microsoft.com/office/drawing/2014/main" id="{F5D838DF-6A0F-71A1-70D8-A1E3E325C8D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21" name="TextBox 120">
            <a:extLst>
              <a:ext uri="{FF2B5EF4-FFF2-40B4-BE49-F238E27FC236}">
                <a16:creationId xmlns:a16="http://schemas.microsoft.com/office/drawing/2014/main" id="{0AE89B0E-6075-B94B-4EB0-6A346B6427AC}"/>
              </a:ext>
            </a:extLst>
          </p:cNvPr>
          <p:cNvSpPr txBox="1"/>
          <p:nvPr/>
        </p:nvSpPr>
        <p:spPr>
          <a:xfrm>
            <a:off x="4023268" y="2227498"/>
            <a:ext cx="7050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2AB79501-23C7-EFD7-B95D-2C7B0E58E0DC}"/>
              </a:ext>
            </a:extLst>
          </p:cNvPr>
          <p:cNvSpPr/>
          <p:nvPr/>
        </p:nvSpPr>
        <p:spPr bwMode="gray">
          <a:xfrm>
            <a:off x="2422701" y="4611895"/>
            <a:ext cx="7507811" cy="220154"/>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144" name="Group 143">
            <a:extLst>
              <a:ext uri="{FF2B5EF4-FFF2-40B4-BE49-F238E27FC236}">
                <a16:creationId xmlns:a16="http://schemas.microsoft.com/office/drawing/2014/main" id="{58D64502-6FD3-4F74-E652-965923E446FB}"/>
              </a:ext>
            </a:extLst>
          </p:cNvPr>
          <p:cNvGrpSpPr/>
          <p:nvPr/>
        </p:nvGrpSpPr>
        <p:grpSpPr>
          <a:xfrm>
            <a:off x="2422701" y="4861048"/>
            <a:ext cx="7507811" cy="1838482"/>
            <a:chOff x="1162925" y="2001017"/>
            <a:chExt cx="10958808" cy="3637783"/>
          </a:xfrm>
        </p:grpSpPr>
        <p:sp>
          <p:nvSpPr>
            <p:cNvPr id="145" name="Rectangle 144">
              <a:extLst>
                <a:ext uri="{FF2B5EF4-FFF2-40B4-BE49-F238E27FC236}">
                  <a16:creationId xmlns:a16="http://schemas.microsoft.com/office/drawing/2014/main" id="{5D554F1D-36BC-19CB-4D62-F2934C545C7E}"/>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46" name="Picture 145">
              <a:extLst>
                <a:ext uri="{FF2B5EF4-FFF2-40B4-BE49-F238E27FC236}">
                  <a16:creationId xmlns:a16="http://schemas.microsoft.com/office/drawing/2014/main" id="{572F0CB8-A0C0-9977-10DE-D6B17D6AFB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47" name="Picture 146">
              <a:extLst>
                <a:ext uri="{FF2B5EF4-FFF2-40B4-BE49-F238E27FC236}">
                  <a16:creationId xmlns:a16="http://schemas.microsoft.com/office/drawing/2014/main" id="{09A76E02-EC63-DCB1-6333-F7EEF7D0B50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48" name="Picture 147">
              <a:extLst>
                <a:ext uri="{FF2B5EF4-FFF2-40B4-BE49-F238E27FC236}">
                  <a16:creationId xmlns:a16="http://schemas.microsoft.com/office/drawing/2014/main" id="{AB40FDC3-CD3F-B5D9-0FE2-2DA5C730F02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149" name="Picture 148">
              <a:extLst>
                <a:ext uri="{FF2B5EF4-FFF2-40B4-BE49-F238E27FC236}">
                  <a16:creationId xmlns:a16="http://schemas.microsoft.com/office/drawing/2014/main" id="{EC9D9705-4A70-F385-3DF3-DAC845349CA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150" name="Picture 149">
              <a:extLst>
                <a:ext uri="{FF2B5EF4-FFF2-40B4-BE49-F238E27FC236}">
                  <a16:creationId xmlns:a16="http://schemas.microsoft.com/office/drawing/2014/main" id="{9729D329-4E3F-B73F-07B2-AB63715647E7}"/>
                </a:ext>
              </a:extLst>
            </p:cNvPr>
            <p:cNvPicPr>
              <a:picLocks noChangeAspect="1"/>
            </p:cNvPicPr>
            <p:nvPr/>
          </p:nvPicPr>
          <p:blipFill>
            <a:blip r:embed="rId10" cstate="print">
              <a:extLst>
                <a:ext uri="{BEBA8EAE-BF5A-486C-A8C5-ECC9F3942E4B}">
                  <a14:imgProps xmlns:a14="http://schemas.microsoft.com/office/drawing/2010/main">
                    <a14:imgLayer r:embed="rId3">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51" name="TextBox 150">
              <a:extLst>
                <a:ext uri="{FF2B5EF4-FFF2-40B4-BE49-F238E27FC236}">
                  <a16:creationId xmlns:a16="http://schemas.microsoft.com/office/drawing/2014/main" id="{24A0CE3D-7E4A-FA3F-4E52-17A54738BD6B}"/>
                </a:ext>
              </a:extLst>
            </p:cNvPr>
            <p:cNvSpPr txBox="1"/>
            <p:nvPr/>
          </p:nvSpPr>
          <p:spPr>
            <a:xfrm>
              <a:off x="3452007" y="3575835"/>
              <a:ext cx="1124535" cy="874650"/>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52" name="TextBox 151">
              <a:extLst>
                <a:ext uri="{FF2B5EF4-FFF2-40B4-BE49-F238E27FC236}">
                  <a16:creationId xmlns:a16="http://schemas.microsoft.com/office/drawing/2014/main" id="{95936BD9-128E-379E-925C-1A6EFBE9C86B}"/>
                </a:ext>
              </a:extLst>
            </p:cNvPr>
            <p:cNvSpPr txBox="1"/>
            <p:nvPr/>
          </p:nvSpPr>
          <p:spPr>
            <a:xfrm>
              <a:off x="3807259" y="2938824"/>
              <a:ext cx="1783794"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3" name="TextBox 152">
              <a:extLst>
                <a:ext uri="{FF2B5EF4-FFF2-40B4-BE49-F238E27FC236}">
                  <a16:creationId xmlns:a16="http://schemas.microsoft.com/office/drawing/2014/main" id="{AE04EEED-F02F-FD21-7BBC-27DC1293B989}"/>
                </a:ext>
              </a:extLst>
            </p:cNvPr>
            <p:cNvSpPr txBox="1"/>
            <p:nvPr/>
          </p:nvSpPr>
          <p:spPr>
            <a:xfrm>
              <a:off x="7286945" y="2719497"/>
              <a:ext cx="2143934"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54" name="TextBox 153">
              <a:extLst>
                <a:ext uri="{FF2B5EF4-FFF2-40B4-BE49-F238E27FC236}">
                  <a16:creationId xmlns:a16="http://schemas.microsoft.com/office/drawing/2014/main" id="{F2DA6BF4-514E-E221-E1EB-03B9E87B6FB6}"/>
                </a:ext>
              </a:extLst>
            </p:cNvPr>
            <p:cNvSpPr txBox="1"/>
            <p:nvPr/>
          </p:nvSpPr>
          <p:spPr>
            <a:xfrm>
              <a:off x="7421461" y="3951256"/>
              <a:ext cx="578767"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55" name="TextBox 154">
              <a:extLst>
                <a:ext uri="{FF2B5EF4-FFF2-40B4-BE49-F238E27FC236}">
                  <a16:creationId xmlns:a16="http://schemas.microsoft.com/office/drawing/2014/main" id="{4064416F-BBAF-6005-68F2-2508DA944B49}"/>
                </a:ext>
              </a:extLst>
            </p:cNvPr>
            <p:cNvSpPr txBox="1"/>
            <p:nvPr/>
          </p:nvSpPr>
          <p:spPr>
            <a:xfrm>
              <a:off x="7574163" y="3378269"/>
              <a:ext cx="17193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6" name="Rectangle 155">
              <a:extLst>
                <a:ext uri="{FF2B5EF4-FFF2-40B4-BE49-F238E27FC236}">
                  <a16:creationId xmlns:a16="http://schemas.microsoft.com/office/drawing/2014/main" id="{BCB91036-4315-0F3B-120D-8B930AAFD948}"/>
                </a:ext>
              </a:extLst>
            </p:cNvPr>
            <p:cNvSpPr/>
            <p:nvPr/>
          </p:nvSpPr>
          <p:spPr>
            <a:xfrm>
              <a:off x="3745380" y="2077897"/>
              <a:ext cx="2805270"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57" name="Rectangle 156">
              <a:extLst>
                <a:ext uri="{FF2B5EF4-FFF2-40B4-BE49-F238E27FC236}">
                  <a16:creationId xmlns:a16="http://schemas.microsoft.com/office/drawing/2014/main" id="{1264B793-2E27-ADBE-B3C5-17D6A0A00E11}"/>
                </a:ext>
              </a:extLst>
            </p:cNvPr>
            <p:cNvSpPr/>
            <p:nvPr/>
          </p:nvSpPr>
          <p:spPr>
            <a:xfrm>
              <a:off x="7257596" y="2053941"/>
              <a:ext cx="2501748"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58" name="Picture 14" descr="Leading from the Edge: How Edge computing is revolutionizing micro data  construction - DCD">
              <a:extLst>
                <a:ext uri="{FF2B5EF4-FFF2-40B4-BE49-F238E27FC236}">
                  <a16:creationId xmlns:a16="http://schemas.microsoft.com/office/drawing/2014/main" id="{F16C02F4-48B2-E27F-AC2C-548581FBEF7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159" name="Rectangle 158">
              <a:extLst>
                <a:ext uri="{FF2B5EF4-FFF2-40B4-BE49-F238E27FC236}">
                  <a16:creationId xmlns:a16="http://schemas.microsoft.com/office/drawing/2014/main" id="{54382E20-6CC0-E3DC-6F22-204E4BE2F4A5}"/>
                </a:ext>
              </a:extLst>
            </p:cNvPr>
            <p:cNvSpPr/>
            <p:nvPr/>
          </p:nvSpPr>
          <p:spPr>
            <a:xfrm>
              <a:off x="10211758" y="2053941"/>
              <a:ext cx="1650049"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160" name="Group 159">
              <a:extLst>
                <a:ext uri="{FF2B5EF4-FFF2-40B4-BE49-F238E27FC236}">
                  <a16:creationId xmlns:a16="http://schemas.microsoft.com/office/drawing/2014/main" id="{97075D8B-75D2-CCE9-F0E6-6055CB8594D1}"/>
                </a:ext>
              </a:extLst>
            </p:cNvPr>
            <p:cNvGrpSpPr/>
            <p:nvPr/>
          </p:nvGrpSpPr>
          <p:grpSpPr>
            <a:xfrm>
              <a:off x="3197371" y="2001017"/>
              <a:ext cx="6512863" cy="3637783"/>
              <a:chOff x="3197371" y="2001017"/>
              <a:chExt cx="6512863" cy="3153359"/>
            </a:xfrm>
          </p:grpSpPr>
          <p:cxnSp>
            <p:nvCxnSpPr>
              <p:cNvPr id="175" name="Straight Connector 174">
                <a:extLst>
                  <a:ext uri="{FF2B5EF4-FFF2-40B4-BE49-F238E27FC236}">
                    <a16:creationId xmlns:a16="http://schemas.microsoft.com/office/drawing/2014/main" id="{0C2D473C-A7A0-1D08-8C2F-7DDE094C865B}"/>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76" name="Straight Connector 175">
                <a:extLst>
                  <a:ext uri="{FF2B5EF4-FFF2-40B4-BE49-F238E27FC236}">
                    <a16:creationId xmlns:a16="http://schemas.microsoft.com/office/drawing/2014/main" id="{BCDA14F0-D4D1-4166-BAB7-B4A7EAFEFF9E}"/>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77" name="Straight Connector 176">
                <a:extLst>
                  <a:ext uri="{FF2B5EF4-FFF2-40B4-BE49-F238E27FC236}">
                    <a16:creationId xmlns:a16="http://schemas.microsoft.com/office/drawing/2014/main" id="{2967530F-3A0E-97D3-3C44-20F24A659841}"/>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61" name="Rectangle 160">
              <a:extLst>
                <a:ext uri="{FF2B5EF4-FFF2-40B4-BE49-F238E27FC236}">
                  <a16:creationId xmlns:a16="http://schemas.microsoft.com/office/drawing/2014/main" id="{5214970C-8E8E-933A-56E2-3A0CA2C33A70}"/>
                </a:ext>
              </a:extLst>
            </p:cNvPr>
            <p:cNvSpPr/>
            <p:nvPr/>
          </p:nvSpPr>
          <p:spPr>
            <a:xfrm>
              <a:off x="1162925" y="2076797"/>
              <a:ext cx="2072902"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162" name="Picture 161">
              <a:extLst>
                <a:ext uri="{FF2B5EF4-FFF2-40B4-BE49-F238E27FC236}">
                  <a16:creationId xmlns:a16="http://schemas.microsoft.com/office/drawing/2014/main" id="{33894A5B-DAC0-7124-FF9D-55BEC8D6296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163" name="Picture 162">
              <a:extLst>
                <a:ext uri="{FF2B5EF4-FFF2-40B4-BE49-F238E27FC236}">
                  <a16:creationId xmlns:a16="http://schemas.microsoft.com/office/drawing/2014/main" id="{82F0417D-6B32-B0BF-00A5-6FD5A332BEA5}"/>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164" name="Picture 2" descr="Integrate Oracle Netsuite | CyTrack Customer Experience Technology">
              <a:extLst>
                <a:ext uri="{FF2B5EF4-FFF2-40B4-BE49-F238E27FC236}">
                  <a16:creationId xmlns:a16="http://schemas.microsoft.com/office/drawing/2014/main" id="{672AC116-DC9D-C852-70EE-F484869C5B6D}"/>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5" name="Picture 2">
              <a:extLst>
                <a:ext uri="{FF2B5EF4-FFF2-40B4-BE49-F238E27FC236}">
                  <a16:creationId xmlns:a16="http://schemas.microsoft.com/office/drawing/2014/main" id="{F8A9E475-85F4-8052-D238-53469BC80780}"/>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6" name="Picture 4" descr="monday.com logo">
              <a:extLst>
                <a:ext uri="{FF2B5EF4-FFF2-40B4-BE49-F238E27FC236}">
                  <a16:creationId xmlns:a16="http://schemas.microsoft.com/office/drawing/2014/main" id="{0112D494-2943-6289-9977-03D6D1B16A9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a:extLst>
                <a:ext uri="{FF2B5EF4-FFF2-40B4-BE49-F238E27FC236}">
                  <a16:creationId xmlns:a16="http://schemas.microsoft.com/office/drawing/2014/main" id="{5DBCD49A-3B29-6779-CA8F-DC0C57C6BDA9}"/>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67">
              <a:extLst>
                <a:ext uri="{FF2B5EF4-FFF2-40B4-BE49-F238E27FC236}">
                  <a16:creationId xmlns:a16="http://schemas.microsoft.com/office/drawing/2014/main" id="{A48B5C32-A63A-F720-12C6-51B92CF19B05}"/>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169" name="Picture 168">
              <a:extLst>
                <a:ext uri="{FF2B5EF4-FFF2-40B4-BE49-F238E27FC236}">
                  <a16:creationId xmlns:a16="http://schemas.microsoft.com/office/drawing/2014/main" id="{849E06A0-D91F-4C78-D829-FC40740ECC5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170" name="TextBox 169">
              <a:extLst>
                <a:ext uri="{FF2B5EF4-FFF2-40B4-BE49-F238E27FC236}">
                  <a16:creationId xmlns:a16="http://schemas.microsoft.com/office/drawing/2014/main" id="{48BEDE76-40BD-B233-0799-81A5F8F45D5C}"/>
                </a:ext>
              </a:extLst>
            </p:cNvPr>
            <p:cNvSpPr txBox="1"/>
            <p:nvPr/>
          </p:nvSpPr>
          <p:spPr>
            <a:xfrm>
              <a:off x="8362637" y="3942995"/>
              <a:ext cx="8899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71" name="TextBox 170">
              <a:extLst>
                <a:ext uri="{FF2B5EF4-FFF2-40B4-BE49-F238E27FC236}">
                  <a16:creationId xmlns:a16="http://schemas.microsoft.com/office/drawing/2014/main" id="{C7F116CC-9A4D-DFF1-8B4F-9C56794950BA}"/>
                </a:ext>
              </a:extLst>
            </p:cNvPr>
            <p:cNvSpPr txBox="1"/>
            <p:nvPr/>
          </p:nvSpPr>
          <p:spPr>
            <a:xfrm>
              <a:off x="4922094" y="3536938"/>
              <a:ext cx="578767"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72" name="TextBox 171">
              <a:extLst>
                <a:ext uri="{FF2B5EF4-FFF2-40B4-BE49-F238E27FC236}">
                  <a16:creationId xmlns:a16="http://schemas.microsoft.com/office/drawing/2014/main" id="{F322A79E-49EF-39C3-D5D0-ACDC627F0E25}"/>
                </a:ext>
              </a:extLst>
            </p:cNvPr>
            <p:cNvSpPr txBox="1"/>
            <p:nvPr/>
          </p:nvSpPr>
          <p:spPr>
            <a:xfrm>
              <a:off x="5275366" y="4031725"/>
              <a:ext cx="8899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173" name="TextBox 172">
              <a:extLst>
                <a:ext uri="{FF2B5EF4-FFF2-40B4-BE49-F238E27FC236}">
                  <a16:creationId xmlns:a16="http://schemas.microsoft.com/office/drawing/2014/main" id="{7D53ABDA-EEBD-C8D7-5743-943E874AAF00}"/>
                </a:ext>
              </a:extLst>
            </p:cNvPr>
            <p:cNvSpPr txBox="1"/>
            <p:nvPr/>
          </p:nvSpPr>
          <p:spPr>
            <a:xfrm>
              <a:off x="10456374" y="4815824"/>
              <a:ext cx="1089144" cy="5480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174" name="TextBox 173">
              <a:extLst>
                <a:ext uri="{FF2B5EF4-FFF2-40B4-BE49-F238E27FC236}">
                  <a16:creationId xmlns:a16="http://schemas.microsoft.com/office/drawing/2014/main" id="{660B066A-8792-CAD6-583E-AD05CAE61993}"/>
                </a:ext>
              </a:extLst>
            </p:cNvPr>
            <p:cNvSpPr txBox="1"/>
            <p:nvPr/>
          </p:nvSpPr>
          <p:spPr>
            <a:xfrm>
              <a:off x="3810260" y="4815824"/>
              <a:ext cx="2525284" cy="5480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sp>
        <p:nvSpPr>
          <p:cNvPr id="178" name="Rectangle 177">
            <a:extLst>
              <a:ext uri="{FF2B5EF4-FFF2-40B4-BE49-F238E27FC236}">
                <a16:creationId xmlns:a16="http://schemas.microsoft.com/office/drawing/2014/main" id="{7596E952-EB6C-8A56-B2AC-C56ACAA60F51}"/>
              </a:ext>
            </a:extLst>
          </p:cNvPr>
          <p:cNvSpPr/>
          <p:nvPr/>
        </p:nvSpPr>
        <p:spPr bwMode="gray">
          <a:xfrm>
            <a:off x="4055046" y="4083492"/>
            <a:ext cx="3933066" cy="243145"/>
          </a:xfrm>
          <a:prstGeom prst="rect">
            <a:avLst/>
          </a:prstGeom>
          <a:solidFill>
            <a:srgbClr val="FF7C00"/>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charset="0"/>
                <a:ea typeface="+mn-ea"/>
                <a:cs typeface="+mn-cs"/>
              </a:rPr>
              <a:t>Trusted Data Products</a:t>
            </a:r>
          </a:p>
        </p:txBody>
      </p:sp>
      <p:sp>
        <p:nvSpPr>
          <p:cNvPr id="186" name="TextBox 185">
            <a:extLst>
              <a:ext uri="{FF2B5EF4-FFF2-40B4-BE49-F238E27FC236}">
                <a16:creationId xmlns:a16="http://schemas.microsoft.com/office/drawing/2014/main" id="{82342C01-3FC9-9B85-7E04-C4742E743978}"/>
              </a:ext>
            </a:extLst>
          </p:cNvPr>
          <p:cNvSpPr txBox="1"/>
          <p:nvPr/>
        </p:nvSpPr>
        <p:spPr>
          <a:xfrm>
            <a:off x="4577723" y="3665692"/>
            <a:ext cx="3129170" cy="30777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sp>
        <p:nvSpPr>
          <p:cNvPr id="187" name="Can 186">
            <a:extLst>
              <a:ext uri="{FF2B5EF4-FFF2-40B4-BE49-F238E27FC236}">
                <a16:creationId xmlns:a16="http://schemas.microsoft.com/office/drawing/2014/main" id="{C2E1A2B5-667E-6397-39B1-2C242B89B523}"/>
              </a:ext>
            </a:extLst>
          </p:cNvPr>
          <p:cNvSpPr/>
          <p:nvPr/>
        </p:nvSpPr>
        <p:spPr bwMode="gray">
          <a:xfrm>
            <a:off x="4210450"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88" name="Can 187">
            <a:extLst>
              <a:ext uri="{FF2B5EF4-FFF2-40B4-BE49-F238E27FC236}">
                <a16:creationId xmlns:a16="http://schemas.microsoft.com/office/drawing/2014/main" id="{50B7B03F-2C60-CD99-EBC5-3FE4DB0D5073}"/>
              </a:ext>
            </a:extLst>
          </p:cNvPr>
          <p:cNvSpPr/>
          <p:nvPr/>
        </p:nvSpPr>
        <p:spPr bwMode="gray">
          <a:xfrm>
            <a:off x="4618816"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89" name="Can 188">
            <a:extLst>
              <a:ext uri="{FF2B5EF4-FFF2-40B4-BE49-F238E27FC236}">
                <a16:creationId xmlns:a16="http://schemas.microsoft.com/office/drawing/2014/main" id="{0293EB92-EF46-54E5-4905-9D3DBF0B4BF1}"/>
              </a:ext>
            </a:extLst>
          </p:cNvPr>
          <p:cNvSpPr/>
          <p:nvPr/>
        </p:nvSpPr>
        <p:spPr bwMode="gray">
          <a:xfrm>
            <a:off x="5006694"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90" name="Can 189">
            <a:extLst>
              <a:ext uri="{FF2B5EF4-FFF2-40B4-BE49-F238E27FC236}">
                <a16:creationId xmlns:a16="http://schemas.microsoft.com/office/drawing/2014/main" id="{D1EB5F62-1E7B-E454-A7AB-9510193FF304}"/>
              </a:ext>
            </a:extLst>
          </p:cNvPr>
          <p:cNvSpPr/>
          <p:nvPr/>
        </p:nvSpPr>
        <p:spPr bwMode="gray">
          <a:xfrm>
            <a:off x="6769805"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91" name="Can 190">
            <a:extLst>
              <a:ext uri="{FF2B5EF4-FFF2-40B4-BE49-F238E27FC236}">
                <a16:creationId xmlns:a16="http://schemas.microsoft.com/office/drawing/2014/main" id="{DA4DF36F-3618-2FC0-9798-6D87EDFB2A33}"/>
              </a:ext>
            </a:extLst>
          </p:cNvPr>
          <p:cNvSpPr/>
          <p:nvPr/>
        </p:nvSpPr>
        <p:spPr bwMode="gray">
          <a:xfrm>
            <a:off x="7178170"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92" name="Can 191">
            <a:extLst>
              <a:ext uri="{FF2B5EF4-FFF2-40B4-BE49-F238E27FC236}">
                <a16:creationId xmlns:a16="http://schemas.microsoft.com/office/drawing/2014/main" id="{673B5D81-4C7A-F758-6BA8-E3ECC096CF7F}"/>
              </a:ext>
            </a:extLst>
          </p:cNvPr>
          <p:cNvSpPr/>
          <p:nvPr/>
        </p:nvSpPr>
        <p:spPr bwMode="gray">
          <a:xfrm>
            <a:off x="7566048" y="408472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193" name="TextBox 192">
            <a:extLst>
              <a:ext uri="{FF2B5EF4-FFF2-40B4-BE49-F238E27FC236}">
                <a16:creationId xmlns:a16="http://schemas.microsoft.com/office/drawing/2014/main" id="{4E8AA6D2-F485-B3F5-D83C-78657D08A862}"/>
              </a:ext>
            </a:extLst>
          </p:cNvPr>
          <p:cNvSpPr txBox="1"/>
          <p:nvPr/>
        </p:nvSpPr>
        <p:spPr>
          <a:xfrm>
            <a:off x="4179356" y="3850173"/>
            <a:ext cx="893193" cy="246221"/>
          </a:xfrm>
          <a:prstGeom prst="rect">
            <a:avLst/>
          </a:prstGeom>
          <a:noFill/>
        </p:spPr>
        <p:txBody>
          <a:bodyPr wrap="none" rtlCol="0">
            <a:spAutoFit/>
          </a:bodyPr>
          <a:lstStyle/>
          <a:p>
            <a:r>
              <a:rPr lang="en-GB" sz="1000"/>
              <a:t>Parquet files</a:t>
            </a:r>
            <a:endParaRPr lang="en-GB" sz="1000">
              <a:solidFill>
                <a:schemeClr val="tx1"/>
              </a:solidFill>
            </a:endParaRPr>
          </a:p>
        </p:txBody>
      </p:sp>
      <p:sp>
        <p:nvSpPr>
          <p:cNvPr id="194" name="TextBox 193">
            <a:extLst>
              <a:ext uri="{FF2B5EF4-FFF2-40B4-BE49-F238E27FC236}">
                <a16:creationId xmlns:a16="http://schemas.microsoft.com/office/drawing/2014/main" id="{804BAC50-0A5E-E39A-28E7-A51E72B03FC6}"/>
              </a:ext>
            </a:extLst>
          </p:cNvPr>
          <p:cNvSpPr txBox="1"/>
          <p:nvPr/>
        </p:nvSpPr>
        <p:spPr>
          <a:xfrm>
            <a:off x="6813586" y="3851160"/>
            <a:ext cx="893193" cy="246221"/>
          </a:xfrm>
          <a:prstGeom prst="rect">
            <a:avLst/>
          </a:prstGeom>
          <a:noFill/>
        </p:spPr>
        <p:txBody>
          <a:bodyPr wrap="none" rtlCol="0">
            <a:spAutoFit/>
          </a:bodyPr>
          <a:lstStyle/>
          <a:p>
            <a:r>
              <a:rPr lang="en-GB" sz="1000"/>
              <a:t>Parquet files</a:t>
            </a:r>
            <a:endParaRPr lang="en-GB" sz="1000">
              <a:solidFill>
                <a:schemeClr val="tx1"/>
              </a:solidFill>
            </a:endParaRPr>
          </a:p>
        </p:txBody>
      </p:sp>
      <p:cxnSp>
        <p:nvCxnSpPr>
          <p:cNvPr id="196" name="Straight Connector 195">
            <a:extLst>
              <a:ext uri="{FF2B5EF4-FFF2-40B4-BE49-F238E27FC236}">
                <a16:creationId xmlns:a16="http://schemas.microsoft.com/office/drawing/2014/main" id="{3D8DA8AE-D2E4-BA7F-29A8-6BBE9D3CCD6A}"/>
              </a:ext>
            </a:extLst>
          </p:cNvPr>
          <p:cNvCxnSpPr>
            <a:cxnSpLocks/>
            <a:endCxn id="187" idx="1"/>
          </p:cNvCxnSpPr>
          <p:nvPr/>
        </p:nvCxnSpPr>
        <p:spPr bwMode="auto">
          <a:xfrm>
            <a:off x="4333520" y="3005314"/>
            <a:ext cx="30949" cy="10794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F950B398-F0C4-F2E7-EACD-018CFC5C07EC}"/>
              </a:ext>
            </a:extLst>
          </p:cNvPr>
          <p:cNvCxnSpPr>
            <a:cxnSpLocks/>
            <a:endCxn id="189" idx="0"/>
          </p:cNvCxnSpPr>
          <p:nvPr/>
        </p:nvCxnSpPr>
        <p:spPr bwMode="auto">
          <a:xfrm flipH="1">
            <a:off x="5160713" y="2943699"/>
            <a:ext cx="250571" cy="11866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4E5FEC65-8B40-20EB-B154-72BBF4A67FCE}"/>
              </a:ext>
            </a:extLst>
          </p:cNvPr>
          <p:cNvCxnSpPr>
            <a:cxnSpLocks/>
            <a:endCxn id="191" idx="0"/>
          </p:cNvCxnSpPr>
          <p:nvPr/>
        </p:nvCxnSpPr>
        <p:spPr bwMode="auto">
          <a:xfrm>
            <a:off x="6711355" y="3021983"/>
            <a:ext cx="620834" cy="110838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2" name="TextBox 201">
            <a:extLst>
              <a:ext uri="{FF2B5EF4-FFF2-40B4-BE49-F238E27FC236}">
                <a16:creationId xmlns:a16="http://schemas.microsoft.com/office/drawing/2014/main" id="{30F752FE-763F-E4FF-DCE8-261DEB431ADE}"/>
              </a:ext>
            </a:extLst>
          </p:cNvPr>
          <p:cNvSpPr txBox="1"/>
          <p:nvPr/>
        </p:nvSpPr>
        <p:spPr>
          <a:xfrm>
            <a:off x="585789" y="2370022"/>
            <a:ext cx="16658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Several vendors</a:t>
            </a:r>
          </a:p>
        </p:txBody>
      </p:sp>
      <p:sp>
        <p:nvSpPr>
          <p:cNvPr id="203" name="Rectangle 202">
            <a:extLst>
              <a:ext uri="{FF2B5EF4-FFF2-40B4-BE49-F238E27FC236}">
                <a16:creationId xmlns:a16="http://schemas.microsoft.com/office/drawing/2014/main" id="{AE3646ED-AF36-B7CE-F65C-6185CBDA6EA1}"/>
              </a:ext>
            </a:extLst>
          </p:cNvPr>
          <p:cNvSpPr/>
          <p:nvPr/>
        </p:nvSpPr>
        <p:spPr bwMode="gray">
          <a:xfrm>
            <a:off x="5384939" y="3469077"/>
            <a:ext cx="1384866" cy="14203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204" name="Group 203">
            <a:extLst>
              <a:ext uri="{FF2B5EF4-FFF2-40B4-BE49-F238E27FC236}">
                <a16:creationId xmlns:a16="http://schemas.microsoft.com/office/drawing/2014/main" id="{6886D1A7-47F0-2424-B882-7E180BA8A92F}"/>
              </a:ext>
            </a:extLst>
          </p:cNvPr>
          <p:cNvGrpSpPr/>
          <p:nvPr/>
        </p:nvGrpSpPr>
        <p:grpSpPr>
          <a:xfrm>
            <a:off x="5512786" y="3302494"/>
            <a:ext cx="1133324" cy="404678"/>
            <a:chOff x="2362780" y="2906286"/>
            <a:chExt cx="756014" cy="201206"/>
          </a:xfrm>
          <a:solidFill>
            <a:schemeClr val="tx1"/>
          </a:solidFill>
          <a:effectLst/>
        </p:grpSpPr>
        <p:sp>
          <p:nvSpPr>
            <p:cNvPr id="206" name="Up Arrow 205">
              <a:extLst>
                <a:ext uri="{FF2B5EF4-FFF2-40B4-BE49-F238E27FC236}">
                  <a16:creationId xmlns:a16="http://schemas.microsoft.com/office/drawing/2014/main" id="{50D83CEF-57B3-54A7-AE2E-949206F0FC25}"/>
                </a:ext>
              </a:extLst>
            </p:cNvPr>
            <p:cNvSpPr/>
            <p:nvPr/>
          </p:nvSpPr>
          <p:spPr bwMode="auto">
            <a:xfrm>
              <a:off x="2362780" y="2906483"/>
              <a:ext cx="118806" cy="201009"/>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207" name="Up Arrow 206">
              <a:extLst>
                <a:ext uri="{FF2B5EF4-FFF2-40B4-BE49-F238E27FC236}">
                  <a16:creationId xmlns:a16="http://schemas.microsoft.com/office/drawing/2014/main" id="{D2CDCD27-3645-9D86-D387-8B0D26A8C7D4}"/>
                </a:ext>
              </a:extLst>
            </p:cNvPr>
            <p:cNvSpPr/>
            <p:nvPr/>
          </p:nvSpPr>
          <p:spPr bwMode="auto">
            <a:xfrm>
              <a:off x="2999988" y="2906286"/>
              <a:ext cx="118806" cy="201009"/>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195" name="TextBox 194">
            <a:extLst>
              <a:ext uri="{FF2B5EF4-FFF2-40B4-BE49-F238E27FC236}">
                <a16:creationId xmlns:a16="http://schemas.microsoft.com/office/drawing/2014/main" id="{2131BE1E-4DF1-DEC4-122B-DD61A7AAF32D}"/>
              </a:ext>
            </a:extLst>
          </p:cNvPr>
          <p:cNvSpPr txBox="1"/>
          <p:nvPr/>
        </p:nvSpPr>
        <p:spPr>
          <a:xfrm>
            <a:off x="7381886" y="2131587"/>
            <a:ext cx="69688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cxnSp>
        <p:nvCxnSpPr>
          <p:cNvPr id="197" name="Straight Connector 196">
            <a:extLst>
              <a:ext uri="{FF2B5EF4-FFF2-40B4-BE49-F238E27FC236}">
                <a16:creationId xmlns:a16="http://schemas.microsoft.com/office/drawing/2014/main" id="{875664A7-C59D-5996-FFFA-DD4161EC92E6}"/>
              </a:ext>
            </a:extLst>
          </p:cNvPr>
          <p:cNvCxnSpPr>
            <a:cxnSpLocks/>
            <a:endCxn id="192" idx="0"/>
          </p:cNvCxnSpPr>
          <p:nvPr/>
        </p:nvCxnSpPr>
        <p:spPr bwMode="auto">
          <a:xfrm flipH="1">
            <a:off x="7720067" y="2803030"/>
            <a:ext cx="3974" cy="132733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79" name="Group 178">
            <a:extLst>
              <a:ext uri="{FF2B5EF4-FFF2-40B4-BE49-F238E27FC236}">
                <a16:creationId xmlns:a16="http://schemas.microsoft.com/office/drawing/2014/main" id="{4A60A0B7-79D9-53BE-91B9-D99E423077AA}"/>
              </a:ext>
            </a:extLst>
          </p:cNvPr>
          <p:cNvGrpSpPr/>
          <p:nvPr/>
        </p:nvGrpSpPr>
        <p:grpSpPr>
          <a:xfrm>
            <a:off x="4266532" y="4169090"/>
            <a:ext cx="3526441" cy="639480"/>
            <a:chOff x="1399246" y="2906286"/>
            <a:chExt cx="2578489" cy="201267"/>
          </a:xfrm>
        </p:grpSpPr>
        <p:sp>
          <p:nvSpPr>
            <p:cNvPr id="180" name="Up Arrow 179">
              <a:extLst>
                <a:ext uri="{FF2B5EF4-FFF2-40B4-BE49-F238E27FC236}">
                  <a16:creationId xmlns:a16="http://schemas.microsoft.com/office/drawing/2014/main" id="{C55B65CA-7A1A-1CC1-17D1-5B5F5DCC3B73}"/>
                </a:ext>
              </a:extLst>
            </p:cNvPr>
            <p:cNvSpPr/>
            <p:nvPr/>
          </p:nvSpPr>
          <p:spPr bwMode="auto">
            <a:xfrm>
              <a:off x="1692537" y="2906544"/>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1" name="Up Arrow 180">
              <a:extLst>
                <a:ext uri="{FF2B5EF4-FFF2-40B4-BE49-F238E27FC236}">
                  <a16:creationId xmlns:a16="http://schemas.microsoft.com/office/drawing/2014/main" id="{6E2D4D58-4480-F3A7-A739-6D53CE3C0C5E}"/>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2" name="Up Arrow 181">
              <a:extLst>
                <a:ext uri="{FF2B5EF4-FFF2-40B4-BE49-F238E27FC236}">
                  <a16:creationId xmlns:a16="http://schemas.microsoft.com/office/drawing/2014/main" id="{475EA10B-89B3-EEFD-336F-F10F93169BC9}"/>
                </a:ext>
              </a:extLst>
            </p:cNvPr>
            <p:cNvSpPr/>
            <p:nvPr/>
          </p:nvSpPr>
          <p:spPr bwMode="auto">
            <a:xfrm>
              <a:off x="1399246"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3" name="Up Arrow 182">
              <a:extLst>
                <a:ext uri="{FF2B5EF4-FFF2-40B4-BE49-F238E27FC236}">
                  <a16:creationId xmlns:a16="http://schemas.microsoft.com/office/drawing/2014/main" id="{AB3622CD-DBE3-3689-0ECE-F733316FB830}"/>
                </a:ext>
              </a:extLst>
            </p:cNvPr>
            <p:cNvSpPr/>
            <p:nvPr/>
          </p:nvSpPr>
          <p:spPr bwMode="auto">
            <a:xfrm>
              <a:off x="359148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 name="Up Arrow 183">
              <a:extLst>
                <a:ext uri="{FF2B5EF4-FFF2-40B4-BE49-F238E27FC236}">
                  <a16:creationId xmlns:a16="http://schemas.microsoft.com/office/drawing/2014/main" id="{69DBEBB2-DB3E-D33A-4E00-B5BB3C67CF9C}"/>
                </a:ext>
              </a:extLst>
            </p:cNvPr>
            <p:cNvSpPr/>
            <p:nvPr/>
          </p:nvSpPr>
          <p:spPr bwMode="auto">
            <a:xfrm>
              <a:off x="1977188"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 name="Up Arrow 184">
              <a:extLst>
                <a:ext uri="{FF2B5EF4-FFF2-40B4-BE49-F238E27FC236}">
                  <a16:creationId xmlns:a16="http://schemas.microsoft.com/office/drawing/2014/main" id="{1595B53D-7D9A-4108-4255-B4FE2BEF5546}"/>
                </a:ext>
              </a:extLst>
            </p:cNvPr>
            <p:cNvSpPr/>
            <p:nvPr/>
          </p:nvSpPr>
          <p:spPr bwMode="auto">
            <a:xfrm>
              <a:off x="327541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205" name="Group 204">
            <a:extLst>
              <a:ext uri="{FF2B5EF4-FFF2-40B4-BE49-F238E27FC236}">
                <a16:creationId xmlns:a16="http://schemas.microsoft.com/office/drawing/2014/main" id="{8630F7E7-DE14-FA62-05D1-B97A011DA2C8}"/>
              </a:ext>
            </a:extLst>
          </p:cNvPr>
          <p:cNvGrpSpPr/>
          <p:nvPr/>
        </p:nvGrpSpPr>
        <p:grpSpPr bwMode="gray">
          <a:xfrm>
            <a:off x="9553880" y="1005173"/>
            <a:ext cx="237544" cy="280588"/>
            <a:chOff x="2410466" y="1666051"/>
            <a:chExt cx="415129" cy="360623"/>
          </a:xfrm>
        </p:grpSpPr>
        <p:sp>
          <p:nvSpPr>
            <p:cNvPr id="208" name="Rectangle 21">
              <a:extLst>
                <a:ext uri="{FF2B5EF4-FFF2-40B4-BE49-F238E27FC236}">
                  <a16:creationId xmlns:a16="http://schemas.microsoft.com/office/drawing/2014/main" id="{950F7920-384B-6640-8374-B7FC8A1413EE}"/>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9" name="Rectangle 22">
              <a:extLst>
                <a:ext uri="{FF2B5EF4-FFF2-40B4-BE49-F238E27FC236}">
                  <a16:creationId xmlns:a16="http://schemas.microsoft.com/office/drawing/2014/main" id="{6745D754-68A0-8F12-CD77-6063F07C0CF8}"/>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0" name="Line 23">
              <a:extLst>
                <a:ext uri="{FF2B5EF4-FFF2-40B4-BE49-F238E27FC236}">
                  <a16:creationId xmlns:a16="http://schemas.microsoft.com/office/drawing/2014/main" id="{0B8104B9-8489-E65D-44E6-DA5A11AE0D8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1" name="Line 24">
              <a:extLst>
                <a:ext uri="{FF2B5EF4-FFF2-40B4-BE49-F238E27FC236}">
                  <a16:creationId xmlns:a16="http://schemas.microsoft.com/office/drawing/2014/main" id="{80BEF9C0-1B0F-BDC0-81E0-7AFF6851109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2" name="Line 25">
              <a:extLst>
                <a:ext uri="{FF2B5EF4-FFF2-40B4-BE49-F238E27FC236}">
                  <a16:creationId xmlns:a16="http://schemas.microsoft.com/office/drawing/2014/main" id="{D33C8537-B720-3EDF-F630-EA219EA0EC83}"/>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3" name="Line 26">
              <a:extLst>
                <a:ext uri="{FF2B5EF4-FFF2-40B4-BE49-F238E27FC236}">
                  <a16:creationId xmlns:a16="http://schemas.microsoft.com/office/drawing/2014/main" id="{566A07E1-E631-ACE0-F2BA-7A7F4B2A69A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4" name="Line 27">
              <a:extLst>
                <a:ext uri="{FF2B5EF4-FFF2-40B4-BE49-F238E27FC236}">
                  <a16:creationId xmlns:a16="http://schemas.microsoft.com/office/drawing/2014/main" id="{72FD4E7B-E4C3-D5AC-411F-B3957FA11E5F}"/>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5" name="Line 28">
              <a:extLst>
                <a:ext uri="{FF2B5EF4-FFF2-40B4-BE49-F238E27FC236}">
                  <a16:creationId xmlns:a16="http://schemas.microsoft.com/office/drawing/2014/main" id="{B1B037EA-98EF-3ED8-1D38-7AD097F30042}"/>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6" name="Line 29">
              <a:extLst>
                <a:ext uri="{FF2B5EF4-FFF2-40B4-BE49-F238E27FC236}">
                  <a16:creationId xmlns:a16="http://schemas.microsoft.com/office/drawing/2014/main" id="{5E60EF64-305E-A697-7FE1-79CC35F56E07}"/>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17" name="Group 216">
            <a:extLst>
              <a:ext uri="{FF2B5EF4-FFF2-40B4-BE49-F238E27FC236}">
                <a16:creationId xmlns:a16="http://schemas.microsoft.com/office/drawing/2014/main" id="{C0B289B8-4E17-80ED-4267-ED85A1085B90}"/>
              </a:ext>
            </a:extLst>
          </p:cNvPr>
          <p:cNvGrpSpPr/>
          <p:nvPr/>
        </p:nvGrpSpPr>
        <p:grpSpPr bwMode="gray">
          <a:xfrm>
            <a:off x="9553880" y="1373705"/>
            <a:ext cx="237544" cy="280588"/>
            <a:chOff x="2410466" y="1666051"/>
            <a:chExt cx="415129" cy="360623"/>
          </a:xfrm>
        </p:grpSpPr>
        <p:sp>
          <p:nvSpPr>
            <p:cNvPr id="218" name="Rectangle 21">
              <a:extLst>
                <a:ext uri="{FF2B5EF4-FFF2-40B4-BE49-F238E27FC236}">
                  <a16:creationId xmlns:a16="http://schemas.microsoft.com/office/drawing/2014/main" id="{08D9AEEC-A618-8460-EDB1-37C2CD58294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9" name="Rectangle 22">
              <a:extLst>
                <a:ext uri="{FF2B5EF4-FFF2-40B4-BE49-F238E27FC236}">
                  <a16:creationId xmlns:a16="http://schemas.microsoft.com/office/drawing/2014/main" id="{BE4DC2BF-83EB-0B84-923D-9EFB632F2461}"/>
                </a:ext>
              </a:extLst>
            </p:cNvPr>
            <p:cNvSpPr>
              <a:spLocks noChangeArrowheads="1"/>
            </p:cNvSpPr>
            <p:nvPr/>
          </p:nvSpPr>
          <p:spPr bwMode="gray">
            <a:xfrm>
              <a:off x="2416729" y="1666051"/>
              <a:ext cx="408866" cy="70776"/>
            </a:xfrm>
            <a:prstGeom prst="rect">
              <a:avLst/>
            </a:prstGeom>
            <a:solidFill>
              <a:srgbClr val="FF7C0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0" name="Line 23">
              <a:extLst>
                <a:ext uri="{FF2B5EF4-FFF2-40B4-BE49-F238E27FC236}">
                  <a16:creationId xmlns:a16="http://schemas.microsoft.com/office/drawing/2014/main" id="{E277D3F2-4E27-3383-5A51-8D6F75398537}"/>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1" name="Line 24">
              <a:extLst>
                <a:ext uri="{FF2B5EF4-FFF2-40B4-BE49-F238E27FC236}">
                  <a16:creationId xmlns:a16="http://schemas.microsoft.com/office/drawing/2014/main" id="{64B9AC7D-8DA8-4847-7754-B963DA9AF5B4}"/>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2" name="Line 25">
              <a:extLst>
                <a:ext uri="{FF2B5EF4-FFF2-40B4-BE49-F238E27FC236}">
                  <a16:creationId xmlns:a16="http://schemas.microsoft.com/office/drawing/2014/main" id="{167BB8B6-3CE3-F5AF-4D4C-3402F2BD45F9}"/>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3" name="Line 26">
              <a:extLst>
                <a:ext uri="{FF2B5EF4-FFF2-40B4-BE49-F238E27FC236}">
                  <a16:creationId xmlns:a16="http://schemas.microsoft.com/office/drawing/2014/main" id="{059FB396-6A03-E54C-CFF4-44568AADF968}"/>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4" name="Line 27">
              <a:extLst>
                <a:ext uri="{FF2B5EF4-FFF2-40B4-BE49-F238E27FC236}">
                  <a16:creationId xmlns:a16="http://schemas.microsoft.com/office/drawing/2014/main" id="{1558F60A-0F00-2AB8-6A86-6CBBF5C79646}"/>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5" name="Line 28">
              <a:extLst>
                <a:ext uri="{FF2B5EF4-FFF2-40B4-BE49-F238E27FC236}">
                  <a16:creationId xmlns:a16="http://schemas.microsoft.com/office/drawing/2014/main" id="{5A021221-DDA6-D707-EE20-428DA3FA8997}"/>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26" name="TextBox 225">
            <a:extLst>
              <a:ext uri="{FF2B5EF4-FFF2-40B4-BE49-F238E27FC236}">
                <a16:creationId xmlns:a16="http://schemas.microsoft.com/office/drawing/2014/main" id="{998B93D0-A4A0-701E-CDE9-7B35F59A3F1B}"/>
              </a:ext>
            </a:extLst>
          </p:cNvPr>
          <p:cNvSpPr txBox="1"/>
          <p:nvPr/>
        </p:nvSpPr>
        <p:spPr>
          <a:xfrm>
            <a:off x="9847805" y="1032707"/>
            <a:ext cx="1864504" cy="2116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DBMS proprietary table format</a:t>
            </a:r>
          </a:p>
        </p:txBody>
      </p:sp>
      <p:sp>
        <p:nvSpPr>
          <p:cNvPr id="227" name="TextBox 226">
            <a:extLst>
              <a:ext uri="{FF2B5EF4-FFF2-40B4-BE49-F238E27FC236}">
                <a16:creationId xmlns:a16="http://schemas.microsoft.com/office/drawing/2014/main" id="{9ABAE2EF-7B13-F0D9-95B9-F5930CCF5000}"/>
              </a:ext>
            </a:extLst>
          </p:cNvPr>
          <p:cNvSpPr txBox="1"/>
          <p:nvPr/>
        </p:nvSpPr>
        <p:spPr>
          <a:xfrm>
            <a:off x="9839546" y="1386907"/>
            <a:ext cx="1314097" cy="2116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DBMS external table</a:t>
            </a:r>
          </a:p>
        </p:txBody>
      </p:sp>
      <p:sp>
        <p:nvSpPr>
          <p:cNvPr id="122" name="TextBox 121">
            <a:extLst>
              <a:ext uri="{FF2B5EF4-FFF2-40B4-BE49-F238E27FC236}">
                <a16:creationId xmlns:a16="http://schemas.microsoft.com/office/drawing/2014/main" id="{8796CE22-F4F0-16CC-5EF5-50A0E5707F31}"/>
              </a:ext>
            </a:extLst>
          </p:cNvPr>
          <p:cNvSpPr txBox="1"/>
          <p:nvPr/>
        </p:nvSpPr>
        <p:spPr>
          <a:xfrm>
            <a:off x="9622090" y="2548960"/>
            <a:ext cx="2452758" cy="1384995"/>
          </a:xfrm>
          <a:prstGeom prst="rect">
            <a:avLst/>
          </a:prstGeom>
          <a:noFill/>
        </p:spPr>
        <p:txBody>
          <a:bodyPr wrap="square" rtlCol="0">
            <a:spAutoFit/>
          </a:bodyPr>
          <a:lstStyle/>
          <a:p>
            <a:r>
              <a:rPr lang="en-GB" sz="1400">
                <a:solidFill>
                  <a:schemeClr val="tx1"/>
                </a:solidFill>
              </a:rPr>
              <a:t>Proble</a:t>
            </a:r>
            <a:r>
              <a:rPr lang="en-GB" sz="1400"/>
              <a:t>ms </a:t>
            </a:r>
          </a:p>
          <a:p>
            <a:pPr marL="285750" indent="-285750">
              <a:buFont typeface="Arial" panose="020B0604020202020204" pitchFamily="34" charset="0"/>
              <a:buChar char="•"/>
            </a:pPr>
            <a:r>
              <a:rPr lang="en-GB" sz="1400"/>
              <a:t>No ACID properties</a:t>
            </a:r>
          </a:p>
          <a:p>
            <a:pPr marL="285750" indent="-285750">
              <a:buFont typeface="Arial" panose="020B0604020202020204" pitchFamily="34" charset="0"/>
              <a:buChar char="•"/>
            </a:pPr>
            <a:r>
              <a:rPr lang="en-GB" sz="1400"/>
              <a:t>No Schema governance</a:t>
            </a:r>
          </a:p>
          <a:p>
            <a:pPr marL="285750" indent="-285750">
              <a:buFont typeface="Arial" panose="020B0604020202020204" pitchFamily="34" charset="0"/>
              <a:buChar char="•"/>
            </a:pPr>
            <a:r>
              <a:rPr lang="en-GB" sz="1400"/>
              <a:t>Scalable concurrent user BI query performance on files in cloud storage</a:t>
            </a:r>
          </a:p>
        </p:txBody>
      </p:sp>
      <p:sp>
        <p:nvSpPr>
          <p:cNvPr id="123" name="TextBox 122">
            <a:extLst>
              <a:ext uri="{FF2B5EF4-FFF2-40B4-BE49-F238E27FC236}">
                <a16:creationId xmlns:a16="http://schemas.microsoft.com/office/drawing/2014/main" id="{3887DE07-3C5E-2573-A5A1-781868506A58}"/>
              </a:ext>
            </a:extLst>
          </p:cNvPr>
          <p:cNvSpPr txBox="1"/>
          <p:nvPr/>
        </p:nvSpPr>
        <p:spPr>
          <a:xfrm rot="19151225">
            <a:off x="5160268" y="3202417"/>
            <a:ext cx="1441420" cy="369332"/>
          </a:xfrm>
          <a:prstGeom prst="rect">
            <a:avLst/>
          </a:prstGeom>
          <a:solidFill>
            <a:schemeClr val="bg1"/>
          </a:solidFill>
        </p:spPr>
        <p:txBody>
          <a:bodyPr wrap="none" rtlCol="0">
            <a:spAutoFit/>
          </a:bodyPr>
          <a:lstStyle/>
          <a:p>
            <a:r>
              <a:rPr lang="en-GB" b="1">
                <a:solidFill>
                  <a:srgbClr val="FF0000"/>
                </a:solidFill>
              </a:rPr>
              <a:t>Centralised</a:t>
            </a:r>
          </a:p>
        </p:txBody>
      </p:sp>
    </p:spTree>
    <p:extLst>
      <p:ext uri="{BB962C8B-B14F-4D97-AF65-F5344CB8AC3E}">
        <p14:creationId xmlns:p14="http://schemas.microsoft.com/office/powerpoint/2010/main" val="33398728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dissolve">
                                      <p:cBhvr>
                                        <p:cTn id="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1F5F-5E9B-FAD4-245A-43DB2E11A66C}"/>
              </a:ext>
            </a:extLst>
          </p:cNvPr>
          <p:cNvSpPr>
            <a:spLocks noGrp="1"/>
          </p:cNvSpPr>
          <p:nvPr>
            <p:ph type="title"/>
          </p:nvPr>
        </p:nvSpPr>
        <p:spPr/>
        <p:txBody>
          <a:bodyPr/>
          <a:lstStyle/>
          <a:p>
            <a:r>
              <a:rPr lang="en-GB" dirty="0"/>
              <a:t>Some Vendors Went Further - Google </a:t>
            </a:r>
            <a:r>
              <a:rPr lang="en-GB" dirty="0" err="1"/>
              <a:t>BigQuery</a:t>
            </a:r>
            <a:r>
              <a:rPr lang="en-GB" dirty="0"/>
              <a:t> Architecture Allow Its Query Engine To Run On Other Clouds – </a:t>
            </a:r>
            <a:r>
              <a:rPr lang="en-GB" dirty="0" err="1"/>
              <a:t>BigQuery</a:t>
            </a:r>
            <a:r>
              <a:rPr lang="en-GB" dirty="0"/>
              <a:t> Omni</a:t>
            </a:r>
          </a:p>
        </p:txBody>
      </p:sp>
      <p:pic>
        <p:nvPicPr>
          <p:cNvPr id="1026" name="Picture 2" descr="BigQuery Omni architecture">
            <a:extLst>
              <a:ext uri="{FF2B5EF4-FFF2-40B4-BE49-F238E27FC236}">
                <a16:creationId xmlns:a16="http://schemas.microsoft.com/office/drawing/2014/main" id="{182413CE-81CD-F6F1-25E2-0946BD674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836" y="1718816"/>
            <a:ext cx="9505950" cy="4491484"/>
          </a:xfrm>
          <a:prstGeom prst="rect">
            <a:avLst/>
          </a:prstGeom>
          <a:noFill/>
          <a:extLst>
            <a:ext uri="{909E8E84-426E-40DD-AFC4-6F175D3DCCD1}">
              <a14:hiddenFill xmlns:a14="http://schemas.microsoft.com/office/drawing/2010/main">
                <a:solidFill>
                  <a:srgbClr val="FFFFFF"/>
                </a:solidFill>
              </a14:hiddenFill>
            </a:ext>
          </a:extLst>
        </p:spPr>
      </p:pic>
      <p:sp>
        <p:nvSpPr>
          <p:cNvPr id="740" name="TextBox 739">
            <a:extLst>
              <a:ext uri="{FF2B5EF4-FFF2-40B4-BE49-F238E27FC236}">
                <a16:creationId xmlns:a16="http://schemas.microsoft.com/office/drawing/2014/main" id="{543EEA34-1FEC-EB92-8751-A6F15DCD7E83}"/>
              </a:ext>
            </a:extLst>
          </p:cNvPr>
          <p:cNvSpPr txBox="1"/>
          <p:nvPr/>
        </p:nvSpPr>
        <p:spPr>
          <a:xfrm>
            <a:off x="1338943" y="6210300"/>
            <a:ext cx="4251485" cy="246221"/>
          </a:xfrm>
          <a:prstGeom prst="rect">
            <a:avLst/>
          </a:prstGeom>
          <a:noFill/>
        </p:spPr>
        <p:txBody>
          <a:bodyPr wrap="none" rtlCol="0">
            <a:spAutoFit/>
          </a:bodyPr>
          <a:lstStyle/>
          <a:p>
            <a:r>
              <a:rPr lang="en-GB" sz="1000">
                <a:solidFill>
                  <a:schemeClr val="tx1"/>
                </a:solidFill>
              </a:rPr>
              <a:t>Image source: https://</a:t>
            </a:r>
            <a:r>
              <a:rPr lang="en-GB" sz="1000" err="1">
                <a:solidFill>
                  <a:schemeClr val="tx1"/>
                </a:solidFill>
              </a:rPr>
              <a:t>cloud.google.com</a:t>
            </a:r>
            <a:r>
              <a:rPr lang="en-GB" sz="1000">
                <a:solidFill>
                  <a:schemeClr val="tx1"/>
                </a:solidFill>
              </a:rPr>
              <a:t>/</a:t>
            </a:r>
            <a:r>
              <a:rPr lang="en-GB" sz="1000" err="1">
                <a:solidFill>
                  <a:schemeClr val="tx1"/>
                </a:solidFill>
              </a:rPr>
              <a:t>bigquery</a:t>
            </a:r>
            <a:r>
              <a:rPr lang="en-GB" sz="1000">
                <a:solidFill>
                  <a:schemeClr val="tx1"/>
                </a:solidFill>
              </a:rPr>
              <a:t>/docs/omni-introduction</a:t>
            </a:r>
          </a:p>
        </p:txBody>
      </p:sp>
      <p:sp>
        <p:nvSpPr>
          <p:cNvPr id="742" name="TextBox 741">
            <a:extLst>
              <a:ext uri="{FF2B5EF4-FFF2-40B4-BE49-F238E27FC236}">
                <a16:creationId xmlns:a16="http://schemas.microsoft.com/office/drawing/2014/main" id="{12CA5107-F0E6-F1C5-06D6-FB5D4F8527FB}"/>
              </a:ext>
            </a:extLst>
          </p:cNvPr>
          <p:cNvSpPr txBox="1"/>
          <p:nvPr/>
        </p:nvSpPr>
        <p:spPr>
          <a:xfrm>
            <a:off x="1112715" y="986120"/>
            <a:ext cx="10758156" cy="584775"/>
          </a:xfrm>
          <a:prstGeom prst="rect">
            <a:avLst/>
          </a:prstGeom>
          <a:noFill/>
        </p:spPr>
        <p:txBody>
          <a:bodyPr wrap="square">
            <a:spAutoFit/>
          </a:bodyPr>
          <a:lstStyle/>
          <a:p>
            <a:pPr marL="285750" indent="-285750">
              <a:buFont typeface="Arial" panose="020B0604020202020204" pitchFamily="34" charset="0"/>
              <a:buChar char="•"/>
            </a:pPr>
            <a:r>
              <a:rPr lang="en-GB" sz="1600" b="0" i="0" u="none" strike="noStrike" err="1">
                <a:solidFill>
                  <a:srgbClr val="202124"/>
                </a:solidFill>
                <a:effectLst/>
              </a:rPr>
              <a:t>BigQuery's</a:t>
            </a:r>
            <a:r>
              <a:rPr lang="en-GB" sz="1600" b="0" i="0" u="none" strike="noStrike">
                <a:solidFill>
                  <a:srgbClr val="202124"/>
                </a:solidFill>
                <a:effectLst/>
              </a:rPr>
              <a:t> architecture separates compute from storage and so processing happens where the data is stored</a:t>
            </a:r>
          </a:p>
          <a:p>
            <a:pPr marL="285750" indent="-285750">
              <a:buFont typeface="Arial" panose="020B0604020202020204" pitchFamily="34" charset="0"/>
              <a:buChar char="•"/>
            </a:pPr>
            <a:r>
              <a:rPr lang="en-GB" sz="1600"/>
              <a:t>Query results can be returned to Google Cloud over a secure connection</a:t>
            </a:r>
          </a:p>
        </p:txBody>
      </p:sp>
    </p:spTree>
    <p:extLst>
      <p:ext uri="{BB962C8B-B14F-4D97-AF65-F5344CB8AC3E}">
        <p14:creationId xmlns:p14="http://schemas.microsoft.com/office/powerpoint/2010/main" val="41760179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Arial" panose="020B0604020202020204" pitchFamily="34" charset="0"/>
              <a:buChar char="•"/>
            </a:pPr>
            <a:r>
              <a:rPr lang="en-GB" sz="1800" b="0" i="0" u="none" strike="noStrike" dirty="0">
                <a:solidFill>
                  <a:srgbClr val="000000"/>
                </a:solidFill>
                <a:effectLst/>
              </a:rPr>
              <a:t>The demand for </a:t>
            </a:r>
            <a:r>
              <a:rPr lang="en-GB" sz="1800" dirty="0">
                <a:solidFill>
                  <a:srgbClr val="000000"/>
                </a:solidFill>
              </a:rPr>
              <a:t>data and AI</a:t>
            </a:r>
          </a:p>
          <a:p>
            <a:pPr>
              <a:buFont typeface="Arial" panose="020B0604020202020204" pitchFamily="34" charset="0"/>
              <a:buChar char="•"/>
            </a:pPr>
            <a:r>
              <a:rPr lang="en-GB" sz="1800" b="0" i="0" u="none" strike="noStrike" dirty="0">
                <a:solidFill>
                  <a:srgbClr val="000000"/>
                </a:solidFill>
                <a:effectLst/>
              </a:rPr>
              <a:t>The need for a data founda</a:t>
            </a:r>
            <a:r>
              <a:rPr lang="en-GB" sz="1800" dirty="0">
                <a:solidFill>
                  <a:srgbClr val="000000"/>
                </a:solidFill>
              </a:rPr>
              <a:t>tion to underpin data and AI initiatives</a:t>
            </a:r>
          </a:p>
          <a:p>
            <a:pPr algn="l">
              <a:buFont typeface="Arial" panose="020B0604020202020204" pitchFamily="34" charset="0"/>
              <a:buChar char="•"/>
            </a:pPr>
            <a:r>
              <a:rPr lang="en-GB" sz="1800" b="0" i="0" u="none" strike="noStrike" dirty="0">
                <a:solidFill>
                  <a:srgbClr val="000000"/>
                </a:solidFill>
                <a:effectLst/>
              </a:rPr>
              <a:t>The emergence of data mesh and </a:t>
            </a:r>
            <a:r>
              <a:rPr lang="en-GB" sz="1800" dirty="0">
                <a:solidFill>
                  <a:srgbClr val="000000"/>
                </a:solidFill>
              </a:rPr>
              <a:t>d</a:t>
            </a:r>
            <a:r>
              <a:rPr lang="en-GB" sz="1800" b="0" i="0" u="none" strike="noStrike" dirty="0">
                <a:solidFill>
                  <a:srgbClr val="000000"/>
                </a:solidFill>
                <a:effectLst/>
              </a:rPr>
              <a:t>ata products</a:t>
            </a:r>
          </a:p>
          <a:p>
            <a:pPr>
              <a:buFont typeface="Arial" panose="020B0604020202020204" pitchFamily="34" charset="0"/>
              <a:buChar char="•"/>
            </a:pPr>
            <a:r>
              <a:rPr lang="en-GB" sz="1800" dirty="0">
                <a:solidFill>
                  <a:srgbClr val="000000"/>
                </a:solidFill>
              </a:rPr>
              <a:t>The challenge of a distributed data estate</a:t>
            </a:r>
            <a:endParaRPr lang="en-GB" sz="1800" b="0" i="0" u="none" strike="noStrike" dirty="0">
              <a:solidFill>
                <a:srgbClr val="000000"/>
              </a:solidFill>
              <a:effectLst/>
            </a:endParaRPr>
          </a:p>
          <a:p>
            <a:pPr algn="l">
              <a:buFont typeface="Arial" panose="020B0604020202020204" pitchFamily="34" charset="0"/>
              <a:buChar char="•"/>
            </a:pPr>
            <a:r>
              <a:rPr lang="en-GB" sz="1800" b="0" i="0" u="none" strike="noStrike" dirty="0">
                <a:solidFill>
                  <a:srgbClr val="000000"/>
                </a:solidFill>
                <a:effectLst/>
              </a:rPr>
              <a:t>Data fabric and how can they help build data products</a:t>
            </a:r>
          </a:p>
          <a:p>
            <a:pPr algn="l">
              <a:buFont typeface="Arial" panose="020B0604020202020204" pitchFamily="34" charset="0"/>
              <a:buChar char="•"/>
            </a:pPr>
            <a:r>
              <a:rPr lang="en-GB" sz="1800" b="0" i="0" u="none" strike="noStrike" dirty="0">
                <a:solidFill>
                  <a:srgbClr val="000000"/>
                </a:solidFill>
                <a:effectLst/>
              </a:rPr>
              <a:t>Data architecture </a:t>
            </a:r>
            <a:r>
              <a:rPr lang="en-GB" sz="1800" dirty="0">
                <a:solidFill>
                  <a:srgbClr val="000000"/>
                </a:solidFill>
              </a:rPr>
              <a:t>o</a:t>
            </a:r>
            <a:r>
              <a:rPr lang="en-GB" sz="1800" b="0" i="0" u="none" strike="noStrike" dirty="0">
                <a:solidFill>
                  <a:srgbClr val="000000"/>
                </a:solidFill>
                <a:effectLst/>
              </a:rPr>
              <a:t>ptions for building data products</a:t>
            </a:r>
          </a:p>
          <a:p>
            <a:pPr>
              <a:buFont typeface="Arial" panose="020B0604020202020204" pitchFamily="34" charset="0"/>
              <a:buChar char="•"/>
            </a:pPr>
            <a:r>
              <a:rPr lang="en-GB" sz="1800" dirty="0">
                <a:solidFill>
                  <a:srgbClr val="000000"/>
                </a:solidFill>
              </a:rPr>
              <a:t>The impact of </a:t>
            </a:r>
            <a:r>
              <a:rPr lang="en-GB" sz="1800" b="0" i="0" u="none" strike="noStrike" dirty="0">
                <a:solidFill>
                  <a:srgbClr val="000000"/>
                </a:solidFill>
                <a:effectLst/>
              </a:rPr>
              <a:t>open </a:t>
            </a:r>
            <a:r>
              <a:rPr lang="en-GB" sz="1800" dirty="0">
                <a:solidFill>
                  <a:srgbClr val="000000"/>
                </a:solidFill>
              </a:rPr>
              <a:t>table formats and query language extensions on architecture modernisation</a:t>
            </a:r>
          </a:p>
          <a:p>
            <a:pPr>
              <a:buFont typeface="Arial" panose="020B0604020202020204" pitchFamily="34" charset="0"/>
              <a:buChar char="•"/>
            </a:pPr>
            <a:r>
              <a:rPr lang="en-GB" sz="1800" dirty="0">
                <a:solidFill>
                  <a:srgbClr val="000000"/>
                </a:solidFill>
              </a:rPr>
              <a:t>Conclusions</a:t>
            </a:r>
          </a:p>
          <a:p>
            <a:pPr>
              <a:buFont typeface="Arial" panose="020B0604020202020204" pitchFamily="34" charset="0"/>
              <a:buChar char="•"/>
            </a:pPr>
            <a:endParaRPr lang="en-GB" sz="1800" b="0" i="0" u="none" strike="noStrike" dirty="0">
              <a:solidFill>
                <a:srgbClr val="000000"/>
              </a:solidFill>
              <a:effectLst/>
            </a:endParaRPr>
          </a:p>
        </p:txBody>
      </p:sp>
    </p:spTree>
    <p:extLst>
      <p:ext uri="{BB962C8B-B14F-4D97-AF65-F5344CB8AC3E}">
        <p14:creationId xmlns:p14="http://schemas.microsoft.com/office/powerpoint/2010/main" val="31187725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 – Where Are We?</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Arial" panose="020B0604020202020204" pitchFamily="34" charset="0"/>
              <a:buChar char="•"/>
            </a:pPr>
            <a:r>
              <a:rPr lang="en-GB" sz="1800" b="0" i="0" u="none" strike="noStrike" dirty="0">
                <a:solidFill>
                  <a:schemeClr val="bg1">
                    <a:lumMod val="50000"/>
                  </a:schemeClr>
                </a:solidFill>
                <a:effectLst/>
              </a:rPr>
              <a:t>The demand for </a:t>
            </a:r>
            <a:r>
              <a:rPr lang="en-GB" sz="1800" dirty="0">
                <a:solidFill>
                  <a:schemeClr val="bg1">
                    <a:lumMod val="50000"/>
                  </a:schemeClr>
                </a:solidFill>
              </a:rPr>
              <a:t>data and AI</a:t>
            </a:r>
          </a:p>
          <a:p>
            <a:pPr>
              <a:buFont typeface="Arial" panose="020B0604020202020204" pitchFamily="34" charset="0"/>
              <a:buChar char="•"/>
            </a:pPr>
            <a:r>
              <a:rPr lang="en-GB" sz="1800" b="0" i="0" u="none" strike="noStrike" dirty="0">
                <a:solidFill>
                  <a:schemeClr val="bg1">
                    <a:lumMod val="50000"/>
                  </a:schemeClr>
                </a:solidFill>
                <a:effectLst/>
              </a:rPr>
              <a:t>The need for a data founda</a:t>
            </a:r>
            <a:r>
              <a:rPr lang="en-GB" sz="1800" dirty="0">
                <a:solidFill>
                  <a:schemeClr val="bg1">
                    <a:lumMod val="50000"/>
                  </a:schemeClr>
                </a:solidFill>
              </a:rPr>
              <a:t>tion to underpin data and AI initiatives</a:t>
            </a:r>
          </a:p>
          <a:p>
            <a:pPr algn="l">
              <a:buFont typeface="Arial" panose="020B0604020202020204" pitchFamily="34" charset="0"/>
              <a:buChar char="•"/>
            </a:pPr>
            <a:r>
              <a:rPr lang="en-GB" sz="1800" b="0" i="0" u="none" strike="noStrike" dirty="0">
                <a:solidFill>
                  <a:schemeClr val="bg1">
                    <a:lumMod val="50000"/>
                  </a:schemeClr>
                </a:solidFill>
                <a:effectLst/>
              </a:rPr>
              <a:t>The emergence of data mesh and </a:t>
            </a:r>
            <a:r>
              <a:rPr lang="en-GB" sz="1800" dirty="0">
                <a:solidFill>
                  <a:schemeClr val="bg1">
                    <a:lumMod val="50000"/>
                  </a:schemeClr>
                </a:solidFill>
              </a:rPr>
              <a:t>d</a:t>
            </a:r>
            <a:r>
              <a:rPr lang="en-GB" sz="1800" b="0" i="0" u="none" strike="noStrike" dirty="0">
                <a:solidFill>
                  <a:schemeClr val="bg1">
                    <a:lumMod val="50000"/>
                  </a:schemeClr>
                </a:solidFill>
                <a:effectLst/>
              </a:rPr>
              <a:t>ata products</a:t>
            </a:r>
          </a:p>
          <a:p>
            <a:pPr>
              <a:buFont typeface="Arial" panose="020B0604020202020204" pitchFamily="34" charset="0"/>
              <a:buChar char="•"/>
            </a:pPr>
            <a:r>
              <a:rPr lang="en-GB" sz="1800" dirty="0">
                <a:solidFill>
                  <a:schemeClr val="bg1">
                    <a:lumMod val="50000"/>
                  </a:schemeClr>
                </a:solidFill>
              </a:rPr>
              <a:t>The challenge of a distributed data estate</a:t>
            </a:r>
          </a:p>
          <a:p>
            <a:pPr>
              <a:buFont typeface="Arial" panose="020B0604020202020204" pitchFamily="34" charset="0"/>
              <a:buChar char="•"/>
            </a:pPr>
            <a:r>
              <a:rPr lang="en-GB" sz="1800" dirty="0">
                <a:solidFill>
                  <a:schemeClr val="bg1">
                    <a:lumMod val="50000"/>
                  </a:schemeClr>
                </a:solidFill>
              </a:rPr>
              <a:t>Data Fabric and how can they help build data products</a:t>
            </a:r>
          </a:p>
          <a:p>
            <a:pPr>
              <a:buFont typeface="Arial" panose="020B0604020202020204" pitchFamily="34" charset="0"/>
              <a:buChar char="•"/>
            </a:pPr>
            <a:r>
              <a:rPr lang="en-GB" sz="1800" dirty="0">
                <a:solidFill>
                  <a:schemeClr val="bg1">
                    <a:lumMod val="50000"/>
                  </a:schemeClr>
                </a:solidFill>
              </a:rPr>
              <a:t>Data architecture options for building data products</a:t>
            </a:r>
          </a:p>
          <a:p>
            <a:pPr>
              <a:buFont typeface="Wingdings" pitchFamily="2" charset="2"/>
              <a:buChar char="Ø"/>
            </a:pPr>
            <a:r>
              <a:rPr lang="en-GB" sz="1800" dirty="0">
                <a:solidFill>
                  <a:srgbClr val="000000"/>
                </a:solidFill>
              </a:rPr>
              <a:t>The impact of open table formats and query language extensions on architecture modernisation</a:t>
            </a:r>
          </a:p>
          <a:p>
            <a:pPr>
              <a:buFont typeface="Arial" panose="020B0604020202020204" pitchFamily="34" charset="0"/>
              <a:buChar char="•"/>
            </a:pPr>
            <a:r>
              <a:rPr lang="en-GB" sz="1800" dirty="0">
                <a:solidFill>
                  <a:schemeClr val="bg1">
                    <a:lumMod val="50000"/>
                  </a:schemeClr>
                </a:solidFill>
              </a:rPr>
              <a:t>Conclusions</a:t>
            </a:r>
          </a:p>
          <a:p>
            <a:pPr>
              <a:buFont typeface="Wingdings" pitchFamily="2" charset="2"/>
              <a:buChar char="Ø"/>
            </a:pPr>
            <a:endParaRPr lang="en-GB" sz="1800" b="0" i="0" u="none" strike="noStrike" dirty="0">
              <a:solidFill>
                <a:srgbClr val="000000"/>
              </a:solidFill>
              <a:effectLst/>
            </a:endParaRPr>
          </a:p>
          <a:p>
            <a:pPr>
              <a:buFont typeface="Wingdings" pitchFamily="2" charset="2"/>
              <a:buChar char="Ø"/>
            </a:pPr>
            <a:endParaRPr lang="en-GB" sz="1800" dirty="0">
              <a:solidFill>
                <a:srgbClr val="000000"/>
              </a:solidFill>
            </a:endParaRPr>
          </a:p>
        </p:txBody>
      </p:sp>
    </p:spTree>
    <p:extLst>
      <p:ext uri="{BB962C8B-B14F-4D97-AF65-F5344CB8AC3E}">
        <p14:creationId xmlns:p14="http://schemas.microsoft.com/office/powerpoint/2010/main" val="14918443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CD54-7756-8841-91BA-33DFAD0A4797}"/>
              </a:ext>
            </a:extLst>
          </p:cNvPr>
          <p:cNvSpPr>
            <a:spLocks noGrp="1"/>
          </p:cNvSpPr>
          <p:nvPr>
            <p:ph type="title"/>
          </p:nvPr>
        </p:nvSpPr>
        <p:spPr/>
        <p:txBody>
          <a:bodyPr/>
          <a:lstStyle/>
          <a:p>
            <a:r>
              <a:rPr lang="en-GB"/>
              <a:t>Data Architecture Evolution – Impact Of Data Lakehouse And Open Table Formats </a:t>
            </a:r>
          </a:p>
        </p:txBody>
      </p:sp>
      <p:sp>
        <p:nvSpPr>
          <p:cNvPr id="55" name="Content Placeholder 54">
            <a:extLst>
              <a:ext uri="{FF2B5EF4-FFF2-40B4-BE49-F238E27FC236}">
                <a16:creationId xmlns:a16="http://schemas.microsoft.com/office/drawing/2014/main" id="{85B7FF77-3AB7-674E-9E95-FF2AD0411AE2}"/>
              </a:ext>
            </a:extLst>
          </p:cNvPr>
          <p:cNvSpPr>
            <a:spLocks noGrp="1"/>
          </p:cNvSpPr>
          <p:nvPr>
            <p:ph idx="1"/>
          </p:nvPr>
        </p:nvSpPr>
        <p:spPr>
          <a:xfrm>
            <a:off x="1129520" y="907900"/>
            <a:ext cx="6961881" cy="5566043"/>
          </a:xfrm>
        </p:spPr>
        <p:txBody>
          <a:bodyPr/>
          <a:lstStyle/>
          <a:p>
            <a:r>
              <a:rPr lang="en-US" sz="1600"/>
              <a:t>Open table formats </a:t>
            </a:r>
          </a:p>
          <a:p>
            <a:pPr lvl="1"/>
            <a:r>
              <a:rPr lang="en-US" sz="1400"/>
              <a:t>Apache Iceberg </a:t>
            </a:r>
          </a:p>
          <a:p>
            <a:pPr lvl="1"/>
            <a:r>
              <a:rPr lang="en-US" sz="1400"/>
              <a:t>Apache </a:t>
            </a:r>
            <a:r>
              <a:rPr lang="en-US" sz="1400" err="1"/>
              <a:t>Hudi</a:t>
            </a:r>
            <a:endParaRPr lang="en-US" sz="1400"/>
          </a:p>
          <a:p>
            <a:pPr lvl="1"/>
            <a:r>
              <a:rPr lang="en-US" sz="1400"/>
              <a:t>Delta Lake</a:t>
            </a:r>
          </a:p>
          <a:p>
            <a:endParaRPr lang="en-US" sz="1600"/>
          </a:p>
          <a:p>
            <a:r>
              <a:rPr lang="en-US" sz="1600"/>
              <a:t>The </a:t>
            </a:r>
            <a:r>
              <a:rPr lang="en-US" sz="1600" err="1"/>
              <a:t>lakehouse</a:t>
            </a:r>
            <a:r>
              <a:rPr lang="en-US" sz="1600"/>
              <a:t> supports</a:t>
            </a:r>
          </a:p>
          <a:p>
            <a:pPr marL="671512" lvl="1" indent="-285750">
              <a:buFont typeface="Arial" panose="020B0604020202020204" pitchFamily="34" charset="0"/>
              <a:buChar char="•"/>
            </a:pPr>
            <a:r>
              <a:rPr lang="en-US" sz="1400" b="1"/>
              <a:t>Open</a:t>
            </a:r>
            <a:r>
              <a:rPr lang="en-US" sz="1400"/>
              <a:t> </a:t>
            </a:r>
            <a:r>
              <a:rPr lang="en-US" sz="1400" b="1"/>
              <a:t>tables </a:t>
            </a:r>
            <a:r>
              <a:rPr lang="en-US" sz="1400"/>
              <a:t>accessible and updatable by </a:t>
            </a:r>
            <a:r>
              <a:rPr lang="en-US" sz="1400" b="1"/>
              <a:t>multiple</a:t>
            </a:r>
            <a:r>
              <a:rPr lang="en-US" sz="1400"/>
              <a:t> engines</a:t>
            </a:r>
          </a:p>
          <a:p>
            <a:pPr marL="671512" lvl="1" indent="-285750">
              <a:buFont typeface="Arial" panose="020B0604020202020204" pitchFamily="34" charset="0"/>
              <a:buChar char="•"/>
            </a:pPr>
            <a:r>
              <a:rPr lang="en-US" sz="1400" b="1"/>
              <a:t>Transaction integrity ACID properties for insert / update</a:t>
            </a:r>
          </a:p>
          <a:p>
            <a:pPr marL="671512" lvl="1" indent="-285750">
              <a:buFont typeface="Arial" panose="020B0604020202020204" pitchFamily="34" charset="0"/>
              <a:buChar char="•"/>
            </a:pPr>
            <a:r>
              <a:rPr lang="en-US" sz="1400"/>
              <a:t>Schema enforcement and </a:t>
            </a:r>
            <a:r>
              <a:rPr lang="en-US" sz="1400" b="1"/>
              <a:t>governance</a:t>
            </a:r>
          </a:p>
          <a:p>
            <a:pPr marL="671512" lvl="1" indent="-285750">
              <a:buFont typeface="Arial" panose="020B0604020202020204" pitchFamily="34" charset="0"/>
              <a:buChar char="•"/>
            </a:pPr>
            <a:r>
              <a:rPr lang="en-US" sz="1400"/>
              <a:t>Schema evolution, version control and historical time travel</a:t>
            </a:r>
            <a:endParaRPr lang="en-US" sz="1600"/>
          </a:p>
          <a:p>
            <a:pPr marL="671512" lvl="1" indent="-285750">
              <a:buFont typeface="Arial" panose="020B0604020202020204" pitchFamily="34" charset="0"/>
              <a:buChar char="•"/>
            </a:pPr>
            <a:r>
              <a:rPr lang="en-US" sz="1400" b="1"/>
              <a:t>Multiple</a:t>
            </a:r>
            <a:r>
              <a:rPr lang="en-US" sz="1400"/>
              <a:t> query engines with SQL access to data in the data lake </a:t>
            </a:r>
          </a:p>
          <a:p>
            <a:pPr marL="671512" lvl="1" indent="-285750">
              <a:buFont typeface="Arial" panose="020B0604020202020204" pitchFamily="34" charset="0"/>
              <a:buChar char="•"/>
            </a:pPr>
            <a:r>
              <a:rPr lang="en-US" sz="1400"/>
              <a:t>Streaming and batch unification on open tables</a:t>
            </a:r>
          </a:p>
          <a:p>
            <a:pPr marL="671512" lvl="1" indent="-285750">
              <a:buFont typeface="Arial" panose="020B0604020202020204" pitchFamily="34" charset="0"/>
              <a:buChar char="•"/>
            </a:pPr>
            <a:r>
              <a:rPr lang="en-US" sz="1400"/>
              <a:t>Data in compressed columnar file format, e.g., Parquet, ORC</a:t>
            </a:r>
          </a:p>
          <a:p>
            <a:pPr marL="671512" lvl="1" indent="-285750">
              <a:buFont typeface="Arial" panose="020B0604020202020204" pitchFamily="34" charset="0"/>
              <a:buChar char="•"/>
            </a:pPr>
            <a:r>
              <a:rPr lang="en-US" sz="1400" b="1"/>
              <a:t>Hidden data partitioning</a:t>
            </a:r>
          </a:p>
          <a:p>
            <a:pPr marL="671512" lvl="1" indent="-285750">
              <a:buFont typeface="Arial" panose="020B0604020202020204" pitchFamily="34" charset="0"/>
              <a:buChar char="•"/>
            </a:pPr>
            <a:r>
              <a:rPr lang="en-US" sz="1400"/>
              <a:t>Integration with Spark for access via other languages e.g. Python</a:t>
            </a:r>
          </a:p>
          <a:p>
            <a:pPr marL="671512" lvl="1" indent="-285750">
              <a:buFont typeface="Arial" panose="020B0604020202020204" pitchFamily="34" charset="0"/>
              <a:buChar char="•"/>
            </a:pPr>
            <a:r>
              <a:rPr lang="en-US" sz="1400"/>
              <a:t>Row level security</a:t>
            </a:r>
            <a:endParaRPr lang="en-US" sz="1600"/>
          </a:p>
          <a:p>
            <a:pPr marL="671512" lvl="1" indent="-285750">
              <a:buFont typeface="Arial" panose="020B0604020202020204" pitchFamily="34" charset="0"/>
              <a:buChar char="•"/>
            </a:pPr>
            <a:r>
              <a:rPr lang="en-US" sz="1400" err="1"/>
              <a:t>Organised</a:t>
            </a:r>
            <a:r>
              <a:rPr lang="en-US" sz="1400"/>
              <a:t> data lake with ELT processing</a:t>
            </a:r>
          </a:p>
          <a:p>
            <a:pPr marL="671512" lvl="1" indent="-285750">
              <a:buFont typeface="Arial" panose="020B0604020202020204" pitchFamily="34" charset="0"/>
              <a:buChar char="•"/>
            </a:pPr>
            <a:endParaRPr lang="en-US" sz="1400"/>
          </a:p>
          <a:p>
            <a:pPr marL="385762" lvl="1" indent="0">
              <a:buNone/>
            </a:pPr>
            <a:r>
              <a:rPr lang="en-US" sz="1400"/>
              <a:t>ACID = Atomicity, Consistency, Durability and Isolation</a:t>
            </a:r>
          </a:p>
          <a:p>
            <a:pPr marL="385762" lvl="1" indent="0">
              <a:buNone/>
            </a:pPr>
            <a:r>
              <a:rPr lang="en-US" sz="1400"/>
              <a:t>Ensures that data is current and transactionally consistent</a:t>
            </a:r>
          </a:p>
        </p:txBody>
      </p:sp>
      <p:grpSp>
        <p:nvGrpSpPr>
          <p:cNvPr id="5" name="Group 4">
            <a:extLst>
              <a:ext uri="{FF2B5EF4-FFF2-40B4-BE49-F238E27FC236}">
                <a16:creationId xmlns:a16="http://schemas.microsoft.com/office/drawing/2014/main" id="{DC3D3B21-596D-3603-EECC-A2829E493BCC}"/>
              </a:ext>
            </a:extLst>
          </p:cNvPr>
          <p:cNvGrpSpPr/>
          <p:nvPr/>
        </p:nvGrpSpPr>
        <p:grpSpPr>
          <a:xfrm>
            <a:off x="7412735" y="1499615"/>
            <a:ext cx="4575063" cy="4583199"/>
            <a:chOff x="7076421" y="1186523"/>
            <a:chExt cx="4911378" cy="4895536"/>
          </a:xfrm>
        </p:grpSpPr>
        <p:grpSp>
          <p:nvGrpSpPr>
            <p:cNvPr id="34" name="Group 33">
              <a:extLst>
                <a:ext uri="{FF2B5EF4-FFF2-40B4-BE49-F238E27FC236}">
                  <a16:creationId xmlns:a16="http://schemas.microsoft.com/office/drawing/2014/main" id="{C385A1F0-AD58-1B4C-ABD4-7CA63C1B5216}"/>
                </a:ext>
              </a:extLst>
            </p:cNvPr>
            <p:cNvGrpSpPr/>
            <p:nvPr/>
          </p:nvGrpSpPr>
          <p:grpSpPr bwMode="gray">
            <a:xfrm>
              <a:off x="8032657" y="4008306"/>
              <a:ext cx="3743586" cy="629746"/>
              <a:chOff x="3981387" y="2251881"/>
              <a:chExt cx="4229226" cy="715858"/>
            </a:xfrm>
            <a:solidFill>
              <a:schemeClr val="bg1"/>
            </a:solidFill>
          </p:grpSpPr>
          <p:sp>
            <p:nvSpPr>
              <p:cNvPr id="23" name="Freeform 22">
                <a:extLst>
                  <a:ext uri="{FF2B5EF4-FFF2-40B4-BE49-F238E27FC236}">
                    <a16:creationId xmlns:a16="http://schemas.microsoft.com/office/drawing/2014/main" id="{083A5907-436D-1243-B277-2DE5F56CEA2A}"/>
                  </a:ext>
                </a:extLst>
              </p:cNvPr>
              <p:cNvSpPr/>
              <p:nvPr/>
            </p:nvSpPr>
            <p:spPr bwMode="gray">
              <a:xfrm>
                <a:off x="3981387" y="2763220"/>
                <a:ext cx="4229226" cy="20451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cxnSp>
            <p:nvCxnSpPr>
              <p:cNvPr id="28" name="Straight Connector 27">
                <a:extLst>
                  <a:ext uri="{FF2B5EF4-FFF2-40B4-BE49-F238E27FC236}">
                    <a16:creationId xmlns:a16="http://schemas.microsoft.com/office/drawing/2014/main" id="{AD3B28A2-3406-954F-9001-C7E7C76B6616}"/>
                  </a:ext>
                </a:extLst>
              </p:cNvPr>
              <p:cNvCxnSpPr/>
              <p:nvPr/>
            </p:nvCxnSpPr>
            <p:spPr bwMode="gray">
              <a:xfrm flipV="1">
                <a:off x="3981387" y="2251881"/>
                <a:ext cx="0" cy="524987"/>
              </a:xfrm>
              <a:prstGeom prst="line">
                <a:avLst/>
              </a:prstGeom>
              <a:grpFill/>
              <a:ln w="25400"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245DEAD9-E6EE-C64F-9D08-053AFF33EC8A}"/>
                  </a:ext>
                </a:extLst>
              </p:cNvPr>
              <p:cNvCxnSpPr/>
              <p:nvPr/>
            </p:nvCxnSpPr>
            <p:spPr bwMode="gray">
              <a:xfrm>
                <a:off x="3981387" y="2251881"/>
                <a:ext cx="4229226" cy="0"/>
              </a:xfrm>
              <a:prstGeom prst="line">
                <a:avLst/>
              </a:prstGeom>
              <a:grpFill/>
              <a:ln w="2540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BB83953-DD0C-4440-A7CF-649CDC174F15}"/>
                  </a:ext>
                </a:extLst>
              </p:cNvPr>
              <p:cNvCxnSpPr>
                <a:cxnSpLocks/>
              </p:cNvCxnSpPr>
              <p:nvPr/>
            </p:nvCxnSpPr>
            <p:spPr bwMode="gray">
              <a:xfrm flipV="1">
                <a:off x="8210613" y="2251882"/>
                <a:ext cx="0" cy="524986"/>
              </a:xfrm>
              <a:prstGeom prst="line">
                <a:avLst/>
              </a:prstGeom>
              <a:grpFill/>
              <a:ln w="25400" cap="flat" cmpd="sng" algn="ctr">
                <a:solidFill>
                  <a:schemeClr val="tx1"/>
                </a:solidFill>
                <a:prstDash val="solid"/>
                <a:round/>
                <a:headEnd type="none" w="med" len="med"/>
                <a:tailEnd type="none" w="med" len="med"/>
              </a:ln>
              <a:effectLst/>
            </p:spPr>
          </p:cxnSp>
        </p:grpSp>
        <p:sp>
          <p:nvSpPr>
            <p:cNvPr id="35" name="TextBox 34">
              <a:extLst>
                <a:ext uri="{FF2B5EF4-FFF2-40B4-BE49-F238E27FC236}">
                  <a16:creationId xmlns:a16="http://schemas.microsoft.com/office/drawing/2014/main" id="{546BC282-CFB9-3941-8462-A2EE0EC583AC}"/>
                </a:ext>
              </a:extLst>
            </p:cNvPr>
            <p:cNvSpPr txBox="1"/>
            <p:nvPr/>
          </p:nvSpPr>
          <p:spPr bwMode="gray">
            <a:xfrm>
              <a:off x="8225104" y="4122500"/>
              <a:ext cx="328520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“Metadata &amp; governance layer”</a:t>
              </a:r>
            </a:p>
          </p:txBody>
        </p:sp>
        <p:pic>
          <p:nvPicPr>
            <p:cNvPr id="38" name="Graphic 37" descr="Users outline">
              <a:extLst>
                <a:ext uri="{FF2B5EF4-FFF2-40B4-BE49-F238E27FC236}">
                  <a16:creationId xmlns:a16="http://schemas.microsoft.com/office/drawing/2014/main" id="{6DAB367B-62C2-DA46-83E6-4BFBC846D34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10884010" y="1186523"/>
              <a:ext cx="644615" cy="670481"/>
            </a:xfrm>
            <a:prstGeom prst="rect">
              <a:avLst/>
            </a:prstGeom>
          </p:spPr>
        </p:pic>
        <p:sp>
          <p:nvSpPr>
            <p:cNvPr id="39" name="TextBox 38">
              <a:extLst>
                <a:ext uri="{FF2B5EF4-FFF2-40B4-BE49-F238E27FC236}">
                  <a16:creationId xmlns:a16="http://schemas.microsoft.com/office/drawing/2014/main" id="{FE6E788A-25E4-4042-A474-20B686216FFE}"/>
                </a:ext>
              </a:extLst>
            </p:cNvPr>
            <p:cNvSpPr txBox="1"/>
            <p:nvPr/>
          </p:nvSpPr>
          <p:spPr bwMode="gray">
            <a:xfrm>
              <a:off x="10504844" y="1708327"/>
              <a:ext cx="1342600" cy="32875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Science</a:t>
              </a:r>
            </a:p>
          </p:txBody>
        </p:sp>
        <p:sp>
          <p:nvSpPr>
            <p:cNvPr id="40" name="TextBox 39">
              <a:extLst>
                <a:ext uri="{FF2B5EF4-FFF2-40B4-BE49-F238E27FC236}">
                  <a16:creationId xmlns:a16="http://schemas.microsoft.com/office/drawing/2014/main" id="{E006D34D-C32F-CC42-AB5F-A08E9E1B88CC}"/>
                </a:ext>
              </a:extLst>
            </p:cNvPr>
            <p:cNvSpPr txBox="1"/>
            <p:nvPr/>
          </p:nvSpPr>
          <p:spPr bwMode="gray">
            <a:xfrm>
              <a:off x="9472661" y="1708327"/>
              <a:ext cx="90999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BI Tools</a:t>
              </a:r>
            </a:p>
          </p:txBody>
        </p:sp>
        <p:pic>
          <p:nvPicPr>
            <p:cNvPr id="41" name="Picture 2">
              <a:extLst>
                <a:ext uri="{FF2B5EF4-FFF2-40B4-BE49-F238E27FC236}">
                  <a16:creationId xmlns:a16="http://schemas.microsoft.com/office/drawing/2014/main" id="{E54BC174-96DE-144B-9FFB-0A1DAA0200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gray">
            <a:xfrm>
              <a:off x="10962488" y="2002746"/>
              <a:ext cx="503262" cy="6039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405FE24-8CC3-724C-99BB-0031AB2CA8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9620272" y="2098323"/>
              <a:ext cx="654751" cy="427152"/>
            </a:xfrm>
            <a:prstGeom prst="rect">
              <a:avLst/>
            </a:prstGeom>
            <a:ln>
              <a:solidFill>
                <a:schemeClr val="tx1"/>
              </a:solidFill>
            </a:ln>
          </p:spPr>
        </p:pic>
        <p:pic>
          <p:nvPicPr>
            <p:cNvPr id="43" name="Graphic 42" descr="Users outline">
              <a:extLst>
                <a:ext uri="{FF2B5EF4-FFF2-40B4-BE49-F238E27FC236}">
                  <a16:creationId xmlns:a16="http://schemas.microsoft.com/office/drawing/2014/main" id="{CE28FBBC-8257-AB44-9E86-F3FE0666AD5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9608970" y="1186523"/>
              <a:ext cx="644615" cy="670481"/>
            </a:xfrm>
            <a:prstGeom prst="rect">
              <a:avLst/>
            </a:prstGeom>
          </p:spPr>
        </p:pic>
        <p:cxnSp>
          <p:nvCxnSpPr>
            <p:cNvPr id="51" name="Straight Arrow Connector 50">
              <a:extLst>
                <a:ext uri="{FF2B5EF4-FFF2-40B4-BE49-F238E27FC236}">
                  <a16:creationId xmlns:a16="http://schemas.microsoft.com/office/drawing/2014/main" id="{C2C1E029-2D5F-7F4F-A5C1-D4321A0D9E2B}"/>
                </a:ext>
              </a:extLst>
            </p:cNvPr>
            <p:cNvCxnSpPr/>
            <p:nvPr/>
          </p:nvCxnSpPr>
          <p:spPr bwMode="gray">
            <a:xfrm flipV="1">
              <a:off x="9939846" y="2525476"/>
              <a:ext cx="0" cy="148282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8D02E46-D16A-D24C-8372-F3813CF91327}"/>
                </a:ext>
              </a:extLst>
            </p:cNvPr>
            <p:cNvCxnSpPr/>
            <p:nvPr/>
          </p:nvCxnSpPr>
          <p:spPr bwMode="gray">
            <a:xfrm flipV="1">
              <a:off x="11244376" y="2525476"/>
              <a:ext cx="0" cy="148282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BA19653D-4160-1747-B5B9-0BD91F68CBB6}"/>
                </a:ext>
              </a:extLst>
            </p:cNvPr>
            <p:cNvCxnSpPr>
              <a:cxnSpLocks/>
            </p:cNvCxnSpPr>
            <p:nvPr/>
          </p:nvCxnSpPr>
          <p:spPr bwMode="gray">
            <a:xfrm>
              <a:off x="9396887" y="4638048"/>
              <a:ext cx="0" cy="23483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2865F73E-D154-E443-8DA0-30C7D805099A}"/>
                </a:ext>
              </a:extLst>
            </p:cNvPr>
            <p:cNvCxnSpPr>
              <a:cxnSpLocks/>
            </p:cNvCxnSpPr>
            <p:nvPr/>
          </p:nvCxnSpPr>
          <p:spPr bwMode="gray">
            <a:xfrm flipV="1">
              <a:off x="10495386" y="4592022"/>
              <a:ext cx="0" cy="23483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pic>
          <p:nvPicPr>
            <p:cNvPr id="69" name="Picture 68" descr="Spark-Logo.png">
              <a:extLst>
                <a:ext uri="{FF2B5EF4-FFF2-40B4-BE49-F238E27FC236}">
                  <a16:creationId xmlns:a16="http://schemas.microsoft.com/office/drawing/2014/main" id="{79E4777C-5339-1E4C-AF6E-5EB116AEE8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11280049" y="4003650"/>
              <a:ext cx="443559" cy="244984"/>
            </a:xfrm>
            <a:prstGeom prst="rect">
              <a:avLst/>
            </a:prstGeom>
          </p:spPr>
        </p:pic>
        <p:grpSp>
          <p:nvGrpSpPr>
            <p:cNvPr id="31" name="Group 30">
              <a:extLst>
                <a:ext uri="{FF2B5EF4-FFF2-40B4-BE49-F238E27FC236}">
                  <a16:creationId xmlns:a16="http://schemas.microsoft.com/office/drawing/2014/main" id="{C1DE891E-5FB5-5F4A-92B5-5E27F0DF9154}"/>
                </a:ext>
              </a:extLst>
            </p:cNvPr>
            <p:cNvGrpSpPr/>
            <p:nvPr/>
          </p:nvGrpSpPr>
          <p:grpSpPr>
            <a:xfrm>
              <a:off x="7076421" y="5401260"/>
              <a:ext cx="839329" cy="281269"/>
              <a:chOff x="3117476" y="6407443"/>
              <a:chExt cx="1034346" cy="373081"/>
            </a:xfrm>
          </p:grpSpPr>
          <p:pic>
            <p:nvPicPr>
              <p:cNvPr id="33" name="Picture 32">
                <a:extLst>
                  <a:ext uri="{FF2B5EF4-FFF2-40B4-BE49-F238E27FC236}">
                    <a16:creationId xmlns:a16="http://schemas.microsoft.com/office/drawing/2014/main" id="{EAE235FE-88D9-B244-9651-1EDF5797EE19}"/>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3117476" y="6416311"/>
                <a:ext cx="302029" cy="364213"/>
              </a:xfrm>
              <a:prstGeom prst="rect">
                <a:avLst/>
              </a:prstGeom>
            </p:spPr>
          </p:pic>
          <p:pic>
            <p:nvPicPr>
              <p:cNvPr id="36" name="Picture 35">
                <a:extLst>
                  <a:ext uri="{FF2B5EF4-FFF2-40B4-BE49-F238E27FC236}">
                    <a16:creationId xmlns:a16="http://schemas.microsoft.com/office/drawing/2014/main" id="{03CE8373-4DBD-574A-8A90-F8C8C8486270}"/>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809798" y="6434608"/>
                <a:ext cx="342024" cy="342024"/>
              </a:xfrm>
              <a:prstGeom prst="rect">
                <a:avLst/>
              </a:prstGeom>
            </p:spPr>
          </p:pic>
          <p:pic>
            <p:nvPicPr>
              <p:cNvPr id="37" name="Picture 36">
                <a:extLst>
                  <a:ext uri="{FF2B5EF4-FFF2-40B4-BE49-F238E27FC236}">
                    <a16:creationId xmlns:a16="http://schemas.microsoft.com/office/drawing/2014/main" id="{8905996C-225D-5B44-9775-5F17864225B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499352" y="6407443"/>
                <a:ext cx="272729" cy="358772"/>
              </a:xfrm>
              <a:prstGeom prst="rect">
                <a:avLst/>
              </a:prstGeom>
            </p:spPr>
          </p:pic>
        </p:grpSp>
        <p:grpSp>
          <p:nvGrpSpPr>
            <p:cNvPr id="89" name="Group 88">
              <a:extLst>
                <a:ext uri="{FF2B5EF4-FFF2-40B4-BE49-F238E27FC236}">
                  <a16:creationId xmlns:a16="http://schemas.microsoft.com/office/drawing/2014/main" id="{9D017947-D078-4C3D-E48F-02E988EB7644}"/>
                </a:ext>
              </a:extLst>
            </p:cNvPr>
            <p:cNvGrpSpPr/>
            <p:nvPr/>
          </p:nvGrpSpPr>
          <p:grpSpPr>
            <a:xfrm>
              <a:off x="7978000" y="4862448"/>
              <a:ext cx="4009799" cy="1219611"/>
              <a:chOff x="8024299" y="5066966"/>
              <a:chExt cx="4009799" cy="1219611"/>
            </a:xfrm>
          </p:grpSpPr>
          <p:sp>
            <p:nvSpPr>
              <p:cNvPr id="3" name="TextBox 2">
                <a:extLst>
                  <a:ext uri="{FF2B5EF4-FFF2-40B4-BE49-F238E27FC236}">
                    <a16:creationId xmlns:a16="http://schemas.microsoft.com/office/drawing/2014/main" id="{9F8C94AD-95CD-2297-F663-89F343F74E45}"/>
                  </a:ext>
                </a:extLst>
              </p:cNvPr>
              <p:cNvSpPr txBox="1"/>
              <p:nvPr/>
            </p:nvSpPr>
            <p:spPr bwMode="gray">
              <a:xfrm>
                <a:off x="8978412" y="5990701"/>
                <a:ext cx="2176227" cy="2958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effectLst/>
                    <a:uLnTx/>
                    <a:uFillTx/>
                    <a:latin typeface="Arial" charset="0"/>
                    <a:ea typeface="+mn-ea"/>
                    <a:cs typeface="+mn-cs"/>
                  </a:rPr>
                  <a:t>Parquet, ORC, Avro files</a:t>
                </a:r>
              </a:p>
            </p:txBody>
          </p:sp>
          <p:grpSp>
            <p:nvGrpSpPr>
              <p:cNvPr id="6" name="Group 5">
                <a:extLst>
                  <a:ext uri="{FF2B5EF4-FFF2-40B4-BE49-F238E27FC236}">
                    <a16:creationId xmlns:a16="http://schemas.microsoft.com/office/drawing/2014/main" id="{CAE12DDF-C813-811F-0D9D-1C729ACB0C72}"/>
                  </a:ext>
                </a:extLst>
              </p:cNvPr>
              <p:cNvGrpSpPr/>
              <p:nvPr/>
            </p:nvGrpSpPr>
            <p:grpSpPr>
              <a:xfrm>
                <a:off x="8024299" y="5066966"/>
                <a:ext cx="4009799" cy="949231"/>
                <a:chOff x="8995758" y="2495565"/>
                <a:chExt cx="2790426" cy="688219"/>
              </a:xfrm>
            </p:grpSpPr>
            <p:sp>
              <p:nvSpPr>
                <p:cNvPr id="82" name="AutoShape 4">
                  <a:extLst>
                    <a:ext uri="{FF2B5EF4-FFF2-40B4-BE49-F238E27FC236}">
                      <a16:creationId xmlns:a16="http://schemas.microsoft.com/office/drawing/2014/main" id="{23053CD7-A636-ADCE-9069-7CE6C1993439}"/>
                    </a:ext>
                  </a:extLst>
                </p:cNvPr>
                <p:cNvSpPr>
                  <a:spLocks noChangeArrowheads="1"/>
                </p:cNvSpPr>
                <p:nvPr/>
              </p:nvSpPr>
              <p:spPr bwMode="auto">
                <a:xfrm>
                  <a:off x="8995758" y="2495565"/>
                  <a:ext cx="2790426"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83" name="Freeform 82">
                  <a:extLst>
                    <a:ext uri="{FF2B5EF4-FFF2-40B4-BE49-F238E27FC236}">
                      <a16:creationId xmlns:a16="http://schemas.microsoft.com/office/drawing/2014/main" id="{5F69505E-B608-FB97-A054-2C3C4F07C4CA}"/>
                    </a:ext>
                  </a:extLst>
                </p:cNvPr>
                <p:cNvSpPr/>
                <p:nvPr/>
              </p:nvSpPr>
              <p:spPr bwMode="auto">
                <a:xfrm>
                  <a:off x="9003902" y="2848456"/>
                  <a:ext cx="2782282" cy="75527"/>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84" name="TextBox 83">
                  <a:extLst>
                    <a:ext uri="{FF2B5EF4-FFF2-40B4-BE49-F238E27FC236}">
                      <a16:creationId xmlns:a16="http://schemas.microsoft.com/office/drawing/2014/main" id="{7881536B-168B-44B5-93C0-E35DE7C38BBA}"/>
                    </a:ext>
                  </a:extLst>
                </p:cNvPr>
                <p:cNvSpPr txBox="1"/>
                <p:nvPr/>
              </p:nvSpPr>
              <p:spPr>
                <a:xfrm>
                  <a:off x="9742877" y="2526769"/>
                  <a:ext cx="1310593" cy="3575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Open table format Lakehouse</a:t>
                  </a:r>
                </a:p>
              </p:txBody>
            </p:sp>
            <p:sp>
              <p:nvSpPr>
                <p:cNvPr id="85" name="TextBox 84">
                  <a:extLst>
                    <a:ext uri="{FF2B5EF4-FFF2-40B4-BE49-F238E27FC236}">
                      <a16:creationId xmlns:a16="http://schemas.microsoft.com/office/drawing/2014/main" id="{326D450C-082D-F04B-D5E9-E569AF12BF11}"/>
                    </a:ext>
                  </a:extLst>
                </p:cNvPr>
                <p:cNvSpPr txBox="1"/>
                <p:nvPr/>
              </p:nvSpPr>
              <p:spPr>
                <a:xfrm>
                  <a:off x="9025328" y="2933526"/>
                  <a:ext cx="2685295" cy="214518"/>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7" name="Group 6">
                <a:extLst>
                  <a:ext uri="{FF2B5EF4-FFF2-40B4-BE49-F238E27FC236}">
                    <a16:creationId xmlns:a16="http://schemas.microsoft.com/office/drawing/2014/main" id="{BEFF24BF-82A4-1164-265E-6DF5F42654C2}"/>
                  </a:ext>
                </a:extLst>
              </p:cNvPr>
              <p:cNvGrpSpPr/>
              <p:nvPr/>
            </p:nvGrpSpPr>
            <p:grpSpPr bwMode="gray">
              <a:xfrm>
                <a:off x="8510144" y="5164518"/>
                <a:ext cx="287798" cy="367203"/>
                <a:chOff x="2410466" y="1666051"/>
                <a:chExt cx="415129" cy="360623"/>
              </a:xfrm>
            </p:grpSpPr>
            <p:sp>
              <p:nvSpPr>
                <p:cNvPr id="73" name="Rectangle 21">
                  <a:extLst>
                    <a:ext uri="{FF2B5EF4-FFF2-40B4-BE49-F238E27FC236}">
                      <a16:creationId xmlns:a16="http://schemas.microsoft.com/office/drawing/2014/main" id="{76198AC0-FBF6-12A8-7D45-7FD5EAD64E3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4" name="Rectangle 22">
                  <a:extLst>
                    <a:ext uri="{FF2B5EF4-FFF2-40B4-BE49-F238E27FC236}">
                      <a16:creationId xmlns:a16="http://schemas.microsoft.com/office/drawing/2014/main" id="{8FE3E5B3-8D2D-DC50-DEB0-BFF36617232C}"/>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5" name="Line 23">
                  <a:extLst>
                    <a:ext uri="{FF2B5EF4-FFF2-40B4-BE49-F238E27FC236}">
                      <a16:creationId xmlns:a16="http://schemas.microsoft.com/office/drawing/2014/main" id="{0F841F36-6E7D-AA2F-08F5-8F64A77BFA52}"/>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6" name="Line 24">
                  <a:extLst>
                    <a:ext uri="{FF2B5EF4-FFF2-40B4-BE49-F238E27FC236}">
                      <a16:creationId xmlns:a16="http://schemas.microsoft.com/office/drawing/2014/main" id="{B4C73F04-1921-433E-50B0-286ABEFD8D0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7" name="Line 25">
                  <a:extLst>
                    <a:ext uri="{FF2B5EF4-FFF2-40B4-BE49-F238E27FC236}">
                      <a16:creationId xmlns:a16="http://schemas.microsoft.com/office/drawing/2014/main" id="{8338F6C2-6181-23B2-CD4C-AF21944AE71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8" name="Line 26">
                  <a:extLst>
                    <a:ext uri="{FF2B5EF4-FFF2-40B4-BE49-F238E27FC236}">
                      <a16:creationId xmlns:a16="http://schemas.microsoft.com/office/drawing/2014/main" id="{2C4B5341-D42A-FCA3-0875-A72A7F90D8A0}"/>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9" name="Line 27">
                  <a:extLst>
                    <a:ext uri="{FF2B5EF4-FFF2-40B4-BE49-F238E27FC236}">
                      <a16:creationId xmlns:a16="http://schemas.microsoft.com/office/drawing/2014/main" id="{A0CDCFA7-8072-AD74-C8C1-0354B067A6F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0" name="Line 28">
                  <a:extLst>
                    <a:ext uri="{FF2B5EF4-FFF2-40B4-BE49-F238E27FC236}">
                      <a16:creationId xmlns:a16="http://schemas.microsoft.com/office/drawing/2014/main" id="{BD4D382F-8B5E-AA24-F799-18809ECE6A6F}"/>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1" name="Line 29">
                  <a:extLst>
                    <a:ext uri="{FF2B5EF4-FFF2-40B4-BE49-F238E27FC236}">
                      <a16:creationId xmlns:a16="http://schemas.microsoft.com/office/drawing/2014/main" id="{C106262C-D844-F03F-B22F-34702D592A0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8" name="Group 7">
                <a:extLst>
                  <a:ext uri="{FF2B5EF4-FFF2-40B4-BE49-F238E27FC236}">
                    <a16:creationId xmlns:a16="http://schemas.microsoft.com/office/drawing/2014/main" id="{0A6C9D92-F44E-32A5-87BB-CDD5D064441C}"/>
                  </a:ext>
                </a:extLst>
              </p:cNvPr>
              <p:cNvGrpSpPr/>
              <p:nvPr/>
            </p:nvGrpSpPr>
            <p:grpSpPr bwMode="gray">
              <a:xfrm>
                <a:off x="8980470" y="5158512"/>
                <a:ext cx="287798" cy="367203"/>
                <a:chOff x="2410466" y="1666051"/>
                <a:chExt cx="415129" cy="360623"/>
              </a:xfrm>
            </p:grpSpPr>
            <p:sp>
              <p:nvSpPr>
                <p:cNvPr id="59" name="Rectangle 21">
                  <a:extLst>
                    <a:ext uri="{FF2B5EF4-FFF2-40B4-BE49-F238E27FC236}">
                      <a16:creationId xmlns:a16="http://schemas.microsoft.com/office/drawing/2014/main" id="{5653ED00-66F1-6446-83BC-936BC0F5ADF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1" name="Rectangle 22">
                  <a:extLst>
                    <a:ext uri="{FF2B5EF4-FFF2-40B4-BE49-F238E27FC236}">
                      <a16:creationId xmlns:a16="http://schemas.microsoft.com/office/drawing/2014/main" id="{96232EF2-B4A5-746F-AEE5-28C726917CF1}"/>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4" name="Line 23">
                  <a:extLst>
                    <a:ext uri="{FF2B5EF4-FFF2-40B4-BE49-F238E27FC236}">
                      <a16:creationId xmlns:a16="http://schemas.microsoft.com/office/drawing/2014/main" id="{CF7399B2-27C5-EF1F-F8C1-FE13F6A8BE3A}"/>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6" name="Line 24">
                  <a:extLst>
                    <a:ext uri="{FF2B5EF4-FFF2-40B4-BE49-F238E27FC236}">
                      <a16:creationId xmlns:a16="http://schemas.microsoft.com/office/drawing/2014/main" id="{093D5AFA-E7A3-5056-B823-BC80D0E6112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7" name="Line 25">
                  <a:extLst>
                    <a:ext uri="{FF2B5EF4-FFF2-40B4-BE49-F238E27FC236}">
                      <a16:creationId xmlns:a16="http://schemas.microsoft.com/office/drawing/2014/main" id="{5F246635-CBDA-0FED-3ED0-D28264B71E57}"/>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8" name="Line 26">
                  <a:extLst>
                    <a:ext uri="{FF2B5EF4-FFF2-40B4-BE49-F238E27FC236}">
                      <a16:creationId xmlns:a16="http://schemas.microsoft.com/office/drawing/2014/main" id="{43C8DAAC-810A-B215-3B18-DDDC36C30214}"/>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0" name="Line 27">
                  <a:extLst>
                    <a:ext uri="{FF2B5EF4-FFF2-40B4-BE49-F238E27FC236}">
                      <a16:creationId xmlns:a16="http://schemas.microsoft.com/office/drawing/2014/main" id="{B60FB2A9-D285-7D4F-E4DD-02F77F06770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1" name="Line 28">
                  <a:extLst>
                    <a:ext uri="{FF2B5EF4-FFF2-40B4-BE49-F238E27FC236}">
                      <a16:creationId xmlns:a16="http://schemas.microsoft.com/office/drawing/2014/main" id="{D2C2DB89-55BE-46E3-5304-564FBFF1999D}"/>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2" name="Line 29">
                  <a:extLst>
                    <a:ext uri="{FF2B5EF4-FFF2-40B4-BE49-F238E27FC236}">
                      <a16:creationId xmlns:a16="http://schemas.microsoft.com/office/drawing/2014/main" id="{5EDA57BC-700C-1C2C-BA97-643AA2C365D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9" name="Group 8">
                <a:extLst>
                  <a:ext uri="{FF2B5EF4-FFF2-40B4-BE49-F238E27FC236}">
                    <a16:creationId xmlns:a16="http://schemas.microsoft.com/office/drawing/2014/main" id="{1C761D72-EF85-378E-275A-2D556C39195D}"/>
                  </a:ext>
                </a:extLst>
              </p:cNvPr>
              <p:cNvGrpSpPr/>
              <p:nvPr/>
            </p:nvGrpSpPr>
            <p:grpSpPr bwMode="gray">
              <a:xfrm>
                <a:off x="10828916" y="5138529"/>
                <a:ext cx="287798" cy="367203"/>
                <a:chOff x="2410466" y="1666051"/>
                <a:chExt cx="415129" cy="360623"/>
              </a:xfrm>
            </p:grpSpPr>
            <p:sp>
              <p:nvSpPr>
                <p:cNvPr id="44" name="Rectangle 21">
                  <a:extLst>
                    <a:ext uri="{FF2B5EF4-FFF2-40B4-BE49-F238E27FC236}">
                      <a16:creationId xmlns:a16="http://schemas.microsoft.com/office/drawing/2014/main" id="{EEC27087-9AA1-C4B0-9B94-3951E5EB2DC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 name="Rectangle 22">
                  <a:extLst>
                    <a:ext uri="{FF2B5EF4-FFF2-40B4-BE49-F238E27FC236}">
                      <a16:creationId xmlns:a16="http://schemas.microsoft.com/office/drawing/2014/main" id="{801A3799-E520-39A2-1D92-CC9C9792CF84}"/>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6" name="Line 23">
                  <a:extLst>
                    <a:ext uri="{FF2B5EF4-FFF2-40B4-BE49-F238E27FC236}">
                      <a16:creationId xmlns:a16="http://schemas.microsoft.com/office/drawing/2014/main" id="{68C260B1-6249-BEE6-878B-70FC18B8A82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7" name="Line 24">
                  <a:extLst>
                    <a:ext uri="{FF2B5EF4-FFF2-40B4-BE49-F238E27FC236}">
                      <a16:creationId xmlns:a16="http://schemas.microsoft.com/office/drawing/2014/main" id="{EB24752D-D776-EA8A-B290-BB50C369292D}"/>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8" name="Line 25">
                  <a:extLst>
                    <a:ext uri="{FF2B5EF4-FFF2-40B4-BE49-F238E27FC236}">
                      <a16:creationId xmlns:a16="http://schemas.microsoft.com/office/drawing/2014/main" id="{8D0BF6B2-BCB7-6523-BC16-E3C83AD39C0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0" name="Line 26">
                  <a:extLst>
                    <a:ext uri="{FF2B5EF4-FFF2-40B4-BE49-F238E27FC236}">
                      <a16:creationId xmlns:a16="http://schemas.microsoft.com/office/drawing/2014/main" id="{564DCC21-63CA-2E80-77C0-956E59B9A29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3" name="Line 27">
                  <a:extLst>
                    <a:ext uri="{FF2B5EF4-FFF2-40B4-BE49-F238E27FC236}">
                      <a16:creationId xmlns:a16="http://schemas.microsoft.com/office/drawing/2014/main" id="{10DABC9A-8C12-3726-6113-3274907401F8}"/>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4" name="Line 28">
                  <a:extLst>
                    <a:ext uri="{FF2B5EF4-FFF2-40B4-BE49-F238E27FC236}">
                      <a16:creationId xmlns:a16="http://schemas.microsoft.com/office/drawing/2014/main" id="{5E0A1293-577E-7659-3682-9D553948B9DC}"/>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8" name="Line 29">
                  <a:extLst>
                    <a:ext uri="{FF2B5EF4-FFF2-40B4-BE49-F238E27FC236}">
                      <a16:creationId xmlns:a16="http://schemas.microsoft.com/office/drawing/2014/main" id="{29D3E649-C093-EF7A-0A22-9B43FDF1D7E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0" name="Group 9">
                <a:extLst>
                  <a:ext uri="{FF2B5EF4-FFF2-40B4-BE49-F238E27FC236}">
                    <a16:creationId xmlns:a16="http://schemas.microsoft.com/office/drawing/2014/main" id="{D2404B38-D88B-8FB9-8CCC-8006DBB3C85D}"/>
                  </a:ext>
                </a:extLst>
              </p:cNvPr>
              <p:cNvGrpSpPr/>
              <p:nvPr/>
            </p:nvGrpSpPr>
            <p:grpSpPr bwMode="gray">
              <a:xfrm>
                <a:off x="11287786" y="5133281"/>
                <a:ext cx="287798" cy="367203"/>
                <a:chOff x="2410466" y="1666051"/>
                <a:chExt cx="415129" cy="360623"/>
              </a:xfrm>
            </p:grpSpPr>
            <p:sp>
              <p:nvSpPr>
                <p:cNvPr id="16" name="Rectangle 21">
                  <a:extLst>
                    <a:ext uri="{FF2B5EF4-FFF2-40B4-BE49-F238E27FC236}">
                      <a16:creationId xmlns:a16="http://schemas.microsoft.com/office/drawing/2014/main" id="{479236D3-ACF9-FA87-A634-5C0DD9384741}"/>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 name="Rectangle 22">
                  <a:extLst>
                    <a:ext uri="{FF2B5EF4-FFF2-40B4-BE49-F238E27FC236}">
                      <a16:creationId xmlns:a16="http://schemas.microsoft.com/office/drawing/2014/main" id="{EBAC3DA6-DA93-3BDE-F32A-7088A2234682}"/>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 name="Line 23">
                  <a:extLst>
                    <a:ext uri="{FF2B5EF4-FFF2-40B4-BE49-F238E27FC236}">
                      <a16:creationId xmlns:a16="http://schemas.microsoft.com/office/drawing/2014/main" id="{390D3C38-E40A-82CC-26FA-5C3F1F90E1B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 name="Line 24">
                  <a:extLst>
                    <a:ext uri="{FF2B5EF4-FFF2-40B4-BE49-F238E27FC236}">
                      <a16:creationId xmlns:a16="http://schemas.microsoft.com/office/drawing/2014/main" id="{60477C3D-F05B-CC3D-0F13-AACB0D53420B}"/>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 name="Line 25">
                  <a:extLst>
                    <a:ext uri="{FF2B5EF4-FFF2-40B4-BE49-F238E27FC236}">
                      <a16:creationId xmlns:a16="http://schemas.microsoft.com/office/drawing/2014/main" id="{0E26468C-7A76-D970-FDF1-24105E28F732}"/>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 name="Line 26">
                  <a:extLst>
                    <a:ext uri="{FF2B5EF4-FFF2-40B4-BE49-F238E27FC236}">
                      <a16:creationId xmlns:a16="http://schemas.microsoft.com/office/drawing/2014/main" id="{EF9E1FE1-9F87-2EFF-20C3-8F97ED8E9845}"/>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 name="Line 27">
                  <a:extLst>
                    <a:ext uri="{FF2B5EF4-FFF2-40B4-BE49-F238E27FC236}">
                      <a16:creationId xmlns:a16="http://schemas.microsoft.com/office/drawing/2014/main" id="{E5B39F83-32C7-9DFB-2E28-DDB3634D2F0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 name="Line 28">
                  <a:extLst>
                    <a:ext uri="{FF2B5EF4-FFF2-40B4-BE49-F238E27FC236}">
                      <a16:creationId xmlns:a16="http://schemas.microsoft.com/office/drawing/2014/main" id="{5D5ACA36-0242-1CB6-9AD2-B03CA2412802}"/>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 name="Line 29">
                  <a:extLst>
                    <a:ext uri="{FF2B5EF4-FFF2-40B4-BE49-F238E27FC236}">
                      <a16:creationId xmlns:a16="http://schemas.microsoft.com/office/drawing/2014/main" id="{B18CA718-D6D2-3CD2-161B-F6EEC0B75D1E}"/>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1" name="Can 10">
                <a:extLst>
                  <a:ext uri="{FF2B5EF4-FFF2-40B4-BE49-F238E27FC236}">
                    <a16:creationId xmlns:a16="http://schemas.microsoft.com/office/drawing/2014/main" id="{A2495C8D-93D9-72AC-83C5-A4BFE1823408}"/>
                  </a:ext>
                </a:extLst>
              </p:cNvPr>
              <p:cNvSpPr/>
              <p:nvPr/>
            </p:nvSpPr>
            <p:spPr bwMode="auto">
              <a:xfrm>
                <a:off x="8260481" y="568728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2" name="Can 11">
                <a:extLst>
                  <a:ext uri="{FF2B5EF4-FFF2-40B4-BE49-F238E27FC236}">
                    <a16:creationId xmlns:a16="http://schemas.microsoft.com/office/drawing/2014/main" id="{EFEF957E-5DD7-BEA3-B0E8-0D7D53C8E183}"/>
                  </a:ext>
                </a:extLst>
              </p:cNvPr>
              <p:cNvSpPr/>
              <p:nvPr/>
            </p:nvSpPr>
            <p:spPr bwMode="auto">
              <a:xfrm>
                <a:off x="8493906" y="568728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3" name="Can 12">
                <a:extLst>
                  <a:ext uri="{FF2B5EF4-FFF2-40B4-BE49-F238E27FC236}">
                    <a16:creationId xmlns:a16="http://schemas.microsoft.com/office/drawing/2014/main" id="{5205D0F2-1CE1-AAC7-DB05-839D96EB8032}"/>
                  </a:ext>
                </a:extLst>
              </p:cNvPr>
              <p:cNvSpPr/>
              <p:nvPr/>
            </p:nvSpPr>
            <p:spPr bwMode="auto">
              <a:xfrm>
                <a:off x="11336971" y="569666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4" name="Can 13">
                <a:extLst>
                  <a:ext uri="{FF2B5EF4-FFF2-40B4-BE49-F238E27FC236}">
                    <a16:creationId xmlns:a16="http://schemas.microsoft.com/office/drawing/2014/main" id="{8B375D02-41D6-7E96-9561-FAAD8F8B8AFA}"/>
                  </a:ext>
                </a:extLst>
              </p:cNvPr>
              <p:cNvSpPr/>
              <p:nvPr/>
            </p:nvSpPr>
            <p:spPr bwMode="auto">
              <a:xfrm>
                <a:off x="8729223" y="569182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5" name="Can 14">
                <a:extLst>
                  <a:ext uri="{FF2B5EF4-FFF2-40B4-BE49-F238E27FC236}">
                    <a16:creationId xmlns:a16="http://schemas.microsoft.com/office/drawing/2014/main" id="{40EAD745-DD0B-93FC-D2E2-42BDD9481D7E}"/>
                  </a:ext>
                </a:extLst>
              </p:cNvPr>
              <p:cNvSpPr/>
              <p:nvPr/>
            </p:nvSpPr>
            <p:spPr bwMode="auto">
              <a:xfrm>
                <a:off x="11103039" y="570022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87" name="Can 86">
                <a:extLst>
                  <a:ext uri="{FF2B5EF4-FFF2-40B4-BE49-F238E27FC236}">
                    <a16:creationId xmlns:a16="http://schemas.microsoft.com/office/drawing/2014/main" id="{F4AE5AD6-7572-8394-14B6-7AA414270569}"/>
                  </a:ext>
                </a:extLst>
              </p:cNvPr>
              <p:cNvSpPr/>
              <p:nvPr/>
            </p:nvSpPr>
            <p:spPr bwMode="auto">
              <a:xfrm>
                <a:off x="11578271" y="569666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grpSp>
        <p:grpSp>
          <p:nvGrpSpPr>
            <p:cNvPr id="96" name="Group 95">
              <a:extLst>
                <a:ext uri="{FF2B5EF4-FFF2-40B4-BE49-F238E27FC236}">
                  <a16:creationId xmlns:a16="http://schemas.microsoft.com/office/drawing/2014/main" id="{A15BC628-0A9A-AFF8-C351-9A924BB76477}"/>
                </a:ext>
              </a:extLst>
            </p:cNvPr>
            <p:cNvGrpSpPr/>
            <p:nvPr/>
          </p:nvGrpSpPr>
          <p:grpSpPr>
            <a:xfrm>
              <a:off x="7759786" y="1691391"/>
              <a:ext cx="1741936" cy="1173866"/>
              <a:chOff x="794705" y="781818"/>
              <a:chExt cx="1741936" cy="1173866"/>
            </a:xfrm>
          </p:grpSpPr>
          <p:sp>
            <p:nvSpPr>
              <p:cNvPr id="101" name="TextBox 100">
                <a:extLst>
                  <a:ext uri="{FF2B5EF4-FFF2-40B4-BE49-F238E27FC236}">
                    <a16:creationId xmlns:a16="http://schemas.microsoft.com/office/drawing/2014/main" id="{614ABEAD-8F04-F39F-E7B0-2E05E9FD841B}"/>
                  </a:ext>
                </a:extLst>
              </p:cNvPr>
              <p:cNvSpPr txBox="1"/>
              <p:nvPr/>
            </p:nvSpPr>
            <p:spPr>
              <a:xfrm>
                <a:off x="794705" y="781818"/>
                <a:ext cx="1741936"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engineering</a:t>
                </a:r>
              </a:p>
            </p:txBody>
          </p:sp>
          <p:grpSp>
            <p:nvGrpSpPr>
              <p:cNvPr id="102" name="Group 101">
                <a:extLst>
                  <a:ext uri="{FF2B5EF4-FFF2-40B4-BE49-F238E27FC236}">
                    <a16:creationId xmlns:a16="http://schemas.microsoft.com/office/drawing/2014/main" id="{10DDE009-0F0D-7E07-E550-02A5EC51DCD3}"/>
                  </a:ext>
                </a:extLst>
              </p:cNvPr>
              <p:cNvGrpSpPr/>
              <p:nvPr/>
            </p:nvGrpSpPr>
            <p:grpSpPr>
              <a:xfrm>
                <a:off x="1316894" y="1132360"/>
                <a:ext cx="822686" cy="823324"/>
                <a:chOff x="1863333" y="3012823"/>
                <a:chExt cx="822686" cy="823324"/>
              </a:xfrm>
            </p:grpSpPr>
            <p:sp>
              <p:nvSpPr>
                <p:cNvPr id="103" name="Rounded Rectangle 102">
                  <a:extLst>
                    <a:ext uri="{FF2B5EF4-FFF2-40B4-BE49-F238E27FC236}">
                      <a16:creationId xmlns:a16="http://schemas.microsoft.com/office/drawing/2014/main" id="{506E48CF-47B1-2BEC-530F-E29E56E5EE24}"/>
                    </a:ext>
                  </a:extLst>
                </p:cNvPr>
                <p:cNvSpPr/>
                <p:nvPr/>
              </p:nvSpPr>
              <p:spPr bwMode="auto">
                <a:xfrm>
                  <a:off x="1863333"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104" name="Group 103">
                  <a:extLst>
                    <a:ext uri="{FF2B5EF4-FFF2-40B4-BE49-F238E27FC236}">
                      <a16:creationId xmlns:a16="http://schemas.microsoft.com/office/drawing/2014/main" id="{8B2DDFA6-B13D-6CAD-9D06-782FD0FE1F68}"/>
                    </a:ext>
                  </a:extLst>
                </p:cNvPr>
                <p:cNvGrpSpPr/>
                <p:nvPr/>
              </p:nvGrpSpPr>
              <p:grpSpPr>
                <a:xfrm>
                  <a:off x="1893495" y="3219829"/>
                  <a:ext cx="630366" cy="571047"/>
                  <a:chOff x="6079884" y="3089441"/>
                  <a:chExt cx="519287" cy="484073"/>
                </a:xfrm>
              </p:grpSpPr>
              <p:cxnSp>
                <p:nvCxnSpPr>
                  <p:cNvPr id="106" name="Straight Arrow Connector 105">
                    <a:extLst>
                      <a:ext uri="{FF2B5EF4-FFF2-40B4-BE49-F238E27FC236}">
                        <a16:creationId xmlns:a16="http://schemas.microsoft.com/office/drawing/2014/main" id="{64FA1ADC-8D6E-91B9-F10E-6145032C8896}"/>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07" name="Graphic 106" descr="Database with solid fill">
                    <a:extLst>
                      <a:ext uri="{FF2B5EF4-FFF2-40B4-BE49-F238E27FC236}">
                        <a16:creationId xmlns:a16="http://schemas.microsoft.com/office/drawing/2014/main" id="{90676D78-2D99-E75D-5C7A-6CE2BD3B3C3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82372" y="3089441"/>
                    <a:ext cx="255227" cy="255228"/>
                  </a:xfrm>
                  <a:prstGeom prst="rect">
                    <a:avLst/>
                  </a:prstGeom>
                </p:spPr>
              </p:pic>
              <p:pic>
                <p:nvPicPr>
                  <p:cNvPr id="108" name="Graphic 107" descr="Database with solid fill">
                    <a:extLst>
                      <a:ext uri="{FF2B5EF4-FFF2-40B4-BE49-F238E27FC236}">
                        <a16:creationId xmlns:a16="http://schemas.microsoft.com/office/drawing/2014/main" id="{F1438D82-23F3-47DF-61CE-19F70B1E768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79884" y="3318286"/>
                    <a:ext cx="255227" cy="255228"/>
                  </a:xfrm>
                  <a:prstGeom prst="rect">
                    <a:avLst/>
                  </a:prstGeom>
                </p:spPr>
              </p:pic>
              <p:cxnSp>
                <p:nvCxnSpPr>
                  <p:cNvPr id="109" name="Straight Arrow Connector 108">
                    <a:extLst>
                      <a:ext uri="{FF2B5EF4-FFF2-40B4-BE49-F238E27FC236}">
                        <a16:creationId xmlns:a16="http://schemas.microsoft.com/office/drawing/2014/main" id="{70C3B924-E9CC-FEAC-4F7F-3D4F931EEAA1}"/>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10" name="Graphic 109" descr="Database with solid fill">
                    <a:extLst>
                      <a:ext uri="{FF2B5EF4-FFF2-40B4-BE49-F238E27FC236}">
                        <a16:creationId xmlns:a16="http://schemas.microsoft.com/office/drawing/2014/main" id="{B565B1E1-1F33-6D98-6205-5C78F35F8C9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43944" y="3194946"/>
                    <a:ext cx="255227" cy="255228"/>
                  </a:xfrm>
                  <a:prstGeom prst="rect">
                    <a:avLst/>
                  </a:prstGeom>
                </p:spPr>
              </p:pic>
            </p:grpSp>
            <p:pic>
              <p:nvPicPr>
                <p:cNvPr id="105" name="Graphic 104" descr="Mop and bucket with solid fill">
                  <a:extLst>
                    <a:ext uri="{FF2B5EF4-FFF2-40B4-BE49-F238E27FC236}">
                      <a16:creationId xmlns:a16="http://schemas.microsoft.com/office/drawing/2014/main" id="{73AFF1CF-F297-531F-1E24-9D248AF15B8E}"/>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317592" y="3012823"/>
                  <a:ext cx="355860" cy="355860"/>
                </a:xfrm>
                <a:prstGeom prst="rect">
                  <a:avLst/>
                </a:prstGeom>
              </p:spPr>
            </p:pic>
          </p:grpSp>
        </p:grpSp>
        <p:cxnSp>
          <p:nvCxnSpPr>
            <p:cNvPr id="111" name="Straight Arrow Connector 110">
              <a:extLst>
                <a:ext uri="{FF2B5EF4-FFF2-40B4-BE49-F238E27FC236}">
                  <a16:creationId xmlns:a16="http://schemas.microsoft.com/office/drawing/2014/main" id="{546C3EDC-F3FB-B7B0-6F59-75D9C7A38072}"/>
                </a:ext>
              </a:extLst>
            </p:cNvPr>
            <p:cNvCxnSpPr>
              <a:cxnSpLocks/>
            </p:cNvCxnSpPr>
            <p:nvPr/>
          </p:nvCxnSpPr>
          <p:spPr bwMode="gray">
            <a:xfrm flipH="1" flipV="1">
              <a:off x="8621878" y="2865257"/>
              <a:ext cx="13884" cy="110473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4" name="Straight Arrow Connector 113">
              <a:extLst>
                <a:ext uri="{FF2B5EF4-FFF2-40B4-BE49-F238E27FC236}">
                  <a16:creationId xmlns:a16="http://schemas.microsoft.com/office/drawing/2014/main" id="{F0BE3921-C6D9-B14E-0EEB-FBF045E84F9B}"/>
                </a:ext>
              </a:extLst>
            </p:cNvPr>
            <p:cNvCxnSpPr>
              <a:cxnSpLocks/>
            </p:cNvCxnSpPr>
            <p:nvPr/>
          </p:nvCxnSpPr>
          <p:spPr bwMode="gray">
            <a:xfrm>
              <a:off x="8815385" y="2903573"/>
              <a:ext cx="12164" cy="111405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pic>
          <p:nvPicPr>
            <p:cNvPr id="4" name="Graphic 3" descr="Users outline">
              <a:extLst>
                <a:ext uri="{FF2B5EF4-FFF2-40B4-BE49-F238E27FC236}">
                  <a16:creationId xmlns:a16="http://schemas.microsoft.com/office/drawing/2014/main" id="{AF88EEE2-4325-209C-6F9D-B4F575F642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8222652" y="1192488"/>
              <a:ext cx="644615" cy="670481"/>
            </a:xfrm>
            <a:prstGeom prst="rect">
              <a:avLst/>
            </a:prstGeom>
          </p:spPr>
        </p:pic>
      </p:grpSp>
    </p:spTree>
    <p:extLst>
      <p:ext uri="{BB962C8B-B14F-4D97-AF65-F5344CB8AC3E}">
        <p14:creationId xmlns:p14="http://schemas.microsoft.com/office/powerpoint/2010/main" val="159585128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99B80DC-C28F-A23F-8760-E8B0BD81642A}"/>
              </a:ext>
            </a:extLst>
          </p:cNvPr>
          <p:cNvSpPr/>
          <p:nvPr/>
        </p:nvSpPr>
        <p:spPr bwMode="auto">
          <a:xfrm>
            <a:off x="1611362" y="1284430"/>
            <a:ext cx="9149225" cy="276099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02" name="Rectangle 101">
            <a:extLst>
              <a:ext uri="{FF2B5EF4-FFF2-40B4-BE49-F238E27FC236}">
                <a16:creationId xmlns:a16="http://schemas.microsoft.com/office/drawing/2014/main" id="{A1FAF094-3B9C-27E0-6DB5-6541E7AF6856}"/>
              </a:ext>
            </a:extLst>
          </p:cNvPr>
          <p:cNvSpPr/>
          <p:nvPr/>
        </p:nvSpPr>
        <p:spPr bwMode="auto">
          <a:xfrm>
            <a:off x="7999412" y="5229786"/>
            <a:ext cx="1053494" cy="425578"/>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2" name="Title 1">
            <a:extLst>
              <a:ext uri="{FF2B5EF4-FFF2-40B4-BE49-F238E27FC236}">
                <a16:creationId xmlns:a16="http://schemas.microsoft.com/office/drawing/2014/main" id="{4A442E33-F77B-31B5-F666-02A5802FBB8C}"/>
              </a:ext>
            </a:extLst>
          </p:cNvPr>
          <p:cNvSpPr>
            <a:spLocks noGrp="1"/>
          </p:cNvSpPr>
          <p:nvPr>
            <p:ph type="title"/>
          </p:nvPr>
        </p:nvSpPr>
        <p:spPr/>
        <p:txBody>
          <a:bodyPr/>
          <a:lstStyle/>
          <a:p>
            <a:r>
              <a:rPr lang="en-GB" sz="2100"/>
              <a:t>Modern Data Architecture Continues To Change – Open Table Formats Means </a:t>
            </a:r>
            <a:r>
              <a:rPr lang="en-GB" sz="2100" u="sng"/>
              <a:t>Multiple</a:t>
            </a:r>
            <a:r>
              <a:rPr lang="en-GB" sz="2100"/>
              <a:t> Query Engines Can Update And Access Open Tables, e.g., DW DBMS, Spark, </a:t>
            </a:r>
            <a:r>
              <a:rPr lang="en-GB" sz="2100" err="1"/>
              <a:t>Flink</a:t>
            </a:r>
            <a:r>
              <a:rPr lang="en-GB" sz="2100"/>
              <a:t>, etc.  </a:t>
            </a:r>
          </a:p>
        </p:txBody>
      </p:sp>
      <p:sp>
        <p:nvSpPr>
          <p:cNvPr id="24" name="TextBox 23">
            <a:extLst>
              <a:ext uri="{FF2B5EF4-FFF2-40B4-BE49-F238E27FC236}">
                <a16:creationId xmlns:a16="http://schemas.microsoft.com/office/drawing/2014/main" id="{9DDED80E-0B33-8517-35DE-E603F3F05D40}"/>
              </a:ext>
            </a:extLst>
          </p:cNvPr>
          <p:cNvSpPr txBox="1"/>
          <p:nvPr/>
        </p:nvSpPr>
        <p:spPr>
          <a:xfrm>
            <a:off x="2005667" y="4848114"/>
            <a:ext cx="8930958" cy="935218"/>
          </a:xfrm>
          <a:custGeom>
            <a:avLst/>
            <a:gdLst>
              <a:gd name="connsiteX0" fmla="*/ 8819303 w 8835577"/>
              <a:gd name="connsiteY0" fmla="*/ 0 h 1057588"/>
              <a:gd name="connsiteX1" fmla="*/ 8835577 w 8835577"/>
              <a:gd name="connsiteY1" fmla="*/ 0 h 1057588"/>
              <a:gd name="connsiteX2" fmla="*/ 8835577 w 8835577"/>
              <a:gd name="connsiteY2" fmla="*/ 143836 h 1057588"/>
              <a:gd name="connsiteX3" fmla="*/ 8819303 w 8835577"/>
              <a:gd name="connsiteY3" fmla="*/ 143836 h 1057588"/>
              <a:gd name="connsiteX4" fmla="*/ 0 w 8835577"/>
              <a:gd name="connsiteY4" fmla="*/ 0 h 1057588"/>
              <a:gd name="connsiteX5" fmla="*/ 5685505 w 8835577"/>
              <a:gd name="connsiteY5" fmla="*/ 0 h 1057588"/>
              <a:gd name="connsiteX6" fmla="*/ 5685505 w 8835577"/>
              <a:gd name="connsiteY6" fmla="*/ 593435 h 1057588"/>
              <a:gd name="connsiteX7" fmla="*/ 8819303 w 8835577"/>
              <a:gd name="connsiteY7" fmla="*/ 593435 h 1057588"/>
              <a:gd name="connsiteX8" fmla="*/ 8819303 w 8835577"/>
              <a:gd name="connsiteY8" fmla="*/ 581158 h 1057588"/>
              <a:gd name="connsiteX9" fmla="*/ 8835577 w 8835577"/>
              <a:gd name="connsiteY9" fmla="*/ 581158 h 1057588"/>
              <a:gd name="connsiteX10" fmla="*/ 8835577 w 8835577"/>
              <a:gd name="connsiteY10" fmla="*/ 598612 h 1057588"/>
              <a:gd name="connsiteX11" fmla="*/ 7635299 w 8835577"/>
              <a:gd name="connsiteY11" fmla="*/ 598612 h 1057588"/>
              <a:gd name="connsiteX12" fmla="*/ 7635299 w 8835577"/>
              <a:gd name="connsiteY12" fmla="*/ 1057588 h 1057588"/>
              <a:gd name="connsiteX13" fmla="*/ 0 w 8835577"/>
              <a:gd name="connsiteY13" fmla="*/ 1057588 h 10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35577" h="1057588">
                <a:moveTo>
                  <a:pt x="8819303" y="0"/>
                </a:moveTo>
                <a:lnTo>
                  <a:pt x="8835577" y="0"/>
                </a:lnTo>
                <a:lnTo>
                  <a:pt x="8835577" y="143836"/>
                </a:lnTo>
                <a:lnTo>
                  <a:pt x="8819303" y="143836"/>
                </a:lnTo>
                <a:close/>
                <a:moveTo>
                  <a:pt x="0" y="0"/>
                </a:moveTo>
                <a:lnTo>
                  <a:pt x="5685505" y="0"/>
                </a:lnTo>
                <a:lnTo>
                  <a:pt x="5685505" y="593435"/>
                </a:lnTo>
                <a:lnTo>
                  <a:pt x="8819303" y="593435"/>
                </a:lnTo>
                <a:lnTo>
                  <a:pt x="8819303" y="581158"/>
                </a:lnTo>
                <a:lnTo>
                  <a:pt x="8835577" y="581158"/>
                </a:lnTo>
                <a:lnTo>
                  <a:pt x="8835577" y="598612"/>
                </a:lnTo>
                <a:lnTo>
                  <a:pt x="7635299" y="598612"/>
                </a:lnTo>
                <a:lnTo>
                  <a:pt x="7635299" y="1057588"/>
                </a:lnTo>
                <a:lnTo>
                  <a:pt x="0" y="1057588"/>
                </a:lnTo>
                <a:close/>
              </a:path>
            </a:pathLst>
          </a:custGeom>
          <a:noFill/>
          <a:ln>
            <a:solidFill>
              <a:schemeClr val="bg1">
                <a:lumMod val="95000"/>
              </a:schemeClr>
            </a:solidFill>
          </a:ln>
        </p:spPr>
        <p:txBody>
          <a:bodyPr wrap="square" lIns="72000" tIns="36000" rIns="0" bIns="3600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ourier" pitchFamily="2" charset="0"/>
                <a:ea typeface="+mn-ea"/>
                <a:cs typeface="+mn-cs"/>
              </a:rPr>
              <a:t>CREATE EXTERNAL TABLE myexternal-table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ourier" pitchFamily="2" charset="0"/>
                <a:ea typeface="+mn-ea"/>
                <a:cs typeface="+mn-cs"/>
              </a:rPr>
              <a:t>WITH CONNECTION `myproject.us.myconnection`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ourier" pitchFamily="2" charset="0"/>
                <a:ea typeface="+mn-ea"/>
                <a:cs typeface="+mn-cs"/>
              </a:rPr>
              <a:t>OPTIONS (</a:t>
            </a:r>
            <a:r>
              <a:rPr kumimoji="0" lang="en-GB" sz="1600" b="1" i="0" u="none" strike="noStrike" kern="1200" cap="none" spc="0" normalizeH="0" baseline="0" noProof="0">
                <a:ln>
                  <a:noFill/>
                </a:ln>
                <a:solidFill>
                  <a:srgbClr val="000000"/>
                </a:solidFill>
                <a:effectLst/>
                <a:uLnTx/>
                <a:uFillTx/>
                <a:latin typeface="Courier" pitchFamily="2" charset="0"/>
                <a:ea typeface="+mn-ea"/>
                <a:cs typeface="+mn-cs"/>
              </a:rPr>
              <a:t>format = 'ICEBERG’,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ourier" pitchFamily="2" charset="0"/>
                <a:ea typeface="+mn-ea"/>
                <a:cs typeface="+mn-cs"/>
              </a:rPr>
              <a:t>uris = ["gs://mybucket/mydata/mytable/metadata/iceberg.metadata.json"])</a:t>
            </a:r>
          </a:p>
        </p:txBody>
      </p:sp>
      <p:sp>
        <p:nvSpPr>
          <p:cNvPr id="65" name="TextBox 64">
            <a:extLst>
              <a:ext uri="{FF2B5EF4-FFF2-40B4-BE49-F238E27FC236}">
                <a16:creationId xmlns:a16="http://schemas.microsoft.com/office/drawing/2014/main" id="{C50F1CDA-B168-8380-2615-A2BD05801421}"/>
              </a:ext>
            </a:extLst>
          </p:cNvPr>
          <p:cNvSpPr txBox="1"/>
          <p:nvPr/>
        </p:nvSpPr>
        <p:spPr>
          <a:xfrm>
            <a:off x="6471146" y="2392705"/>
            <a:ext cx="890052" cy="369332"/>
          </a:xfrm>
          <a:prstGeom prst="rect">
            <a:avLst/>
          </a:prstGeom>
          <a:noFill/>
        </p:spPr>
        <p:txBody>
          <a:bodyPr wrap="none" rtlCol="0">
            <a:spAutoFit/>
          </a:bodyPr>
          <a:lstStyle/>
          <a:p>
            <a:r>
              <a:rPr lang="en-GB">
                <a:solidFill>
                  <a:schemeClr val="tx1"/>
                </a:solidFill>
              </a:rPr>
              <a:t>Versus</a:t>
            </a:r>
          </a:p>
        </p:txBody>
      </p:sp>
      <p:grpSp>
        <p:nvGrpSpPr>
          <p:cNvPr id="22" name="Group 21">
            <a:extLst>
              <a:ext uri="{FF2B5EF4-FFF2-40B4-BE49-F238E27FC236}">
                <a16:creationId xmlns:a16="http://schemas.microsoft.com/office/drawing/2014/main" id="{2DD0F068-1B16-48C4-3347-87C5510360F8}"/>
              </a:ext>
            </a:extLst>
          </p:cNvPr>
          <p:cNvGrpSpPr/>
          <p:nvPr/>
        </p:nvGrpSpPr>
        <p:grpSpPr>
          <a:xfrm>
            <a:off x="1611362" y="1319076"/>
            <a:ext cx="4574531" cy="2585881"/>
            <a:chOff x="1240570" y="1000780"/>
            <a:chExt cx="4574531" cy="2585881"/>
          </a:xfrm>
        </p:grpSpPr>
        <p:sp>
          <p:nvSpPr>
            <p:cNvPr id="17" name="TextBox 16">
              <a:extLst>
                <a:ext uri="{FF2B5EF4-FFF2-40B4-BE49-F238E27FC236}">
                  <a16:creationId xmlns:a16="http://schemas.microsoft.com/office/drawing/2014/main" id="{C8EA0030-3B9C-4505-8E0B-F5C6A83D68C7}"/>
                </a:ext>
              </a:extLst>
            </p:cNvPr>
            <p:cNvSpPr txBox="1"/>
            <p:nvPr/>
          </p:nvSpPr>
          <p:spPr>
            <a:xfrm>
              <a:off x="4261255" y="3100772"/>
              <a:ext cx="155384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a:solidFill>
                    <a:srgbClr val="000000"/>
                  </a:solidFill>
                  <a:latin typeface="Arial" charset="0"/>
                </a:rPr>
                <a:t>c</a:t>
              </a:r>
              <a:r>
                <a:rPr kumimoji="0" lang="en-GB" sz="1200" b="0" i="0" u="none" strike="noStrike" kern="1200" cap="none" spc="0" normalizeH="0" baseline="0" noProof="0">
                  <a:ln>
                    <a:noFill/>
                  </a:ln>
                  <a:solidFill>
                    <a:srgbClr val="000000"/>
                  </a:solidFill>
                  <a:effectLst/>
                  <a:uLnTx/>
                  <a:uFillTx/>
                  <a:latin typeface="Arial" charset="0"/>
                  <a:ea typeface="+mn-ea"/>
                  <a:cs typeface="+mn-cs"/>
                </a:rPr>
                <a:t>olumnar file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e.g. ORC, Parquet</a:t>
              </a:r>
            </a:p>
          </p:txBody>
        </p:sp>
        <p:sp>
          <p:nvSpPr>
            <p:cNvPr id="4" name="Can 3">
              <a:extLst>
                <a:ext uri="{FF2B5EF4-FFF2-40B4-BE49-F238E27FC236}">
                  <a16:creationId xmlns:a16="http://schemas.microsoft.com/office/drawing/2014/main" id="{2687AA35-1486-93EA-AC90-3B15E905B4CB}"/>
                </a:ext>
              </a:extLst>
            </p:cNvPr>
            <p:cNvSpPr/>
            <p:nvPr/>
          </p:nvSpPr>
          <p:spPr bwMode="gray">
            <a:xfrm>
              <a:off x="3586374" y="3135256"/>
              <a:ext cx="682090" cy="451405"/>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Parquet file</a:t>
              </a:r>
            </a:p>
          </p:txBody>
        </p:sp>
        <p:grpSp>
          <p:nvGrpSpPr>
            <p:cNvPr id="5" name="Group 9">
              <a:extLst>
                <a:ext uri="{FF2B5EF4-FFF2-40B4-BE49-F238E27FC236}">
                  <a16:creationId xmlns:a16="http://schemas.microsoft.com/office/drawing/2014/main" id="{F7557B55-D997-E127-67BC-E8AB8226C312}"/>
                </a:ext>
              </a:extLst>
            </p:cNvPr>
            <p:cNvGrpSpPr>
              <a:grpSpLocks/>
            </p:cNvGrpSpPr>
            <p:nvPr/>
          </p:nvGrpSpPr>
          <p:grpSpPr bwMode="auto">
            <a:xfrm>
              <a:off x="3635850" y="2535944"/>
              <a:ext cx="562897" cy="526349"/>
              <a:chOff x="674" y="3660"/>
              <a:chExt cx="464" cy="428"/>
            </a:xfrm>
          </p:grpSpPr>
          <p:sp>
            <p:nvSpPr>
              <p:cNvPr id="6" name="Rectangle 10">
                <a:extLst>
                  <a:ext uri="{FF2B5EF4-FFF2-40B4-BE49-F238E27FC236}">
                    <a16:creationId xmlns:a16="http://schemas.microsoft.com/office/drawing/2014/main" id="{32D854AF-84FB-B8A9-B457-9F29EF6F53E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11">
                <a:extLst>
                  <a:ext uri="{FF2B5EF4-FFF2-40B4-BE49-F238E27FC236}">
                    <a16:creationId xmlns:a16="http://schemas.microsoft.com/office/drawing/2014/main" id="{CE84EEC6-83F2-BDCB-AE1F-CD5C01C2509F}"/>
                  </a:ext>
                </a:extLst>
              </p:cNvPr>
              <p:cNvSpPr>
                <a:spLocks noChangeArrowheads="1"/>
              </p:cNvSpPr>
              <p:nvPr/>
            </p:nvSpPr>
            <p:spPr bwMode="auto">
              <a:xfrm>
                <a:off x="681" y="3660"/>
                <a:ext cx="457" cy="84"/>
              </a:xfrm>
              <a:prstGeom prst="rect">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8" name="Line 12">
                <a:extLst>
                  <a:ext uri="{FF2B5EF4-FFF2-40B4-BE49-F238E27FC236}">
                    <a16:creationId xmlns:a16="http://schemas.microsoft.com/office/drawing/2014/main" id="{EB16BFA4-F2CD-BD30-71F6-B7552C72669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Line 13">
                <a:extLst>
                  <a:ext uri="{FF2B5EF4-FFF2-40B4-BE49-F238E27FC236}">
                    <a16:creationId xmlns:a16="http://schemas.microsoft.com/office/drawing/2014/main" id="{5D9CE578-2D20-7D75-96D9-29100D60CDD4}"/>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Line 14">
                <a:extLst>
                  <a:ext uri="{FF2B5EF4-FFF2-40B4-BE49-F238E27FC236}">
                    <a16:creationId xmlns:a16="http://schemas.microsoft.com/office/drawing/2014/main" id="{953ED680-23B4-97B3-113B-9D64EBD6327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Line 15">
                <a:extLst>
                  <a:ext uri="{FF2B5EF4-FFF2-40B4-BE49-F238E27FC236}">
                    <a16:creationId xmlns:a16="http://schemas.microsoft.com/office/drawing/2014/main" id="{D35AA59E-49F5-A028-710C-ACEA83E572B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Line 16">
                <a:extLst>
                  <a:ext uri="{FF2B5EF4-FFF2-40B4-BE49-F238E27FC236}">
                    <a16:creationId xmlns:a16="http://schemas.microsoft.com/office/drawing/2014/main" id="{12AB81A2-DDFE-694C-C3A7-F08B4041061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Line 17">
                <a:extLst>
                  <a:ext uri="{FF2B5EF4-FFF2-40B4-BE49-F238E27FC236}">
                    <a16:creationId xmlns:a16="http://schemas.microsoft.com/office/drawing/2014/main" id="{924D26F1-E916-52DD-0733-32050F8B73B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Line 18">
                <a:extLst>
                  <a:ext uri="{FF2B5EF4-FFF2-40B4-BE49-F238E27FC236}">
                    <a16:creationId xmlns:a16="http://schemas.microsoft.com/office/drawing/2014/main" id="{18F712E7-7A7B-CC55-898A-9C7D9E928BE0}"/>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5" name="TextBox 14">
              <a:extLst>
                <a:ext uri="{FF2B5EF4-FFF2-40B4-BE49-F238E27FC236}">
                  <a16:creationId xmlns:a16="http://schemas.microsoft.com/office/drawing/2014/main" id="{E67EC2CF-AE04-A38C-5FD3-F6812A6E1302}"/>
                </a:ext>
              </a:extLst>
            </p:cNvPr>
            <p:cNvSpPr txBox="1"/>
            <p:nvPr/>
          </p:nvSpPr>
          <p:spPr>
            <a:xfrm>
              <a:off x="4242760" y="2479256"/>
              <a:ext cx="143612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Apache Hudi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Apache Iceberg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Delta Lake</a:t>
              </a:r>
            </a:p>
          </p:txBody>
        </p:sp>
        <p:sp>
          <p:nvSpPr>
            <p:cNvPr id="19" name="Rectangle 18">
              <a:extLst>
                <a:ext uri="{FF2B5EF4-FFF2-40B4-BE49-F238E27FC236}">
                  <a16:creationId xmlns:a16="http://schemas.microsoft.com/office/drawing/2014/main" id="{D283F194-0182-F489-26AA-FD4D6DB93D1B}"/>
                </a:ext>
              </a:extLst>
            </p:cNvPr>
            <p:cNvSpPr/>
            <p:nvPr/>
          </p:nvSpPr>
          <p:spPr bwMode="auto">
            <a:xfrm>
              <a:off x="2436857" y="1533086"/>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sp>
          <p:nvSpPr>
            <p:cNvPr id="20" name="Rectangle 19">
              <a:extLst>
                <a:ext uri="{FF2B5EF4-FFF2-40B4-BE49-F238E27FC236}">
                  <a16:creationId xmlns:a16="http://schemas.microsoft.com/office/drawing/2014/main" id="{BF326FEB-C2A3-4020-51F1-D28832587ED1}"/>
                </a:ext>
              </a:extLst>
            </p:cNvPr>
            <p:cNvSpPr/>
            <p:nvPr/>
          </p:nvSpPr>
          <p:spPr bwMode="auto">
            <a:xfrm>
              <a:off x="3564861" y="1533086"/>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sp>
          <p:nvSpPr>
            <p:cNvPr id="23" name="Rectangle 22">
              <a:extLst>
                <a:ext uri="{FF2B5EF4-FFF2-40B4-BE49-F238E27FC236}">
                  <a16:creationId xmlns:a16="http://schemas.microsoft.com/office/drawing/2014/main" id="{22DBD996-1781-0EC9-56CE-E8FBCA1CD348}"/>
                </a:ext>
              </a:extLst>
            </p:cNvPr>
            <p:cNvSpPr/>
            <p:nvPr/>
          </p:nvSpPr>
          <p:spPr bwMode="auto">
            <a:xfrm>
              <a:off x="4666688" y="1532419"/>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cxnSp>
          <p:nvCxnSpPr>
            <p:cNvPr id="25" name="Elbow Connector 24">
              <a:extLst>
                <a:ext uri="{FF2B5EF4-FFF2-40B4-BE49-F238E27FC236}">
                  <a16:creationId xmlns:a16="http://schemas.microsoft.com/office/drawing/2014/main" id="{B9F9462C-64B2-3012-AEE4-909C94816B5D}"/>
                </a:ext>
              </a:extLst>
            </p:cNvPr>
            <p:cNvCxnSpPr>
              <a:cxnSpLocks/>
              <a:stCxn id="7" idx="0"/>
              <a:endCxn id="19" idx="2"/>
            </p:cNvCxnSpPr>
            <p:nvPr/>
          </p:nvCxnSpPr>
          <p:spPr bwMode="auto">
            <a:xfrm rot="16200000" flipV="1">
              <a:off x="3149146" y="1763545"/>
              <a:ext cx="412549" cy="1132250"/>
            </a:xfrm>
            <a:prstGeom prst="bentConnector3">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26" name="Elbow Connector 25">
              <a:extLst>
                <a:ext uri="{FF2B5EF4-FFF2-40B4-BE49-F238E27FC236}">
                  <a16:creationId xmlns:a16="http://schemas.microsoft.com/office/drawing/2014/main" id="{2174F3B8-54FC-B2AC-9C30-385C3EBF7541}"/>
                </a:ext>
              </a:extLst>
            </p:cNvPr>
            <p:cNvCxnSpPr>
              <a:cxnSpLocks/>
              <a:stCxn id="7" idx="0"/>
              <a:endCxn id="23" idx="2"/>
            </p:cNvCxnSpPr>
            <p:nvPr/>
          </p:nvCxnSpPr>
          <p:spPr bwMode="auto">
            <a:xfrm rot="5400000" flipH="1" flipV="1">
              <a:off x="4263727" y="1780546"/>
              <a:ext cx="413216" cy="1097581"/>
            </a:xfrm>
            <a:prstGeom prst="bentConnector3">
              <a:avLst>
                <a:gd name="adj1" fmla="val 50000"/>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27" name="Elbow Connector 26">
              <a:extLst>
                <a:ext uri="{FF2B5EF4-FFF2-40B4-BE49-F238E27FC236}">
                  <a16:creationId xmlns:a16="http://schemas.microsoft.com/office/drawing/2014/main" id="{4152F01C-9C99-B350-CF00-9FED0AA62AAE}"/>
                </a:ext>
              </a:extLst>
            </p:cNvPr>
            <p:cNvCxnSpPr>
              <a:cxnSpLocks/>
              <a:stCxn id="7" idx="0"/>
              <a:endCxn id="20" idx="2"/>
            </p:cNvCxnSpPr>
            <p:nvPr/>
          </p:nvCxnSpPr>
          <p:spPr bwMode="auto">
            <a:xfrm rot="16200000" flipV="1">
              <a:off x="3713148" y="2327547"/>
              <a:ext cx="412549" cy="4246"/>
            </a:xfrm>
            <a:prstGeom prst="bentConnector3">
              <a:avLst/>
            </a:prstGeom>
            <a:solidFill>
              <a:schemeClr val="accent1"/>
            </a:solidFill>
            <a:ln w="9525" cap="flat" cmpd="sng" algn="ctr">
              <a:solidFill>
                <a:schemeClr val="tx1"/>
              </a:solidFill>
              <a:prstDash val="solid"/>
              <a:round/>
              <a:headEnd type="triangle" w="med" len="med"/>
              <a:tailEnd type="triangle" w="med" len="med"/>
            </a:ln>
            <a:effectLst/>
          </p:spPr>
        </p:cxnSp>
        <p:pic>
          <p:nvPicPr>
            <p:cNvPr id="29" name="Picture 28" descr="Spark-Logo.png">
              <a:extLst>
                <a:ext uri="{FF2B5EF4-FFF2-40B4-BE49-F238E27FC236}">
                  <a16:creationId xmlns:a16="http://schemas.microsoft.com/office/drawing/2014/main" id="{C3FEF081-1644-0E2E-70AE-DE60DB8971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970557" y="1205564"/>
              <a:ext cx="471649" cy="260810"/>
            </a:xfrm>
            <a:prstGeom prst="rect">
              <a:avLst/>
            </a:prstGeom>
          </p:spPr>
        </p:pic>
        <p:sp>
          <p:nvSpPr>
            <p:cNvPr id="30" name="TextBox 29">
              <a:extLst>
                <a:ext uri="{FF2B5EF4-FFF2-40B4-BE49-F238E27FC236}">
                  <a16:creationId xmlns:a16="http://schemas.microsoft.com/office/drawing/2014/main" id="{A53BB15C-DA49-CDA8-D66B-B24920085C0A}"/>
                </a:ext>
              </a:extLst>
            </p:cNvPr>
            <p:cNvSpPr txBox="1"/>
            <p:nvPr/>
          </p:nvSpPr>
          <p:spPr>
            <a:xfrm>
              <a:off x="4523330" y="1208689"/>
              <a:ext cx="48282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e.g.</a:t>
              </a:r>
            </a:p>
          </p:txBody>
        </p:sp>
        <p:sp>
          <p:nvSpPr>
            <p:cNvPr id="40" name="TextBox 39">
              <a:extLst>
                <a:ext uri="{FF2B5EF4-FFF2-40B4-BE49-F238E27FC236}">
                  <a16:creationId xmlns:a16="http://schemas.microsoft.com/office/drawing/2014/main" id="{6D819E15-25F3-7CE2-68ED-01C71DA56DD0}"/>
                </a:ext>
              </a:extLst>
            </p:cNvPr>
            <p:cNvSpPr txBox="1"/>
            <p:nvPr/>
          </p:nvSpPr>
          <p:spPr>
            <a:xfrm>
              <a:off x="2641895" y="2518617"/>
              <a:ext cx="1043404"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charset="0"/>
                  <a:ea typeface="+mn-ea"/>
                  <a:cs typeface="+mn-cs"/>
                </a:rPr>
                <a:t>open</a:t>
              </a:r>
              <a:r>
                <a:rPr kumimoji="0" lang="en-GB" sz="1200" b="0" i="0" u="none" strike="noStrike" kern="1200" cap="none" spc="0" normalizeH="0" baseline="0" noProof="0">
                  <a:ln>
                    <a:noFill/>
                  </a:ln>
                  <a:solidFill>
                    <a:srgbClr val="000000"/>
                  </a:solidFill>
                  <a:effectLst/>
                  <a:uLnTx/>
                  <a:uFillTx/>
                  <a:latin typeface="Arial" charset="0"/>
                  <a:ea typeface="+mn-ea"/>
                  <a:cs typeface="+mn-cs"/>
                </a:rPr>
                <a:t> table format</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6" name="TextBox 15">
              <a:extLst>
                <a:ext uri="{FF2B5EF4-FFF2-40B4-BE49-F238E27FC236}">
                  <a16:creationId xmlns:a16="http://schemas.microsoft.com/office/drawing/2014/main" id="{113B7E92-CC5C-DC16-58FE-4D30CAB56C3B}"/>
                </a:ext>
              </a:extLst>
            </p:cNvPr>
            <p:cNvSpPr txBox="1"/>
            <p:nvPr/>
          </p:nvSpPr>
          <p:spPr>
            <a:xfrm>
              <a:off x="3256253" y="1000780"/>
              <a:ext cx="1329210"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DW DBMS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400">
                  <a:solidFill>
                    <a:srgbClr val="000000"/>
                  </a:solidFill>
                  <a:latin typeface="Arial" charset="0"/>
                </a:rPr>
                <a:t>e.g. BigQuery</a:t>
              </a: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TextBox 17">
              <a:extLst>
                <a:ext uri="{FF2B5EF4-FFF2-40B4-BE49-F238E27FC236}">
                  <a16:creationId xmlns:a16="http://schemas.microsoft.com/office/drawing/2014/main" id="{152E46EA-E3B0-9817-B8BC-483F441C61E9}"/>
                </a:ext>
              </a:extLst>
            </p:cNvPr>
            <p:cNvSpPr txBox="1"/>
            <p:nvPr/>
          </p:nvSpPr>
          <p:spPr>
            <a:xfrm>
              <a:off x="2293499" y="1229380"/>
              <a:ext cx="105028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e.g. Presto</a:t>
              </a:r>
            </a:p>
          </p:txBody>
        </p:sp>
        <p:sp>
          <p:nvSpPr>
            <p:cNvPr id="105" name="TextBox 104">
              <a:extLst>
                <a:ext uri="{FF2B5EF4-FFF2-40B4-BE49-F238E27FC236}">
                  <a16:creationId xmlns:a16="http://schemas.microsoft.com/office/drawing/2014/main" id="{A005C7A3-630D-376D-6082-DF82DD102EB5}"/>
                </a:ext>
              </a:extLst>
            </p:cNvPr>
            <p:cNvSpPr txBox="1"/>
            <p:nvPr/>
          </p:nvSpPr>
          <p:spPr>
            <a:xfrm>
              <a:off x="1240570" y="1546767"/>
              <a:ext cx="115177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Multiple query engines</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6" name="TextBox 105">
              <a:extLst>
                <a:ext uri="{FF2B5EF4-FFF2-40B4-BE49-F238E27FC236}">
                  <a16:creationId xmlns:a16="http://schemas.microsoft.com/office/drawing/2014/main" id="{416D61C0-0D21-9BD0-C831-DB4AE93EED17}"/>
                </a:ext>
              </a:extLst>
            </p:cNvPr>
            <p:cNvSpPr txBox="1"/>
            <p:nvPr/>
          </p:nvSpPr>
          <p:spPr>
            <a:xfrm>
              <a:off x="1492187" y="1983702"/>
              <a:ext cx="678391" cy="830997"/>
            </a:xfrm>
            <a:prstGeom prst="rect">
              <a:avLst/>
            </a:prstGeom>
            <a:noFill/>
          </p:spPr>
          <p:txBody>
            <a:bodyPr wrap="none" rtlCol="0">
              <a:spAutoFit/>
            </a:bodyPr>
            <a:lstStyle/>
            <a:p>
              <a:r>
                <a:rPr lang="en-GB" sz="1200">
                  <a:solidFill>
                    <a:schemeClr val="tx1"/>
                  </a:solidFill>
                </a:rPr>
                <a:t>Select</a:t>
              </a:r>
            </a:p>
            <a:p>
              <a:r>
                <a:rPr lang="en-GB" sz="1200">
                  <a:solidFill>
                    <a:schemeClr val="tx1"/>
                  </a:solidFill>
                </a:rPr>
                <a:t>Insert</a:t>
              </a:r>
            </a:p>
            <a:p>
              <a:r>
                <a:rPr lang="en-GB" sz="1200"/>
                <a:t>Update</a:t>
              </a:r>
            </a:p>
            <a:p>
              <a:r>
                <a:rPr lang="en-GB" sz="1200">
                  <a:solidFill>
                    <a:schemeClr val="tx1"/>
                  </a:solidFill>
                </a:rPr>
                <a:t>Delete</a:t>
              </a:r>
            </a:p>
          </p:txBody>
        </p:sp>
      </p:grpSp>
      <p:grpSp>
        <p:nvGrpSpPr>
          <p:cNvPr id="21" name="Group 20">
            <a:extLst>
              <a:ext uri="{FF2B5EF4-FFF2-40B4-BE49-F238E27FC236}">
                <a16:creationId xmlns:a16="http://schemas.microsoft.com/office/drawing/2014/main" id="{62BB385C-B420-B7FE-0516-0BB9FD2E120E}"/>
              </a:ext>
            </a:extLst>
          </p:cNvPr>
          <p:cNvGrpSpPr/>
          <p:nvPr/>
        </p:nvGrpSpPr>
        <p:grpSpPr>
          <a:xfrm>
            <a:off x="8013805" y="1513030"/>
            <a:ext cx="2746782" cy="2357281"/>
            <a:chOff x="8010368" y="1229380"/>
            <a:chExt cx="2746782" cy="2357281"/>
          </a:xfrm>
        </p:grpSpPr>
        <p:sp>
          <p:nvSpPr>
            <p:cNvPr id="36" name="TextBox 35">
              <a:extLst>
                <a:ext uri="{FF2B5EF4-FFF2-40B4-BE49-F238E27FC236}">
                  <a16:creationId xmlns:a16="http://schemas.microsoft.com/office/drawing/2014/main" id="{4EBD0DB1-AF73-FF2F-4ED2-20E28468E46A}"/>
                </a:ext>
              </a:extLst>
            </p:cNvPr>
            <p:cNvSpPr txBox="1"/>
            <p:nvPr/>
          </p:nvSpPr>
          <p:spPr>
            <a:xfrm>
              <a:off x="8964786" y="3090271"/>
              <a:ext cx="1436129" cy="461665"/>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DBMS proprietary columnar format</a:t>
              </a:r>
            </a:p>
          </p:txBody>
        </p:sp>
        <p:sp>
          <p:nvSpPr>
            <p:cNvPr id="48" name="TextBox 47">
              <a:extLst>
                <a:ext uri="{FF2B5EF4-FFF2-40B4-BE49-F238E27FC236}">
                  <a16:creationId xmlns:a16="http://schemas.microsoft.com/office/drawing/2014/main" id="{0803A84F-358F-2D01-F698-DED3C2E39849}"/>
                </a:ext>
              </a:extLst>
            </p:cNvPr>
            <p:cNvSpPr txBox="1"/>
            <p:nvPr/>
          </p:nvSpPr>
          <p:spPr>
            <a:xfrm>
              <a:off x="8964785" y="2513255"/>
              <a:ext cx="1499895" cy="461665"/>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DBMS </a:t>
              </a:r>
              <a:r>
                <a:rPr kumimoji="0" lang="en-GB" sz="1200" b="1" i="0" u="none" strike="noStrike" kern="1200" cap="none" spc="0" normalizeH="0" baseline="0" noProof="0">
                  <a:ln>
                    <a:noFill/>
                  </a:ln>
                  <a:solidFill>
                    <a:srgbClr val="000000"/>
                  </a:solidFill>
                  <a:effectLst/>
                  <a:uLnTx/>
                  <a:uFillTx/>
                  <a:latin typeface="Arial" charset="0"/>
                  <a:ea typeface="+mn-ea"/>
                  <a:cs typeface="+mn-cs"/>
                </a:rPr>
                <a:t>proprietary</a:t>
              </a:r>
              <a:r>
                <a:rPr kumimoji="0" lang="en-GB" sz="1200" b="0" i="0" u="none" strike="noStrike" kern="1200" cap="none" spc="0" normalizeH="0" baseline="0" noProof="0">
                  <a:ln>
                    <a:noFill/>
                  </a:ln>
                  <a:solidFill>
                    <a:srgbClr val="000000"/>
                  </a:solidFill>
                  <a:effectLst/>
                  <a:uLnTx/>
                  <a:uFillTx/>
                  <a:latin typeface="Arial" charset="0"/>
                  <a:ea typeface="+mn-ea"/>
                  <a:cs typeface="+mn-cs"/>
                </a:rPr>
                <a:t> table format</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4" name="Can 73">
              <a:extLst>
                <a:ext uri="{FF2B5EF4-FFF2-40B4-BE49-F238E27FC236}">
                  <a16:creationId xmlns:a16="http://schemas.microsoft.com/office/drawing/2014/main" id="{0C7B968A-EF29-1FDC-B11E-AE9053569599}"/>
                </a:ext>
              </a:extLst>
            </p:cNvPr>
            <p:cNvSpPr/>
            <p:nvPr/>
          </p:nvSpPr>
          <p:spPr bwMode="gray">
            <a:xfrm>
              <a:off x="8214683" y="3135256"/>
              <a:ext cx="682090" cy="451405"/>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storage</a:t>
              </a:r>
            </a:p>
          </p:txBody>
        </p:sp>
        <p:grpSp>
          <p:nvGrpSpPr>
            <p:cNvPr id="75" name="Group 9">
              <a:extLst>
                <a:ext uri="{FF2B5EF4-FFF2-40B4-BE49-F238E27FC236}">
                  <a16:creationId xmlns:a16="http://schemas.microsoft.com/office/drawing/2014/main" id="{C5C3EE2E-C2B9-47DB-30EF-42DA27A037FD}"/>
                </a:ext>
              </a:extLst>
            </p:cNvPr>
            <p:cNvGrpSpPr>
              <a:grpSpLocks/>
            </p:cNvGrpSpPr>
            <p:nvPr/>
          </p:nvGrpSpPr>
          <p:grpSpPr bwMode="auto">
            <a:xfrm>
              <a:off x="8264159" y="2535944"/>
              <a:ext cx="562897" cy="526349"/>
              <a:chOff x="674" y="3660"/>
              <a:chExt cx="464" cy="428"/>
            </a:xfrm>
          </p:grpSpPr>
          <p:sp>
            <p:nvSpPr>
              <p:cNvPr id="90" name="Rectangle 10">
                <a:extLst>
                  <a:ext uri="{FF2B5EF4-FFF2-40B4-BE49-F238E27FC236}">
                    <a16:creationId xmlns:a16="http://schemas.microsoft.com/office/drawing/2014/main" id="{D1F44B42-2EE4-4942-9992-2B51C787AF4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 name="Rectangle 11">
                <a:extLst>
                  <a:ext uri="{FF2B5EF4-FFF2-40B4-BE49-F238E27FC236}">
                    <a16:creationId xmlns:a16="http://schemas.microsoft.com/office/drawing/2014/main" id="{F19CF91B-6166-7D2B-7CF0-66A3BC704D68}"/>
                  </a:ext>
                </a:extLst>
              </p:cNvPr>
              <p:cNvSpPr>
                <a:spLocks noChangeArrowheads="1"/>
              </p:cNvSpPr>
              <p:nvPr/>
            </p:nvSpPr>
            <p:spPr bwMode="auto">
              <a:xfrm>
                <a:off x="681" y="3660"/>
                <a:ext cx="457" cy="84"/>
              </a:xfrm>
              <a:prstGeom prst="rect">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92" name="Line 12">
                <a:extLst>
                  <a:ext uri="{FF2B5EF4-FFF2-40B4-BE49-F238E27FC236}">
                    <a16:creationId xmlns:a16="http://schemas.microsoft.com/office/drawing/2014/main" id="{BAC5B916-C2F3-B654-02FD-BA486FDCED04}"/>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3" name="Line 13">
                <a:extLst>
                  <a:ext uri="{FF2B5EF4-FFF2-40B4-BE49-F238E27FC236}">
                    <a16:creationId xmlns:a16="http://schemas.microsoft.com/office/drawing/2014/main" id="{F5A922D6-15D1-8D17-E5D6-49B97C93F8A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Line 14">
                <a:extLst>
                  <a:ext uri="{FF2B5EF4-FFF2-40B4-BE49-F238E27FC236}">
                    <a16:creationId xmlns:a16="http://schemas.microsoft.com/office/drawing/2014/main" id="{285B9B2E-737F-BFC1-EE48-237EFDB6B08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5" name="Line 15">
                <a:extLst>
                  <a:ext uri="{FF2B5EF4-FFF2-40B4-BE49-F238E27FC236}">
                    <a16:creationId xmlns:a16="http://schemas.microsoft.com/office/drawing/2014/main" id="{30E4972C-5636-3700-E4E1-EED5B8BE848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6" name="Line 16">
                <a:extLst>
                  <a:ext uri="{FF2B5EF4-FFF2-40B4-BE49-F238E27FC236}">
                    <a16:creationId xmlns:a16="http://schemas.microsoft.com/office/drawing/2014/main" id="{BAC85C34-1133-A8A4-D88A-7EE1974AD84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7" name="Line 17">
                <a:extLst>
                  <a:ext uri="{FF2B5EF4-FFF2-40B4-BE49-F238E27FC236}">
                    <a16:creationId xmlns:a16="http://schemas.microsoft.com/office/drawing/2014/main" id="{B9E73915-EDBC-4CE8-EF0D-42474E8D1E8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8" name="Line 18">
                <a:extLst>
                  <a:ext uri="{FF2B5EF4-FFF2-40B4-BE49-F238E27FC236}">
                    <a16:creationId xmlns:a16="http://schemas.microsoft.com/office/drawing/2014/main" id="{D0CCBC52-7E55-2485-0764-2FF2CEC26D8A}"/>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79" name="Rectangle 78">
              <a:extLst>
                <a:ext uri="{FF2B5EF4-FFF2-40B4-BE49-F238E27FC236}">
                  <a16:creationId xmlns:a16="http://schemas.microsoft.com/office/drawing/2014/main" id="{DAB4C6FB-3D3C-5910-494C-3B2D1CCBC522}"/>
                </a:ext>
              </a:extLst>
            </p:cNvPr>
            <p:cNvSpPr/>
            <p:nvPr/>
          </p:nvSpPr>
          <p:spPr bwMode="auto">
            <a:xfrm>
              <a:off x="8193170" y="1532419"/>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cxnSp>
          <p:nvCxnSpPr>
            <p:cNvPr id="83" name="Elbow Connector 82">
              <a:extLst>
                <a:ext uri="{FF2B5EF4-FFF2-40B4-BE49-F238E27FC236}">
                  <a16:creationId xmlns:a16="http://schemas.microsoft.com/office/drawing/2014/main" id="{836CE0C7-D6BC-2ABD-8371-E911BACC501E}"/>
                </a:ext>
              </a:extLst>
            </p:cNvPr>
            <p:cNvCxnSpPr>
              <a:cxnSpLocks/>
              <a:stCxn id="91" idx="0"/>
              <a:endCxn id="79" idx="2"/>
            </p:cNvCxnSpPr>
            <p:nvPr/>
          </p:nvCxnSpPr>
          <p:spPr bwMode="auto">
            <a:xfrm rot="16200000" flipV="1">
              <a:off x="8341123" y="2327213"/>
              <a:ext cx="413216" cy="4246"/>
            </a:xfrm>
            <a:prstGeom prst="bentConnector3">
              <a:avLst/>
            </a:prstGeom>
            <a:solidFill>
              <a:schemeClr val="accent1"/>
            </a:solidFill>
            <a:ln w="9525" cap="flat" cmpd="sng" algn="ctr">
              <a:solidFill>
                <a:schemeClr val="tx1"/>
              </a:solidFill>
              <a:prstDash val="solid"/>
              <a:round/>
              <a:headEnd type="triangle" w="med" len="med"/>
              <a:tailEnd type="triangle" w="med" len="med"/>
            </a:ln>
            <a:effectLst/>
          </p:spPr>
        </p:cxnSp>
        <p:sp>
          <p:nvSpPr>
            <p:cNvPr id="87" name="TextBox 86">
              <a:extLst>
                <a:ext uri="{FF2B5EF4-FFF2-40B4-BE49-F238E27FC236}">
                  <a16:creationId xmlns:a16="http://schemas.microsoft.com/office/drawing/2014/main" id="{F46E37B8-76D7-CD3A-E9B5-5A52CA0B1669}"/>
                </a:ext>
              </a:extLst>
            </p:cNvPr>
            <p:cNvSpPr txBox="1"/>
            <p:nvPr/>
          </p:nvSpPr>
          <p:spPr>
            <a:xfrm>
              <a:off x="8010368" y="1229380"/>
              <a:ext cx="1053494"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DW DBMS</a:t>
              </a:r>
            </a:p>
          </p:txBody>
        </p:sp>
        <p:sp>
          <p:nvSpPr>
            <p:cNvPr id="103" name="TextBox 102">
              <a:extLst>
                <a:ext uri="{FF2B5EF4-FFF2-40B4-BE49-F238E27FC236}">
                  <a16:creationId xmlns:a16="http://schemas.microsoft.com/office/drawing/2014/main" id="{B5A33ABE-7902-2054-D634-CB1807BBE96D}"/>
                </a:ext>
              </a:extLst>
            </p:cNvPr>
            <p:cNvSpPr txBox="1"/>
            <p:nvPr/>
          </p:nvSpPr>
          <p:spPr>
            <a:xfrm>
              <a:off x="8964785" y="1584875"/>
              <a:ext cx="1116859" cy="461665"/>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Single DBMS query engine</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7" name="TextBox 106">
              <a:extLst>
                <a:ext uri="{FF2B5EF4-FFF2-40B4-BE49-F238E27FC236}">
                  <a16:creationId xmlns:a16="http://schemas.microsoft.com/office/drawing/2014/main" id="{DA09303D-DC64-D51C-0FB9-6DC33FC5FFED}"/>
                </a:ext>
              </a:extLst>
            </p:cNvPr>
            <p:cNvSpPr txBox="1"/>
            <p:nvPr/>
          </p:nvSpPr>
          <p:spPr>
            <a:xfrm>
              <a:off x="10078759" y="1412117"/>
              <a:ext cx="678391" cy="830997"/>
            </a:xfrm>
            <a:prstGeom prst="rect">
              <a:avLst/>
            </a:prstGeom>
            <a:noFill/>
          </p:spPr>
          <p:txBody>
            <a:bodyPr wrap="none" rtlCol="0">
              <a:spAutoFit/>
            </a:bodyPr>
            <a:lstStyle/>
            <a:p>
              <a:r>
                <a:rPr lang="en-GB" sz="1200">
                  <a:solidFill>
                    <a:schemeClr val="tx1"/>
                  </a:solidFill>
                </a:rPr>
                <a:t>Select</a:t>
              </a:r>
            </a:p>
            <a:p>
              <a:r>
                <a:rPr lang="en-GB" sz="1200">
                  <a:solidFill>
                    <a:schemeClr val="tx1"/>
                  </a:solidFill>
                </a:rPr>
                <a:t>Insert</a:t>
              </a:r>
            </a:p>
            <a:p>
              <a:r>
                <a:rPr lang="en-GB" sz="1200"/>
                <a:t>Update</a:t>
              </a:r>
            </a:p>
            <a:p>
              <a:r>
                <a:rPr lang="en-GB" sz="1200">
                  <a:solidFill>
                    <a:schemeClr val="tx1"/>
                  </a:solidFill>
                </a:rPr>
                <a:t>Delete</a:t>
              </a:r>
            </a:p>
          </p:txBody>
        </p:sp>
      </p:grpSp>
      <p:sp>
        <p:nvSpPr>
          <p:cNvPr id="33" name="TextBox 32">
            <a:extLst>
              <a:ext uri="{FF2B5EF4-FFF2-40B4-BE49-F238E27FC236}">
                <a16:creationId xmlns:a16="http://schemas.microsoft.com/office/drawing/2014/main" id="{6884B2D8-D8A6-E7D5-FFC9-11468B97CEF9}"/>
              </a:ext>
            </a:extLst>
          </p:cNvPr>
          <p:cNvSpPr txBox="1"/>
          <p:nvPr/>
        </p:nvSpPr>
        <p:spPr>
          <a:xfrm>
            <a:off x="1360691" y="4322848"/>
            <a:ext cx="3002614" cy="338554"/>
          </a:xfrm>
          <a:prstGeom prst="rect">
            <a:avLst/>
          </a:prstGeom>
          <a:noFill/>
        </p:spPr>
        <p:txBody>
          <a:bodyPr wrap="square">
            <a:spAutoFit/>
          </a:bodyPr>
          <a:lstStyle/>
          <a:p>
            <a:pPr algn="ctr">
              <a:spcAft>
                <a:spcPts val="600"/>
              </a:spcAft>
            </a:pPr>
            <a:r>
              <a:rPr lang="en-GB" sz="1600"/>
              <a:t>Google BigQuery example</a:t>
            </a:r>
          </a:p>
        </p:txBody>
      </p:sp>
    </p:spTree>
    <p:extLst>
      <p:ext uri="{BB962C8B-B14F-4D97-AF65-F5344CB8AC3E}">
        <p14:creationId xmlns:p14="http://schemas.microsoft.com/office/powerpoint/2010/main" val="37324670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9A5E-3833-432F-A11D-E5883B35A804}"/>
              </a:ext>
            </a:extLst>
          </p:cNvPr>
          <p:cNvSpPr>
            <a:spLocks noGrp="1"/>
          </p:cNvSpPr>
          <p:nvPr>
            <p:ph type="title"/>
          </p:nvPr>
        </p:nvSpPr>
        <p:spPr/>
        <p:txBody>
          <a:bodyPr/>
          <a:lstStyle/>
          <a:p>
            <a:r>
              <a:rPr lang="en-GB"/>
              <a:t>Impact Of Open Table Formats</a:t>
            </a:r>
          </a:p>
        </p:txBody>
      </p:sp>
      <p:sp>
        <p:nvSpPr>
          <p:cNvPr id="3" name="Content Placeholder 2">
            <a:extLst>
              <a:ext uri="{FF2B5EF4-FFF2-40B4-BE49-F238E27FC236}">
                <a16:creationId xmlns:a16="http://schemas.microsoft.com/office/drawing/2014/main" id="{71B8EF10-BD5B-D3C4-A9C5-4BE8079671FC}"/>
              </a:ext>
            </a:extLst>
          </p:cNvPr>
          <p:cNvSpPr>
            <a:spLocks noGrp="1"/>
          </p:cNvSpPr>
          <p:nvPr>
            <p:ph idx="1"/>
          </p:nvPr>
        </p:nvSpPr>
        <p:spPr>
          <a:xfrm>
            <a:off x="1112715" y="1122218"/>
            <a:ext cx="10908597" cy="5306291"/>
          </a:xfrm>
        </p:spPr>
        <p:txBody>
          <a:bodyPr/>
          <a:lstStyle/>
          <a:p>
            <a:r>
              <a:rPr lang="en-GB" sz="1800"/>
              <a:t>Enabling the integration of </a:t>
            </a:r>
            <a:r>
              <a:rPr lang="en-GB" sz="1800" err="1"/>
              <a:t>lakehouses</a:t>
            </a:r>
            <a:r>
              <a:rPr lang="en-GB" sz="1800"/>
              <a:t> and data warehouses as opposed to them being alternatives</a:t>
            </a:r>
          </a:p>
          <a:p>
            <a:r>
              <a:rPr lang="en-GB" sz="1800"/>
              <a:t>ACID transaction with a transaction log supported which is critical for data consistency  </a:t>
            </a:r>
          </a:p>
          <a:p>
            <a:pPr lvl="1"/>
            <a:r>
              <a:rPr lang="en-GB" sz="1600"/>
              <a:t>Offers access by multiple engines with full data integrity</a:t>
            </a:r>
          </a:p>
          <a:p>
            <a:r>
              <a:rPr lang="en-GB" sz="1800"/>
              <a:t>Better performance of SQL queries </a:t>
            </a:r>
          </a:p>
          <a:p>
            <a:pPr lvl="1"/>
            <a:r>
              <a:rPr lang="en-GB" sz="1600"/>
              <a:t>Support for hidden data partitioning, data skipping etc.</a:t>
            </a:r>
          </a:p>
          <a:p>
            <a:r>
              <a:rPr lang="en-GB" sz="1800"/>
              <a:t>Schema change on immutable files</a:t>
            </a:r>
          </a:p>
          <a:p>
            <a:r>
              <a:rPr lang="en-GB" sz="1800"/>
              <a:t>Time travel for historical queries </a:t>
            </a:r>
          </a:p>
          <a:p>
            <a:pPr lvl="1"/>
            <a:r>
              <a:rPr lang="en-GB" sz="1600"/>
              <a:t>Transaction log in Delta Lake, Snapshots in Apache Iceberg</a:t>
            </a:r>
          </a:p>
          <a:p>
            <a:r>
              <a:rPr lang="en-GB" sz="1800"/>
              <a:t>Enables data lakes to:</a:t>
            </a:r>
          </a:p>
          <a:p>
            <a:pPr lvl="1"/>
            <a:r>
              <a:rPr lang="en-GB" sz="1600"/>
              <a:t>Be used for more than just exploratory analysis</a:t>
            </a:r>
          </a:p>
          <a:p>
            <a:pPr lvl="1"/>
            <a:r>
              <a:rPr lang="en-GB" sz="1600"/>
              <a:t>Be governed, secured and managed</a:t>
            </a:r>
          </a:p>
          <a:p>
            <a:pPr lvl="1"/>
            <a:r>
              <a:rPr lang="en-GB" sz="1600"/>
              <a:t>Provide consistent data with data integrity in support of data science and DW/BI workloads</a:t>
            </a:r>
          </a:p>
          <a:p>
            <a:pPr lvl="1"/>
            <a:r>
              <a:rPr lang="en-GB" sz="1600"/>
              <a:t>Support training and retraining of ML models on consistent data </a:t>
            </a:r>
          </a:p>
          <a:p>
            <a:pPr marL="0" indent="0">
              <a:buNone/>
            </a:pPr>
            <a:endParaRPr lang="en-GB" sz="1800"/>
          </a:p>
          <a:p>
            <a:endParaRPr lang="en-GB" sz="1800"/>
          </a:p>
          <a:p>
            <a:pPr lvl="1"/>
            <a:endParaRPr lang="en-GB" sz="1600"/>
          </a:p>
        </p:txBody>
      </p:sp>
    </p:spTree>
    <p:extLst>
      <p:ext uri="{BB962C8B-B14F-4D97-AF65-F5344CB8AC3E}">
        <p14:creationId xmlns:p14="http://schemas.microsoft.com/office/powerpoint/2010/main" val="176879335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C989-2635-1F53-1D22-57D0DCB5DEE3}"/>
              </a:ext>
            </a:extLst>
          </p:cNvPr>
          <p:cNvSpPr>
            <a:spLocks noGrp="1"/>
          </p:cNvSpPr>
          <p:nvPr>
            <p:ph type="title"/>
          </p:nvPr>
        </p:nvSpPr>
        <p:spPr/>
        <p:txBody>
          <a:bodyPr/>
          <a:lstStyle/>
          <a:p>
            <a:r>
              <a:rPr lang="en-GB" dirty="0"/>
              <a:t>In 2023 Open Table Formats Have Gained Significant Momentum With Broad Adoption By DBMS Vendors </a:t>
            </a:r>
          </a:p>
        </p:txBody>
      </p:sp>
      <p:sp>
        <p:nvSpPr>
          <p:cNvPr id="6" name="Content Placeholder 5">
            <a:extLst>
              <a:ext uri="{FF2B5EF4-FFF2-40B4-BE49-F238E27FC236}">
                <a16:creationId xmlns:a16="http://schemas.microsoft.com/office/drawing/2014/main" id="{EF273700-A4A4-2507-B65C-31F655FC73AE}"/>
              </a:ext>
            </a:extLst>
          </p:cNvPr>
          <p:cNvSpPr>
            <a:spLocks noGrp="1"/>
          </p:cNvSpPr>
          <p:nvPr>
            <p:ph idx="4294967295"/>
          </p:nvPr>
        </p:nvSpPr>
        <p:spPr>
          <a:xfrm>
            <a:off x="1219200" y="1122364"/>
            <a:ext cx="4767943" cy="3277530"/>
          </a:xfrm>
        </p:spPr>
        <p:txBody>
          <a:bodyPr/>
          <a:lstStyle/>
          <a:p>
            <a:pPr marL="342900" lvl="1" indent="0">
              <a:buNone/>
            </a:pPr>
            <a:endParaRPr lang="en-GB"/>
          </a:p>
          <a:p>
            <a:pPr marL="342900" lvl="1" indent="0">
              <a:buNone/>
            </a:pPr>
            <a:endParaRPr lang="en-GB"/>
          </a:p>
          <a:p>
            <a:pPr marL="342900" lvl="1" indent="0">
              <a:buNone/>
            </a:pPr>
            <a:endParaRPr lang="en-GB"/>
          </a:p>
          <a:p>
            <a:pPr marL="342900" lvl="1" indent="0">
              <a:buNone/>
            </a:pPr>
            <a:endParaRPr lang="en-GB" kern="0"/>
          </a:p>
          <a:p>
            <a:pPr marL="342900" lvl="1" indent="0">
              <a:buNone/>
            </a:pPr>
            <a:endParaRPr lang="en-GB" kern="0"/>
          </a:p>
          <a:p>
            <a:pPr marL="0" indent="0">
              <a:buNone/>
            </a:pPr>
            <a:endParaRPr lang="en-GB" sz="2000"/>
          </a:p>
          <a:p>
            <a:pPr marL="342900" lvl="1" indent="0">
              <a:buNone/>
            </a:pPr>
            <a:endParaRPr lang="en-GB"/>
          </a:p>
          <a:p>
            <a:pPr marL="0" indent="0">
              <a:buNone/>
            </a:pPr>
            <a:endParaRPr lang="en-GB" sz="2000"/>
          </a:p>
        </p:txBody>
      </p:sp>
      <p:graphicFrame>
        <p:nvGraphicFramePr>
          <p:cNvPr id="3" name="Table 2">
            <a:extLst>
              <a:ext uri="{FF2B5EF4-FFF2-40B4-BE49-F238E27FC236}">
                <a16:creationId xmlns:a16="http://schemas.microsoft.com/office/drawing/2014/main" id="{CB0D4DF5-511C-6C4A-3F4C-067D44EDCA07}"/>
              </a:ext>
            </a:extLst>
          </p:cNvPr>
          <p:cNvGraphicFramePr>
            <a:graphicFrameLocks noGrp="1"/>
          </p:cNvGraphicFramePr>
          <p:nvPr>
            <p:extLst>
              <p:ext uri="{D42A27DB-BD31-4B8C-83A1-F6EECF244321}">
                <p14:modId xmlns:p14="http://schemas.microsoft.com/office/powerpoint/2010/main" val="1802163392"/>
              </p:ext>
            </p:extLst>
          </p:nvPr>
        </p:nvGraphicFramePr>
        <p:xfrm>
          <a:off x="1497425" y="1179179"/>
          <a:ext cx="4606769" cy="4546600"/>
        </p:xfrm>
        <a:graphic>
          <a:graphicData uri="http://schemas.openxmlformats.org/drawingml/2006/table">
            <a:tbl>
              <a:tblPr firstRow="1" bandRow="1">
                <a:tableStyleId>{5940675A-B579-460E-94D1-54222C63F5DA}</a:tableStyleId>
              </a:tblPr>
              <a:tblGrid>
                <a:gridCol w="2018544">
                  <a:extLst>
                    <a:ext uri="{9D8B030D-6E8A-4147-A177-3AD203B41FA5}">
                      <a16:colId xmlns:a16="http://schemas.microsoft.com/office/drawing/2014/main" val="2078534140"/>
                    </a:ext>
                  </a:extLst>
                </a:gridCol>
                <a:gridCol w="2588225">
                  <a:extLst>
                    <a:ext uri="{9D8B030D-6E8A-4147-A177-3AD203B41FA5}">
                      <a16:colId xmlns:a16="http://schemas.microsoft.com/office/drawing/2014/main" val="2653780036"/>
                    </a:ext>
                  </a:extLst>
                </a:gridCol>
              </a:tblGrid>
              <a:tr h="370840">
                <a:tc>
                  <a:txBody>
                    <a:bodyPr/>
                    <a:lstStyle/>
                    <a:p>
                      <a:pPr algn="ctr"/>
                      <a:r>
                        <a:rPr lang="en-GB" sz="1600">
                          <a:solidFill>
                            <a:schemeClr val="bg1"/>
                          </a:solidFill>
                        </a:rPr>
                        <a:t>Open Table Format</a:t>
                      </a:r>
                    </a:p>
                  </a:txBody>
                  <a:tcPr>
                    <a:solidFill>
                      <a:srgbClr val="C00000"/>
                    </a:solidFill>
                  </a:tcPr>
                </a:tc>
                <a:tc>
                  <a:txBody>
                    <a:bodyPr/>
                    <a:lstStyle/>
                    <a:p>
                      <a:pPr algn="ctr"/>
                      <a:r>
                        <a:rPr lang="en-GB" sz="1600">
                          <a:solidFill>
                            <a:schemeClr val="bg1"/>
                          </a:solidFill>
                        </a:rPr>
                        <a:t>Supported By</a:t>
                      </a:r>
                    </a:p>
                  </a:txBody>
                  <a:tcPr>
                    <a:solidFill>
                      <a:srgbClr val="C00000"/>
                    </a:solidFill>
                  </a:tcPr>
                </a:tc>
                <a:extLst>
                  <a:ext uri="{0D108BD9-81ED-4DB2-BD59-A6C34878D82A}">
                    <a16:rowId xmlns:a16="http://schemas.microsoft.com/office/drawing/2014/main" val="41863018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Apache </a:t>
                      </a:r>
                      <a:r>
                        <a:rPr lang="en-GB" sz="1600" err="1"/>
                        <a:t>Hudi</a:t>
                      </a:r>
                      <a:endParaRPr lang="en-GB" sz="160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AWS Athena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err="1"/>
                        <a:t>Onehouse</a:t>
                      </a:r>
                      <a:r>
                        <a:rPr lang="en-GB" sz="160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OpenText Vertica</a:t>
                      </a:r>
                    </a:p>
                  </a:txBody>
                  <a:tcPr/>
                </a:tc>
                <a:extLst>
                  <a:ext uri="{0D108BD9-81ED-4DB2-BD59-A6C34878D82A}">
                    <a16:rowId xmlns:a16="http://schemas.microsoft.com/office/drawing/2014/main" val="3486990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Apache Iceberg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AWS Athena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Cloudera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err="1"/>
                        <a:t>Dremio</a:t>
                      </a:r>
                      <a:endParaRPr lang="en-GB"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err="1"/>
                        <a:t>Flink</a:t>
                      </a:r>
                      <a:endParaRPr lang="en-GB"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Google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IBM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Oracle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Presto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Snowflake ….</a:t>
                      </a:r>
                    </a:p>
                  </a:txBody>
                  <a:tcPr/>
                </a:tc>
                <a:extLst>
                  <a:ext uri="{0D108BD9-81ED-4DB2-BD59-A6C34878D82A}">
                    <a16:rowId xmlns:a16="http://schemas.microsoft.com/office/drawing/2014/main" val="31073111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0"/>
                        <a:t>Linux Foundation Delta Lake</a:t>
                      </a:r>
                    </a:p>
                  </a:txBody>
                  <a:tcPr/>
                </a:tc>
                <a:tc>
                  <a:txBody>
                    <a:bodyPr/>
                    <a:lstStyle/>
                    <a:p>
                      <a:pPr marL="285750" indent="-285750">
                        <a:buFont typeface="Arial" panose="020B0604020202020204" pitchFamily="34" charset="0"/>
                        <a:buChar char="•"/>
                      </a:pPr>
                      <a:r>
                        <a:rPr lang="en-GB" sz="1600"/>
                        <a:t>Databricks</a:t>
                      </a:r>
                    </a:p>
                    <a:p>
                      <a:pPr marL="285750" indent="-285750">
                        <a:buFont typeface="Arial" panose="020B0604020202020204" pitchFamily="34" charset="0"/>
                        <a:buChar char="•"/>
                      </a:pPr>
                      <a:r>
                        <a:rPr lang="en-GB" sz="1600"/>
                        <a:t>Microsoft Fabric</a:t>
                      </a:r>
                    </a:p>
                    <a:p>
                      <a:pPr marL="285750" indent="-285750">
                        <a:buFont typeface="Arial" panose="020B0604020202020204" pitchFamily="34" charset="0"/>
                        <a:buChar char="•"/>
                      </a:pPr>
                      <a:r>
                        <a:rPr lang="en-GB" sz="1600"/>
                        <a:t>SAP </a:t>
                      </a:r>
                      <a:r>
                        <a:rPr lang="en-GB" sz="1600" err="1"/>
                        <a:t>DataSphere</a:t>
                      </a:r>
                      <a:endParaRPr lang="en-GB" sz="1600"/>
                    </a:p>
                    <a:p>
                      <a:pPr marL="285750" indent="-285750">
                        <a:buFont typeface="Arial" panose="020B0604020202020204" pitchFamily="34" charset="0"/>
                        <a:buChar char="•"/>
                      </a:pPr>
                      <a:r>
                        <a:rPr lang="en-GB" sz="1600"/>
                        <a:t>Teradata</a:t>
                      </a:r>
                    </a:p>
                  </a:txBody>
                  <a:tcPr/>
                </a:tc>
                <a:extLst>
                  <a:ext uri="{0D108BD9-81ED-4DB2-BD59-A6C34878D82A}">
                    <a16:rowId xmlns:a16="http://schemas.microsoft.com/office/drawing/2014/main" val="3401904852"/>
                  </a:ext>
                </a:extLst>
              </a:tr>
            </a:tbl>
          </a:graphicData>
        </a:graphic>
      </p:graphicFrame>
      <p:sp>
        <p:nvSpPr>
          <p:cNvPr id="5" name="TextBox 4">
            <a:extLst>
              <a:ext uri="{FF2B5EF4-FFF2-40B4-BE49-F238E27FC236}">
                <a16:creationId xmlns:a16="http://schemas.microsoft.com/office/drawing/2014/main" id="{6F5EAD88-254A-B269-A616-7F7E2779A251}"/>
              </a:ext>
            </a:extLst>
          </p:cNvPr>
          <p:cNvSpPr txBox="1"/>
          <p:nvPr/>
        </p:nvSpPr>
        <p:spPr>
          <a:xfrm>
            <a:off x="1497425" y="5782594"/>
            <a:ext cx="5869512" cy="738664"/>
          </a:xfrm>
          <a:prstGeom prst="rect">
            <a:avLst/>
          </a:prstGeom>
          <a:noFill/>
        </p:spPr>
        <p:txBody>
          <a:bodyPr wrap="square">
            <a:spAutoFit/>
          </a:bodyPr>
          <a:lstStyle/>
          <a:p>
            <a:pPr marL="280987" indent="-285750">
              <a:buFont typeface="Arial" panose="020B0604020202020204" pitchFamily="34" charset="0"/>
              <a:buChar char="•"/>
            </a:pPr>
            <a:r>
              <a:rPr lang="en-GB" sz="1400"/>
              <a:t>Data Lake 3.0 Universal Format</a:t>
            </a:r>
          </a:p>
          <a:p>
            <a:pPr marL="738187" lvl="1" indent="-285750">
              <a:buFont typeface="Arial" panose="020B0604020202020204" pitchFamily="34" charset="0"/>
              <a:buChar char="•"/>
            </a:pPr>
            <a:r>
              <a:rPr lang="en-GB" sz="1400"/>
              <a:t>Read Delta tables in Delta, </a:t>
            </a:r>
            <a:r>
              <a:rPr lang="en-GB" sz="1400" err="1"/>
              <a:t>Hudi</a:t>
            </a:r>
            <a:r>
              <a:rPr lang="en-GB" sz="1400"/>
              <a:t>, &amp; Iceberg formats</a:t>
            </a:r>
          </a:p>
          <a:p>
            <a:pPr marL="738187" lvl="1" indent="-285750">
              <a:buFont typeface="Arial" panose="020B0604020202020204" pitchFamily="34" charset="0"/>
              <a:buChar char="•"/>
            </a:pPr>
            <a:r>
              <a:rPr lang="en-GB" sz="1400"/>
              <a:t>Auto generates metadata for Apache Iceberg or Apache </a:t>
            </a:r>
            <a:r>
              <a:rPr lang="en-GB" sz="1400" err="1"/>
              <a:t>Hudi</a:t>
            </a:r>
            <a:endParaRPr lang="en-GB" sz="1400"/>
          </a:p>
        </p:txBody>
      </p:sp>
      <p:grpSp>
        <p:nvGrpSpPr>
          <p:cNvPr id="7" name="Group 6">
            <a:extLst>
              <a:ext uri="{FF2B5EF4-FFF2-40B4-BE49-F238E27FC236}">
                <a16:creationId xmlns:a16="http://schemas.microsoft.com/office/drawing/2014/main" id="{AF4CD508-BDD8-1799-85C7-077F094A4AAA}"/>
              </a:ext>
            </a:extLst>
          </p:cNvPr>
          <p:cNvGrpSpPr/>
          <p:nvPr/>
        </p:nvGrpSpPr>
        <p:grpSpPr>
          <a:xfrm>
            <a:off x="6382419" y="1826899"/>
            <a:ext cx="5221752" cy="3147870"/>
            <a:chOff x="1240570" y="1088749"/>
            <a:chExt cx="4574531" cy="2497912"/>
          </a:xfrm>
        </p:grpSpPr>
        <p:sp>
          <p:nvSpPr>
            <p:cNvPr id="8" name="TextBox 7">
              <a:extLst>
                <a:ext uri="{FF2B5EF4-FFF2-40B4-BE49-F238E27FC236}">
                  <a16:creationId xmlns:a16="http://schemas.microsoft.com/office/drawing/2014/main" id="{22579D98-FDA8-CDCD-8010-A190A2BF33A3}"/>
                </a:ext>
              </a:extLst>
            </p:cNvPr>
            <p:cNvSpPr txBox="1"/>
            <p:nvPr/>
          </p:nvSpPr>
          <p:spPr>
            <a:xfrm>
              <a:off x="4261255" y="3100772"/>
              <a:ext cx="155384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a:solidFill>
                    <a:srgbClr val="000000"/>
                  </a:solidFill>
                  <a:latin typeface="Arial" charset="0"/>
                </a:rPr>
                <a:t>c</a:t>
              </a:r>
              <a:r>
                <a:rPr kumimoji="0" lang="en-GB" sz="1200" b="0" i="0" u="none" strike="noStrike" kern="1200" cap="none" spc="0" normalizeH="0" baseline="0" noProof="0">
                  <a:ln>
                    <a:noFill/>
                  </a:ln>
                  <a:solidFill>
                    <a:srgbClr val="000000"/>
                  </a:solidFill>
                  <a:effectLst/>
                  <a:uLnTx/>
                  <a:uFillTx/>
                  <a:latin typeface="Arial" charset="0"/>
                  <a:ea typeface="+mn-ea"/>
                  <a:cs typeface="+mn-cs"/>
                </a:rPr>
                <a:t>olumnar file format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e.g. ORC, Parquet</a:t>
              </a:r>
            </a:p>
          </p:txBody>
        </p:sp>
        <p:sp>
          <p:nvSpPr>
            <p:cNvPr id="9" name="Can 8">
              <a:extLst>
                <a:ext uri="{FF2B5EF4-FFF2-40B4-BE49-F238E27FC236}">
                  <a16:creationId xmlns:a16="http://schemas.microsoft.com/office/drawing/2014/main" id="{5103E8E4-3787-6308-90BA-04E93A954E70}"/>
                </a:ext>
              </a:extLst>
            </p:cNvPr>
            <p:cNvSpPr/>
            <p:nvPr/>
          </p:nvSpPr>
          <p:spPr bwMode="gray">
            <a:xfrm>
              <a:off x="3586374" y="3135256"/>
              <a:ext cx="682090" cy="451405"/>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Parquet file</a:t>
              </a:r>
            </a:p>
          </p:txBody>
        </p:sp>
        <p:grpSp>
          <p:nvGrpSpPr>
            <p:cNvPr id="10" name="Group 9">
              <a:extLst>
                <a:ext uri="{FF2B5EF4-FFF2-40B4-BE49-F238E27FC236}">
                  <a16:creationId xmlns:a16="http://schemas.microsoft.com/office/drawing/2014/main" id="{FD7651B8-E748-23DA-D6E6-C00AFC9D08C7}"/>
                </a:ext>
              </a:extLst>
            </p:cNvPr>
            <p:cNvGrpSpPr>
              <a:grpSpLocks/>
            </p:cNvGrpSpPr>
            <p:nvPr/>
          </p:nvGrpSpPr>
          <p:grpSpPr bwMode="auto">
            <a:xfrm>
              <a:off x="3635850" y="2535944"/>
              <a:ext cx="562897" cy="526349"/>
              <a:chOff x="674" y="3660"/>
              <a:chExt cx="464" cy="428"/>
            </a:xfrm>
          </p:grpSpPr>
          <p:sp>
            <p:nvSpPr>
              <p:cNvPr id="25" name="Rectangle 10">
                <a:extLst>
                  <a:ext uri="{FF2B5EF4-FFF2-40B4-BE49-F238E27FC236}">
                    <a16:creationId xmlns:a16="http://schemas.microsoft.com/office/drawing/2014/main" id="{03E38B34-3DFD-DF98-64BE-C5FCDAD220A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Rectangle 11">
                <a:extLst>
                  <a:ext uri="{FF2B5EF4-FFF2-40B4-BE49-F238E27FC236}">
                    <a16:creationId xmlns:a16="http://schemas.microsoft.com/office/drawing/2014/main" id="{6265033D-7EC3-CD77-151E-F652686A61DB}"/>
                  </a:ext>
                </a:extLst>
              </p:cNvPr>
              <p:cNvSpPr>
                <a:spLocks noChangeArrowheads="1"/>
              </p:cNvSpPr>
              <p:nvPr/>
            </p:nvSpPr>
            <p:spPr bwMode="auto">
              <a:xfrm>
                <a:off x="681" y="3660"/>
                <a:ext cx="457" cy="84"/>
              </a:xfrm>
              <a:prstGeom prst="rect">
                <a:avLst/>
              </a:prstGeom>
              <a:solidFill>
                <a:srgbClr val="FF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27" name="Line 12">
                <a:extLst>
                  <a:ext uri="{FF2B5EF4-FFF2-40B4-BE49-F238E27FC236}">
                    <a16:creationId xmlns:a16="http://schemas.microsoft.com/office/drawing/2014/main" id="{BFD8C59B-49D3-FDED-086B-C3162B2FCD8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Line 13">
                <a:extLst>
                  <a:ext uri="{FF2B5EF4-FFF2-40B4-BE49-F238E27FC236}">
                    <a16:creationId xmlns:a16="http://schemas.microsoft.com/office/drawing/2014/main" id="{A50D93AA-BFA0-922F-4F48-E509802D398A}"/>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Line 14">
                <a:extLst>
                  <a:ext uri="{FF2B5EF4-FFF2-40B4-BE49-F238E27FC236}">
                    <a16:creationId xmlns:a16="http://schemas.microsoft.com/office/drawing/2014/main" id="{A0908040-DEF6-44B3-8CD5-3B6B9274E14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 name="Line 15">
                <a:extLst>
                  <a:ext uri="{FF2B5EF4-FFF2-40B4-BE49-F238E27FC236}">
                    <a16:creationId xmlns:a16="http://schemas.microsoft.com/office/drawing/2014/main" id="{ECCB604B-F15A-BC1E-CEBE-5F5209FF41E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 name="Line 16">
                <a:extLst>
                  <a:ext uri="{FF2B5EF4-FFF2-40B4-BE49-F238E27FC236}">
                    <a16:creationId xmlns:a16="http://schemas.microsoft.com/office/drawing/2014/main" id="{14FB056A-45BF-AA70-9B35-953C2E2DC62E}"/>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2" name="Line 17">
                <a:extLst>
                  <a:ext uri="{FF2B5EF4-FFF2-40B4-BE49-F238E27FC236}">
                    <a16:creationId xmlns:a16="http://schemas.microsoft.com/office/drawing/2014/main" id="{E4789538-F2CC-1AB1-244A-CD3F1380792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Line 18">
                <a:extLst>
                  <a:ext uri="{FF2B5EF4-FFF2-40B4-BE49-F238E27FC236}">
                    <a16:creationId xmlns:a16="http://schemas.microsoft.com/office/drawing/2014/main" id="{C5F0759C-B901-0360-1189-CCDCD28C691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1" name="TextBox 10">
              <a:extLst>
                <a:ext uri="{FF2B5EF4-FFF2-40B4-BE49-F238E27FC236}">
                  <a16:creationId xmlns:a16="http://schemas.microsoft.com/office/drawing/2014/main" id="{DCDD1E51-0CD4-1CF7-9CB2-B08DD27208DE}"/>
                </a:ext>
              </a:extLst>
            </p:cNvPr>
            <p:cNvSpPr txBox="1"/>
            <p:nvPr/>
          </p:nvSpPr>
          <p:spPr>
            <a:xfrm>
              <a:off x="4242760" y="2479256"/>
              <a:ext cx="143612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Apache Hudi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Apache Iceberg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Delta Lake</a:t>
              </a:r>
            </a:p>
          </p:txBody>
        </p:sp>
        <p:sp>
          <p:nvSpPr>
            <p:cNvPr id="12" name="Rectangle 11">
              <a:extLst>
                <a:ext uri="{FF2B5EF4-FFF2-40B4-BE49-F238E27FC236}">
                  <a16:creationId xmlns:a16="http://schemas.microsoft.com/office/drawing/2014/main" id="{5942E7BF-8CC0-8126-DC43-A7504E843CB0}"/>
                </a:ext>
              </a:extLst>
            </p:cNvPr>
            <p:cNvSpPr/>
            <p:nvPr/>
          </p:nvSpPr>
          <p:spPr bwMode="auto">
            <a:xfrm>
              <a:off x="2436857" y="1533086"/>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sp>
          <p:nvSpPr>
            <p:cNvPr id="13" name="Rectangle 12">
              <a:extLst>
                <a:ext uri="{FF2B5EF4-FFF2-40B4-BE49-F238E27FC236}">
                  <a16:creationId xmlns:a16="http://schemas.microsoft.com/office/drawing/2014/main" id="{9D4D961A-A661-9790-E332-778DD012CA70}"/>
                </a:ext>
              </a:extLst>
            </p:cNvPr>
            <p:cNvSpPr/>
            <p:nvPr/>
          </p:nvSpPr>
          <p:spPr bwMode="auto">
            <a:xfrm>
              <a:off x="3564861" y="1533086"/>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sp>
          <p:nvSpPr>
            <p:cNvPr id="14" name="Rectangle 13">
              <a:extLst>
                <a:ext uri="{FF2B5EF4-FFF2-40B4-BE49-F238E27FC236}">
                  <a16:creationId xmlns:a16="http://schemas.microsoft.com/office/drawing/2014/main" id="{A111A474-0C55-5162-B139-FF660EEB8819}"/>
                </a:ext>
              </a:extLst>
            </p:cNvPr>
            <p:cNvSpPr/>
            <p:nvPr/>
          </p:nvSpPr>
          <p:spPr bwMode="auto">
            <a:xfrm>
              <a:off x="4666688" y="1532419"/>
              <a:ext cx="704875" cy="59030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rial" charset="0"/>
                  <a:ea typeface="+mn-ea"/>
                  <a:cs typeface="Arial" charset="0"/>
                </a:rPr>
                <a:t>query engine</a:t>
              </a:r>
            </a:p>
          </p:txBody>
        </p:sp>
        <p:cxnSp>
          <p:nvCxnSpPr>
            <p:cNvPr id="15" name="Elbow Connector 14">
              <a:extLst>
                <a:ext uri="{FF2B5EF4-FFF2-40B4-BE49-F238E27FC236}">
                  <a16:creationId xmlns:a16="http://schemas.microsoft.com/office/drawing/2014/main" id="{767ACED6-EB3E-516F-A139-3D985D60C4CF}"/>
                </a:ext>
              </a:extLst>
            </p:cNvPr>
            <p:cNvCxnSpPr>
              <a:cxnSpLocks/>
              <a:stCxn id="26" idx="0"/>
              <a:endCxn id="12" idx="2"/>
            </p:cNvCxnSpPr>
            <p:nvPr/>
          </p:nvCxnSpPr>
          <p:spPr bwMode="auto">
            <a:xfrm rot="16200000" flipV="1">
              <a:off x="3149146" y="1763545"/>
              <a:ext cx="412549" cy="1132250"/>
            </a:xfrm>
            <a:prstGeom prst="bentConnector3">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6" name="Elbow Connector 15">
              <a:extLst>
                <a:ext uri="{FF2B5EF4-FFF2-40B4-BE49-F238E27FC236}">
                  <a16:creationId xmlns:a16="http://schemas.microsoft.com/office/drawing/2014/main" id="{EB7C4F50-6015-CE3C-71EE-49CA347D4713}"/>
                </a:ext>
              </a:extLst>
            </p:cNvPr>
            <p:cNvCxnSpPr>
              <a:cxnSpLocks/>
              <a:stCxn id="26" idx="0"/>
              <a:endCxn id="14" idx="2"/>
            </p:cNvCxnSpPr>
            <p:nvPr/>
          </p:nvCxnSpPr>
          <p:spPr bwMode="auto">
            <a:xfrm rot="5400000" flipH="1" flipV="1">
              <a:off x="4263727" y="1780546"/>
              <a:ext cx="413216" cy="1097581"/>
            </a:xfrm>
            <a:prstGeom prst="bentConnector3">
              <a:avLst>
                <a:gd name="adj1" fmla="val 50000"/>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17" name="Elbow Connector 16">
              <a:extLst>
                <a:ext uri="{FF2B5EF4-FFF2-40B4-BE49-F238E27FC236}">
                  <a16:creationId xmlns:a16="http://schemas.microsoft.com/office/drawing/2014/main" id="{296BA879-C4EA-BF18-BCFF-08116B113FF7}"/>
                </a:ext>
              </a:extLst>
            </p:cNvPr>
            <p:cNvCxnSpPr>
              <a:cxnSpLocks/>
              <a:stCxn id="26" idx="0"/>
              <a:endCxn id="13" idx="2"/>
            </p:cNvCxnSpPr>
            <p:nvPr/>
          </p:nvCxnSpPr>
          <p:spPr bwMode="auto">
            <a:xfrm rot="16200000" flipV="1">
              <a:off x="3713148" y="2327547"/>
              <a:ext cx="412549" cy="4246"/>
            </a:xfrm>
            <a:prstGeom prst="bentConnector3">
              <a:avLst/>
            </a:prstGeom>
            <a:solidFill>
              <a:schemeClr val="accent1"/>
            </a:solidFill>
            <a:ln w="9525" cap="flat" cmpd="sng" algn="ctr">
              <a:solidFill>
                <a:schemeClr val="tx1"/>
              </a:solidFill>
              <a:prstDash val="solid"/>
              <a:round/>
              <a:headEnd type="triangle" w="med" len="med"/>
              <a:tailEnd type="triangle" w="med" len="med"/>
            </a:ln>
            <a:effectLst/>
          </p:spPr>
        </p:cxnSp>
        <p:pic>
          <p:nvPicPr>
            <p:cNvPr id="18" name="Picture 17" descr="Spark-Logo.png">
              <a:extLst>
                <a:ext uri="{FF2B5EF4-FFF2-40B4-BE49-F238E27FC236}">
                  <a16:creationId xmlns:a16="http://schemas.microsoft.com/office/drawing/2014/main" id="{401A5528-E977-4C10-161F-DB03D8F466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970557" y="1205564"/>
              <a:ext cx="471649" cy="260810"/>
            </a:xfrm>
            <a:prstGeom prst="rect">
              <a:avLst/>
            </a:prstGeom>
          </p:spPr>
        </p:pic>
        <p:sp>
          <p:nvSpPr>
            <p:cNvPr id="19" name="TextBox 18">
              <a:extLst>
                <a:ext uri="{FF2B5EF4-FFF2-40B4-BE49-F238E27FC236}">
                  <a16:creationId xmlns:a16="http://schemas.microsoft.com/office/drawing/2014/main" id="{A62B0DF3-76DD-6789-CC73-F138B2E382C3}"/>
                </a:ext>
              </a:extLst>
            </p:cNvPr>
            <p:cNvSpPr txBox="1"/>
            <p:nvPr/>
          </p:nvSpPr>
          <p:spPr>
            <a:xfrm>
              <a:off x="4588405" y="1250125"/>
              <a:ext cx="48282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e.g.</a:t>
              </a:r>
            </a:p>
          </p:txBody>
        </p:sp>
        <p:sp>
          <p:nvSpPr>
            <p:cNvPr id="20" name="TextBox 19">
              <a:extLst>
                <a:ext uri="{FF2B5EF4-FFF2-40B4-BE49-F238E27FC236}">
                  <a16:creationId xmlns:a16="http://schemas.microsoft.com/office/drawing/2014/main" id="{8B521FD2-A38D-CB7A-9CEB-CEBF423DFA18}"/>
                </a:ext>
              </a:extLst>
            </p:cNvPr>
            <p:cNvSpPr txBox="1"/>
            <p:nvPr/>
          </p:nvSpPr>
          <p:spPr>
            <a:xfrm>
              <a:off x="2641895" y="2518617"/>
              <a:ext cx="1043404"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charset="0"/>
                  <a:ea typeface="+mn-ea"/>
                  <a:cs typeface="+mn-cs"/>
                </a:rPr>
                <a:t>open</a:t>
              </a:r>
              <a:r>
                <a:rPr kumimoji="0" lang="en-GB" sz="1200" b="0" i="0" u="none" strike="noStrike" kern="1200" cap="none" spc="0" normalizeH="0" baseline="0" noProof="0">
                  <a:ln>
                    <a:noFill/>
                  </a:ln>
                  <a:solidFill>
                    <a:srgbClr val="000000"/>
                  </a:solidFill>
                  <a:effectLst/>
                  <a:uLnTx/>
                  <a:uFillTx/>
                  <a:latin typeface="Arial" charset="0"/>
                  <a:ea typeface="+mn-ea"/>
                  <a:cs typeface="+mn-cs"/>
                </a:rPr>
                <a:t> table format</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1" name="TextBox 20">
              <a:extLst>
                <a:ext uri="{FF2B5EF4-FFF2-40B4-BE49-F238E27FC236}">
                  <a16:creationId xmlns:a16="http://schemas.microsoft.com/office/drawing/2014/main" id="{FF835B34-A49D-7322-DA58-92BAA2C3B146}"/>
                </a:ext>
              </a:extLst>
            </p:cNvPr>
            <p:cNvSpPr txBox="1"/>
            <p:nvPr/>
          </p:nvSpPr>
          <p:spPr>
            <a:xfrm>
              <a:off x="3401629" y="1088749"/>
              <a:ext cx="1053494"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DW DBMS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400">
                  <a:solidFill>
                    <a:srgbClr val="000000"/>
                  </a:solidFill>
                  <a:latin typeface="Arial" charset="0"/>
                </a:rPr>
                <a:t>e.g. Oracle</a:t>
              </a:r>
              <a:endParaRPr kumimoji="0" lang="en-GB"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TextBox 21">
              <a:extLst>
                <a:ext uri="{FF2B5EF4-FFF2-40B4-BE49-F238E27FC236}">
                  <a16:creationId xmlns:a16="http://schemas.microsoft.com/office/drawing/2014/main" id="{BB60EF5D-DCBF-3561-9CDD-00BFD5CFF00E}"/>
                </a:ext>
              </a:extLst>
            </p:cNvPr>
            <p:cNvSpPr txBox="1"/>
            <p:nvPr/>
          </p:nvSpPr>
          <p:spPr>
            <a:xfrm>
              <a:off x="2303008" y="1271513"/>
              <a:ext cx="105028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e.g. Presto</a:t>
              </a:r>
            </a:p>
          </p:txBody>
        </p:sp>
        <p:sp>
          <p:nvSpPr>
            <p:cNvPr id="23" name="TextBox 22">
              <a:extLst>
                <a:ext uri="{FF2B5EF4-FFF2-40B4-BE49-F238E27FC236}">
                  <a16:creationId xmlns:a16="http://schemas.microsoft.com/office/drawing/2014/main" id="{3F79F1CD-5FB8-576F-A1C2-9098C883CDC1}"/>
                </a:ext>
              </a:extLst>
            </p:cNvPr>
            <p:cNvSpPr txBox="1"/>
            <p:nvPr/>
          </p:nvSpPr>
          <p:spPr>
            <a:xfrm>
              <a:off x="1240570" y="1546767"/>
              <a:ext cx="115177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Multiple query engines</a:t>
              </a:r>
              <a:endParaRPr kumimoji="0" lang="en-GB"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4" name="TextBox 23">
              <a:extLst>
                <a:ext uri="{FF2B5EF4-FFF2-40B4-BE49-F238E27FC236}">
                  <a16:creationId xmlns:a16="http://schemas.microsoft.com/office/drawing/2014/main" id="{1A359ED9-8B7B-EB4B-56C1-CE2028958257}"/>
                </a:ext>
              </a:extLst>
            </p:cNvPr>
            <p:cNvSpPr txBox="1"/>
            <p:nvPr/>
          </p:nvSpPr>
          <p:spPr>
            <a:xfrm>
              <a:off x="1492187" y="1983702"/>
              <a:ext cx="678391" cy="830997"/>
            </a:xfrm>
            <a:prstGeom prst="rect">
              <a:avLst/>
            </a:prstGeom>
            <a:noFill/>
          </p:spPr>
          <p:txBody>
            <a:bodyPr wrap="none" rtlCol="0">
              <a:spAutoFit/>
            </a:bodyPr>
            <a:lstStyle/>
            <a:p>
              <a:r>
                <a:rPr lang="en-GB" sz="1200">
                  <a:solidFill>
                    <a:schemeClr val="tx1"/>
                  </a:solidFill>
                </a:rPr>
                <a:t>Select</a:t>
              </a:r>
            </a:p>
            <a:p>
              <a:r>
                <a:rPr lang="en-GB" sz="1200">
                  <a:solidFill>
                    <a:schemeClr val="tx1"/>
                  </a:solidFill>
                </a:rPr>
                <a:t>Insert</a:t>
              </a:r>
            </a:p>
            <a:p>
              <a:r>
                <a:rPr lang="en-GB" sz="1200"/>
                <a:t>Update</a:t>
              </a:r>
            </a:p>
            <a:p>
              <a:r>
                <a:rPr lang="en-GB" sz="1200">
                  <a:solidFill>
                    <a:schemeClr val="tx1"/>
                  </a:solidFill>
                </a:rPr>
                <a:t>Delete</a:t>
              </a:r>
            </a:p>
          </p:txBody>
        </p:sp>
      </p:grpSp>
    </p:spTree>
    <p:extLst>
      <p:ext uri="{BB962C8B-B14F-4D97-AF65-F5344CB8AC3E}">
        <p14:creationId xmlns:p14="http://schemas.microsoft.com/office/powerpoint/2010/main" val="24214539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CBE62-E4F2-BBA5-43E9-5BF35F79B244}"/>
              </a:ext>
            </a:extLst>
          </p:cNvPr>
          <p:cNvPicPr>
            <a:picLocks noChangeAspect="1"/>
          </p:cNvPicPr>
          <p:nvPr/>
        </p:nvPicPr>
        <p:blipFill rotWithShape="1">
          <a:blip r:embed="rId2"/>
          <a:srcRect t="5205" r="11340" b="5610"/>
          <a:stretch/>
        </p:blipFill>
        <p:spPr>
          <a:xfrm>
            <a:off x="1877568" y="938784"/>
            <a:ext cx="7705344" cy="4359912"/>
          </a:xfrm>
          <a:prstGeom prst="rect">
            <a:avLst/>
          </a:prstGeom>
          <a:noFill/>
        </p:spPr>
      </p:pic>
      <p:sp>
        <p:nvSpPr>
          <p:cNvPr id="8" name="TextBox 7">
            <a:extLst>
              <a:ext uri="{FF2B5EF4-FFF2-40B4-BE49-F238E27FC236}">
                <a16:creationId xmlns:a16="http://schemas.microsoft.com/office/drawing/2014/main" id="{5BD7981C-EA2B-C414-43C4-CA2EC890B5A1}"/>
              </a:ext>
            </a:extLst>
          </p:cNvPr>
          <p:cNvSpPr txBox="1"/>
          <p:nvPr/>
        </p:nvSpPr>
        <p:spPr>
          <a:xfrm>
            <a:off x="1557050" y="5143638"/>
            <a:ext cx="6592355" cy="215444"/>
          </a:xfrm>
          <a:prstGeom prst="rect">
            <a:avLst/>
          </a:prstGeom>
          <a:noFill/>
        </p:spPr>
        <p:txBody>
          <a:bodyPr wrap="square">
            <a:spAutoFit/>
          </a:bodyPr>
          <a:lstStyle/>
          <a:p>
            <a:r>
              <a:rPr lang="en-GB" sz="800"/>
              <a:t>Image source: https://</a:t>
            </a:r>
            <a:r>
              <a:rPr lang="en-GB" sz="800" err="1"/>
              <a:t>www.snowflake.com</a:t>
            </a:r>
            <a:r>
              <a:rPr lang="en-GB" sz="800"/>
              <a:t>/blog/iceberg-tables-powering-open-standards-with-snowflake-innovations/</a:t>
            </a:r>
          </a:p>
        </p:txBody>
      </p:sp>
      <p:sp>
        <p:nvSpPr>
          <p:cNvPr id="9" name="Title 1">
            <a:extLst>
              <a:ext uri="{FF2B5EF4-FFF2-40B4-BE49-F238E27FC236}">
                <a16:creationId xmlns:a16="http://schemas.microsoft.com/office/drawing/2014/main" id="{98331512-52F1-9895-5E49-14A18F766BC8}"/>
              </a:ext>
            </a:extLst>
          </p:cNvPr>
          <p:cNvSpPr>
            <a:spLocks noGrp="1"/>
          </p:cNvSpPr>
          <p:nvPr>
            <p:ph type="title"/>
          </p:nvPr>
        </p:nvSpPr>
        <p:spPr>
          <a:xfrm>
            <a:off x="1112715" y="0"/>
            <a:ext cx="11052000" cy="838200"/>
          </a:xfrm>
        </p:spPr>
        <p:txBody>
          <a:bodyPr/>
          <a:lstStyle/>
          <a:p>
            <a:r>
              <a:rPr lang="en-US"/>
              <a:t>Apache Iceberg Table Support In Snowflake </a:t>
            </a:r>
            <a:r>
              <a:rPr lang="en-US" sz="2000"/>
              <a:t>(Announced August 2022) </a:t>
            </a:r>
            <a:endParaRPr lang="en-US"/>
          </a:p>
        </p:txBody>
      </p:sp>
      <p:sp>
        <p:nvSpPr>
          <p:cNvPr id="6" name="TextBox 5">
            <a:extLst>
              <a:ext uri="{FF2B5EF4-FFF2-40B4-BE49-F238E27FC236}">
                <a16:creationId xmlns:a16="http://schemas.microsoft.com/office/drawing/2014/main" id="{43438460-9D32-C0B0-AF47-C6AE854BFBB3}"/>
              </a:ext>
            </a:extLst>
          </p:cNvPr>
          <p:cNvSpPr txBox="1"/>
          <p:nvPr/>
        </p:nvSpPr>
        <p:spPr>
          <a:xfrm>
            <a:off x="1557050" y="5549316"/>
            <a:ext cx="9391366" cy="954107"/>
          </a:xfrm>
          <a:prstGeom prst="rect">
            <a:avLst/>
          </a:prstGeom>
          <a:noFill/>
        </p:spPr>
        <p:txBody>
          <a:bodyPr wrap="square">
            <a:spAutoFit/>
          </a:bodyPr>
          <a:lstStyle/>
          <a:p>
            <a:pPr algn="l"/>
            <a:r>
              <a:rPr lang="en-GB" sz="1400" b="0" i="0" u="none" strike="noStrike">
                <a:solidFill>
                  <a:srgbClr val="000000"/>
                </a:solidFill>
                <a:effectLst/>
              </a:rPr>
              <a:t>Iceberg </a:t>
            </a:r>
            <a:r>
              <a:rPr lang="en-GB" sz="1400">
                <a:solidFill>
                  <a:srgbClr val="000000"/>
                </a:solidFill>
              </a:rPr>
              <a:t>t</a:t>
            </a:r>
            <a:r>
              <a:rPr lang="en-GB" sz="1400" b="0" i="0" u="none" strike="noStrike">
                <a:solidFill>
                  <a:srgbClr val="000000"/>
                </a:solidFill>
                <a:effectLst/>
              </a:rPr>
              <a:t>ables work like Snowflake native tables with 3 key differences:</a:t>
            </a:r>
          </a:p>
          <a:p>
            <a:pPr marL="342900" indent="-342900" algn="l">
              <a:buFont typeface="+mj-lt"/>
              <a:buAutoNum type="arabicPeriod"/>
            </a:pPr>
            <a:r>
              <a:rPr lang="en-GB" sz="1400" b="0" i="0" u="none" strike="noStrike">
                <a:solidFill>
                  <a:srgbClr val="000000"/>
                </a:solidFill>
                <a:effectLst/>
              </a:rPr>
              <a:t>Table metadata is in Iceberg format</a:t>
            </a:r>
          </a:p>
          <a:p>
            <a:pPr marL="342900" indent="-342900" algn="l">
              <a:buFont typeface="+mj-lt"/>
              <a:buAutoNum type="arabicPeriod"/>
            </a:pPr>
            <a:r>
              <a:rPr lang="en-GB" sz="1400" b="0" i="0" u="none" strike="noStrike">
                <a:solidFill>
                  <a:srgbClr val="000000"/>
                </a:solidFill>
                <a:effectLst/>
              </a:rPr>
              <a:t>Data is stored in Parquet files</a:t>
            </a:r>
          </a:p>
          <a:p>
            <a:pPr marL="342900" indent="-342900" algn="l">
              <a:buFont typeface="+mj-lt"/>
              <a:buAutoNum type="arabicPeriod"/>
            </a:pPr>
            <a:r>
              <a:rPr lang="en-GB" sz="1400" b="0" i="0" u="none" strike="noStrike">
                <a:solidFill>
                  <a:srgbClr val="000000"/>
                </a:solidFill>
                <a:effectLst/>
              </a:rPr>
              <a:t>Both table metadata and data is stored in customer-supplied storage (customer managed)</a:t>
            </a:r>
          </a:p>
        </p:txBody>
      </p:sp>
    </p:spTree>
    <p:extLst>
      <p:ext uri="{BB962C8B-B14F-4D97-AF65-F5344CB8AC3E}">
        <p14:creationId xmlns:p14="http://schemas.microsoft.com/office/powerpoint/2010/main" val="146774578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A5EA212-E617-3FCF-F49C-C052C79DD880}"/>
              </a:ext>
            </a:extLst>
          </p:cNvPr>
          <p:cNvGraphicFramePr>
            <a:graphicFrameLocks noGrp="1"/>
          </p:cNvGraphicFramePr>
          <p:nvPr>
            <p:extLst>
              <p:ext uri="{D42A27DB-BD31-4B8C-83A1-F6EECF244321}">
                <p14:modId xmlns:p14="http://schemas.microsoft.com/office/powerpoint/2010/main" val="3725996574"/>
              </p:ext>
            </p:extLst>
          </p:nvPr>
        </p:nvGraphicFramePr>
        <p:xfrm>
          <a:off x="1332739" y="1082875"/>
          <a:ext cx="10324834" cy="5525189"/>
        </p:xfrm>
        <a:graphic>
          <a:graphicData uri="http://schemas.openxmlformats.org/drawingml/2006/table">
            <a:tbl>
              <a:tblPr firstRow="1" bandRow="1">
                <a:tableStyleId>{5940675A-B579-460E-94D1-54222C63F5DA}</a:tableStyleId>
              </a:tblPr>
              <a:tblGrid>
                <a:gridCol w="2800349">
                  <a:extLst>
                    <a:ext uri="{9D8B030D-6E8A-4147-A177-3AD203B41FA5}">
                      <a16:colId xmlns:a16="http://schemas.microsoft.com/office/drawing/2014/main" val="417974796"/>
                    </a:ext>
                  </a:extLst>
                </a:gridCol>
                <a:gridCol w="7524485">
                  <a:extLst>
                    <a:ext uri="{9D8B030D-6E8A-4147-A177-3AD203B41FA5}">
                      <a16:colId xmlns:a16="http://schemas.microsoft.com/office/drawing/2014/main" val="1163645182"/>
                    </a:ext>
                  </a:extLst>
                </a:gridCol>
              </a:tblGrid>
              <a:tr h="404549">
                <a:tc>
                  <a:txBody>
                    <a:bodyPr/>
                    <a:lstStyle/>
                    <a:p>
                      <a:pPr algn="ctr"/>
                      <a:r>
                        <a:rPr lang="en-GB">
                          <a:solidFill>
                            <a:schemeClr val="bg1"/>
                          </a:solidFill>
                        </a:rPr>
                        <a:t>Table Type</a:t>
                      </a:r>
                    </a:p>
                  </a:txBody>
                  <a:tcPr>
                    <a:solidFill>
                      <a:srgbClr val="C00000"/>
                    </a:solidFill>
                  </a:tcPr>
                </a:tc>
                <a:tc>
                  <a:txBody>
                    <a:bodyPr/>
                    <a:lstStyle/>
                    <a:p>
                      <a:pPr algn="ctr"/>
                      <a:r>
                        <a:rPr lang="en-GB">
                          <a:solidFill>
                            <a:schemeClr val="bg1"/>
                          </a:solidFill>
                        </a:rPr>
                        <a:t>Code Example</a:t>
                      </a:r>
                    </a:p>
                  </a:txBody>
                  <a:tcPr>
                    <a:solidFill>
                      <a:srgbClr val="C00000"/>
                    </a:solidFill>
                  </a:tcPr>
                </a:tc>
                <a:extLst>
                  <a:ext uri="{0D108BD9-81ED-4DB2-BD59-A6C34878D82A}">
                    <a16:rowId xmlns:a16="http://schemas.microsoft.com/office/drawing/2014/main" val="1622237427"/>
                  </a:ext>
                </a:extLst>
              </a:tr>
              <a:tr h="1199470">
                <a:tc>
                  <a:txBody>
                    <a:bodyPr/>
                    <a:lstStyle/>
                    <a:p>
                      <a:r>
                        <a:rPr lang="en-GB"/>
                        <a:t>External Table </a:t>
                      </a:r>
                    </a:p>
                  </a:txBody>
                  <a:tcPr/>
                </a:tc>
                <a:tc>
                  <a:txBody>
                    <a:bodyPr/>
                    <a:lstStyle/>
                    <a:p>
                      <a:endParaRPr lang="en-GB" sz="1800"/>
                    </a:p>
                    <a:p>
                      <a:endParaRPr lang="en-GB" sz="1800"/>
                    </a:p>
                    <a:p>
                      <a:endParaRPr lang="en-GB" sz="1800"/>
                    </a:p>
                    <a:p>
                      <a:endParaRPr lang="en-GB" sz="1800"/>
                    </a:p>
                    <a:p>
                      <a:endParaRPr lang="en-GB" sz="1800"/>
                    </a:p>
                  </a:txBody>
                  <a:tcPr/>
                </a:tc>
                <a:extLst>
                  <a:ext uri="{0D108BD9-81ED-4DB2-BD59-A6C34878D82A}">
                    <a16:rowId xmlns:a16="http://schemas.microsoft.com/office/drawing/2014/main" val="1600858929"/>
                  </a:ext>
                </a:extLst>
              </a:tr>
              <a:tr h="807192">
                <a:tc>
                  <a:txBody>
                    <a:bodyPr/>
                    <a:lstStyle/>
                    <a:p>
                      <a:r>
                        <a:rPr lang="en-GB"/>
                        <a:t>Native Iceberg table</a:t>
                      </a:r>
                    </a:p>
                    <a:p>
                      <a:endParaRPr lang="en-GB"/>
                    </a:p>
                    <a:p>
                      <a:endParaRPr lang="en-GB"/>
                    </a:p>
                  </a:txBody>
                  <a:tcPr/>
                </a:tc>
                <a:tc>
                  <a:txBody>
                    <a:bodyPr/>
                    <a:lstStyle/>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txBody>
                  <a:tcPr/>
                </a:tc>
                <a:extLst>
                  <a:ext uri="{0D108BD9-81ED-4DB2-BD59-A6C34878D82A}">
                    <a16:rowId xmlns:a16="http://schemas.microsoft.com/office/drawing/2014/main" val="4023589146"/>
                  </a:ext>
                </a:extLst>
              </a:tr>
            </a:tbl>
          </a:graphicData>
        </a:graphic>
      </p:graphicFrame>
      <p:sp>
        <p:nvSpPr>
          <p:cNvPr id="4" name="Title 3">
            <a:extLst>
              <a:ext uri="{FF2B5EF4-FFF2-40B4-BE49-F238E27FC236}">
                <a16:creationId xmlns:a16="http://schemas.microsoft.com/office/drawing/2014/main" id="{3228637D-890B-C88F-BDAE-9C589685BEFC}"/>
              </a:ext>
            </a:extLst>
          </p:cNvPr>
          <p:cNvSpPr>
            <a:spLocks noGrp="1"/>
          </p:cNvSpPr>
          <p:nvPr>
            <p:ph type="title"/>
          </p:nvPr>
        </p:nvSpPr>
        <p:spPr>
          <a:xfrm>
            <a:off x="1112715" y="0"/>
            <a:ext cx="11167592" cy="838200"/>
          </a:xfrm>
        </p:spPr>
        <p:txBody>
          <a:bodyPr/>
          <a:lstStyle/>
          <a:p>
            <a:r>
              <a:rPr lang="en-GB"/>
              <a:t>Using Iceberg Tables In Snowflake – Can Use External Tables Or Native Iceberg Tables</a:t>
            </a:r>
          </a:p>
        </p:txBody>
      </p:sp>
      <p:pic>
        <p:nvPicPr>
          <p:cNvPr id="9" name="Picture 2">
            <a:extLst>
              <a:ext uri="{FF2B5EF4-FFF2-40B4-BE49-F238E27FC236}">
                <a16:creationId xmlns:a16="http://schemas.microsoft.com/office/drawing/2014/main" id="{3B1C83D4-9288-F3AE-B5B2-A8D29167C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45" t="8857" r="9402" b="15279"/>
          <a:stretch/>
        </p:blipFill>
        <p:spPr bwMode="auto">
          <a:xfrm>
            <a:off x="4234436" y="1539436"/>
            <a:ext cx="4754445" cy="1312028"/>
          </a:xfrm>
          <a:prstGeom prst="rect">
            <a:avLst/>
          </a:prstGeom>
          <a:solidFill>
            <a:schemeClr val="bg1">
              <a:lumMod val="95000"/>
            </a:schemeClr>
          </a:solidFill>
        </p:spPr>
      </p:pic>
      <p:pic>
        <p:nvPicPr>
          <p:cNvPr id="10" name="Picture 9">
            <a:extLst>
              <a:ext uri="{FF2B5EF4-FFF2-40B4-BE49-F238E27FC236}">
                <a16:creationId xmlns:a16="http://schemas.microsoft.com/office/drawing/2014/main" id="{7F363541-0FAC-9182-F505-4589B5F2FBAB}"/>
              </a:ext>
            </a:extLst>
          </p:cNvPr>
          <p:cNvPicPr>
            <a:picLocks noChangeAspect="1"/>
          </p:cNvPicPr>
          <p:nvPr/>
        </p:nvPicPr>
        <p:blipFill>
          <a:blip r:embed="rId4"/>
          <a:stretch>
            <a:fillRect/>
          </a:stretch>
        </p:blipFill>
        <p:spPr>
          <a:xfrm>
            <a:off x="4234436" y="2975889"/>
            <a:ext cx="6793501" cy="2342675"/>
          </a:xfrm>
          <a:prstGeom prst="rect">
            <a:avLst/>
          </a:prstGeom>
        </p:spPr>
      </p:pic>
      <p:pic>
        <p:nvPicPr>
          <p:cNvPr id="11" name="Picture 10">
            <a:extLst>
              <a:ext uri="{FF2B5EF4-FFF2-40B4-BE49-F238E27FC236}">
                <a16:creationId xmlns:a16="http://schemas.microsoft.com/office/drawing/2014/main" id="{CBE920EA-F873-1E6A-2D4F-5F8DCC63C0F0}"/>
              </a:ext>
            </a:extLst>
          </p:cNvPr>
          <p:cNvPicPr>
            <a:picLocks noChangeAspect="1"/>
          </p:cNvPicPr>
          <p:nvPr/>
        </p:nvPicPr>
        <p:blipFill>
          <a:blip r:embed="rId5"/>
          <a:stretch>
            <a:fillRect/>
          </a:stretch>
        </p:blipFill>
        <p:spPr>
          <a:xfrm>
            <a:off x="4234436" y="5392660"/>
            <a:ext cx="6793501" cy="1141308"/>
          </a:xfrm>
          <a:prstGeom prst="rect">
            <a:avLst/>
          </a:prstGeom>
        </p:spPr>
      </p:pic>
    </p:spTree>
    <p:extLst>
      <p:ext uri="{BB962C8B-B14F-4D97-AF65-F5344CB8AC3E}">
        <p14:creationId xmlns:p14="http://schemas.microsoft.com/office/powerpoint/2010/main" val="32554096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8EAC2019-2C67-E458-E462-471B18E07B6E}"/>
              </a:ext>
            </a:extLst>
          </p:cNvPr>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5220" b="80563" l="6348" r="93896"/>
                    </a14:imgEffect>
                    <a14:imgEffect>
                      <a14:saturation sat="0"/>
                    </a14:imgEffect>
                  </a14:imgLayer>
                </a14:imgProps>
              </a:ext>
              <a:ext uri="{28A0092B-C50C-407E-A947-70E740481C1C}">
                <a14:useLocalDpi xmlns:a14="http://schemas.microsoft.com/office/drawing/2010/main"/>
              </a:ext>
            </a:extLst>
          </a:blip>
          <a:stretch>
            <a:fillRect/>
          </a:stretch>
        </p:blipFill>
        <p:spPr>
          <a:xfrm>
            <a:off x="2193600" y="479999"/>
            <a:ext cx="7804800" cy="5283834"/>
          </a:xfrm>
          <a:prstGeom prst="rect">
            <a:avLst/>
          </a:prstGeom>
        </p:spPr>
      </p:pic>
      <p:sp>
        <p:nvSpPr>
          <p:cNvPr id="8" name="Triangle 7">
            <a:extLst>
              <a:ext uri="{FF2B5EF4-FFF2-40B4-BE49-F238E27FC236}">
                <a16:creationId xmlns:a16="http://schemas.microsoft.com/office/drawing/2014/main" id="{C03C6ABD-1A66-A892-968B-2C50F70A1C18}"/>
              </a:ext>
            </a:extLst>
          </p:cNvPr>
          <p:cNvSpPr/>
          <p:nvPr/>
        </p:nvSpPr>
        <p:spPr bwMode="auto">
          <a:xfrm>
            <a:off x="738378" y="2505946"/>
            <a:ext cx="10670993" cy="1491072"/>
          </a:xfrm>
          <a:prstGeom prst="triangle">
            <a:avLst>
              <a:gd name="adj" fmla="val 49216"/>
            </a:avLst>
          </a:prstGeom>
          <a:solidFill>
            <a:srgbClr val="A8D5D6">
              <a:alpha val="35000"/>
            </a:srgbClr>
          </a:solidFill>
          <a:ln w="9525" cap="flat" cmpd="sng" algn="ctr">
            <a:solidFill>
              <a:schemeClr val="tx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fontAlgn="base">
              <a:spcBef>
                <a:spcPct val="0"/>
              </a:spcBef>
              <a:spcAft>
                <a:spcPct val="0"/>
              </a:spcAft>
            </a:pPr>
            <a:endParaRPr lang="en-GB" sz="1200">
              <a:solidFill>
                <a:prstClr val="black"/>
              </a:solidFill>
              <a:latin typeface="Arial" charset="0"/>
              <a:cs typeface="Arial" charset="0"/>
            </a:endParaRPr>
          </a:p>
        </p:txBody>
      </p:sp>
      <p:sp>
        <p:nvSpPr>
          <p:cNvPr id="2" name="Title 1">
            <a:extLst>
              <a:ext uri="{FF2B5EF4-FFF2-40B4-BE49-F238E27FC236}">
                <a16:creationId xmlns:a16="http://schemas.microsoft.com/office/drawing/2014/main" id="{6ECB52AD-4918-59B0-66F9-DB441927BDC9}"/>
              </a:ext>
            </a:extLst>
          </p:cNvPr>
          <p:cNvSpPr>
            <a:spLocks noGrp="1"/>
          </p:cNvSpPr>
          <p:nvPr>
            <p:ph type="title"/>
          </p:nvPr>
        </p:nvSpPr>
        <p:spPr/>
        <p:txBody>
          <a:bodyPr/>
          <a:lstStyle/>
          <a:p>
            <a:r>
              <a:rPr lang="en-GB" dirty="0"/>
              <a:t>A New Modern Data Architecture Option - Data Warehouse and Lakehouse Integration With Open Tables Used Directly in the Data Warehouse and By Other Engines</a:t>
            </a:r>
          </a:p>
        </p:txBody>
      </p:sp>
      <p:grpSp>
        <p:nvGrpSpPr>
          <p:cNvPr id="11" name="Group 10">
            <a:extLst>
              <a:ext uri="{FF2B5EF4-FFF2-40B4-BE49-F238E27FC236}">
                <a16:creationId xmlns:a16="http://schemas.microsoft.com/office/drawing/2014/main" id="{42E3C8BF-80D1-0BA6-3D3B-53983C455016}"/>
              </a:ext>
            </a:extLst>
          </p:cNvPr>
          <p:cNvGrpSpPr/>
          <p:nvPr/>
        </p:nvGrpSpPr>
        <p:grpSpPr>
          <a:xfrm>
            <a:off x="4002790" y="1215369"/>
            <a:ext cx="3997667" cy="2208799"/>
            <a:chOff x="2408442" y="2469061"/>
            <a:chExt cx="7528338" cy="1974474"/>
          </a:xfrm>
        </p:grpSpPr>
        <p:sp>
          <p:nvSpPr>
            <p:cNvPr id="12" name="Can 11">
              <a:extLst>
                <a:ext uri="{FF2B5EF4-FFF2-40B4-BE49-F238E27FC236}">
                  <a16:creationId xmlns:a16="http://schemas.microsoft.com/office/drawing/2014/main" id="{F1722973-E241-C386-C26F-E7A6D4A76715}"/>
                </a:ext>
              </a:extLst>
            </p:cNvPr>
            <p:cNvSpPr/>
            <p:nvPr/>
          </p:nvSpPr>
          <p:spPr bwMode="auto">
            <a:xfrm>
              <a:off x="2411896" y="3919091"/>
              <a:ext cx="7524884" cy="524444"/>
            </a:xfrm>
            <a:prstGeom prst="can">
              <a:avLst>
                <a:gd name="adj" fmla="val 50000"/>
              </a:avLst>
            </a:prstGeom>
            <a:solidFill>
              <a:srgbClr val="A8D5D6">
                <a:alpha val="35000"/>
              </a:srgbClr>
            </a:solidFill>
            <a:ln w="9525" cap="flat" cmpd="sng" algn="ctr">
              <a:solidFill>
                <a:schemeClr val="tx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External table mappings, federated query &amp; data pipelines</a:t>
              </a:r>
            </a:p>
          </p:txBody>
        </p:sp>
        <p:sp>
          <p:nvSpPr>
            <p:cNvPr id="13" name="Can 4">
              <a:extLst>
                <a:ext uri="{FF2B5EF4-FFF2-40B4-BE49-F238E27FC236}">
                  <a16:creationId xmlns:a16="http://schemas.microsoft.com/office/drawing/2014/main" id="{A0709217-69AB-96CC-B918-4C416A8D2D57}"/>
                </a:ext>
              </a:extLst>
            </p:cNvPr>
            <p:cNvSpPr/>
            <p:nvPr/>
          </p:nvSpPr>
          <p:spPr bwMode="auto">
            <a:xfrm>
              <a:off x="2408442" y="2469061"/>
              <a:ext cx="7528338" cy="1718042"/>
            </a:xfrm>
            <a:custGeom>
              <a:avLst/>
              <a:gdLst>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20525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720525 h 1966314"/>
                <a:gd name="connsiteX6" fmla="*/ 3762442 w 7524884"/>
                <a:gd name="connsiteY6" fmla="*/ 1966314 h 1966314"/>
                <a:gd name="connsiteX7" fmla="*/ 0 w 7524884"/>
                <a:gd name="connsiteY7" fmla="*/ 1720525 h 1966314"/>
                <a:gd name="connsiteX8" fmla="*/ 0 w 7524884"/>
                <a:gd name="connsiteY8" fmla="*/ 245789 h 1966314"/>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20525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98497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98497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7039"/>
                <a:gd name="connsiteX1" fmla="*/ 3762442 w 7524884"/>
                <a:gd name="connsiteY1" fmla="*/ 491578 h 1967039"/>
                <a:gd name="connsiteX2" fmla="*/ 7524884 w 7524884"/>
                <a:gd name="connsiteY2" fmla="*/ 245789 h 1967039"/>
                <a:gd name="connsiteX3" fmla="*/ 7524884 w 7524884"/>
                <a:gd name="connsiteY3" fmla="*/ 1798497 h 1967039"/>
                <a:gd name="connsiteX4" fmla="*/ 3762442 w 7524884"/>
                <a:gd name="connsiteY4" fmla="*/ 1966314 h 1967039"/>
                <a:gd name="connsiteX5" fmla="*/ 0 w 7524884"/>
                <a:gd name="connsiteY5" fmla="*/ 1798497 h 1967039"/>
                <a:gd name="connsiteX6" fmla="*/ 0 w 7524884"/>
                <a:gd name="connsiteY6" fmla="*/ 245789 h 1967039"/>
                <a:gd name="connsiteX0" fmla="*/ 0 w 7524884"/>
                <a:gd name="connsiteY0" fmla="*/ 245789 h 1967039"/>
                <a:gd name="connsiteX1" fmla="*/ 3762442 w 7524884"/>
                <a:gd name="connsiteY1" fmla="*/ 0 h 1967039"/>
                <a:gd name="connsiteX2" fmla="*/ 7524884 w 7524884"/>
                <a:gd name="connsiteY2" fmla="*/ 245789 h 1967039"/>
                <a:gd name="connsiteX3" fmla="*/ 3762442 w 7524884"/>
                <a:gd name="connsiteY3" fmla="*/ 491578 h 1967039"/>
                <a:gd name="connsiteX4" fmla="*/ 0 w 7524884"/>
                <a:gd name="connsiteY4" fmla="*/ 245789 h 1967039"/>
                <a:gd name="connsiteX0" fmla="*/ 7524884 w 7524884"/>
                <a:gd name="connsiteY0" fmla="*/ 245789 h 1967039"/>
                <a:gd name="connsiteX1" fmla="*/ 3762442 w 7524884"/>
                <a:gd name="connsiteY1" fmla="*/ 491578 h 1967039"/>
                <a:gd name="connsiteX2" fmla="*/ 0 w 7524884"/>
                <a:gd name="connsiteY2" fmla="*/ 245789 h 1967039"/>
                <a:gd name="connsiteX3" fmla="*/ 3762442 w 7524884"/>
                <a:gd name="connsiteY3" fmla="*/ 0 h 1967039"/>
                <a:gd name="connsiteX4" fmla="*/ 7524884 w 7524884"/>
                <a:gd name="connsiteY4" fmla="*/ 245789 h 1967039"/>
                <a:gd name="connsiteX5" fmla="*/ 7524884 w 7524884"/>
                <a:gd name="connsiteY5" fmla="*/ 1805586 h 1967039"/>
                <a:gd name="connsiteX6" fmla="*/ 3762442 w 7524884"/>
                <a:gd name="connsiteY6" fmla="*/ 1966314 h 1967039"/>
                <a:gd name="connsiteX7" fmla="*/ 0 w 7524884"/>
                <a:gd name="connsiteY7" fmla="*/ 1828196 h 1967039"/>
                <a:gd name="connsiteX8" fmla="*/ 0 w 7524884"/>
                <a:gd name="connsiteY8" fmla="*/ 245789 h 1967039"/>
                <a:gd name="connsiteX0" fmla="*/ 3454 w 7528338"/>
                <a:gd name="connsiteY0" fmla="*/ 245789 h 1967039"/>
                <a:gd name="connsiteX1" fmla="*/ 3765896 w 7528338"/>
                <a:gd name="connsiteY1" fmla="*/ 491578 h 1967039"/>
                <a:gd name="connsiteX2" fmla="*/ 7528338 w 7528338"/>
                <a:gd name="connsiteY2" fmla="*/ 245789 h 1967039"/>
                <a:gd name="connsiteX3" fmla="*/ 7528338 w 7528338"/>
                <a:gd name="connsiteY3" fmla="*/ 1798497 h 1967039"/>
                <a:gd name="connsiteX4" fmla="*/ 3765896 w 7528338"/>
                <a:gd name="connsiteY4" fmla="*/ 1966314 h 1967039"/>
                <a:gd name="connsiteX5" fmla="*/ 0 w 7528338"/>
                <a:gd name="connsiteY5" fmla="*/ 1824876 h 1967039"/>
                <a:gd name="connsiteX6" fmla="*/ 3454 w 7528338"/>
                <a:gd name="connsiteY6" fmla="*/ 245789 h 1967039"/>
                <a:gd name="connsiteX0" fmla="*/ 3454 w 7528338"/>
                <a:gd name="connsiteY0" fmla="*/ 245789 h 1967039"/>
                <a:gd name="connsiteX1" fmla="*/ 3765896 w 7528338"/>
                <a:gd name="connsiteY1" fmla="*/ 0 h 1967039"/>
                <a:gd name="connsiteX2" fmla="*/ 7528338 w 7528338"/>
                <a:gd name="connsiteY2" fmla="*/ 245789 h 1967039"/>
                <a:gd name="connsiteX3" fmla="*/ 3765896 w 7528338"/>
                <a:gd name="connsiteY3" fmla="*/ 491578 h 1967039"/>
                <a:gd name="connsiteX4" fmla="*/ 3454 w 7528338"/>
                <a:gd name="connsiteY4" fmla="*/ 245789 h 1967039"/>
                <a:gd name="connsiteX0" fmla="*/ 7528338 w 7528338"/>
                <a:gd name="connsiteY0" fmla="*/ 245789 h 1967039"/>
                <a:gd name="connsiteX1" fmla="*/ 3765896 w 7528338"/>
                <a:gd name="connsiteY1" fmla="*/ 491578 h 1967039"/>
                <a:gd name="connsiteX2" fmla="*/ 3454 w 7528338"/>
                <a:gd name="connsiteY2" fmla="*/ 245789 h 1967039"/>
                <a:gd name="connsiteX3" fmla="*/ 3765896 w 7528338"/>
                <a:gd name="connsiteY3" fmla="*/ 0 h 1967039"/>
                <a:gd name="connsiteX4" fmla="*/ 7528338 w 7528338"/>
                <a:gd name="connsiteY4" fmla="*/ 245789 h 1967039"/>
                <a:gd name="connsiteX5" fmla="*/ 7528338 w 7528338"/>
                <a:gd name="connsiteY5" fmla="*/ 1805586 h 1967039"/>
                <a:gd name="connsiteX6" fmla="*/ 3765896 w 7528338"/>
                <a:gd name="connsiteY6" fmla="*/ 1966314 h 1967039"/>
                <a:gd name="connsiteX7" fmla="*/ 3454 w 7528338"/>
                <a:gd name="connsiteY7" fmla="*/ 1828196 h 1967039"/>
                <a:gd name="connsiteX8" fmla="*/ 3454 w 7528338"/>
                <a:gd name="connsiteY8" fmla="*/ 245789 h 1967039"/>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798497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824876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8338" h="1966314" stroke="0" extrusionOk="0">
                  <a:moveTo>
                    <a:pt x="3454" y="245789"/>
                  </a:moveTo>
                  <a:cubicBezTo>
                    <a:pt x="3454" y="381535"/>
                    <a:pt x="1687957" y="491578"/>
                    <a:pt x="3765896" y="491578"/>
                  </a:cubicBezTo>
                  <a:cubicBezTo>
                    <a:pt x="5843835" y="491578"/>
                    <a:pt x="7528338" y="381535"/>
                    <a:pt x="7528338" y="245789"/>
                  </a:cubicBezTo>
                  <a:lnTo>
                    <a:pt x="7528338" y="1824876"/>
                  </a:lnTo>
                  <a:cubicBezTo>
                    <a:pt x="7528338" y="1960622"/>
                    <a:pt x="5843835" y="1966314"/>
                    <a:pt x="3765896" y="1966314"/>
                  </a:cubicBezTo>
                  <a:cubicBezTo>
                    <a:pt x="1687957" y="1966314"/>
                    <a:pt x="0" y="1960622"/>
                    <a:pt x="0" y="1824876"/>
                  </a:cubicBezTo>
                  <a:cubicBezTo>
                    <a:pt x="1151" y="1298514"/>
                    <a:pt x="2303" y="772151"/>
                    <a:pt x="3454" y="245789"/>
                  </a:cubicBezTo>
                  <a:close/>
                </a:path>
                <a:path w="7528338" h="1966314" fill="lighten" stroke="0" extrusionOk="0">
                  <a:moveTo>
                    <a:pt x="3454" y="245789"/>
                  </a:moveTo>
                  <a:cubicBezTo>
                    <a:pt x="3454" y="110043"/>
                    <a:pt x="1687957" y="0"/>
                    <a:pt x="3765896" y="0"/>
                  </a:cubicBezTo>
                  <a:cubicBezTo>
                    <a:pt x="5843835" y="0"/>
                    <a:pt x="7528338" y="110043"/>
                    <a:pt x="7528338" y="245789"/>
                  </a:cubicBezTo>
                  <a:cubicBezTo>
                    <a:pt x="7528338" y="381535"/>
                    <a:pt x="5843835" y="491578"/>
                    <a:pt x="3765896" y="491578"/>
                  </a:cubicBezTo>
                  <a:cubicBezTo>
                    <a:pt x="1687957" y="491578"/>
                    <a:pt x="3454" y="381535"/>
                    <a:pt x="3454" y="245789"/>
                  </a:cubicBezTo>
                  <a:close/>
                </a:path>
                <a:path w="7528338" h="1966314" fill="none" extrusionOk="0">
                  <a:moveTo>
                    <a:pt x="7528338" y="245789"/>
                  </a:moveTo>
                  <a:cubicBezTo>
                    <a:pt x="7528338" y="381535"/>
                    <a:pt x="5843835" y="491578"/>
                    <a:pt x="3765896" y="491578"/>
                  </a:cubicBezTo>
                  <a:cubicBezTo>
                    <a:pt x="1687957" y="491578"/>
                    <a:pt x="3454" y="381535"/>
                    <a:pt x="3454" y="245789"/>
                  </a:cubicBezTo>
                  <a:cubicBezTo>
                    <a:pt x="3454" y="110043"/>
                    <a:pt x="1687957" y="0"/>
                    <a:pt x="3765896" y="0"/>
                  </a:cubicBezTo>
                  <a:cubicBezTo>
                    <a:pt x="5843835" y="0"/>
                    <a:pt x="7528338" y="110043"/>
                    <a:pt x="7528338" y="245789"/>
                  </a:cubicBezTo>
                  <a:lnTo>
                    <a:pt x="7528338" y="1828196"/>
                  </a:lnTo>
                  <a:cubicBezTo>
                    <a:pt x="7528338" y="1963942"/>
                    <a:pt x="5020043" y="1966314"/>
                    <a:pt x="3765896" y="1966314"/>
                  </a:cubicBezTo>
                  <a:cubicBezTo>
                    <a:pt x="2511749" y="1966314"/>
                    <a:pt x="3454" y="1963942"/>
                    <a:pt x="3454" y="1828196"/>
                  </a:cubicBezTo>
                  <a:lnTo>
                    <a:pt x="3454" y="245789"/>
                  </a:lnTo>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4" name="TextBox 13">
            <a:extLst>
              <a:ext uri="{FF2B5EF4-FFF2-40B4-BE49-F238E27FC236}">
                <a16:creationId xmlns:a16="http://schemas.microsoft.com/office/drawing/2014/main" id="{068FDA88-5F1C-6DA3-41F7-A346E7131A3F}"/>
              </a:ext>
            </a:extLst>
          </p:cNvPr>
          <p:cNvSpPr txBox="1"/>
          <p:nvPr/>
        </p:nvSpPr>
        <p:spPr>
          <a:xfrm>
            <a:off x="4273131" y="1317249"/>
            <a:ext cx="32884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Extended Data Warehouse DBMS</a:t>
            </a:r>
          </a:p>
        </p:txBody>
      </p:sp>
      <p:grpSp>
        <p:nvGrpSpPr>
          <p:cNvPr id="15" name="Group 14">
            <a:extLst>
              <a:ext uri="{FF2B5EF4-FFF2-40B4-BE49-F238E27FC236}">
                <a16:creationId xmlns:a16="http://schemas.microsoft.com/office/drawing/2014/main" id="{900F39E7-CE9A-559A-29EE-BA3D8C97CA5E}"/>
              </a:ext>
            </a:extLst>
          </p:cNvPr>
          <p:cNvGrpSpPr/>
          <p:nvPr/>
        </p:nvGrpSpPr>
        <p:grpSpPr bwMode="gray">
          <a:xfrm>
            <a:off x="4723338" y="1987399"/>
            <a:ext cx="287798" cy="367203"/>
            <a:chOff x="2410466" y="1666051"/>
            <a:chExt cx="415129" cy="360623"/>
          </a:xfrm>
        </p:grpSpPr>
        <p:sp>
          <p:nvSpPr>
            <p:cNvPr id="16" name="Rectangle 21">
              <a:extLst>
                <a:ext uri="{FF2B5EF4-FFF2-40B4-BE49-F238E27FC236}">
                  <a16:creationId xmlns:a16="http://schemas.microsoft.com/office/drawing/2014/main" id="{6304EC1E-E144-F5DB-7FC9-95B45287CE4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 name="Rectangle 22">
              <a:extLst>
                <a:ext uri="{FF2B5EF4-FFF2-40B4-BE49-F238E27FC236}">
                  <a16:creationId xmlns:a16="http://schemas.microsoft.com/office/drawing/2014/main" id="{2D87FC8F-5C73-3FA8-6C51-BE12786FDF04}"/>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 name="Line 23">
              <a:extLst>
                <a:ext uri="{FF2B5EF4-FFF2-40B4-BE49-F238E27FC236}">
                  <a16:creationId xmlns:a16="http://schemas.microsoft.com/office/drawing/2014/main" id="{0DC4AF76-3981-3173-5DC6-1EB53329E14A}"/>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 name="Line 24">
              <a:extLst>
                <a:ext uri="{FF2B5EF4-FFF2-40B4-BE49-F238E27FC236}">
                  <a16:creationId xmlns:a16="http://schemas.microsoft.com/office/drawing/2014/main" id="{7FD92F9E-2BE6-217F-058D-8CCCD3D81CB2}"/>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 name="Line 25">
              <a:extLst>
                <a:ext uri="{FF2B5EF4-FFF2-40B4-BE49-F238E27FC236}">
                  <a16:creationId xmlns:a16="http://schemas.microsoft.com/office/drawing/2014/main" id="{3878C0FB-2CA3-A76E-3B38-E926BF1FB3EB}"/>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 name="Line 26">
              <a:extLst>
                <a:ext uri="{FF2B5EF4-FFF2-40B4-BE49-F238E27FC236}">
                  <a16:creationId xmlns:a16="http://schemas.microsoft.com/office/drawing/2014/main" id="{20B70352-8FBE-42AA-0AC2-027243FE7140}"/>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 name="Line 27">
              <a:extLst>
                <a:ext uri="{FF2B5EF4-FFF2-40B4-BE49-F238E27FC236}">
                  <a16:creationId xmlns:a16="http://schemas.microsoft.com/office/drawing/2014/main" id="{4D9A619C-9DC0-11E5-641F-2FD0A1FE4DA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 name="Line 28">
              <a:extLst>
                <a:ext uri="{FF2B5EF4-FFF2-40B4-BE49-F238E27FC236}">
                  <a16:creationId xmlns:a16="http://schemas.microsoft.com/office/drawing/2014/main" id="{19CDD77C-5CF1-1E7D-5617-A1989D905E60}"/>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 name="Line 29">
              <a:extLst>
                <a:ext uri="{FF2B5EF4-FFF2-40B4-BE49-F238E27FC236}">
                  <a16:creationId xmlns:a16="http://schemas.microsoft.com/office/drawing/2014/main" id="{91780C9B-0345-F4DB-F899-B2DA4A46E1DF}"/>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5" name="Group 24">
            <a:extLst>
              <a:ext uri="{FF2B5EF4-FFF2-40B4-BE49-F238E27FC236}">
                <a16:creationId xmlns:a16="http://schemas.microsoft.com/office/drawing/2014/main" id="{CB5F4449-ABA4-41B7-8C55-E8E5021FB7C5}"/>
              </a:ext>
            </a:extLst>
          </p:cNvPr>
          <p:cNvGrpSpPr/>
          <p:nvPr/>
        </p:nvGrpSpPr>
        <p:grpSpPr bwMode="gray">
          <a:xfrm>
            <a:off x="5211769" y="2683208"/>
            <a:ext cx="287798" cy="367203"/>
            <a:chOff x="2410466" y="1666051"/>
            <a:chExt cx="415129" cy="360623"/>
          </a:xfrm>
        </p:grpSpPr>
        <p:sp>
          <p:nvSpPr>
            <p:cNvPr id="26" name="Rectangle 21">
              <a:extLst>
                <a:ext uri="{FF2B5EF4-FFF2-40B4-BE49-F238E27FC236}">
                  <a16:creationId xmlns:a16="http://schemas.microsoft.com/office/drawing/2014/main" id="{AA3A608B-56C1-3DCA-0188-391340182FA5}"/>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 name="Rectangle 22">
              <a:extLst>
                <a:ext uri="{FF2B5EF4-FFF2-40B4-BE49-F238E27FC236}">
                  <a16:creationId xmlns:a16="http://schemas.microsoft.com/office/drawing/2014/main" id="{BB2E504B-0666-313E-5814-6C001544389D}"/>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 name="Line 23">
              <a:extLst>
                <a:ext uri="{FF2B5EF4-FFF2-40B4-BE49-F238E27FC236}">
                  <a16:creationId xmlns:a16="http://schemas.microsoft.com/office/drawing/2014/main" id="{B30A8303-8A76-31AF-3CDE-89149F599F46}"/>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 name="Line 24">
              <a:extLst>
                <a:ext uri="{FF2B5EF4-FFF2-40B4-BE49-F238E27FC236}">
                  <a16:creationId xmlns:a16="http://schemas.microsoft.com/office/drawing/2014/main" id="{B8E695DA-AC40-C502-E4C6-3C6CAB83E733}"/>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 name="Line 25">
              <a:extLst>
                <a:ext uri="{FF2B5EF4-FFF2-40B4-BE49-F238E27FC236}">
                  <a16:creationId xmlns:a16="http://schemas.microsoft.com/office/drawing/2014/main" id="{438DAD12-FDF5-61B4-55B3-DA54E5E38A71}"/>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1" name="Line 26">
              <a:extLst>
                <a:ext uri="{FF2B5EF4-FFF2-40B4-BE49-F238E27FC236}">
                  <a16:creationId xmlns:a16="http://schemas.microsoft.com/office/drawing/2014/main" id="{4B98C726-19D4-9D4D-7010-ABAB8F82D327}"/>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2" name="Line 27">
              <a:extLst>
                <a:ext uri="{FF2B5EF4-FFF2-40B4-BE49-F238E27FC236}">
                  <a16:creationId xmlns:a16="http://schemas.microsoft.com/office/drawing/2014/main" id="{DB22B9FB-FE8F-6594-8AC1-1743E4087054}"/>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 name="Line 28">
              <a:extLst>
                <a:ext uri="{FF2B5EF4-FFF2-40B4-BE49-F238E27FC236}">
                  <a16:creationId xmlns:a16="http://schemas.microsoft.com/office/drawing/2014/main" id="{C103D41F-38D9-A318-5791-6B862A2803D6}"/>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4" name="Group 33">
            <a:extLst>
              <a:ext uri="{FF2B5EF4-FFF2-40B4-BE49-F238E27FC236}">
                <a16:creationId xmlns:a16="http://schemas.microsoft.com/office/drawing/2014/main" id="{2EC87AE0-5DC9-3B7B-70DD-4763ACFB0B46}"/>
              </a:ext>
            </a:extLst>
          </p:cNvPr>
          <p:cNvGrpSpPr/>
          <p:nvPr/>
        </p:nvGrpSpPr>
        <p:grpSpPr bwMode="gray">
          <a:xfrm>
            <a:off x="5809442" y="2624079"/>
            <a:ext cx="287798" cy="367203"/>
            <a:chOff x="2410466" y="1666051"/>
            <a:chExt cx="415129" cy="360623"/>
          </a:xfrm>
        </p:grpSpPr>
        <p:sp>
          <p:nvSpPr>
            <p:cNvPr id="35" name="Rectangle 21">
              <a:extLst>
                <a:ext uri="{FF2B5EF4-FFF2-40B4-BE49-F238E27FC236}">
                  <a16:creationId xmlns:a16="http://schemas.microsoft.com/office/drawing/2014/main" id="{884CE10B-2B0B-1996-AD85-E96E675B8BA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6" name="Rectangle 22">
              <a:extLst>
                <a:ext uri="{FF2B5EF4-FFF2-40B4-BE49-F238E27FC236}">
                  <a16:creationId xmlns:a16="http://schemas.microsoft.com/office/drawing/2014/main" id="{8F56161D-B384-E7EA-D902-A3096B7E736E}"/>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 name="Line 23">
              <a:extLst>
                <a:ext uri="{FF2B5EF4-FFF2-40B4-BE49-F238E27FC236}">
                  <a16:creationId xmlns:a16="http://schemas.microsoft.com/office/drawing/2014/main" id="{33B96132-F86C-D11D-94C1-BFB609E86A55}"/>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 name="Line 24">
              <a:extLst>
                <a:ext uri="{FF2B5EF4-FFF2-40B4-BE49-F238E27FC236}">
                  <a16:creationId xmlns:a16="http://schemas.microsoft.com/office/drawing/2014/main" id="{CCFB3C7D-E9A2-2ACF-8B26-CB88CDF8AE4D}"/>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 name="Line 25">
              <a:extLst>
                <a:ext uri="{FF2B5EF4-FFF2-40B4-BE49-F238E27FC236}">
                  <a16:creationId xmlns:a16="http://schemas.microsoft.com/office/drawing/2014/main" id="{4AFE96AF-FE37-4DB0-90DE-29FE1CCBC70B}"/>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 name="Line 27">
              <a:extLst>
                <a:ext uri="{FF2B5EF4-FFF2-40B4-BE49-F238E27FC236}">
                  <a16:creationId xmlns:a16="http://schemas.microsoft.com/office/drawing/2014/main" id="{518F1685-A0A1-8FF0-8539-B64271E0711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 name="Line 28">
              <a:extLst>
                <a:ext uri="{FF2B5EF4-FFF2-40B4-BE49-F238E27FC236}">
                  <a16:creationId xmlns:a16="http://schemas.microsoft.com/office/drawing/2014/main" id="{CBC45996-68C6-5F21-2045-8DCE606A54AA}"/>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 name="Line 29">
              <a:extLst>
                <a:ext uri="{FF2B5EF4-FFF2-40B4-BE49-F238E27FC236}">
                  <a16:creationId xmlns:a16="http://schemas.microsoft.com/office/drawing/2014/main" id="{1184E21D-04E1-948C-CEF8-49B047527568}"/>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3" name="Group 42">
            <a:extLst>
              <a:ext uri="{FF2B5EF4-FFF2-40B4-BE49-F238E27FC236}">
                <a16:creationId xmlns:a16="http://schemas.microsoft.com/office/drawing/2014/main" id="{208AF7C5-1516-614E-261B-5195797FE6B4}"/>
              </a:ext>
            </a:extLst>
          </p:cNvPr>
          <p:cNvGrpSpPr/>
          <p:nvPr/>
        </p:nvGrpSpPr>
        <p:grpSpPr bwMode="gray">
          <a:xfrm>
            <a:off x="6538995" y="2718505"/>
            <a:ext cx="287798" cy="367203"/>
            <a:chOff x="2410466" y="1666051"/>
            <a:chExt cx="415129" cy="360623"/>
          </a:xfrm>
        </p:grpSpPr>
        <p:sp>
          <p:nvSpPr>
            <p:cNvPr id="44" name="Rectangle 21">
              <a:extLst>
                <a:ext uri="{FF2B5EF4-FFF2-40B4-BE49-F238E27FC236}">
                  <a16:creationId xmlns:a16="http://schemas.microsoft.com/office/drawing/2014/main" id="{1CAF2866-B508-26DE-A5F3-168246313D5C}"/>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 name="Rectangle 22">
              <a:extLst>
                <a:ext uri="{FF2B5EF4-FFF2-40B4-BE49-F238E27FC236}">
                  <a16:creationId xmlns:a16="http://schemas.microsoft.com/office/drawing/2014/main" id="{F0344220-F551-783F-512C-9E5695E2FF17}"/>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6" name="Line 23">
              <a:extLst>
                <a:ext uri="{FF2B5EF4-FFF2-40B4-BE49-F238E27FC236}">
                  <a16:creationId xmlns:a16="http://schemas.microsoft.com/office/drawing/2014/main" id="{CAC6BFC5-8080-9AAD-F57D-C07C077DB7D2}"/>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7" name="Line 24">
              <a:extLst>
                <a:ext uri="{FF2B5EF4-FFF2-40B4-BE49-F238E27FC236}">
                  <a16:creationId xmlns:a16="http://schemas.microsoft.com/office/drawing/2014/main" id="{A4D646D5-16BF-83FB-6001-86E653988395}"/>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8" name="Line 25">
              <a:extLst>
                <a:ext uri="{FF2B5EF4-FFF2-40B4-BE49-F238E27FC236}">
                  <a16:creationId xmlns:a16="http://schemas.microsoft.com/office/drawing/2014/main" id="{168EA9D4-B6A2-86FD-19EA-8194B0707326}"/>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9" name="Line 27">
              <a:extLst>
                <a:ext uri="{FF2B5EF4-FFF2-40B4-BE49-F238E27FC236}">
                  <a16:creationId xmlns:a16="http://schemas.microsoft.com/office/drawing/2014/main" id="{3D133D7D-DBEE-0127-E7FA-62A8AB871751}"/>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0" name="Line 28">
              <a:extLst>
                <a:ext uri="{FF2B5EF4-FFF2-40B4-BE49-F238E27FC236}">
                  <a16:creationId xmlns:a16="http://schemas.microsoft.com/office/drawing/2014/main" id="{A0B2398D-299F-9F04-120C-BE368E0C392B}"/>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1" name="Line 29">
              <a:extLst>
                <a:ext uri="{FF2B5EF4-FFF2-40B4-BE49-F238E27FC236}">
                  <a16:creationId xmlns:a16="http://schemas.microsoft.com/office/drawing/2014/main" id="{EF1C85DA-CFFA-4D46-42BC-1CE513CA5039}"/>
                </a:ext>
              </a:extLst>
            </p:cNvPr>
            <p:cNvSpPr>
              <a:spLocks noChangeShapeType="1"/>
            </p:cNvSpPr>
            <p:nvPr/>
          </p:nvSpPr>
          <p:spPr bwMode="gray">
            <a:xfrm>
              <a:off x="2757600" y="174441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52" name="Group 51">
            <a:extLst>
              <a:ext uri="{FF2B5EF4-FFF2-40B4-BE49-F238E27FC236}">
                <a16:creationId xmlns:a16="http://schemas.microsoft.com/office/drawing/2014/main" id="{C2183B8C-3F22-2669-B05F-FF62A4D51C41}"/>
              </a:ext>
            </a:extLst>
          </p:cNvPr>
          <p:cNvGrpSpPr/>
          <p:nvPr/>
        </p:nvGrpSpPr>
        <p:grpSpPr bwMode="gray">
          <a:xfrm>
            <a:off x="5204326" y="1771979"/>
            <a:ext cx="287798" cy="367203"/>
            <a:chOff x="2410466" y="1666051"/>
            <a:chExt cx="415129" cy="360623"/>
          </a:xfrm>
        </p:grpSpPr>
        <p:sp>
          <p:nvSpPr>
            <p:cNvPr id="53" name="Rectangle 21">
              <a:extLst>
                <a:ext uri="{FF2B5EF4-FFF2-40B4-BE49-F238E27FC236}">
                  <a16:creationId xmlns:a16="http://schemas.microsoft.com/office/drawing/2014/main" id="{647F093B-64B3-9228-CFFF-AC04377A34BA}"/>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4" name="Rectangle 22">
              <a:extLst>
                <a:ext uri="{FF2B5EF4-FFF2-40B4-BE49-F238E27FC236}">
                  <a16:creationId xmlns:a16="http://schemas.microsoft.com/office/drawing/2014/main" id="{D8E7A4A1-C96A-1213-EFCA-E8859E4314B4}"/>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5" name="Line 23">
              <a:extLst>
                <a:ext uri="{FF2B5EF4-FFF2-40B4-BE49-F238E27FC236}">
                  <a16:creationId xmlns:a16="http://schemas.microsoft.com/office/drawing/2014/main" id="{58561C88-E258-0813-5B15-2641525DAB5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6" name="Line 24">
              <a:extLst>
                <a:ext uri="{FF2B5EF4-FFF2-40B4-BE49-F238E27FC236}">
                  <a16:creationId xmlns:a16="http://schemas.microsoft.com/office/drawing/2014/main" id="{38D69507-00D9-8E2A-FB21-B12F20D41C10}"/>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7" name="Line 25">
              <a:extLst>
                <a:ext uri="{FF2B5EF4-FFF2-40B4-BE49-F238E27FC236}">
                  <a16:creationId xmlns:a16="http://schemas.microsoft.com/office/drawing/2014/main" id="{701128D2-AFEB-7BC5-813A-11AB491DCACA}"/>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8" name="Line 26">
              <a:extLst>
                <a:ext uri="{FF2B5EF4-FFF2-40B4-BE49-F238E27FC236}">
                  <a16:creationId xmlns:a16="http://schemas.microsoft.com/office/drawing/2014/main" id="{F898B8C6-7183-FF87-A037-7535A46CB1FA}"/>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9" name="Line 29">
              <a:extLst>
                <a:ext uri="{FF2B5EF4-FFF2-40B4-BE49-F238E27FC236}">
                  <a16:creationId xmlns:a16="http://schemas.microsoft.com/office/drawing/2014/main" id="{C759AB93-654F-463F-0218-0AF8FE52AE27}"/>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0" name="Group 59">
            <a:extLst>
              <a:ext uri="{FF2B5EF4-FFF2-40B4-BE49-F238E27FC236}">
                <a16:creationId xmlns:a16="http://schemas.microsoft.com/office/drawing/2014/main" id="{0265033B-7860-CEAB-101F-687A61AD875C}"/>
              </a:ext>
            </a:extLst>
          </p:cNvPr>
          <p:cNvGrpSpPr/>
          <p:nvPr/>
        </p:nvGrpSpPr>
        <p:grpSpPr bwMode="gray">
          <a:xfrm>
            <a:off x="6620626" y="1919548"/>
            <a:ext cx="287798" cy="367203"/>
            <a:chOff x="2410466" y="1666051"/>
            <a:chExt cx="415129" cy="360623"/>
          </a:xfrm>
        </p:grpSpPr>
        <p:sp>
          <p:nvSpPr>
            <p:cNvPr id="61" name="Rectangle 21">
              <a:extLst>
                <a:ext uri="{FF2B5EF4-FFF2-40B4-BE49-F238E27FC236}">
                  <a16:creationId xmlns:a16="http://schemas.microsoft.com/office/drawing/2014/main" id="{27C13AB5-424F-974A-3CFA-96313F1B54D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2" name="Rectangle 22">
              <a:extLst>
                <a:ext uri="{FF2B5EF4-FFF2-40B4-BE49-F238E27FC236}">
                  <a16:creationId xmlns:a16="http://schemas.microsoft.com/office/drawing/2014/main" id="{C286212E-E545-DF96-D85F-939DB1CE626C}"/>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3" name="Line 23">
              <a:extLst>
                <a:ext uri="{FF2B5EF4-FFF2-40B4-BE49-F238E27FC236}">
                  <a16:creationId xmlns:a16="http://schemas.microsoft.com/office/drawing/2014/main" id="{92D93F32-A8A9-6C1B-145E-034A546FABF2}"/>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4" name="Line 24">
              <a:extLst>
                <a:ext uri="{FF2B5EF4-FFF2-40B4-BE49-F238E27FC236}">
                  <a16:creationId xmlns:a16="http://schemas.microsoft.com/office/drawing/2014/main" id="{C9C8E028-FB0C-4762-8521-8923980DF5AB}"/>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5" name="Line 25">
              <a:extLst>
                <a:ext uri="{FF2B5EF4-FFF2-40B4-BE49-F238E27FC236}">
                  <a16:creationId xmlns:a16="http://schemas.microsoft.com/office/drawing/2014/main" id="{C8A1C8CE-4FC4-F8E1-CEA9-411CA816A0D5}"/>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6" name="Line 26">
              <a:extLst>
                <a:ext uri="{FF2B5EF4-FFF2-40B4-BE49-F238E27FC236}">
                  <a16:creationId xmlns:a16="http://schemas.microsoft.com/office/drawing/2014/main" id="{F16FC7C7-D04D-B26C-2647-B6C789B4406B}"/>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7" name="Line 28">
              <a:extLst>
                <a:ext uri="{FF2B5EF4-FFF2-40B4-BE49-F238E27FC236}">
                  <a16:creationId xmlns:a16="http://schemas.microsoft.com/office/drawing/2014/main" id="{8F1F7801-E528-F501-2F97-F193103D561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8" name="Line 29">
              <a:extLst>
                <a:ext uri="{FF2B5EF4-FFF2-40B4-BE49-F238E27FC236}">
                  <a16:creationId xmlns:a16="http://schemas.microsoft.com/office/drawing/2014/main" id="{32986088-1D4D-E676-DDDC-522152C7358C}"/>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9" name="Group 68">
            <a:extLst>
              <a:ext uri="{FF2B5EF4-FFF2-40B4-BE49-F238E27FC236}">
                <a16:creationId xmlns:a16="http://schemas.microsoft.com/office/drawing/2014/main" id="{596EC251-35DC-C6E5-D89E-A11B98053DA2}"/>
              </a:ext>
            </a:extLst>
          </p:cNvPr>
          <p:cNvGrpSpPr/>
          <p:nvPr/>
        </p:nvGrpSpPr>
        <p:grpSpPr bwMode="gray">
          <a:xfrm>
            <a:off x="4221735" y="1787525"/>
            <a:ext cx="287798" cy="367203"/>
            <a:chOff x="2410466" y="1666051"/>
            <a:chExt cx="415129" cy="360623"/>
          </a:xfrm>
        </p:grpSpPr>
        <p:sp>
          <p:nvSpPr>
            <p:cNvPr id="70" name="Rectangle 21">
              <a:extLst>
                <a:ext uri="{FF2B5EF4-FFF2-40B4-BE49-F238E27FC236}">
                  <a16:creationId xmlns:a16="http://schemas.microsoft.com/office/drawing/2014/main" id="{F1C1BFB7-5BBD-5664-A34B-62FFE90B37C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1" name="Rectangle 22">
              <a:extLst>
                <a:ext uri="{FF2B5EF4-FFF2-40B4-BE49-F238E27FC236}">
                  <a16:creationId xmlns:a16="http://schemas.microsoft.com/office/drawing/2014/main" id="{E1A85514-2A50-FD09-EAE9-502983DA0100}"/>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2" name="Line 23">
              <a:extLst>
                <a:ext uri="{FF2B5EF4-FFF2-40B4-BE49-F238E27FC236}">
                  <a16:creationId xmlns:a16="http://schemas.microsoft.com/office/drawing/2014/main" id="{BD4F5886-B740-B4CD-A9A3-0DBE6D136ED0}"/>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3" name="Line 24">
              <a:extLst>
                <a:ext uri="{FF2B5EF4-FFF2-40B4-BE49-F238E27FC236}">
                  <a16:creationId xmlns:a16="http://schemas.microsoft.com/office/drawing/2014/main" id="{F5D4CFF0-CC85-144D-36DC-C53A82B1BA32}"/>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4" name="Line 25">
              <a:extLst>
                <a:ext uri="{FF2B5EF4-FFF2-40B4-BE49-F238E27FC236}">
                  <a16:creationId xmlns:a16="http://schemas.microsoft.com/office/drawing/2014/main" id="{9FFD30F9-A7D0-6068-EC06-CB0F8C7DB37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5" name="Line 26">
              <a:extLst>
                <a:ext uri="{FF2B5EF4-FFF2-40B4-BE49-F238E27FC236}">
                  <a16:creationId xmlns:a16="http://schemas.microsoft.com/office/drawing/2014/main" id="{662D960B-8C7E-79DE-8AA6-13E19EAAF98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6" name="Line 27">
              <a:extLst>
                <a:ext uri="{FF2B5EF4-FFF2-40B4-BE49-F238E27FC236}">
                  <a16:creationId xmlns:a16="http://schemas.microsoft.com/office/drawing/2014/main" id="{F5DF249D-290B-B418-9513-529240A9BC43}"/>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7" name="Line 29">
              <a:extLst>
                <a:ext uri="{FF2B5EF4-FFF2-40B4-BE49-F238E27FC236}">
                  <a16:creationId xmlns:a16="http://schemas.microsoft.com/office/drawing/2014/main" id="{F4F9FEBB-A50C-4FF8-14F6-62E1BD6453A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78" name="Group 77">
            <a:extLst>
              <a:ext uri="{FF2B5EF4-FFF2-40B4-BE49-F238E27FC236}">
                <a16:creationId xmlns:a16="http://schemas.microsoft.com/office/drawing/2014/main" id="{A4E02BD7-97C2-E4CF-09AE-AAB7CEB5E03A}"/>
              </a:ext>
            </a:extLst>
          </p:cNvPr>
          <p:cNvGrpSpPr/>
          <p:nvPr/>
        </p:nvGrpSpPr>
        <p:grpSpPr bwMode="gray">
          <a:xfrm>
            <a:off x="4218152" y="2641544"/>
            <a:ext cx="287798" cy="367203"/>
            <a:chOff x="2410466" y="1666051"/>
            <a:chExt cx="415129" cy="360623"/>
          </a:xfrm>
        </p:grpSpPr>
        <p:sp>
          <p:nvSpPr>
            <p:cNvPr id="79" name="Rectangle 21">
              <a:extLst>
                <a:ext uri="{FF2B5EF4-FFF2-40B4-BE49-F238E27FC236}">
                  <a16:creationId xmlns:a16="http://schemas.microsoft.com/office/drawing/2014/main" id="{F8B7C008-7970-8F2D-A7B3-783E359E778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0" name="Rectangle 22">
              <a:extLst>
                <a:ext uri="{FF2B5EF4-FFF2-40B4-BE49-F238E27FC236}">
                  <a16:creationId xmlns:a16="http://schemas.microsoft.com/office/drawing/2014/main" id="{58588A92-4BAE-7443-488A-9C8CBC03EFD2}"/>
                </a:ext>
              </a:extLst>
            </p:cNvPr>
            <p:cNvSpPr>
              <a:spLocks noChangeArrowheads="1"/>
            </p:cNvSpPr>
            <p:nvPr/>
          </p:nvSpPr>
          <p:spPr bwMode="gray">
            <a:xfrm>
              <a:off x="2416729" y="1666051"/>
              <a:ext cx="408866" cy="70776"/>
            </a:xfrm>
            <a:prstGeom prst="rect">
              <a:avLst/>
            </a:prstGeom>
            <a:solidFill>
              <a:srgbClr val="FF7C0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1" name="Line 23">
              <a:extLst>
                <a:ext uri="{FF2B5EF4-FFF2-40B4-BE49-F238E27FC236}">
                  <a16:creationId xmlns:a16="http://schemas.microsoft.com/office/drawing/2014/main" id="{1BB49737-D03B-FB36-C619-AA9283A4BFDD}"/>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2" name="Line 24">
              <a:extLst>
                <a:ext uri="{FF2B5EF4-FFF2-40B4-BE49-F238E27FC236}">
                  <a16:creationId xmlns:a16="http://schemas.microsoft.com/office/drawing/2014/main" id="{31F7B146-C03D-AB09-3DDE-E62D541348CD}"/>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3" name="Line 25">
              <a:extLst>
                <a:ext uri="{FF2B5EF4-FFF2-40B4-BE49-F238E27FC236}">
                  <a16:creationId xmlns:a16="http://schemas.microsoft.com/office/drawing/2014/main" id="{4AE7ECC6-AF6E-81FA-56DF-1D35433AD18A}"/>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4" name="Line 26">
              <a:extLst>
                <a:ext uri="{FF2B5EF4-FFF2-40B4-BE49-F238E27FC236}">
                  <a16:creationId xmlns:a16="http://schemas.microsoft.com/office/drawing/2014/main" id="{593018F6-CA66-AFCA-2F74-B8AD280BB011}"/>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5" name="Line 27">
              <a:extLst>
                <a:ext uri="{FF2B5EF4-FFF2-40B4-BE49-F238E27FC236}">
                  <a16:creationId xmlns:a16="http://schemas.microsoft.com/office/drawing/2014/main" id="{E70B7832-459D-323D-AE72-ED88ADAD2EC3}"/>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86" name="Group 85">
            <a:extLst>
              <a:ext uri="{FF2B5EF4-FFF2-40B4-BE49-F238E27FC236}">
                <a16:creationId xmlns:a16="http://schemas.microsoft.com/office/drawing/2014/main" id="{90D4E525-640B-66A5-6224-88F13AD787BA}"/>
              </a:ext>
            </a:extLst>
          </p:cNvPr>
          <p:cNvGrpSpPr/>
          <p:nvPr/>
        </p:nvGrpSpPr>
        <p:grpSpPr bwMode="gray">
          <a:xfrm>
            <a:off x="5974318" y="1863067"/>
            <a:ext cx="287798" cy="367203"/>
            <a:chOff x="2410466" y="1666051"/>
            <a:chExt cx="415129" cy="360623"/>
          </a:xfrm>
        </p:grpSpPr>
        <p:sp>
          <p:nvSpPr>
            <p:cNvPr id="87" name="Rectangle 21">
              <a:extLst>
                <a:ext uri="{FF2B5EF4-FFF2-40B4-BE49-F238E27FC236}">
                  <a16:creationId xmlns:a16="http://schemas.microsoft.com/office/drawing/2014/main" id="{E66E14F1-E089-5D5F-7A28-F284541D332F}"/>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8" name="Rectangle 22">
              <a:extLst>
                <a:ext uri="{FF2B5EF4-FFF2-40B4-BE49-F238E27FC236}">
                  <a16:creationId xmlns:a16="http://schemas.microsoft.com/office/drawing/2014/main" id="{7EB1D83E-5C2A-F5EA-3536-ED3EDC6518AB}"/>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9" name="Line 23">
              <a:extLst>
                <a:ext uri="{FF2B5EF4-FFF2-40B4-BE49-F238E27FC236}">
                  <a16:creationId xmlns:a16="http://schemas.microsoft.com/office/drawing/2014/main" id="{5B4DA412-6E81-EF1E-AC48-60F9AE6C9E8A}"/>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0" name="Line 24">
              <a:extLst>
                <a:ext uri="{FF2B5EF4-FFF2-40B4-BE49-F238E27FC236}">
                  <a16:creationId xmlns:a16="http://schemas.microsoft.com/office/drawing/2014/main" id="{53A28EA4-EE19-39CE-A8C2-8A3D0E42B49F}"/>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1" name="Line 25">
              <a:extLst>
                <a:ext uri="{FF2B5EF4-FFF2-40B4-BE49-F238E27FC236}">
                  <a16:creationId xmlns:a16="http://schemas.microsoft.com/office/drawing/2014/main" id="{33EEFDA2-A63D-9215-D21F-832932C1B5E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2" name="Line 26">
              <a:extLst>
                <a:ext uri="{FF2B5EF4-FFF2-40B4-BE49-F238E27FC236}">
                  <a16:creationId xmlns:a16="http://schemas.microsoft.com/office/drawing/2014/main" id="{83C70E3A-2562-CC47-BC39-63AFE2B4C094}"/>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3" name="Line 27">
              <a:extLst>
                <a:ext uri="{FF2B5EF4-FFF2-40B4-BE49-F238E27FC236}">
                  <a16:creationId xmlns:a16="http://schemas.microsoft.com/office/drawing/2014/main" id="{F2D80610-BEEF-7AFE-AF57-D04DEBFED3A1}"/>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4" name="Line 28">
              <a:extLst>
                <a:ext uri="{FF2B5EF4-FFF2-40B4-BE49-F238E27FC236}">
                  <a16:creationId xmlns:a16="http://schemas.microsoft.com/office/drawing/2014/main" id="{2C667A36-8793-E65C-5908-55A0454BCCA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95" name="TextBox 94">
            <a:extLst>
              <a:ext uri="{FF2B5EF4-FFF2-40B4-BE49-F238E27FC236}">
                <a16:creationId xmlns:a16="http://schemas.microsoft.com/office/drawing/2014/main" id="{0802BEAB-4CBB-72E4-C38B-7F754CC379F4}"/>
              </a:ext>
            </a:extLst>
          </p:cNvPr>
          <p:cNvSpPr txBox="1"/>
          <p:nvPr/>
        </p:nvSpPr>
        <p:spPr>
          <a:xfrm>
            <a:off x="4914878" y="2277872"/>
            <a:ext cx="84808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Native open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96" name="Group 95">
            <a:extLst>
              <a:ext uri="{FF2B5EF4-FFF2-40B4-BE49-F238E27FC236}">
                <a16:creationId xmlns:a16="http://schemas.microsoft.com/office/drawing/2014/main" id="{BD734DA4-C986-1D33-F940-882D81542B4C}"/>
              </a:ext>
            </a:extLst>
          </p:cNvPr>
          <p:cNvGrpSpPr/>
          <p:nvPr/>
        </p:nvGrpSpPr>
        <p:grpSpPr bwMode="gray">
          <a:xfrm>
            <a:off x="7313345" y="1718331"/>
            <a:ext cx="287798" cy="367203"/>
            <a:chOff x="2410466" y="1666051"/>
            <a:chExt cx="415129" cy="360623"/>
          </a:xfrm>
        </p:grpSpPr>
        <p:sp>
          <p:nvSpPr>
            <p:cNvPr id="97" name="Rectangle 21">
              <a:extLst>
                <a:ext uri="{FF2B5EF4-FFF2-40B4-BE49-F238E27FC236}">
                  <a16:creationId xmlns:a16="http://schemas.microsoft.com/office/drawing/2014/main" id="{A62128FB-8E47-80B3-E9E1-A60B1EDCF5E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8" name="Rectangle 22">
              <a:extLst>
                <a:ext uri="{FF2B5EF4-FFF2-40B4-BE49-F238E27FC236}">
                  <a16:creationId xmlns:a16="http://schemas.microsoft.com/office/drawing/2014/main" id="{9451E29E-AB9D-8F83-A6C1-146FF35380D3}"/>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9" name="Line 23">
              <a:extLst>
                <a:ext uri="{FF2B5EF4-FFF2-40B4-BE49-F238E27FC236}">
                  <a16:creationId xmlns:a16="http://schemas.microsoft.com/office/drawing/2014/main" id="{8E92D59D-5EDD-8127-BAA0-DA4B1E9262B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0" name="Line 24">
              <a:extLst>
                <a:ext uri="{FF2B5EF4-FFF2-40B4-BE49-F238E27FC236}">
                  <a16:creationId xmlns:a16="http://schemas.microsoft.com/office/drawing/2014/main" id="{EC0DC132-0FE2-586C-7E1C-7A75A86685C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1" name="Line 25">
              <a:extLst>
                <a:ext uri="{FF2B5EF4-FFF2-40B4-BE49-F238E27FC236}">
                  <a16:creationId xmlns:a16="http://schemas.microsoft.com/office/drawing/2014/main" id="{847DCBBA-91A2-6868-BDCB-5FE8A5B9D1D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2" name="Line 26">
              <a:extLst>
                <a:ext uri="{FF2B5EF4-FFF2-40B4-BE49-F238E27FC236}">
                  <a16:creationId xmlns:a16="http://schemas.microsoft.com/office/drawing/2014/main" id="{9B119522-492C-E0C1-3725-FD96E78B6A5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3" name="Line 27">
              <a:extLst>
                <a:ext uri="{FF2B5EF4-FFF2-40B4-BE49-F238E27FC236}">
                  <a16:creationId xmlns:a16="http://schemas.microsoft.com/office/drawing/2014/main" id="{C9DD85F6-680A-2C00-8313-CE10D7F8C2E0}"/>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4" name="Line 28">
              <a:extLst>
                <a:ext uri="{FF2B5EF4-FFF2-40B4-BE49-F238E27FC236}">
                  <a16:creationId xmlns:a16="http://schemas.microsoft.com/office/drawing/2014/main" id="{F29BCA5C-7952-067F-85C6-30B3CADA7CD5}"/>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5" name="Line 29">
              <a:extLst>
                <a:ext uri="{FF2B5EF4-FFF2-40B4-BE49-F238E27FC236}">
                  <a16:creationId xmlns:a16="http://schemas.microsoft.com/office/drawing/2014/main" id="{07AFE16A-31C6-EE35-D06C-6BF2D3E46AB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06" name="Group 105">
            <a:extLst>
              <a:ext uri="{FF2B5EF4-FFF2-40B4-BE49-F238E27FC236}">
                <a16:creationId xmlns:a16="http://schemas.microsoft.com/office/drawing/2014/main" id="{8A60AF97-5AF8-BCAA-98C3-B99562D74A6B}"/>
              </a:ext>
            </a:extLst>
          </p:cNvPr>
          <p:cNvGrpSpPr/>
          <p:nvPr/>
        </p:nvGrpSpPr>
        <p:grpSpPr bwMode="gray">
          <a:xfrm>
            <a:off x="7154916" y="2380008"/>
            <a:ext cx="287798" cy="367203"/>
            <a:chOff x="2410466" y="1666051"/>
            <a:chExt cx="415129" cy="360623"/>
          </a:xfrm>
        </p:grpSpPr>
        <p:sp>
          <p:nvSpPr>
            <p:cNvPr id="107" name="Rectangle 21">
              <a:extLst>
                <a:ext uri="{FF2B5EF4-FFF2-40B4-BE49-F238E27FC236}">
                  <a16:creationId xmlns:a16="http://schemas.microsoft.com/office/drawing/2014/main" id="{895B0E17-DE91-242C-9B11-FC58E572E26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8" name="Rectangle 22">
              <a:extLst>
                <a:ext uri="{FF2B5EF4-FFF2-40B4-BE49-F238E27FC236}">
                  <a16:creationId xmlns:a16="http://schemas.microsoft.com/office/drawing/2014/main" id="{DF720080-5EB4-0E97-2A25-A9C4E3F3A0EF}"/>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9" name="Line 23">
              <a:extLst>
                <a:ext uri="{FF2B5EF4-FFF2-40B4-BE49-F238E27FC236}">
                  <a16:creationId xmlns:a16="http://schemas.microsoft.com/office/drawing/2014/main" id="{04A3BB5E-FEC1-8595-6E7E-0009B42A8367}"/>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0" name="Line 24">
              <a:extLst>
                <a:ext uri="{FF2B5EF4-FFF2-40B4-BE49-F238E27FC236}">
                  <a16:creationId xmlns:a16="http://schemas.microsoft.com/office/drawing/2014/main" id="{E0C8AA35-A220-143F-ECD4-8C84817EA83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1" name="Line 25">
              <a:extLst>
                <a:ext uri="{FF2B5EF4-FFF2-40B4-BE49-F238E27FC236}">
                  <a16:creationId xmlns:a16="http://schemas.microsoft.com/office/drawing/2014/main" id="{C799E63C-D64C-D03F-DBBE-C05C7036082E}"/>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2" name="Line 26">
              <a:extLst>
                <a:ext uri="{FF2B5EF4-FFF2-40B4-BE49-F238E27FC236}">
                  <a16:creationId xmlns:a16="http://schemas.microsoft.com/office/drawing/2014/main" id="{F9A7C692-5CCF-33C5-8FC9-98570CFE3C5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Line 27">
              <a:extLst>
                <a:ext uri="{FF2B5EF4-FFF2-40B4-BE49-F238E27FC236}">
                  <a16:creationId xmlns:a16="http://schemas.microsoft.com/office/drawing/2014/main" id="{3D8C26C2-1030-1FA9-CFD3-E0A329EE1B7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28">
              <a:extLst>
                <a:ext uri="{FF2B5EF4-FFF2-40B4-BE49-F238E27FC236}">
                  <a16:creationId xmlns:a16="http://schemas.microsoft.com/office/drawing/2014/main" id="{9CCD6A1B-F86A-A7E4-B844-50449A2B3467}"/>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29">
              <a:extLst>
                <a:ext uri="{FF2B5EF4-FFF2-40B4-BE49-F238E27FC236}">
                  <a16:creationId xmlns:a16="http://schemas.microsoft.com/office/drawing/2014/main" id="{DE0ADA2A-86F3-2142-5D45-BF455C6817C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16" name="TextBox 115">
            <a:extLst>
              <a:ext uri="{FF2B5EF4-FFF2-40B4-BE49-F238E27FC236}">
                <a16:creationId xmlns:a16="http://schemas.microsoft.com/office/drawing/2014/main" id="{1288CA63-C8F6-ACB5-5BBB-9C4C1E3D639F}"/>
              </a:ext>
            </a:extLst>
          </p:cNvPr>
          <p:cNvSpPr txBox="1"/>
          <p:nvPr/>
        </p:nvSpPr>
        <p:spPr>
          <a:xfrm>
            <a:off x="6232266" y="2292294"/>
            <a:ext cx="89061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Native open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117" name="Group 116">
            <a:extLst>
              <a:ext uri="{FF2B5EF4-FFF2-40B4-BE49-F238E27FC236}">
                <a16:creationId xmlns:a16="http://schemas.microsoft.com/office/drawing/2014/main" id="{0977F2CA-3E34-0964-5BCD-F1F0DE28AD64}"/>
              </a:ext>
            </a:extLst>
          </p:cNvPr>
          <p:cNvGrpSpPr/>
          <p:nvPr/>
        </p:nvGrpSpPr>
        <p:grpSpPr bwMode="gray">
          <a:xfrm>
            <a:off x="7591526" y="2532408"/>
            <a:ext cx="287798" cy="367203"/>
            <a:chOff x="2410466" y="1666051"/>
            <a:chExt cx="415129" cy="360623"/>
          </a:xfrm>
        </p:grpSpPr>
        <p:sp>
          <p:nvSpPr>
            <p:cNvPr id="118" name="Rectangle 21">
              <a:extLst>
                <a:ext uri="{FF2B5EF4-FFF2-40B4-BE49-F238E27FC236}">
                  <a16:creationId xmlns:a16="http://schemas.microsoft.com/office/drawing/2014/main" id="{8282E99C-6EDA-3CCC-3BE2-513E56264EE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Rectangle 22">
              <a:extLst>
                <a:ext uri="{FF2B5EF4-FFF2-40B4-BE49-F238E27FC236}">
                  <a16:creationId xmlns:a16="http://schemas.microsoft.com/office/drawing/2014/main" id="{A2CD85FC-0574-0733-108F-516CF2E5154F}"/>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0" name="Line 23">
              <a:extLst>
                <a:ext uri="{FF2B5EF4-FFF2-40B4-BE49-F238E27FC236}">
                  <a16:creationId xmlns:a16="http://schemas.microsoft.com/office/drawing/2014/main" id="{7F55C293-4452-1AF6-CB91-F6593F163FC3}"/>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1" name="Line 24">
              <a:extLst>
                <a:ext uri="{FF2B5EF4-FFF2-40B4-BE49-F238E27FC236}">
                  <a16:creationId xmlns:a16="http://schemas.microsoft.com/office/drawing/2014/main" id="{2D8EE5EB-0F34-DFBF-AF0C-CFAB058DAFD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2" name="Line 25">
              <a:extLst>
                <a:ext uri="{FF2B5EF4-FFF2-40B4-BE49-F238E27FC236}">
                  <a16:creationId xmlns:a16="http://schemas.microsoft.com/office/drawing/2014/main" id="{A85C6171-F629-880E-047A-E5AF5122FAED}"/>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3" name="Line 26">
              <a:extLst>
                <a:ext uri="{FF2B5EF4-FFF2-40B4-BE49-F238E27FC236}">
                  <a16:creationId xmlns:a16="http://schemas.microsoft.com/office/drawing/2014/main" id="{F1CA4339-D4E8-410D-ACB2-5597E502401D}"/>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4" name="Line 27">
              <a:extLst>
                <a:ext uri="{FF2B5EF4-FFF2-40B4-BE49-F238E27FC236}">
                  <a16:creationId xmlns:a16="http://schemas.microsoft.com/office/drawing/2014/main" id="{000F01BA-D846-D0AB-6642-E1822D86DA9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5" name="Line 28">
              <a:extLst>
                <a:ext uri="{FF2B5EF4-FFF2-40B4-BE49-F238E27FC236}">
                  <a16:creationId xmlns:a16="http://schemas.microsoft.com/office/drawing/2014/main" id="{98804CED-4EC8-B347-7A3A-0E3570770DC7}"/>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6" name="Line 29">
              <a:extLst>
                <a:ext uri="{FF2B5EF4-FFF2-40B4-BE49-F238E27FC236}">
                  <a16:creationId xmlns:a16="http://schemas.microsoft.com/office/drawing/2014/main" id="{9C2800F0-6B6C-4DBB-9DD6-C24113EE3B1D}"/>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27" name="TextBox 126">
            <a:extLst>
              <a:ext uri="{FF2B5EF4-FFF2-40B4-BE49-F238E27FC236}">
                <a16:creationId xmlns:a16="http://schemas.microsoft.com/office/drawing/2014/main" id="{506AE6ED-6306-A2CF-AA90-15DE82C5DEBE}"/>
              </a:ext>
            </a:extLst>
          </p:cNvPr>
          <p:cNvSpPr txBox="1"/>
          <p:nvPr/>
        </p:nvSpPr>
        <p:spPr>
          <a:xfrm>
            <a:off x="4023268" y="2227498"/>
            <a:ext cx="7050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353" name="Group 352">
            <a:extLst>
              <a:ext uri="{FF2B5EF4-FFF2-40B4-BE49-F238E27FC236}">
                <a16:creationId xmlns:a16="http://schemas.microsoft.com/office/drawing/2014/main" id="{D6547C63-33DD-D59E-CE5A-0F2BE5713E32}"/>
              </a:ext>
            </a:extLst>
          </p:cNvPr>
          <p:cNvGrpSpPr/>
          <p:nvPr/>
        </p:nvGrpSpPr>
        <p:grpSpPr>
          <a:xfrm>
            <a:off x="4012554" y="3616714"/>
            <a:ext cx="4009799" cy="949231"/>
            <a:chOff x="4012554" y="3604616"/>
            <a:chExt cx="4009799" cy="949231"/>
          </a:xfrm>
        </p:grpSpPr>
        <p:grpSp>
          <p:nvGrpSpPr>
            <p:cNvPr id="3" name="Group 2">
              <a:extLst>
                <a:ext uri="{FF2B5EF4-FFF2-40B4-BE49-F238E27FC236}">
                  <a16:creationId xmlns:a16="http://schemas.microsoft.com/office/drawing/2014/main" id="{789378FB-A775-92FA-5856-C6BC7ADC8C1E}"/>
                </a:ext>
              </a:extLst>
            </p:cNvPr>
            <p:cNvGrpSpPr/>
            <p:nvPr/>
          </p:nvGrpSpPr>
          <p:grpSpPr>
            <a:xfrm>
              <a:off x="4012554" y="3604616"/>
              <a:ext cx="4009799" cy="949231"/>
              <a:chOff x="8995758" y="2495565"/>
              <a:chExt cx="2790426" cy="688219"/>
            </a:xfrm>
          </p:grpSpPr>
          <p:sp>
            <p:nvSpPr>
              <p:cNvPr id="4" name="AutoShape 4">
                <a:extLst>
                  <a:ext uri="{FF2B5EF4-FFF2-40B4-BE49-F238E27FC236}">
                    <a16:creationId xmlns:a16="http://schemas.microsoft.com/office/drawing/2014/main" id="{F05EE068-33B7-C013-1919-815E9E0CEC0F}"/>
                  </a:ext>
                </a:extLst>
              </p:cNvPr>
              <p:cNvSpPr>
                <a:spLocks noChangeArrowheads="1"/>
              </p:cNvSpPr>
              <p:nvPr/>
            </p:nvSpPr>
            <p:spPr bwMode="auto">
              <a:xfrm>
                <a:off x="8995758" y="2495565"/>
                <a:ext cx="2790426"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5" name="Freeform 4">
                <a:extLst>
                  <a:ext uri="{FF2B5EF4-FFF2-40B4-BE49-F238E27FC236}">
                    <a16:creationId xmlns:a16="http://schemas.microsoft.com/office/drawing/2014/main" id="{23E9A96E-B4D1-6A64-C779-344617930A5E}"/>
                  </a:ext>
                </a:extLst>
              </p:cNvPr>
              <p:cNvSpPr/>
              <p:nvPr/>
            </p:nvSpPr>
            <p:spPr bwMode="auto">
              <a:xfrm>
                <a:off x="9003902" y="2848456"/>
                <a:ext cx="2782282" cy="75527"/>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TextBox 5">
                <a:extLst>
                  <a:ext uri="{FF2B5EF4-FFF2-40B4-BE49-F238E27FC236}">
                    <a16:creationId xmlns:a16="http://schemas.microsoft.com/office/drawing/2014/main" id="{5A4112D7-0ECF-F272-B481-A5B85A78AD54}"/>
                  </a:ext>
                </a:extLst>
              </p:cNvPr>
              <p:cNvSpPr txBox="1"/>
              <p:nvPr/>
            </p:nvSpPr>
            <p:spPr>
              <a:xfrm>
                <a:off x="9967609" y="2692568"/>
                <a:ext cx="989108" cy="22314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7" name="TextBox 6">
                <a:extLst>
                  <a:ext uri="{FF2B5EF4-FFF2-40B4-BE49-F238E27FC236}">
                    <a16:creationId xmlns:a16="http://schemas.microsoft.com/office/drawing/2014/main" id="{5C917EC4-78BF-DBA2-6600-6339B181DE7A}"/>
                  </a:ext>
                </a:extLst>
              </p:cNvPr>
              <p:cNvSpPr txBox="1"/>
              <p:nvPr/>
            </p:nvSpPr>
            <p:spPr>
              <a:xfrm>
                <a:off x="9025328" y="2933526"/>
                <a:ext cx="2685295" cy="22314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pic>
            <p:nvPicPr>
              <p:cNvPr id="9" name="Picture 8">
                <a:extLst>
                  <a:ext uri="{FF2B5EF4-FFF2-40B4-BE49-F238E27FC236}">
                    <a16:creationId xmlns:a16="http://schemas.microsoft.com/office/drawing/2014/main" id="{2CFF3903-543E-AA72-6106-1F49F957716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11541314" y="2908346"/>
                <a:ext cx="193892" cy="180141"/>
              </a:xfrm>
              <a:prstGeom prst="rect">
                <a:avLst/>
              </a:prstGeom>
            </p:spPr>
          </p:pic>
        </p:grpSp>
        <p:grpSp>
          <p:nvGrpSpPr>
            <p:cNvPr id="160" name="Group 159">
              <a:extLst>
                <a:ext uri="{FF2B5EF4-FFF2-40B4-BE49-F238E27FC236}">
                  <a16:creationId xmlns:a16="http://schemas.microsoft.com/office/drawing/2014/main" id="{93CF0535-6B82-26BE-20A8-B0D056DF023D}"/>
                </a:ext>
              </a:extLst>
            </p:cNvPr>
            <p:cNvGrpSpPr/>
            <p:nvPr/>
          </p:nvGrpSpPr>
          <p:grpSpPr bwMode="gray">
            <a:xfrm>
              <a:off x="4676199" y="3702168"/>
              <a:ext cx="287798" cy="367203"/>
              <a:chOff x="2410466" y="1666051"/>
              <a:chExt cx="415129" cy="360623"/>
            </a:xfrm>
          </p:grpSpPr>
          <p:sp>
            <p:nvSpPr>
              <p:cNvPr id="161" name="Rectangle 21">
                <a:extLst>
                  <a:ext uri="{FF2B5EF4-FFF2-40B4-BE49-F238E27FC236}">
                    <a16:creationId xmlns:a16="http://schemas.microsoft.com/office/drawing/2014/main" id="{18A9493F-55CC-735D-479D-4903074B8F7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Rectangle 22">
                <a:extLst>
                  <a:ext uri="{FF2B5EF4-FFF2-40B4-BE49-F238E27FC236}">
                    <a16:creationId xmlns:a16="http://schemas.microsoft.com/office/drawing/2014/main" id="{C47D63A6-1A44-CA0D-C2E4-8D7720E056BA}"/>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23">
                <a:extLst>
                  <a:ext uri="{FF2B5EF4-FFF2-40B4-BE49-F238E27FC236}">
                    <a16:creationId xmlns:a16="http://schemas.microsoft.com/office/drawing/2014/main" id="{D04861D0-29D6-C371-62B0-E3A703AF7FC9}"/>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24">
                <a:extLst>
                  <a:ext uri="{FF2B5EF4-FFF2-40B4-BE49-F238E27FC236}">
                    <a16:creationId xmlns:a16="http://schemas.microsoft.com/office/drawing/2014/main" id="{CA18A332-9D81-0A55-7E83-F2B7742C2EF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25">
                <a:extLst>
                  <a:ext uri="{FF2B5EF4-FFF2-40B4-BE49-F238E27FC236}">
                    <a16:creationId xmlns:a16="http://schemas.microsoft.com/office/drawing/2014/main" id="{CD86DAA5-AA14-B39E-C0E9-6FDA5039A66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6" name="Line 26">
                <a:extLst>
                  <a:ext uri="{FF2B5EF4-FFF2-40B4-BE49-F238E27FC236}">
                    <a16:creationId xmlns:a16="http://schemas.microsoft.com/office/drawing/2014/main" id="{3CCAD597-1B98-D7BE-91E0-800D42076EAB}"/>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7" name="Line 27">
                <a:extLst>
                  <a:ext uri="{FF2B5EF4-FFF2-40B4-BE49-F238E27FC236}">
                    <a16:creationId xmlns:a16="http://schemas.microsoft.com/office/drawing/2014/main" id="{524EDB54-7C0B-54B4-6641-10342E261B9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8" name="Line 28">
                <a:extLst>
                  <a:ext uri="{FF2B5EF4-FFF2-40B4-BE49-F238E27FC236}">
                    <a16:creationId xmlns:a16="http://schemas.microsoft.com/office/drawing/2014/main" id="{C2024FFB-B030-E6BC-0743-7DAC5A2ABF26}"/>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9" name="Line 29">
                <a:extLst>
                  <a:ext uri="{FF2B5EF4-FFF2-40B4-BE49-F238E27FC236}">
                    <a16:creationId xmlns:a16="http://schemas.microsoft.com/office/drawing/2014/main" id="{6F138861-6C8E-57BC-DA70-48959EC4EFD4}"/>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70" name="Group 169">
              <a:extLst>
                <a:ext uri="{FF2B5EF4-FFF2-40B4-BE49-F238E27FC236}">
                  <a16:creationId xmlns:a16="http://schemas.microsoft.com/office/drawing/2014/main" id="{2B00B46E-F278-44A3-FDE0-84CD065F3240}"/>
                </a:ext>
              </a:extLst>
            </p:cNvPr>
            <p:cNvGrpSpPr/>
            <p:nvPr/>
          </p:nvGrpSpPr>
          <p:grpSpPr bwMode="gray">
            <a:xfrm>
              <a:off x="5146525" y="3696162"/>
              <a:ext cx="287798" cy="367203"/>
              <a:chOff x="2410466" y="1666051"/>
              <a:chExt cx="415129" cy="360623"/>
            </a:xfrm>
          </p:grpSpPr>
          <p:sp>
            <p:nvSpPr>
              <p:cNvPr id="171" name="Rectangle 21">
                <a:extLst>
                  <a:ext uri="{FF2B5EF4-FFF2-40B4-BE49-F238E27FC236}">
                    <a16:creationId xmlns:a16="http://schemas.microsoft.com/office/drawing/2014/main" id="{277D4053-FFAD-7C4B-B97B-96FC5A9443D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2" name="Rectangle 22">
                <a:extLst>
                  <a:ext uri="{FF2B5EF4-FFF2-40B4-BE49-F238E27FC236}">
                    <a16:creationId xmlns:a16="http://schemas.microsoft.com/office/drawing/2014/main" id="{CAA3F0E5-3966-EDA9-3B8C-4BB99F286CAF}"/>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3" name="Line 23">
                <a:extLst>
                  <a:ext uri="{FF2B5EF4-FFF2-40B4-BE49-F238E27FC236}">
                    <a16:creationId xmlns:a16="http://schemas.microsoft.com/office/drawing/2014/main" id="{499B5BA3-30CC-89B4-ADA2-C0E86FE658E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4" name="Line 24">
                <a:extLst>
                  <a:ext uri="{FF2B5EF4-FFF2-40B4-BE49-F238E27FC236}">
                    <a16:creationId xmlns:a16="http://schemas.microsoft.com/office/drawing/2014/main" id="{96F30C7B-3668-7062-0910-777B85D4538B}"/>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5" name="Line 25">
                <a:extLst>
                  <a:ext uri="{FF2B5EF4-FFF2-40B4-BE49-F238E27FC236}">
                    <a16:creationId xmlns:a16="http://schemas.microsoft.com/office/drawing/2014/main" id="{262103DE-FE83-3E21-280A-D6C928F592F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6" name="Line 26">
                <a:extLst>
                  <a:ext uri="{FF2B5EF4-FFF2-40B4-BE49-F238E27FC236}">
                    <a16:creationId xmlns:a16="http://schemas.microsoft.com/office/drawing/2014/main" id="{69B84161-BD76-F3D5-FBD3-E41DAD937D2D}"/>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7" name="Line 27">
                <a:extLst>
                  <a:ext uri="{FF2B5EF4-FFF2-40B4-BE49-F238E27FC236}">
                    <a16:creationId xmlns:a16="http://schemas.microsoft.com/office/drawing/2014/main" id="{0BA871A2-DEE1-78CE-499F-39AB68EA7CA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8" name="Line 28">
                <a:extLst>
                  <a:ext uri="{FF2B5EF4-FFF2-40B4-BE49-F238E27FC236}">
                    <a16:creationId xmlns:a16="http://schemas.microsoft.com/office/drawing/2014/main" id="{017CA116-7A57-AF54-5E4C-5D6376EBC9E8}"/>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9" name="Line 29">
                <a:extLst>
                  <a:ext uri="{FF2B5EF4-FFF2-40B4-BE49-F238E27FC236}">
                    <a16:creationId xmlns:a16="http://schemas.microsoft.com/office/drawing/2014/main" id="{D4E3BF30-F950-C343-A7DD-5BABA905FC6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80" name="Group 179">
              <a:extLst>
                <a:ext uri="{FF2B5EF4-FFF2-40B4-BE49-F238E27FC236}">
                  <a16:creationId xmlns:a16="http://schemas.microsoft.com/office/drawing/2014/main" id="{26C913C7-1E12-2E87-4BF8-9AE612F05BE6}"/>
                </a:ext>
              </a:extLst>
            </p:cNvPr>
            <p:cNvGrpSpPr/>
            <p:nvPr/>
          </p:nvGrpSpPr>
          <p:grpSpPr bwMode="gray">
            <a:xfrm>
              <a:off x="6702871" y="3676179"/>
              <a:ext cx="287798" cy="367203"/>
              <a:chOff x="2410466" y="1666051"/>
              <a:chExt cx="415129" cy="360623"/>
            </a:xfrm>
          </p:grpSpPr>
          <p:sp>
            <p:nvSpPr>
              <p:cNvPr id="181" name="Rectangle 21">
                <a:extLst>
                  <a:ext uri="{FF2B5EF4-FFF2-40B4-BE49-F238E27FC236}">
                    <a16:creationId xmlns:a16="http://schemas.microsoft.com/office/drawing/2014/main" id="{61594B96-B2BA-CA0E-69F5-7B2B6786D64E}"/>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2" name="Rectangle 22">
                <a:extLst>
                  <a:ext uri="{FF2B5EF4-FFF2-40B4-BE49-F238E27FC236}">
                    <a16:creationId xmlns:a16="http://schemas.microsoft.com/office/drawing/2014/main" id="{C8A098DE-87D8-E966-6D2A-BB12F301C3E2}"/>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3" name="Line 23">
                <a:extLst>
                  <a:ext uri="{FF2B5EF4-FFF2-40B4-BE49-F238E27FC236}">
                    <a16:creationId xmlns:a16="http://schemas.microsoft.com/office/drawing/2014/main" id="{8022A65D-2D7C-70B5-A41D-FB317C7934FD}"/>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4" name="Line 24">
                <a:extLst>
                  <a:ext uri="{FF2B5EF4-FFF2-40B4-BE49-F238E27FC236}">
                    <a16:creationId xmlns:a16="http://schemas.microsoft.com/office/drawing/2014/main" id="{A291FB73-6A82-3EFE-DB0B-2934E4750FE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5" name="Line 25">
                <a:extLst>
                  <a:ext uri="{FF2B5EF4-FFF2-40B4-BE49-F238E27FC236}">
                    <a16:creationId xmlns:a16="http://schemas.microsoft.com/office/drawing/2014/main" id="{B80D05DD-D4FB-9B19-309C-8B4F7BFC23AE}"/>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6" name="Line 26">
                <a:extLst>
                  <a:ext uri="{FF2B5EF4-FFF2-40B4-BE49-F238E27FC236}">
                    <a16:creationId xmlns:a16="http://schemas.microsoft.com/office/drawing/2014/main" id="{7F449F07-684B-65D7-1059-1D3B418DE2A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7" name="Line 27">
                <a:extLst>
                  <a:ext uri="{FF2B5EF4-FFF2-40B4-BE49-F238E27FC236}">
                    <a16:creationId xmlns:a16="http://schemas.microsoft.com/office/drawing/2014/main" id="{9B548C3B-9DFE-71BF-207B-C5B9D76B9BB5}"/>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8" name="Line 28">
                <a:extLst>
                  <a:ext uri="{FF2B5EF4-FFF2-40B4-BE49-F238E27FC236}">
                    <a16:creationId xmlns:a16="http://schemas.microsoft.com/office/drawing/2014/main" id="{ECE6D277-48E6-210D-8269-12114617F75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9" name="Line 29">
                <a:extLst>
                  <a:ext uri="{FF2B5EF4-FFF2-40B4-BE49-F238E27FC236}">
                    <a16:creationId xmlns:a16="http://schemas.microsoft.com/office/drawing/2014/main" id="{2CF05C82-8454-76D1-2DB9-2A0CBC56F5D4}"/>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90" name="Group 189">
              <a:extLst>
                <a:ext uri="{FF2B5EF4-FFF2-40B4-BE49-F238E27FC236}">
                  <a16:creationId xmlns:a16="http://schemas.microsoft.com/office/drawing/2014/main" id="{3D66B889-5ACD-5712-A0B9-C917D0E32362}"/>
                </a:ext>
              </a:extLst>
            </p:cNvPr>
            <p:cNvGrpSpPr/>
            <p:nvPr/>
          </p:nvGrpSpPr>
          <p:grpSpPr bwMode="gray">
            <a:xfrm>
              <a:off x="7212541" y="3670931"/>
              <a:ext cx="287798" cy="367203"/>
              <a:chOff x="2410466" y="1666051"/>
              <a:chExt cx="415129" cy="360623"/>
            </a:xfrm>
          </p:grpSpPr>
          <p:sp>
            <p:nvSpPr>
              <p:cNvPr id="191" name="Rectangle 21">
                <a:extLst>
                  <a:ext uri="{FF2B5EF4-FFF2-40B4-BE49-F238E27FC236}">
                    <a16:creationId xmlns:a16="http://schemas.microsoft.com/office/drawing/2014/main" id="{433CBE49-5F19-DCB9-F87D-2C7BCCFA980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2" name="Rectangle 22">
                <a:extLst>
                  <a:ext uri="{FF2B5EF4-FFF2-40B4-BE49-F238E27FC236}">
                    <a16:creationId xmlns:a16="http://schemas.microsoft.com/office/drawing/2014/main" id="{1C63EB52-612B-AE3D-F2B2-99F81C43C2E6}"/>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3" name="Line 23">
                <a:extLst>
                  <a:ext uri="{FF2B5EF4-FFF2-40B4-BE49-F238E27FC236}">
                    <a16:creationId xmlns:a16="http://schemas.microsoft.com/office/drawing/2014/main" id="{C3F7568E-1E62-798C-E297-8286789B028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4" name="Line 24">
                <a:extLst>
                  <a:ext uri="{FF2B5EF4-FFF2-40B4-BE49-F238E27FC236}">
                    <a16:creationId xmlns:a16="http://schemas.microsoft.com/office/drawing/2014/main" id="{E8FE2FD1-29D4-6DCC-5C31-74305B46A57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5" name="Line 25">
                <a:extLst>
                  <a:ext uri="{FF2B5EF4-FFF2-40B4-BE49-F238E27FC236}">
                    <a16:creationId xmlns:a16="http://schemas.microsoft.com/office/drawing/2014/main" id="{F72F0337-D02A-605D-1521-616E27EBE557}"/>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6" name="Line 26">
                <a:extLst>
                  <a:ext uri="{FF2B5EF4-FFF2-40B4-BE49-F238E27FC236}">
                    <a16:creationId xmlns:a16="http://schemas.microsoft.com/office/drawing/2014/main" id="{E76D03E0-6A28-688F-92BB-3DEEBB91272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7" name="Line 27">
                <a:extLst>
                  <a:ext uri="{FF2B5EF4-FFF2-40B4-BE49-F238E27FC236}">
                    <a16:creationId xmlns:a16="http://schemas.microsoft.com/office/drawing/2014/main" id="{1CB44071-1F16-D175-ADB8-B0219AF3AE6B}"/>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8" name="Line 28">
                <a:extLst>
                  <a:ext uri="{FF2B5EF4-FFF2-40B4-BE49-F238E27FC236}">
                    <a16:creationId xmlns:a16="http://schemas.microsoft.com/office/drawing/2014/main" id="{D7205F3E-680A-0D59-0D63-AB8B14BE1E29}"/>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99" name="Line 29">
                <a:extLst>
                  <a:ext uri="{FF2B5EF4-FFF2-40B4-BE49-F238E27FC236}">
                    <a16:creationId xmlns:a16="http://schemas.microsoft.com/office/drawing/2014/main" id="{B8618512-C7AA-025A-53DF-9DF731C1B2CB}"/>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29" name="Can 128">
              <a:extLst>
                <a:ext uri="{FF2B5EF4-FFF2-40B4-BE49-F238E27FC236}">
                  <a16:creationId xmlns:a16="http://schemas.microsoft.com/office/drawing/2014/main" id="{D4E98849-DA5C-AB83-6E44-5E4FADA275AB}"/>
                </a:ext>
              </a:extLst>
            </p:cNvPr>
            <p:cNvSpPr/>
            <p:nvPr/>
          </p:nvSpPr>
          <p:spPr bwMode="auto">
            <a:xfrm>
              <a:off x="4248736"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30" name="Can 129">
              <a:extLst>
                <a:ext uri="{FF2B5EF4-FFF2-40B4-BE49-F238E27FC236}">
                  <a16:creationId xmlns:a16="http://schemas.microsoft.com/office/drawing/2014/main" id="{2CD4F88A-08E1-A13B-1308-FB07E1B7FD51}"/>
                </a:ext>
              </a:extLst>
            </p:cNvPr>
            <p:cNvSpPr/>
            <p:nvPr/>
          </p:nvSpPr>
          <p:spPr bwMode="auto">
            <a:xfrm>
              <a:off x="4482161"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31" name="Can 130">
              <a:extLst>
                <a:ext uri="{FF2B5EF4-FFF2-40B4-BE49-F238E27FC236}">
                  <a16:creationId xmlns:a16="http://schemas.microsoft.com/office/drawing/2014/main" id="{88BECADC-0E14-1C3E-EDFA-775115A8CBB6}"/>
                </a:ext>
              </a:extLst>
            </p:cNvPr>
            <p:cNvSpPr/>
            <p:nvPr/>
          </p:nvSpPr>
          <p:spPr bwMode="auto">
            <a:xfrm>
              <a:off x="7325226" y="423431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33" name="Can 132">
              <a:extLst>
                <a:ext uri="{FF2B5EF4-FFF2-40B4-BE49-F238E27FC236}">
                  <a16:creationId xmlns:a16="http://schemas.microsoft.com/office/drawing/2014/main" id="{06408D3E-C536-571D-D193-8CE3C56F378A}"/>
                </a:ext>
              </a:extLst>
            </p:cNvPr>
            <p:cNvSpPr/>
            <p:nvPr/>
          </p:nvSpPr>
          <p:spPr bwMode="auto">
            <a:xfrm>
              <a:off x="4717478" y="422947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134" name="Can 133">
              <a:extLst>
                <a:ext uri="{FF2B5EF4-FFF2-40B4-BE49-F238E27FC236}">
                  <a16:creationId xmlns:a16="http://schemas.microsoft.com/office/drawing/2014/main" id="{D8C6A2CD-D7EF-3CEE-AA9E-64B35DDD2470}"/>
                </a:ext>
              </a:extLst>
            </p:cNvPr>
            <p:cNvSpPr/>
            <p:nvPr/>
          </p:nvSpPr>
          <p:spPr bwMode="auto">
            <a:xfrm>
              <a:off x="7091294" y="423787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grpSp>
      <p:sp>
        <p:nvSpPr>
          <p:cNvPr id="462" name="TextBox 461">
            <a:extLst>
              <a:ext uri="{FF2B5EF4-FFF2-40B4-BE49-F238E27FC236}">
                <a16:creationId xmlns:a16="http://schemas.microsoft.com/office/drawing/2014/main" id="{CE02FBED-1EFF-6CDC-5BDC-277A369F8DC3}"/>
              </a:ext>
            </a:extLst>
          </p:cNvPr>
          <p:cNvSpPr txBox="1"/>
          <p:nvPr/>
        </p:nvSpPr>
        <p:spPr>
          <a:xfrm>
            <a:off x="5477529" y="3578716"/>
            <a:ext cx="1024539" cy="338554"/>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CSP 1</a:t>
            </a:r>
          </a:p>
        </p:txBody>
      </p:sp>
      <p:cxnSp>
        <p:nvCxnSpPr>
          <p:cNvPr id="202" name="Straight Connector 201">
            <a:extLst>
              <a:ext uri="{FF2B5EF4-FFF2-40B4-BE49-F238E27FC236}">
                <a16:creationId xmlns:a16="http://schemas.microsoft.com/office/drawing/2014/main" id="{066B893B-BA12-1950-45A4-1FF512172721}"/>
              </a:ext>
            </a:extLst>
          </p:cNvPr>
          <p:cNvCxnSpPr>
            <a:cxnSpLocks/>
            <a:endCxn id="172" idx="0"/>
          </p:cNvCxnSpPr>
          <p:nvPr/>
        </p:nvCxnSpPr>
        <p:spPr bwMode="auto">
          <a:xfrm flipH="1">
            <a:off x="5292595" y="2933380"/>
            <a:ext cx="117349" cy="7748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32259372-E695-2DEE-FCDB-7E5AB5955CDB}"/>
              </a:ext>
            </a:extLst>
          </p:cNvPr>
          <p:cNvCxnSpPr>
            <a:cxnSpLocks/>
          </p:cNvCxnSpPr>
          <p:nvPr/>
        </p:nvCxnSpPr>
        <p:spPr bwMode="auto">
          <a:xfrm>
            <a:off x="6661315" y="3047988"/>
            <a:ext cx="199970" cy="77123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C68093F5-2416-055C-B8CB-A456259AF824}"/>
              </a:ext>
            </a:extLst>
          </p:cNvPr>
          <p:cNvSpPr txBox="1"/>
          <p:nvPr/>
        </p:nvSpPr>
        <p:spPr>
          <a:xfrm>
            <a:off x="7381886" y="2131587"/>
            <a:ext cx="69688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sp>
        <p:nvSpPr>
          <p:cNvPr id="467" name="Rectangle 466">
            <a:extLst>
              <a:ext uri="{FF2B5EF4-FFF2-40B4-BE49-F238E27FC236}">
                <a16:creationId xmlns:a16="http://schemas.microsoft.com/office/drawing/2014/main" id="{891AF370-F05B-4579-331A-B6855FF714B0}"/>
              </a:ext>
            </a:extLst>
          </p:cNvPr>
          <p:cNvSpPr/>
          <p:nvPr/>
        </p:nvSpPr>
        <p:spPr bwMode="gray">
          <a:xfrm>
            <a:off x="5384939" y="3469077"/>
            <a:ext cx="1384866" cy="14203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468" name="Group 467">
            <a:extLst>
              <a:ext uri="{FF2B5EF4-FFF2-40B4-BE49-F238E27FC236}">
                <a16:creationId xmlns:a16="http://schemas.microsoft.com/office/drawing/2014/main" id="{00141532-099E-8119-5A86-B3EFF0B509AC}"/>
              </a:ext>
            </a:extLst>
          </p:cNvPr>
          <p:cNvGrpSpPr/>
          <p:nvPr/>
        </p:nvGrpSpPr>
        <p:grpSpPr>
          <a:xfrm>
            <a:off x="5512784" y="3302492"/>
            <a:ext cx="1130889" cy="902270"/>
            <a:chOff x="2362782" y="2906286"/>
            <a:chExt cx="754390" cy="448609"/>
          </a:xfrm>
          <a:solidFill>
            <a:schemeClr val="tx1"/>
          </a:solidFill>
          <a:effectLst/>
        </p:grpSpPr>
        <p:sp>
          <p:nvSpPr>
            <p:cNvPr id="469" name="Up Arrow 468">
              <a:extLst>
                <a:ext uri="{FF2B5EF4-FFF2-40B4-BE49-F238E27FC236}">
                  <a16:creationId xmlns:a16="http://schemas.microsoft.com/office/drawing/2014/main" id="{834F9ADC-DC2D-40D3-D33D-FBD304318DCA}"/>
                </a:ext>
              </a:extLst>
            </p:cNvPr>
            <p:cNvSpPr/>
            <p:nvPr/>
          </p:nvSpPr>
          <p:spPr bwMode="auto">
            <a:xfrm>
              <a:off x="2362782" y="2906482"/>
              <a:ext cx="45387" cy="448413"/>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70" name="Up Arrow 469">
              <a:extLst>
                <a:ext uri="{FF2B5EF4-FFF2-40B4-BE49-F238E27FC236}">
                  <a16:creationId xmlns:a16="http://schemas.microsoft.com/office/drawing/2014/main" id="{4EAE2E98-D115-EF7D-94EF-B311F7A048DC}"/>
                </a:ext>
              </a:extLst>
            </p:cNvPr>
            <p:cNvSpPr/>
            <p:nvPr/>
          </p:nvSpPr>
          <p:spPr bwMode="auto">
            <a:xfrm>
              <a:off x="3076236" y="2906286"/>
              <a:ext cx="40936" cy="448413"/>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475" name="Group 474">
            <a:extLst>
              <a:ext uri="{FF2B5EF4-FFF2-40B4-BE49-F238E27FC236}">
                <a16:creationId xmlns:a16="http://schemas.microsoft.com/office/drawing/2014/main" id="{77375C7E-27E3-BCA1-0B67-FE05BC969DCF}"/>
              </a:ext>
            </a:extLst>
          </p:cNvPr>
          <p:cNvGrpSpPr/>
          <p:nvPr/>
        </p:nvGrpSpPr>
        <p:grpSpPr>
          <a:xfrm>
            <a:off x="4333520" y="2803030"/>
            <a:ext cx="3390521" cy="959789"/>
            <a:chOff x="4333520" y="2803030"/>
            <a:chExt cx="3390521" cy="959789"/>
          </a:xfrm>
        </p:grpSpPr>
        <p:cxnSp>
          <p:nvCxnSpPr>
            <p:cNvPr id="471" name="Straight Connector 470">
              <a:extLst>
                <a:ext uri="{FF2B5EF4-FFF2-40B4-BE49-F238E27FC236}">
                  <a16:creationId xmlns:a16="http://schemas.microsoft.com/office/drawing/2014/main" id="{DB859CDC-F8EB-AA84-D904-390CE56F975F}"/>
                </a:ext>
              </a:extLst>
            </p:cNvPr>
            <p:cNvCxnSpPr>
              <a:cxnSpLocks/>
            </p:cNvCxnSpPr>
            <p:nvPr/>
          </p:nvCxnSpPr>
          <p:spPr bwMode="auto">
            <a:xfrm>
              <a:off x="4333520" y="3005314"/>
              <a:ext cx="456201" cy="7575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2" name="Straight Connector 471">
              <a:extLst>
                <a:ext uri="{FF2B5EF4-FFF2-40B4-BE49-F238E27FC236}">
                  <a16:creationId xmlns:a16="http://schemas.microsoft.com/office/drawing/2014/main" id="{B55ED23D-D626-5D93-775B-5929715D3C27}"/>
                </a:ext>
              </a:extLst>
            </p:cNvPr>
            <p:cNvCxnSpPr>
              <a:cxnSpLocks/>
              <a:endCxn id="192" idx="0"/>
            </p:cNvCxnSpPr>
            <p:nvPr/>
          </p:nvCxnSpPr>
          <p:spPr bwMode="auto">
            <a:xfrm flipH="1">
              <a:off x="7358611" y="2803030"/>
              <a:ext cx="365430" cy="87999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81" name="TextBox 480">
            <a:extLst>
              <a:ext uri="{FF2B5EF4-FFF2-40B4-BE49-F238E27FC236}">
                <a16:creationId xmlns:a16="http://schemas.microsoft.com/office/drawing/2014/main" id="{ECD18B34-62C4-3B69-54E9-D666450403B0}"/>
              </a:ext>
            </a:extLst>
          </p:cNvPr>
          <p:cNvSpPr txBox="1"/>
          <p:nvPr/>
        </p:nvSpPr>
        <p:spPr>
          <a:xfrm>
            <a:off x="206375" y="4623198"/>
            <a:ext cx="2233230" cy="954107"/>
          </a:xfrm>
          <a:prstGeom prst="rect">
            <a:avLst/>
          </a:prstGeom>
          <a:noFill/>
        </p:spPr>
        <p:txBody>
          <a:bodyPr wrap="square" rtlCol="0">
            <a:spAutoFit/>
          </a:bodyPr>
          <a:lstStyle/>
          <a:p>
            <a:pPr lvl="0" algn="ctr">
              <a:defRPr/>
            </a:pPr>
            <a:r>
              <a:rPr kumimoji="0" lang="en-GB" sz="1400" b="0" i="0" u="none" strike="noStrike" kern="1200" cap="none" spc="0" normalizeH="0" baseline="0" noProof="0">
                <a:ln>
                  <a:noFill/>
                </a:ln>
                <a:solidFill>
                  <a:srgbClr val="000000"/>
                </a:solidFill>
                <a:effectLst/>
                <a:uLnTx/>
                <a:uFillTx/>
                <a:latin typeface="Arial"/>
              </a:rPr>
              <a:t>E.g., Google</a:t>
            </a:r>
            <a:r>
              <a:rPr kumimoji="0" lang="en-GB" sz="1400" b="0" i="0" u="none" strike="noStrike" kern="1200" cap="none" spc="0" normalizeH="0" noProof="0">
                <a:ln>
                  <a:noFill/>
                </a:ln>
                <a:solidFill>
                  <a:srgbClr val="000000"/>
                </a:solidFill>
                <a:effectLst/>
                <a:uLnTx/>
                <a:uFillTx/>
                <a:latin typeface="Arial"/>
              </a:rPr>
              <a:t> </a:t>
            </a:r>
            <a:r>
              <a:rPr kumimoji="0" lang="en-GB" sz="1400" b="0" i="0" u="none" strike="noStrike" kern="1200" cap="none" spc="0" normalizeH="0" baseline="0" noProof="0" err="1">
                <a:ln>
                  <a:noFill/>
                </a:ln>
                <a:solidFill>
                  <a:srgbClr val="000000"/>
                </a:solidFill>
                <a:effectLst/>
                <a:uLnTx/>
                <a:uFillTx/>
                <a:latin typeface="Arial"/>
              </a:rPr>
              <a:t>BigQuery</a:t>
            </a:r>
            <a:r>
              <a:rPr kumimoji="0" lang="en-GB" sz="1400" b="0" i="0" u="none" strike="noStrike" kern="1200" cap="none" spc="0" normalizeH="0" baseline="0" noProof="0">
                <a:ln>
                  <a:noFill/>
                </a:ln>
                <a:solidFill>
                  <a:srgbClr val="000000"/>
                </a:solidFill>
                <a:effectLst/>
                <a:uLnTx/>
                <a:uFillTx/>
                <a:latin typeface="Arial"/>
              </a:rPr>
              <a:t>, Big </a:t>
            </a:r>
            <a:r>
              <a:rPr lang="en-GB" sz="1400">
                <a:solidFill>
                  <a:srgbClr val="000000"/>
                </a:solidFill>
              </a:rPr>
              <a:t>Lake &amp; </a:t>
            </a:r>
            <a:r>
              <a:rPr lang="en-GB" sz="1400" err="1">
                <a:solidFill>
                  <a:srgbClr val="000000"/>
                </a:solidFill>
              </a:rPr>
              <a:t>Dataplex</a:t>
            </a:r>
            <a:r>
              <a:rPr lang="en-GB" sz="1400">
                <a:solidFill>
                  <a:srgbClr val="000000"/>
                </a:solidFill>
              </a:rPr>
              <a:t>,</a:t>
            </a:r>
          </a:p>
          <a:p>
            <a:pPr lvl="0" algn="ctr">
              <a:defRPr/>
            </a:pPr>
            <a:r>
              <a:rPr kumimoji="0" lang="en-GB" sz="1400" b="0" i="0" u="none" strike="noStrike" kern="1200" cap="none" spc="0" normalizeH="0" baseline="0" noProof="0">
                <a:ln>
                  <a:noFill/>
                </a:ln>
                <a:solidFill>
                  <a:srgbClr val="000000"/>
                </a:solidFill>
                <a:effectLst/>
                <a:uLnTx/>
                <a:uFillTx/>
                <a:latin typeface="Arial"/>
              </a:rPr>
              <a:t>Microsoft </a:t>
            </a:r>
            <a:r>
              <a:rPr lang="en-GB" sz="1400">
                <a:solidFill>
                  <a:srgbClr val="000000"/>
                </a:solidFill>
              </a:rPr>
              <a:t>Fabric and </a:t>
            </a:r>
            <a:r>
              <a:rPr lang="en-GB" sz="1400" err="1">
                <a:solidFill>
                  <a:srgbClr val="000000"/>
                </a:solidFill>
              </a:rPr>
              <a:t>OneLake</a:t>
            </a:r>
            <a:endParaRPr kumimoji="0" lang="en-GB" sz="1400" b="0" i="0" u="none" strike="noStrike" kern="1200" cap="none" spc="0" normalizeH="0" baseline="0" noProof="0">
              <a:ln>
                <a:noFill/>
              </a:ln>
              <a:solidFill>
                <a:srgbClr val="000000"/>
              </a:solidFill>
              <a:effectLst/>
              <a:uLnTx/>
              <a:uFillTx/>
              <a:latin typeface="Arial"/>
            </a:endParaRPr>
          </a:p>
        </p:txBody>
      </p:sp>
      <p:grpSp>
        <p:nvGrpSpPr>
          <p:cNvPr id="486" name="Group 485">
            <a:extLst>
              <a:ext uri="{FF2B5EF4-FFF2-40B4-BE49-F238E27FC236}">
                <a16:creationId xmlns:a16="http://schemas.microsoft.com/office/drawing/2014/main" id="{2D200D2C-01C5-47C6-14B9-875AEE5B057C}"/>
              </a:ext>
            </a:extLst>
          </p:cNvPr>
          <p:cNvGrpSpPr/>
          <p:nvPr/>
        </p:nvGrpSpPr>
        <p:grpSpPr>
          <a:xfrm>
            <a:off x="111652" y="2895321"/>
            <a:ext cx="11777748" cy="1670624"/>
            <a:chOff x="111652" y="2895321"/>
            <a:chExt cx="11777748" cy="1670624"/>
          </a:xfrm>
        </p:grpSpPr>
        <p:grpSp>
          <p:nvGrpSpPr>
            <p:cNvPr id="479" name="Group 478">
              <a:extLst>
                <a:ext uri="{FF2B5EF4-FFF2-40B4-BE49-F238E27FC236}">
                  <a16:creationId xmlns:a16="http://schemas.microsoft.com/office/drawing/2014/main" id="{4A87D1DD-2343-48E2-C213-35969BEEFAF1}"/>
                </a:ext>
              </a:extLst>
            </p:cNvPr>
            <p:cNvGrpSpPr/>
            <p:nvPr/>
          </p:nvGrpSpPr>
          <p:grpSpPr>
            <a:xfrm>
              <a:off x="111652" y="3002741"/>
              <a:ext cx="4154881" cy="1563204"/>
              <a:chOff x="111652" y="3002741"/>
              <a:chExt cx="4154881" cy="1563204"/>
            </a:xfrm>
          </p:grpSpPr>
          <p:grpSp>
            <p:nvGrpSpPr>
              <p:cNvPr id="410" name="Group 409">
                <a:extLst>
                  <a:ext uri="{FF2B5EF4-FFF2-40B4-BE49-F238E27FC236}">
                    <a16:creationId xmlns:a16="http://schemas.microsoft.com/office/drawing/2014/main" id="{3E944A53-D3D6-22D8-D2A0-FA4D83F6C08A}"/>
                  </a:ext>
                </a:extLst>
              </p:cNvPr>
              <p:cNvGrpSpPr/>
              <p:nvPr/>
            </p:nvGrpSpPr>
            <p:grpSpPr>
              <a:xfrm>
                <a:off x="111652" y="3616714"/>
                <a:ext cx="3858729" cy="949231"/>
                <a:chOff x="4055053" y="3604616"/>
                <a:chExt cx="3858729" cy="949231"/>
              </a:xfrm>
            </p:grpSpPr>
            <p:grpSp>
              <p:nvGrpSpPr>
                <p:cNvPr id="411" name="Group 410">
                  <a:extLst>
                    <a:ext uri="{FF2B5EF4-FFF2-40B4-BE49-F238E27FC236}">
                      <a16:creationId xmlns:a16="http://schemas.microsoft.com/office/drawing/2014/main" id="{8CB204E3-A1E7-9606-06E5-4B2C43623D14}"/>
                    </a:ext>
                  </a:extLst>
                </p:cNvPr>
                <p:cNvGrpSpPr/>
                <p:nvPr/>
              </p:nvGrpSpPr>
              <p:grpSpPr>
                <a:xfrm>
                  <a:off x="4055053" y="3604616"/>
                  <a:ext cx="3858729" cy="949231"/>
                  <a:chOff x="9025328" y="2495565"/>
                  <a:chExt cx="2685295" cy="688219"/>
                </a:xfrm>
              </p:grpSpPr>
              <p:sp>
                <p:nvSpPr>
                  <p:cNvPr id="456" name="AutoShape 4">
                    <a:extLst>
                      <a:ext uri="{FF2B5EF4-FFF2-40B4-BE49-F238E27FC236}">
                        <a16:creationId xmlns:a16="http://schemas.microsoft.com/office/drawing/2014/main" id="{28B0B413-1F85-053D-0FD3-FF4E327C3EF8}"/>
                      </a:ext>
                    </a:extLst>
                  </p:cNvPr>
                  <p:cNvSpPr>
                    <a:spLocks noChangeArrowheads="1"/>
                  </p:cNvSpPr>
                  <p:nvPr/>
                </p:nvSpPr>
                <p:spPr bwMode="auto">
                  <a:xfrm>
                    <a:off x="9252196" y="2495565"/>
                    <a:ext cx="2311534"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457" name="Freeform 456">
                    <a:extLst>
                      <a:ext uri="{FF2B5EF4-FFF2-40B4-BE49-F238E27FC236}">
                        <a16:creationId xmlns:a16="http://schemas.microsoft.com/office/drawing/2014/main" id="{04314AD3-BE17-DF33-0BAE-170CA6C8FA19}"/>
                      </a:ext>
                    </a:extLst>
                  </p:cNvPr>
                  <p:cNvSpPr/>
                  <p:nvPr/>
                </p:nvSpPr>
                <p:spPr bwMode="auto">
                  <a:xfrm>
                    <a:off x="9251648" y="2848456"/>
                    <a:ext cx="2312084" cy="6395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58" name="TextBox 457">
                    <a:extLst>
                      <a:ext uri="{FF2B5EF4-FFF2-40B4-BE49-F238E27FC236}">
                        <a16:creationId xmlns:a16="http://schemas.microsoft.com/office/drawing/2014/main" id="{2F855B92-2804-CE25-3476-BEE0D97B3395}"/>
                      </a:ext>
                    </a:extLst>
                  </p:cNvPr>
                  <p:cNvSpPr txBox="1"/>
                  <p:nvPr/>
                </p:nvSpPr>
                <p:spPr>
                  <a:xfrm>
                    <a:off x="9967609" y="2692568"/>
                    <a:ext cx="989108" cy="22314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459" name="TextBox 458">
                    <a:extLst>
                      <a:ext uri="{FF2B5EF4-FFF2-40B4-BE49-F238E27FC236}">
                        <a16:creationId xmlns:a16="http://schemas.microsoft.com/office/drawing/2014/main" id="{8AB45B9B-EF5D-2CAC-A2BC-9F53B69AA6F1}"/>
                      </a:ext>
                    </a:extLst>
                  </p:cNvPr>
                  <p:cNvSpPr txBox="1"/>
                  <p:nvPr/>
                </p:nvSpPr>
                <p:spPr>
                  <a:xfrm>
                    <a:off x="9025328" y="2933526"/>
                    <a:ext cx="2685295" cy="22314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412" name="Group 411">
                  <a:extLst>
                    <a:ext uri="{FF2B5EF4-FFF2-40B4-BE49-F238E27FC236}">
                      <a16:creationId xmlns:a16="http://schemas.microsoft.com/office/drawing/2014/main" id="{6A2BEE36-1DD8-DD63-8B5D-4A5E925978CB}"/>
                    </a:ext>
                  </a:extLst>
                </p:cNvPr>
                <p:cNvGrpSpPr/>
                <p:nvPr/>
              </p:nvGrpSpPr>
              <p:grpSpPr bwMode="gray">
                <a:xfrm>
                  <a:off x="4676199" y="3702168"/>
                  <a:ext cx="287798" cy="367203"/>
                  <a:chOff x="2410466" y="1666051"/>
                  <a:chExt cx="415129" cy="360623"/>
                </a:xfrm>
              </p:grpSpPr>
              <p:sp>
                <p:nvSpPr>
                  <p:cNvPr id="447" name="Rectangle 21">
                    <a:extLst>
                      <a:ext uri="{FF2B5EF4-FFF2-40B4-BE49-F238E27FC236}">
                        <a16:creationId xmlns:a16="http://schemas.microsoft.com/office/drawing/2014/main" id="{09C6A8CA-95D6-E34C-7A8C-8D7233CF4A5F}"/>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8" name="Rectangle 22">
                    <a:extLst>
                      <a:ext uri="{FF2B5EF4-FFF2-40B4-BE49-F238E27FC236}">
                        <a16:creationId xmlns:a16="http://schemas.microsoft.com/office/drawing/2014/main" id="{67BA56C9-A945-62A9-3484-DD0DEB781308}"/>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9" name="Line 23">
                    <a:extLst>
                      <a:ext uri="{FF2B5EF4-FFF2-40B4-BE49-F238E27FC236}">
                        <a16:creationId xmlns:a16="http://schemas.microsoft.com/office/drawing/2014/main" id="{57FDC883-F88B-B361-C8F1-76C778824590}"/>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0" name="Line 24">
                    <a:extLst>
                      <a:ext uri="{FF2B5EF4-FFF2-40B4-BE49-F238E27FC236}">
                        <a16:creationId xmlns:a16="http://schemas.microsoft.com/office/drawing/2014/main" id="{9B2DEE95-1233-B726-0CDF-D8E17AEE7AA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1" name="Line 25">
                    <a:extLst>
                      <a:ext uri="{FF2B5EF4-FFF2-40B4-BE49-F238E27FC236}">
                        <a16:creationId xmlns:a16="http://schemas.microsoft.com/office/drawing/2014/main" id="{E28D8250-C9C8-CC10-A752-900C963EF3C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2" name="Line 26">
                    <a:extLst>
                      <a:ext uri="{FF2B5EF4-FFF2-40B4-BE49-F238E27FC236}">
                        <a16:creationId xmlns:a16="http://schemas.microsoft.com/office/drawing/2014/main" id="{9AD14A30-5AE8-52CD-C563-69A40E1B355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3" name="Line 27">
                    <a:extLst>
                      <a:ext uri="{FF2B5EF4-FFF2-40B4-BE49-F238E27FC236}">
                        <a16:creationId xmlns:a16="http://schemas.microsoft.com/office/drawing/2014/main" id="{DD570989-1B0A-218D-F103-E649B89CCEDB}"/>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4" name="Line 28">
                    <a:extLst>
                      <a:ext uri="{FF2B5EF4-FFF2-40B4-BE49-F238E27FC236}">
                        <a16:creationId xmlns:a16="http://schemas.microsoft.com/office/drawing/2014/main" id="{8ACD3918-68CA-4EBE-D630-DC41F5E39F80}"/>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55" name="Line 29">
                    <a:extLst>
                      <a:ext uri="{FF2B5EF4-FFF2-40B4-BE49-F238E27FC236}">
                        <a16:creationId xmlns:a16="http://schemas.microsoft.com/office/drawing/2014/main" id="{97FDA089-5A75-80C9-A699-D79EA98E2224}"/>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13" name="Group 412">
                  <a:extLst>
                    <a:ext uri="{FF2B5EF4-FFF2-40B4-BE49-F238E27FC236}">
                      <a16:creationId xmlns:a16="http://schemas.microsoft.com/office/drawing/2014/main" id="{2CE5080C-7EF7-F124-D1A2-447AC992DAE1}"/>
                    </a:ext>
                  </a:extLst>
                </p:cNvPr>
                <p:cNvGrpSpPr/>
                <p:nvPr/>
              </p:nvGrpSpPr>
              <p:grpSpPr bwMode="gray">
                <a:xfrm>
                  <a:off x="5146525" y="3696162"/>
                  <a:ext cx="287798" cy="367203"/>
                  <a:chOff x="2410466" y="1666051"/>
                  <a:chExt cx="415129" cy="360623"/>
                </a:xfrm>
              </p:grpSpPr>
              <p:sp>
                <p:nvSpPr>
                  <p:cNvPr id="438" name="Rectangle 21">
                    <a:extLst>
                      <a:ext uri="{FF2B5EF4-FFF2-40B4-BE49-F238E27FC236}">
                        <a16:creationId xmlns:a16="http://schemas.microsoft.com/office/drawing/2014/main" id="{2F5E737B-2347-309F-0D90-F6F2D5BD7518}"/>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9" name="Rectangle 22">
                    <a:extLst>
                      <a:ext uri="{FF2B5EF4-FFF2-40B4-BE49-F238E27FC236}">
                        <a16:creationId xmlns:a16="http://schemas.microsoft.com/office/drawing/2014/main" id="{9AA137B5-9615-597F-A970-51803933E841}"/>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0" name="Line 23">
                    <a:extLst>
                      <a:ext uri="{FF2B5EF4-FFF2-40B4-BE49-F238E27FC236}">
                        <a16:creationId xmlns:a16="http://schemas.microsoft.com/office/drawing/2014/main" id="{0EFA7AE6-65BB-6E12-DB0D-1D1BC92DCDD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1" name="Line 24">
                    <a:extLst>
                      <a:ext uri="{FF2B5EF4-FFF2-40B4-BE49-F238E27FC236}">
                        <a16:creationId xmlns:a16="http://schemas.microsoft.com/office/drawing/2014/main" id="{D8844E56-0A33-3C94-7BA2-FF1AB926501C}"/>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2" name="Line 25">
                    <a:extLst>
                      <a:ext uri="{FF2B5EF4-FFF2-40B4-BE49-F238E27FC236}">
                        <a16:creationId xmlns:a16="http://schemas.microsoft.com/office/drawing/2014/main" id="{F3BC379A-B587-0E24-A8D5-C7E308DFDB7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3" name="Line 26">
                    <a:extLst>
                      <a:ext uri="{FF2B5EF4-FFF2-40B4-BE49-F238E27FC236}">
                        <a16:creationId xmlns:a16="http://schemas.microsoft.com/office/drawing/2014/main" id="{6C81D380-D8A2-299A-D5A1-10C916129140}"/>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4" name="Line 27">
                    <a:extLst>
                      <a:ext uri="{FF2B5EF4-FFF2-40B4-BE49-F238E27FC236}">
                        <a16:creationId xmlns:a16="http://schemas.microsoft.com/office/drawing/2014/main" id="{20A7F00B-B27E-D3FD-E73D-4C4698367397}"/>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5" name="Line 28">
                    <a:extLst>
                      <a:ext uri="{FF2B5EF4-FFF2-40B4-BE49-F238E27FC236}">
                        <a16:creationId xmlns:a16="http://schemas.microsoft.com/office/drawing/2014/main" id="{0AB136FE-A450-AE22-EEAA-4ED2118495E9}"/>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6" name="Line 29">
                    <a:extLst>
                      <a:ext uri="{FF2B5EF4-FFF2-40B4-BE49-F238E27FC236}">
                        <a16:creationId xmlns:a16="http://schemas.microsoft.com/office/drawing/2014/main" id="{70B51445-D3CD-5819-7FB6-5538D743697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14" name="Group 413">
                  <a:extLst>
                    <a:ext uri="{FF2B5EF4-FFF2-40B4-BE49-F238E27FC236}">
                      <a16:creationId xmlns:a16="http://schemas.microsoft.com/office/drawing/2014/main" id="{E26322DA-58FE-E4C7-C9ED-6499B97B1585}"/>
                    </a:ext>
                  </a:extLst>
                </p:cNvPr>
                <p:cNvGrpSpPr/>
                <p:nvPr/>
              </p:nvGrpSpPr>
              <p:grpSpPr bwMode="gray">
                <a:xfrm>
                  <a:off x="6702871" y="3676179"/>
                  <a:ext cx="287798" cy="367203"/>
                  <a:chOff x="2410466" y="1666051"/>
                  <a:chExt cx="415129" cy="360623"/>
                </a:xfrm>
              </p:grpSpPr>
              <p:sp>
                <p:nvSpPr>
                  <p:cNvPr id="429" name="Rectangle 21">
                    <a:extLst>
                      <a:ext uri="{FF2B5EF4-FFF2-40B4-BE49-F238E27FC236}">
                        <a16:creationId xmlns:a16="http://schemas.microsoft.com/office/drawing/2014/main" id="{4EEC8646-E4E4-4B3D-1916-B91DF4147E96}"/>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0" name="Rectangle 22">
                    <a:extLst>
                      <a:ext uri="{FF2B5EF4-FFF2-40B4-BE49-F238E27FC236}">
                        <a16:creationId xmlns:a16="http://schemas.microsoft.com/office/drawing/2014/main" id="{09CC4B59-1486-B8B3-7FCE-2EB0DED35AFC}"/>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1" name="Line 23">
                    <a:extLst>
                      <a:ext uri="{FF2B5EF4-FFF2-40B4-BE49-F238E27FC236}">
                        <a16:creationId xmlns:a16="http://schemas.microsoft.com/office/drawing/2014/main" id="{78AB1763-3F98-BAF5-3F3B-87DE759BE26A}"/>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2" name="Line 24">
                    <a:extLst>
                      <a:ext uri="{FF2B5EF4-FFF2-40B4-BE49-F238E27FC236}">
                        <a16:creationId xmlns:a16="http://schemas.microsoft.com/office/drawing/2014/main" id="{D7BAE4C5-45B9-B0CD-9E3C-27848DD8F671}"/>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3" name="Line 25">
                    <a:extLst>
                      <a:ext uri="{FF2B5EF4-FFF2-40B4-BE49-F238E27FC236}">
                        <a16:creationId xmlns:a16="http://schemas.microsoft.com/office/drawing/2014/main" id="{AC03B0DE-919D-F9C6-59FE-23F6F7E54E4C}"/>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4" name="Line 26">
                    <a:extLst>
                      <a:ext uri="{FF2B5EF4-FFF2-40B4-BE49-F238E27FC236}">
                        <a16:creationId xmlns:a16="http://schemas.microsoft.com/office/drawing/2014/main" id="{8F42FCCC-F922-13DC-1AE4-BC5CE682C58A}"/>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5" name="Line 27">
                    <a:extLst>
                      <a:ext uri="{FF2B5EF4-FFF2-40B4-BE49-F238E27FC236}">
                        <a16:creationId xmlns:a16="http://schemas.microsoft.com/office/drawing/2014/main" id="{E3C25311-BD41-48F0-B842-33296DAE5B2B}"/>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6" name="Line 28">
                    <a:extLst>
                      <a:ext uri="{FF2B5EF4-FFF2-40B4-BE49-F238E27FC236}">
                        <a16:creationId xmlns:a16="http://schemas.microsoft.com/office/drawing/2014/main" id="{51397EB6-7FE8-8DBF-8F8E-FB5B773603B3}"/>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7" name="Line 29">
                    <a:extLst>
                      <a:ext uri="{FF2B5EF4-FFF2-40B4-BE49-F238E27FC236}">
                        <a16:creationId xmlns:a16="http://schemas.microsoft.com/office/drawing/2014/main" id="{23EF5A7D-D480-441B-1E4E-4BAE9DB68168}"/>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15" name="Group 414">
                  <a:extLst>
                    <a:ext uri="{FF2B5EF4-FFF2-40B4-BE49-F238E27FC236}">
                      <a16:creationId xmlns:a16="http://schemas.microsoft.com/office/drawing/2014/main" id="{0D38F00F-6879-F390-D1D1-83E6E6897000}"/>
                    </a:ext>
                  </a:extLst>
                </p:cNvPr>
                <p:cNvGrpSpPr/>
                <p:nvPr/>
              </p:nvGrpSpPr>
              <p:grpSpPr bwMode="gray">
                <a:xfrm>
                  <a:off x="7212541" y="3670931"/>
                  <a:ext cx="287798" cy="367203"/>
                  <a:chOff x="2410466" y="1666051"/>
                  <a:chExt cx="415129" cy="360623"/>
                </a:xfrm>
              </p:grpSpPr>
              <p:sp>
                <p:nvSpPr>
                  <p:cNvPr id="420" name="Rectangle 21">
                    <a:extLst>
                      <a:ext uri="{FF2B5EF4-FFF2-40B4-BE49-F238E27FC236}">
                        <a16:creationId xmlns:a16="http://schemas.microsoft.com/office/drawing/2014/main" id="{3511B255-CA89-932A-DC0E-07B9A3B9B19F}"/>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1" name="Rectangle 22">
                    <a:extLst>
                      <a:ext uri="{FF2B5EF4-FFF2-40B4-BE49-F238E27FC236}">
                        <a16:creationId xmlns:a16="http://schemas.microsoft.com/office/drawing/2014/main" id="{DB979F4F-E8E8-746E-3D23-509E705A3299}"/>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2" name="Line 23">
                    <a:extLst>
                      <a:ext uri="{FF2B5EF4-FFF2-40B4-BE49-F238E27FC236}">
                        <a16:creationId xmlns:a16="http://schemas.microsoft.com/office/drawing/2014/main" id="{C80003B3-58FB-2142-2A6E-F6067E8B35A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3" name="Line 24">
                    <a:extLst>
                      <a:ext uri="{FF2B5EF4-FFF2-40B4-BE49-F238E27FC236}">
                        <a16:creationId xmlns:a16="http://schemas.microsoft.com/office/drawing/2014/main" id="{4B6E4639-B290-3162-FE22-714E797A8E2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4" name="Line 25">
                    <a:extLst>
                      <a:ext uri="{FF2B5EF4-FFF2-40B4-BE49-F238E27FC236}">
                        <a16:creationId xmlns:a16="http://schemas.microsoft.com/office/drawing/2014/main" id="{9BC05E78-3543-8BEA-1AFA-B0CB02135205}"/>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5" name="Line 26">
                    <a:extLst>
                      <a:ext uri="{FF2B5EF4-FFF2-40B4-BE49-F238E27FC236}">
                        <a16:creationId xmlns:a16="http://schemas.microsoft.com/office/drawing/2014/main" id="{B732D41D-6291-1452-607E-9A0C3AFC2DD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6" name="Line 27">
                    <a:extLst>
                      <a:ext uri="{FF2B5EF4-FFF2-40B4-BE49-F238E27FC236}">
                        <a16:creationId xmlns:a16="http://schemas.microsoft.com/office/drawing/2014/main" id="{340D7878-E106-FF33-D0CE-3EF15868373F}"/>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7" name="Line 28">
                    <a:extLst>
                      <a:ext uri="{FF2B5EF4-FFF2-40B4-BE49-F238E27FC236}">
                        <a16:creationId xmlns:a16="http://schemas.microsoft.com/office/drawing/2014/main" id="{1F791A44-8C76-2F11-C6E0-FEA42AA42EB6}"/>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8" name="Line 29">
                    <a:extLst>
                      <a:ext uri="{FF2B5EF4-FFF2-40B4-BE49-F238E27FC236}">
                        <a16:creationId xmlns:a16="http://schemas.microsoft.com/office/drawing/2014/main" id="{C81470AE-AC42-0FEC-6F18-C333FE38BEE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416" name="Can 415">
                  <a:extLst>
                    <a:ext uri="{FF2B5EF4-FFF2-40B4-BE49-F238E27FC236}">
                      <a16:creationId xmlns:a16="http://schemas.microsoft.com/office/drawing/2014/main" id="{563B0ED5-8242-6C86-956D-7C1C117D05C2}"/>
                    </a:ext>
                  </a:extLst>
                </p:cNvPr>
                <p:cNvSpPr/>
                <p:nvPr/>
              </p:nvSpPr>
              <p:spPr bwMode="auto">
                <a:xfrm>
                  <a:off x="4482161"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417" name="Can 416">
                  <a:extLst>
                    <a:ext uri="{FF2B5EF4-FFF2-40B4-BE49-F238E27FC236}">
                      <a16:creationId xmlns:a16="http://schemas.microsoft.com/office/drawing/2014/main" id="{C16D9EFB-DB03-9AD2-22BA-DFED3902D7E9}"/>
                    </a:ext>
                  </a:extLst>
                </p:cNvPr>
                <p:cNvSpPr/>
                <p:nvPr/>
              </p:nvSpPr>
              <p:spPr bwMode="auto">
                <a:xfrm>
                  <a:off x="7325226" y="423431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418" name="Can 417">
                  <a:extLst>
                    <a:ext uri="{FF2B5EF4-FFF2-40B4-BE49-F238E27FC236}">
                      <a16:creationId xmlns:a16="http://schemas.microsoft.com/office/drawing/2014/main" id="{490421D4-1C01-83D8-4BC2-134B489BF906}"/>
                    </a:ext>
                  </a:extLst>
                </p:cNvPr>
                <p:cNvSpPr/>
                <p:nvPr/>
              </p:nvSpPr>
              <p:spPr bwMode="auto">
                <a:xfrm>
                  <a:off x="4717478" y="422947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419" name="Can 418">
                  <a:extLst>
                    <a:ext uri="{FF2B5EF4-FFF2-40B4-BE49-F238E27FC236}">
                      <a16:creationId xmlns:a16="http://schemas.microsoft.com/office/drawing/2014/main" id="{5E28342C-E34B-1BBF-3C58-B04EA89670CE}"/>
                    </a:ext>
                  </a:extLst>
                </p:cNvPr>
                <p:cNvSpPr/>
                <p:nvPr/>
              </p:nvSpPr>
              <p:spPr bwMode="auto">
                <a:xfrm>
                  <a:off x="7091294" y="423787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grpSp>
          <p:pic>
            <p:nvPicPr>
              <p:cNvPr id="460" name="Picture 459">
                <a:extLst>
                  <a:ext uri="{FF2B5EF4-FFF2-40B4-BE49-F238E27FC236}">
                    <a16:creationId xmlns:a16="http://schemas.microsoft.com/office/drawing/2014/main" id="{8B3341AE-88C3-7A6C-C3FD-FB288F32D87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152185" y="4183382"/>
                <a:ext cx="246042" cy="264583"/>
              </a:xfrm>
              <a:prstGeom prst="rect">
                <a:avLst/>
              </a:prstGeom>
            </p:spPr>
          </p:pic>
          <p:cxnSp>
            <p:nvCxnSpPr>
              <p:cNvPr id="201" name="Straight Connector 200">
                <a:extLst>
                  <a:ext uri="{FF2B5EF4-FFF2-40B4-BE49-F238E27FC236}">
                    <a16:creationId xmlns:a16="http://schemas.microsoft.com/office/drawing/2014/main" id="{1F7B2D1F-E4BA-3948-3314-DDD67F295531}"/>
                  </a:ext>
                </a:extLst>
              </p:cNvPr>
              <p:cNvCxnSpPr>
                <a:cxnSpLocks/>
                <a:stCxn id="84" idx="1"/>
              </p:cNvCxnSpPr>
              <p:nvPr/>
            </p:nvCxnSpPr>
            <p:spPr bwMode="auto">
              <a:xfrm flipH="1">
                <a:off x="3451495" y="3002741"/>
                <a:ext cx="815038" cy="75235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4" name="TextBox 463">
                <a:extLst>
                  <a:ext uri="{FF2B5EF4-FFF2-40B4-BE49-F238E27FC236}">
                    <a16:creationId xmlns:a16="http://schemas.microsoft.com/office/drawing/2014/main" id="{8359ED1B-6801-D1D2-90FA-98DECFEBB47E}"/>
                  </a:ext>
                </a:extLst>
              </p:cNvPr>
              <p:cNvSpPr txBox="1"/>
              <p:nvPr/>
            </p:nvSpPr>
            <p:spPr>
              <a:xfrm>
                <a:off x="1520395" y="3571074"/>
                <a:ext cx="1024539" cy="338554"/>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CSP </a:t>
                </a:r>
                <a:r>
                  <a:rPr lang="en-US" sz="1600">
                    <a:solidFill>
                      <a:srgbClr val="000000"/>
                    </a:solidFill>
                    <a:latin typeface="Arial" charset="0"/>
                  </a:rPr>
                  <a:t>2</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85" name="Group 484">
              <a:extLst>
                <a:ext uri="{FF2B5EF4-FFF2-40B4-BE49-F238E27FC236}">
                  <a16:creationId xmlns:a16="http://schemas.microsoft.com/office/drawing/2014/main" id="{5A0454CD-96CF-5C33-0CA0-41303ED04763}"/>
                </a:ext>
              </a:extLst>
            </p:cNvPr>
            <p:cNvGrpSpPr/>
            <p:nvPr/>
          </p:nvGrpSpPr>
          <p:grpSpPr>
            <a:xfrm>
              <a:off x="7832186" y="2895321"/>
              <a:ext cx="4057214" cy="1670624"/>
              <a:chOff x="7832186" y="2895321"/>
              <a:chExt cx="4057214" cy="1670624"/>
            </a:xfrm>
          </p:grpSpPr>
          <p:grpSp>
            <p:nvGrpSpPr>
              <p:cNvPr id="355" name="Group 354">
                <a:extLst>
                  <a:ext uri="{FF2B5EF4-FFF2-40B4-BE49-F238E27FC236}">
                    <a16:creationId xmlns:a16="http://schemas.microsoft.com/office/drawing/2014/main" id="{7B2A703D-E169-DF77-5EBA-0F4B630E5963}"/>
                  </a:ext>
                </a:extLst>
              </p:cNvPr>
              <p:cNvGrpSpPr/>
              <p:nvPr/>
            </p:nvGrpSpPr>
            <p:grpSpPr>
              <a:xfrm>
                <a:off x="7944491" y="3616714"/>
                <a:ext cx="3858729" cy="949231"/>
                <a:chOff x="9025328" y="2495565"/>
                <a:chExt cx="2685295" cy="688219"/>
              </a:xfrm>
            </p:grpSpPr>
            <p:sp>
              <p:nvSpPr>
                <p:cNvPr id="402" name="AutoShape 4">
                  <a:extLst>
                    <a:ext uri="{FF2B5EF4-FFF2-40B4-BE49-F238E27FC236}">
                      <a16:creationId xmlns:a16="http://schemas.microsoft.com/office/drawing/2014/main" id="{373E91F9-03FB-5C68-34B2-FF387E1F382D}"/>
                    </a:ext>
                  </a:extLst>
                </p:cNvPr>
                <p:cNvSpPr>
                  <a:spLocks noChangeArrowheads="1"/>
                </p:cNvSpPr>
                <p:nvPr/>
              </p:nvSpPr>
              <p:spPr bwMode="auto">
                <a:xfrm>
                  <a:off x="9252196" y="2495565"/>
                  <a:ext cx="2311534"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403" name="Freeform 402">
                  <a:extLst>
                    <a:ext uri="{FF2B5EF4-FFF2-40B4-BE49-F238E27FC236}">
                      <a16:creationId xmlns:a16="http://schemas.microsoft.com/office/drawing/2014/main" id="{0A31E5B2-8B7F-8943-5E75-126CB6AD1D10}"/>
                    </a:ext>
                  </a:extLst>
                </p:cNvPr>
                <p:cNvSpPr/>
                <p:nvPr/>
              </p:nvSpPr>
              <p:spPr bwMode="auto">
                <a:xfrm>
                  <a:off x="9251648" y="2848456"/>
                  <a:ext cx="2312084" cy="6395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04" name="TextBox 403">
                  <a:extLst>
                    <a:ext uri="{FF2B5EF4-FFF2-40B4-BE49-F238E27FC236}">
                      <a16:creationId xmlns:a16="http://schemas.microsoft.com/office/drawing/2014/main" id="{C4187DFB-BFC2-1568-7080-E1B258287212}"/>
                    </a:ext>
                  </a:extLst>
                </p:cNvPr>
                <p:cNvSpPr txBox="1"/>
                <p:nvPr/>
              </p:nvSpPr>
              <p:spPr>
                <a:xfrm>
                  <a:off x="9967609" y="2692568"/>
                  <a:ext cx="989108" cy="22314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405" name="TextBox 404">
                  <a:extLst>
                    <a:ext uri="{FF2B5EF4-FFF2-40B4-BE49-F238E27FC236}">
                      <a16:creationId xmlns:a16="http://schemas.microsoft.com/office/drawing/2014/main" id="{0F6E1697-4D1C-25CC-D568-F051AD484FC1}"/>
                    </a:ext>
                  </a:extLst>
                </p:cNvPr>
                <p:cNvSpPr txBox="1"/>
                <p:nvPr/>
              </p:nvSpPr>
              <p:spPr>
                <a:xfrm>
                  <a:off x="9025328" y="2933526"/>
                  <a:ext cx="2685295" cy="22314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356" name="Group 355">
                <a:extLst>
                  <a:ext uri="{FF2B5EF4-FFF2-40B4-BE49-F238E27FC236}">
                    <a16:creationId xmlns:a16="http://schemas.microsoft.com/office/drawing/2014/main" id="{48FC533F-FAFD-3D51-E803-5916F2A28781}"/>
                  </a:ext>
                </a:extLst>
              </p:cNvPr>
              <p:cNvGrpSpPr/>
              <p:nvPr/>
            </p:nvGrpSpPr>
            <p:grpSpPr bwMode="gray">
              <a:xfrm>
                <a:off x="8565637" y="3714266"/>
                <a:ext cx="287798" cy="367203"/>
                <a:chOff x="2410466" y="1666051"/>
                <a:chExt cx="415129" cy="360623"/>
              </a:xfrm>
            </p:grpSpPr>
            <p:sp>
              <p:nvSpPr>
                <p:cNvPr id="393" name="Rectangle 21">
                  <a:extLst>
                    <a:ext uri="{FF2B5EF4-FFF2-40B4-BE49-F238E27FC236}">
                      <a16:creationId xmlns:a16="http://schemas.microsoft.com/office/drawing/2014/main" id="{EFC6CCEB-757C-30A3-2243-D01651764256}"/>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4" name="Rectangle 22">
                  <a:extLst>
                    <a:ext uri="{FF2B5EF4-FFF2-40B4-BE49-F238E27FC236}">
                      <a16:creationId xmlns:a16="http://schemas.microsoft.com/office/drawing/2014/main" id="{BB5757ED-050A-7A78-3B60-D07CAD29D57E}"/>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5" name="Line 23">
                  <a:extLst>
                    <a:ext uri="{FF2B5EF4-FFF2-40B4-BE49-F238E27FC236}">
                      <a16:creationId xmlns:a16="http://schemas.microsoft.com/office/drawing/2014/main" id="{FA0DE215-BE21-7BA7-7D78-ACB008460B9D}"/>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6" name="Line 24">
                  <a:extLst>
                    <a:ext uri="{FF2B5EF4-FFF2-40B4-BE49-F238E27FC236}">
                      <a16:creationId xmlns:a16="http://schemas.microsoft.com/office/drawing/2014/main" id="{630198C1-93EF-5782-60D0-061AF817F37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7" name="Line 25">
                  <a:extLst>
                    <a:ext uri="{FF2B5EF4-FFF2-40B4-BE49-F238E27FC236}">
                      <a16:creationId xmlns:a16="http://schemas.microsoft.com/office/drawing/2014/main" id="{66952004-A595-082E-9C16-7EADEF77CF62}"/>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8" name="Line 26">
                  <a:extLst>
                    <a:ext uri="{FF2B5EF4-FFF2-40B4-BE49-F238E27FC236}">
                      <a16:creationId xmlns:a16="http://schemas.microsoft.com/office/drawing/2014/main" id="{99CFA3A7-4BFE-7E7A-857C-F7CAAB62DC63}"/>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9" name="Line 27">
                  <a:extLst>
                    <a:ext uri="{FF2B5EF4-FFF2-40B4-BE49-F238E27FC236}">
                      <a16:creationId xmlns:a16="http://schemas.microsoft.com/office/drawing/2014/main" id="{6D8A41CF-B5BE-5419-874C-DC20C7CCB21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0" name="Line 28">
                  <a:extLst>
                    <a:ext uri="{FF2B5EF4-FFF2-40B4-BE49-F238E27FC236}">
                      <a16:creationId xmlns:a16="http://schemas.microsoft.com/office/drawing/2014/main" id="{AB1E4FE2-E367-5894-80AD-7B0F097D164C}"/>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1" name="Line 29">
                  <a:extLst>
                    <a:ext uri="{FF2B5EF4-FFF2-40B4-BE49-F238E27FC236}">
                      <a16:creationId xmlns:a16="http://schemas.microsoft.com/office/drawing/2014/main" id="{6EC3167A-9D91-250B-AD26-3AF7EE5415E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57" name="Group 356">
                <a:extLst>
                  <a:ext uri="{FF2B5EF4-FFF2-40B4-BE49-F238E27FC236}">
                    <a16:creationId xmlns:a16="http://schemas.microsoft.com/office/drawing/2014/main" id="{C63463EA-83FF-DCC8-E97D-B798233DCC9F}"/>
                  </a:ext>
                </a:extLst>
              </p:cNvPr>
              <p:cNvGrpSpPr/>
              <p:nvPr/>
            </p:nvGrpSpPr>
            <p:grpSpPr bwMode="gray">
              <a:xfrm>
                <a:off x="9035963" y="3708260"/>
                <a:ext cx="287798" cy="367203"/>
                <a:chOff x="2410466" y="1666051"/>
                <a:chExt cx="415129" cy="360623"/>
              </a:xfrm>
            </p:grpSpPr>
            <p:sp>
              <p:nvSpPr>
                <p:cNvPr id="384" name="Rectangle 21">
                  <a:extLst>
                    <a:ext uri="{FF2B5EF4-FFF2-40B4-BE49-F238E27FC236}">
                      <a16:creationId xmlns:a16="http://schemas.microsoft.com/office/drawing/2014/main" id="{30AA970C-CF93-C32D-9373-A483DD523EB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5" name="Rectangle 22">
                  <a:extLst>
                    <a:ext uri="{FF2B5EF4-FFF2-40B4-BE49-F238E27FC236}">
                      <a16:creationId xmlns:a16="http://schemas.microsoft.com/office/drawing/2014/main" id="{979E66B8-703F-EDFE-5F19-31878E1BA71A}"/>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6" name="Line 23">
                  <a:extLst>
                    <a:ext uri="{FF2B5EF4-FFF2-40B4-BE49-F238E27FC236}">
                      <a16:creationId xmlns:a16="http://schemas.microsoft.com/office/drawing/2014/main" id="{7E2C2989-8A41-E64C-35AE-2C5BEF90C1E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7" name="Line 24">
                  <a:extLst>
                    <a:ext uri="{FF2B5EF4-FFF2-40B4-BE49-F238E27FC236}">
                      <a16:creationId xmlns:a16="http://schemas.microsoft.com/office/drawing/2014/main" id="{4244C425-AA22-5972-E7A5-6225622DA78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8" name="Line 25">
                  <a:extLst>
                    <a:ext uri="{FF2B5EF4-FFF2-40B4-BE49-F238E27FC236}">
                      <a16:creationId xmlns:a16="http://schemas.microsoft.com/office/drawing/2014/main" id="{7C538E96-66BF-3F11-CDFC-CDCF309877DB}"/>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9" name="Line 26">
                  <a:extLst>
                    <a:ext uri="{FF2B5EF4-FFF2-40B4-BE49-F238E27FC236}">
                      <a16:creationId xmlns:a16="http://schemas.microsoft.com/office/drawing/2014/main" id="{D2112AF7-5B1B-C783-E35E-30704F6CAEF6}"/>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0" name="Line 27">
                  <a:extLst>
                    <a:ext uri="{FF2B5EF4-FFF2-40B4-BE49-F238E27FC236}">
                      <a16:creationId xmlns:a16="http://schemas.microsoft.com/office/drawing/2014/main" id="{96467333-0CE8-2018-1872-7800D1856CBF}"/>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1" name="Line 28">
                  <a:extLst>
                    <a:ext uri="{FF2B5EF4-FFF2-40B4-BE49-F238E27FC236}">
                      <a16:creationId xmlns:a16="http://schemas.microsoft.com/office/drawing/2014/main" id="{9102C4FB-6F8F-C373-BD29-B7D0201400BB}"/>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2" name="Line 29">
                  <a:extLst>
                    <a:ext uri="{FF2B5EF4-FFF2-40B4-BE49-F238E27FC236}">
                      <a16:creationId xmlns:a16="http://schemas.microsoft.com/office/drawing/2014/main" id="{99CC111C-7703-770C-8EAF-24197F832F8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58" name="Group 357">
                <a:extLst>
                  <a:ext uri="{FF2B5EF4-FFF2-40B4-BE49-F238E27FC236}">
                    <a16:creationId xmlns:a16="http://schemas.microsoft.com/office/drawing/2014/main" id="{F6492CD4-E715-F26C-CEAE-FEB31A9BD6FD}"/>
                  </a:ext>
                </a:extLst>
              </p:cNvPr>
              <p:cNvGrpSpPr/>
              <p:nvPr/>
            </p:nvGrpSpPr>
            <p:grpSpPr bwMode="gray">
              <a:xfrm>
                <a:off x="10592309" y="3688277"/>
                <a:ext cx="287798" cy="367203"/>
                <a:chOff x="2410466" y="1666051"/>
                <a:chExt cx="415129" cy="360623"/>
              </a:xfrm>
            </p:grpSpPr>
            <p:sp>
              <p:nvSpPr>
                <p:cNvPr id="375" name="Rectangle 21">
                  <a:extLst>
                    <a:ext uri="{FF2B5EF4-FFF2-40B4-BE49-F238E27FC236}">
                      <a16:creationId xmlns:a16="http://schemas.microsoft.com/office/drawing/2014/main" id="{F4F34BBD-1E82-138C-747C-7C5338DDF08C}"/>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6" name="Rectangle 22">
                  <a:extLst>
                    <a:ext uri="{FF2B5EF4-FFF2-40B4-BE49-F238E27FC236}">
                      <a16:creationId xmlns:a16="http://schemas.microsoft.com/office/drawing/2014/main" id="{BE104E6B-7CC6-6D81-DEB0-C35D904E7BF2}"/>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7" name="Line 23">
                  <a:extLst>
                    <a:ext uri="{FF2B5EF4-FFF2-40B4-BE49-F238E27FC236}">
                      <a16:creationId xmlns:a16="http://schemas.microsoft.com/office/drawing/2014/main" id="{5780E270-2866-AE08-949D-5C619662D76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8" name="Line 24">
                  <a:extLst>
                    <a:ext uri="{FF2B5EF4-FFF2-40B4-BE49-F238E27FC236}">
                      <a16:creationId xmlns:a16="http://schemas.microsoft.com/office/drawing/2014/main" id="{5BF75041-342A-FA16-03E8-9C1DC8D805BE}"/>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9" name="Line 25">
                  <a:extLst>
                    <a:ext uri="{FF2B5EF4-FFF2-40B4-BE49-F238E27FC236}">
                      <a16:creationId xmlns:a16="http://schemas.microsoft.com/office/drawing/2014/main" id="{D455ADBB-94D0-3B89-BE53-61A78FD21FC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0" name="Line 26">
                  <a:extLst>
                    <a:ext uri="{FF2B5EF4-FFF2-40B4-BE49-F238E27FC236}">
                      <a16:creationId xmlns:a16="http://schemas.microsoft.com/office/drawing/2014/main" id="{48193902-2955-F3B8-64E9-17149AC1BF3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1" name="Line 27">
                  <a:extLst>
                    <a:ext uri="{FF2B5EF4-FFF2-40B4-BE49-F238E27FC236}">
                      <a16:creationId xmlns:a16="http://schemas.microsoft.com/office/drawing/2014/main" id="{E46590E0-0EC7-00D8-630E-0179A7A9002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2" name="Line 28">
                  <a:extLst>
                    <a:ext uri="{FF2B5EF4-FFF2-40B4-BE49-F238E27FC236}">
                      <a16:creationId xmlns:a16="http://schemas.microsoft.com/office/drawing/2014/main" id="{FAB116AE-12B1-CFC0-90CE-DDEDB6E9E95A}"/>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3" name="Line 29">
                  <a:extLst>
                    <a:ext uri="{FF2B5EF4-FFF2-40B4-BE49-F238E27FC236}">
                      <a16:creationId xmlns:a16="http://schemas.microsoft.com/office/drawing/2014/main" id="{0DF0CFE9-A22F-7BEA-01B6-8D86DE31DFF5}"/>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59" name="Group 358">
                <a:extLst>
                  <a:ext uri="{FF2B5EF4-FFF2-40B4-BE49-F238E27FC236}">
                    <a16:creationId xmlns:a16="http://schemas.microsoft.com/office/drawing/2014/main" id="{05A9C9E2-03BC-5CDD-1D73-7B1229C67B21}"/>
                  </a:ext>
                </a:extLst>
              </p:cNvPr>
              <p:cNvGrpSpPr/>
              <p:nvPr/>
            </p:nvGrpSpPr>
            <p:grpSpPr bwMode="gray">
              <a:xfrm>
                <a:off x="11101979" y="3683029"/>
                <a:ext cx="287798" cy="367203"/>
                <a:chOff x="2410466" y="1666051"/>
                <a:chExt cx="415129" cy="360623"/>
              </a:xfrm>
            </p:grpSpPr>
            <p:sp>
              <p:nvSpPr>
                <p:cNvPr id="366" name="Rectangle 21">
                  <a:extLst>
                    <a:ext uri="{FF2B5EF4-FFF2-40B4-BE49-F238E27FC236}">
                      <a16:creationId xmlns:a16="http://schemas.microsoft.com/office/drawing/2014/main" id="{50378174-3379-0B26-C1B0-6C0FA8F88775}"/>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67" name="Rectangle 22">
                  <a:extLst>
                    <a:ext uri="{FF2B5EF4-FFF2-40B4-BE49-F238E27FC236}">
                      <a16:creationId xmlns:a16="http://schemas.microsoft.com/office/drawing/2014/main" id="{F11E79AE-F564-E7A6-6CE8-1917827F2FC5}"/>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68" name="Line 23">
                  <a:extLst>
                    <a:ext uri="{FF2B5EF4-FFF2-40B4-BE49-F238E27FC236}">
                      <a16:creationId xmlns:a16="http://schemas.microsoft.com/office/drawing/2014/main" id="{FB2FDDBD-60E8-62F8-7184-4E358794A333}"/>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69" name="Line 24">
                  <a:extLst>
                    <a:ext uri="{FF2B5EF4-FFF2-40B4-BE49-F238E27FC236}">
                      <a16:creationId xmlns:a16="http://schemas.microsoft.com/office/drawing/2014/main" id="{9DF8C282-F41C-3DB9-3933-6BB28A37EB5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0" name="Line 25">
                  <a:extLst>
                    <a:ext uri="{FF2B5EF4-FFF2-40B4-BE49-F238E27FC236}">
                      <a16:creationId xmlns:a16="http://schemas.microsoft.com/office/drawing/2014/main" id="{390D29FF-2766-C3C7-5C10-5EDBB6943571}"/>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1" name="Line 26">
                  <a:extLst>
                    <a:ext uri="{FF2B5EF4-FFF2-40B4-BE49-F238E27FC236}">
                      <a16:creationId xmlns:a16="http://schemas.microsoft.com/office/drawing/2014/main" id="{EA96C501-9A17-2AA3-336D-E90A173C0B37}"/>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2" name="Line 27">
                  <a:extLst>
                    <a:ext uri="{FF2B5EF4-FFF2-40B4-BE49-F238E27FC236}">
                      <a16:creationId xmlns:a16="http://schemas.microsoft.com/office/drawing/2014/main" id="{8F1E2917-FED0-AB8B-1D87-F9C23EB2ECEB}"/>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3" name="Line 28">
                  <a:extLst>
                    <a:ext uri="{FF2B5EF4-FFF2-40B4-BE49-F238E27FC236}">
                      <a16:creationId xmlns:a16="http://schemas.microsoft.com/office/drawing/2014/main" id="{0028B8EE-A39F-CE81-C248-C0D267165421}"/>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74" name="Line 29">
                  <a:extLst>
                    <a:ext uri="{FF2B5EF4-FFF2-40B4-BE49-F238E27FC236}">
                      <a16:creationId xmlns:a16="http://schemas.microsoft.com/office/drawing/2014/main" id="{F466C531-C4D0-5C88-DBAA-B47F54F02A3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361" name="Can 360">
                <a:extLst>
                  <a:ext uri="{FF2B5EF4-FFF2-40B4-BE49-F238E27FC236}">
                    <a16:creationId xmlns:a16="http://schemas.microsoft.com/office/drawing/2014/main" id="{192D4E3D-6968-8984-031A-305C920D4F52}"/>
                  </a:ext>
                </a:extLst>
              </p:cNvPr>
              <p:cNvSpPr/>
              <p:nvPr/>
            </p:nvSpPr>
            <p:spPr bwMode="auto">
              <a:xfrm>
                <a:off x="8371599" y="4237031"/>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62" name="Can 361">
                <a:extLst>
                  <a:ext uri="{FF2B5EF4-FFF2-40B4-BE49-F238E27FC236}">
                    <a16:creationId xmlns:a16="http://schemas.microsoft.com/office/drawing/2014/main" id="{FEA73CBB-8A06-49BB-36A9-CC6A9940C7FB}"/>
                  </a:ext>
                </a:extLst>
              </p:cNvPr>
              <p:cNvSpPr/>
              <p:nvPr/>
            </p:nvSpPr>
            <p:spPr bwMode="auto">
              <a:xfrm>
                <a:off x="11214664" y="4246412"/>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64" name="Can 363">
                <a:extLst>
                  <a:ext uri="{FF2B5EF4-FFF2-40B4-BE49-F238E27FC236}">
                    <a16:creationId xmlns:a16="http://schemas.microsoft.com/office/drawing/2014/main" id="{6A5E02DE-C73F-8541-87D6-B7FE5BFF9FDD}"/>
                  </a:ext>
                </a:extLst>
              </p:cNvPr>
              <p:cNvSpPr/>
              <p:nvPr/>
            </p:nvSpPr>
            <p:spPr bwMode="auto">
              <a:xfrm>
                <a:off x="8606916" y="4241572"/>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65" name="Can 364">
                <a:extLst>
                  <a:ext uri="{FF2B5EF4-FFF2-40B4-BE49-F238E27FC236}">
                    <a16:creationId xmlns:a16="http://schemas.microsoft.com/office/drawing/2014/main" id="{E9EFC36C-4DC4-0BA7-2291-14481D8AD799}"/>
                  </a:ext>
                </a:extLst>
              </p:cNvPr>
              <p:cNvSpPr/>
              <p:nvPr/>
            </p:nvSpPr>
            <p:spPr bwMode="auto">
              <a:xfrm>
                <a:off x="10980732" y="424997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pic>
            <p:nvPicPr>
              <p:cNvPr id="409" name="Picture 408">
                <a:extLst>
                  <a:ext uri="{FF2B5EF4-FFF2-40B4-BE49-F238E27FC236}">
                    <a16:creationId xmlns:a16="http://schemas.microsoft.com/office/drawing/2014/main" id="{6009608C-F05A-9D25-C63E-AAD6B92E3F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11667229" y="4137215"/>
                <a:ext cx="222171" cy="260624"/>
              </a:xfrm>
              <a:prstGeom prst="rect">
                <a:avLst/>
              </a:prstGeom>
            </p:spPr>
          </p:pic>
          <p:cxnSp>
            <p:nvCxnSpPr>
              <p:cNvPr id="461" name="Straight Connector 460">
                <a:extLst>
                  <a:ext uri="{FF2B5EF4-FFF2-40B4-BE49-F238E27FC236}">
                    <a16:creationId xmlns:a16="http://schemas.microsoft.com/office/drawing/2014/main" id="{CE9DD456-4603-3917-7284-9A4B75035B7C}"/>
                  </a:ext>
                </a:extLst>
              </p:cNvPr>
              <p:cNvCxnSpPr>
                <a:cxnSpLocks/>
                <a:stCxn id="126" idx="1"/>
              </p:cNvCxnSpPr>
              <p:nvPr/>
            </p:nvCxnSpPr>
            <p:spPr bwMode="auto">
              <a:xfrm>
                <a:off x="7832186" y="2895321"/>
                <a:ext cx="908013" cy="8599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3" name="TextBox 482">
                <a:extLst>
                  <a:ext uri="{FF2B5EF4-FFF2-40B4-BE49-F238E27FC236}">
                    <a16:creationId xmlns:a16="http://schemas.microsoft.com/office/drawing/2014/main" id="{36B5B29C-994C-CB1E-20D3-5FCEEB7776EE}"/>
                  </a:ext>
                </a:extLst>
              </p:cNvPr>
              <p:cNvSpPr txBox="1"/>
              <p:nvPr/>
            </p:nvSpPr>
            <p:spPr>
              <a:xfrm>
                <a:off x="9477776" y="3591398"/>
                <a:ext cx="1024539" cy="338554"/>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CSP 3</a:t>
                </a:r>
              </a:p>
            </p:txBody>
          </p:sp>
        </p:grpSp>
      </p:grpSp>
      <p:sp>
        <p:nvSpPr>
          <p:cNvPr id="144" name="Rectangle 143">
            <a:extLst>
              <a:ext uri="{FF2B5EF4-FFF2-40B4-BE49-F238E27FC236}">
                <a16:creationId xmlns:a16="http://schemas.microsoft.com/office/drawing/2014/main" id="{56932433-8B61-3740-1BC3-EE5F7C294A8B}"/>
              </a:ext>
            </a:extLst>
          </p:cNvPr>
          <p:cNvSpPr/>
          <p:nvPr/>
        </p:nvSpPr>
        <p:spPr bwMode="gray">
          <a:xfrm>
            <a:off x="2422701" y="4611895"/>
            <a:ext cx="7507811" cy="220154"/>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charset="0"/>
                <a:ea typeface="+mn-ea"/>
                <a:cs typeface="+mn-cs"/>
              </a:rPr>
              <a:t>Data Fabric</a:t>
            </a:r>
          </a:p>
        </p:txBody>
      </p:sp>
      <p:grpSp>
        <p:nvGrpSpPr>
          <p:cNvPr id="145" name="Group 144">
            <a:extLst>
              <a:ext uri="{FF2B5EF4-FFF2-40B4-BE49-F238E27FC236}">
                <a16:creationId xmlns:a16="http://schemas.microsoft.com/office/drawing/2014/main" id="{EE4D57B7-1A28-208F-8D37-6DD6FAD93364}"/>
              </a:ext>
            </a:extLst>
          </p:cNvPr>
          <p:cNvGrpSpPr/>
          <p:nvPr/>
        </p:nvGrpSpPr>
        <p:grpSpPr>
          <a:xfrm>
            <a:off x="2422701" y="4861048"/>
            <a:ext cx="7507811" cy="1838482"/>
            <a:chOff x="1162925" y="2001017"/>
            <a:chExt cx="10958808" cy="3637783"/>
          </a:xfrm>
        </p:grpSpPr>
        <p:sp>
          <p:nvSpPr>
            <p:cNvPr id="146" name="Rectangle 145">
              <a:extLst>
                <a:ext uri="{FF2B5EF4-FFF2-40B4-BE49-F238E27FC236}">
                  <a16:creationId xmlns:a16="http://schemas.microsoft.com/office/drawing/2014/main" id="{C53FB8CF-80FD-C1C6-8CE2-41C38E5F3553}"/>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147" name="Picture 146">
              <a:extLst>
                <a:ext uri="{FF2B5EF4-FFF2-40B4-BE49-F238E27FC236}">
                  <a16:creationId xmlns:a16="http://schemas.microsoft.com/office/drawing/2014/main" id="{ED9A8D4A-AF03-48DA-E6E6-1517F51B035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148" name="Picture 147">
              <a:extLst>
                <a:ext uri="{FF2B5EF4-FFF2-40B4-BE49-F238E27FC236}">
                  <a16:creationId xmlns:a16="http://schemas.microsoft.com/office/drawing/2014/main" id="{47BBA7A3-D816-A0E6-7693-A57BB402C0D4}"/>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149" name="Picture 148">
              <a:extLst>
                <a:ext uri="{FF2B5EF4-FFF2-40B4-BE49-F238E27FC236}">
                  <a16:creationId xmlns:a16="http://schemas.microsoft.com/office/drawing/2014/main" id="{2AE5B1FD-D57F-9A87-97FB-52EE03A490E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150" name="Picture 149">
              <a:extLst>
                <a:ext uri="{FF2B5EF4-FFF2-40B4-BE49-F238E27FC236}">
                  <a16:creationId xmlns:a16="http://schemas.microsoft.com/office/drawing/2014/main" id="{55F7DB7E-275C-E916-E11E-942B2D09070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151" name="Picture 150">
              <a:extLst>
                <a:ext uri="{FF2B5EF4-FFF2-40B4-BE49-F238E27FC236}">
                  <a16:creationId xmlns:a16="http://schemas.microsoft.com/office/drawing/2014/main" id="{4560BAA6-D475-491B-107C-804DCD1F4071}"/>
                </a:ext>
              </a:extLst>
            </p:cNvPr>
            <p:cNvPicPr>
              <a:picLocks noChangeAspect="1"/>
            </p:cNvPicPr>
            <p:nvPr/>
          </p:nvPicPr>
          <p:blipFill>
            <a:blip r:embed="rId16" cstate="print">
              <a:extLst>
                <a:ext uri="{BEBA8EAE-BF5A-486C-A8C5-ECC9F3942E4B}">
                  <a14:imgProps xmlns:a14="http://schemas.microsoft.com/office/drawing/2010/main">
                    <a14:imgLayer r:embed="rId3">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152" name="TextBox 151">
              <a:extLst>
                <a:ext uri="{FF2B5EF4-FFF2-40B4-BE49-F238E27FC236}">
                  <a16:creationId xmlns:a16="http://schemas.microsoft.com/office/drawing/2014/main" id="{4ED8ADD0-C685-6EB4-B72C-D84BEBBE62C1}"/>
                </a:ext>
              </a:extLst>
            </p:cNvPr>
            <p:cNvSpPr txBox="1"/>
            <p:nvPr/>
          </p:nvSpPr>
          <p:spPr>
            <a:xfrm>
              <a:off x="3452007" y="3575835"/>
              <a:ext cx="1124535" cy="874650"/>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53" name="TextBox 152">
              <a:extLst>
                <a:ext uri="{FF2B5EF4-FFF2-40B4-BE49-F238E27FC236}">
                  <a16:creationId xmlns:a16="http://schemas.microsoft.com/office/drawing/2014/main" id="{B543F601-B3DB-C710-2205-929B6A6FDB5E}"/>
                </a:ext>
              </a:extLst>
            </p:cNvPr>
            <p:cNvSpPr txBox="1"/>
            <p:nvPr/>
          </p:nvSpPr>
          <p:spPr>
            <a:xfrm>
              <a:off x="3807259" y="2938824"/>
              <a:ext cx="1783794"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4" name="TextBox 153">
              <a:extLst>
                <a:ext uri="{FF2B5EF4-FFF2-40B4-BE49-F238E27FC236}">
                  <a16:creationId xmlns:a16="http://schemas.microsoft.com/office/drawing/2014/main" id="{3874866C-3518-C88A-A2CA-D6F12C3A30EF}"/>
                </a:ext>
              </a:extLst>
            </p:cNvPr>
            <p:cNvSpPr txBox="1"/>
            <p:nvPr/>
          </p:nvSpPr>
          <p:spPr>
            <a:xfrm>
              <a:off x="7286945" y="2719497"/>
              <a:ext cx="2143934"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Analytical Systems</a:t>
              </a:r>
            </a:p>
          </p:txBody>
        </p:sp>
        <p:sp>
          <p:nvSpPr>
            <p:cNvPr id="155" name="TextBox 154">
              <a:extLst>
                <a:ext uri="{FF2B5EF4-FFF2-40B4-BE49-F238E27FC236}">
                  <a16:creationId xmlns:a16="http://schemas.microsoft.com/office/drawing/2014/main" id="{66C6EEBC-5186-B1C4-A2C1-EC0631FA297F}"/>
                </a:ext>
              </a:extLst>
            </p:cNvPr>
            <p:cNvSpPr txBox="1"/>
            <p:nvPr/>
          </p:nvSpPr>
          <p:spPr>
            <a:xfrm>
              <a:off x="7421461" y="3951256"/>
              <a:ext cx="578767"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156" name="TextBox 155">
              <a:extLst>
                <a:ext uri="{FF2B5EF4-FFF2-40B4-BE49-F238E27FC236}">
                  <a16:creationId xmlns:a16="http://schemas.microsoft.com/office/drawing/2014/main" id="{5D9F37F2-1992-7CFE-F58C-1ADF32D08A18}"/>
                </a:ext>
              </a:extLst>
            </p:cNvPr>
            <p:cNvSpPr txBox="1"/>
            <p:nvPr/>
          </p:nvSpPr>
          <p:spPr>
            <a:xfrm>
              <a:off x="7574163" y="3378269"/>
              <a:ext cx="17193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square" lIns="0" tIns="36000" rIns="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OLTP Systems</a:t>
              </a:r>
            </a:p>
          </p:txBody>
        </p:sp>
        <p:sp>
          <p:nvSpPr>
            <p:cNvPr id="157" name="Rectangle 156">
              <a:extLst>
                <a:ext uri="{FF2B5EF4-FFF2-40B4-BE49-F238E27FC236}">
                  <a16:creationId xmlns:a16="http://schemas.microsoft.com/office/drawing/2014/main" id="{D16F5794-E32B-A687-4AF2-0791D4DDA27F}"/>
                </a:ext>
              </a:extLst>
            </p:cNvPr>
            <p:cNvSpPr/>
            <p:nvPr/>
          </p:nvSpPr>
          <p:spPr>
            <a:xfrm>
              <a:off x="3745380" y="2077897"/>
              <a:ext cx="2805270"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158" name="Rectangle 157">
              <a:extLst>
                <a:ext uri="{FF2B5EF4-FFF2-40B4-BE49-F238E27FC236}">
                  <a16:creationId xmlns:a16="http://schemas.microsoft.com/office/drawing/2014/main" id="{C22CB6C7-2B6F-5708-46C5-9BEB738CE820}"/>
                </a:ext>
              </a:extLst>
            </p:cNvPr>
            <p:cNvSpPr/>
            <p:nvPr/>
          </p:nvSpPr>
          <p:spPr>
            <a:xfrm>
              <a:off x="7257596" y="2053941"/>
              <a:ext cx="2501748"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159" name="Picture 14" descr="Leading from the Edge: How Edge computing is revolutionizing micro data  construction - DCD">
              <a:extLst>
                <a:ext uri="{FF2B5EF4-FFF2-40B4-BE49-F238E27FC236}">
                  <a16:creationId xmlns:a16="http://schemas.microsoft.com/office/drawing/2014/main" id="{22AA9EB1-11A7-9667-14FB-3A6E09151FBD}"/>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200" name="Rectangle 199">
              <a:extLst>
                <a:ext uri="{FF2B5EF4-FFF2-40B4-BE49-F238E27FC236}">
                  <a16:creationId xmlns:a16="http://schemas.microsoft.com/office/drawing/2014/main" id="{831C7777-D3A0-A2FF-D67E-734B52270045}"/>
                </a:ext>
              </a:extLst>
            </p:cNvPr>
            <p:cNvSpPr/>
            <p:nvPr/>
          </p:nvSpPr>
          <p:spPr>
            <a:xfrm>
              <a:off x="10211758" y="2053941"/>
              <a:ext cx="1650049"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203" name="Group 202">
              <a:extLst>
                <a:ext uri="{FF2B5EF4-FFF2-40B4-BE49-F238E27FC236}">
                  <a16:creationId xmlns:a16="http://schemas.microsoft.com/office/drawing/2014/main" id="{9098AF5A-5DDA-E429-8DC0-CD524C44FC70}"/>
                </a:ext>
              </a:extLst>
            </p:cNvPr>
            <p:cNvGrpSpPr/>
            <p:nvPr/>
          </p:nvGrpSpPr>
          <p:grpSpPr>
            <a:xfrm>
              <a:off x="3197371" y="2001017"/>
              <a:ext cx="6512863" cy="3637783"/>
              <a:chOff x="3197371" y="2001017"/>
              <a:chExt cx="6512863" cy="3153359"/>
            </a:xfrm>
          </p:grpSpPr>
          <p:cxnSp>
            <p:nvCxnSpPr>
              <p:cNvPr id="285" name="Straight Connector 284">
                <a:extLst>
                  <a:ext uri="{FF2B5EF4-FFF2-40B4-BE49-F238E27FC236}">
                    <a16:creationId xmlns:a16="http://schemas.microsoft.com/office/drawing/2014/main" id="{A0A4A44A-E1CB-5EF3-5624-5D98390BE16F}"/>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86" name="Straight Connector 285">
                <a:extLst>
                  <a:ext uri="{FF2B5EF4-FFF2-40B4-BE49-F238E27FC236}">
                    <a16:creationId xmlns:a16="http://schemas.microsoft.com/office/drawing/2014/main" id="{67E66BFC-9723-B47D-3F11-7507A62872E7}"/>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87" name="Straight Connector 286">
                <a:extLst>
                  <a:ext uri="{FF2B5EF4-FFF2-40B4-BE49-F238E27FC236}">
                    <a16:creationId xmlns:a16="http://schemas.microsoft.com/office/drawing/2014/main" id="{373203F5-7C4A-4366-3E0B-C2D2E681196F}"/>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205" name="Rectangle 204">
              <a:extLst>
                <a:ext uri="{FF2B5EF4-FFF2-40B4-BE49-F238E27FC236}">
                  <a16:creationId xmlns:a16="http://schemas.microsoft.com/office/drawing/2014/main" id="{5A8E2474-DB65-2C41-642C-79811283CD91}"/>
                </a:ext>
              </a:extLst>
            </p:cNvPr>
            <p:cNvSpPr/>
            <p:nvPr/>
          </p:nvSpPr>
          <p:spPr>
            <a:xfrm>
              <a:off x="1162925" y="2076797"/>
              <a:ext cx="2072902" cy="5480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272" name="Picture 271">
              <a:extLst>
                <a:ext uri="{FF2B5EF4-FFF2-40B4-BE49-F238E27FC236}">
                  <a16:creationId xmlns:a16="http://schemas.microsoft.com/office/drawing/2014/main" id="{E2A86026-9C46-B748-D5DD-CEE686BEA9D8}"/>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273" name="Picture 272">
              <a:extLst>
                <a:ext uri="{FF2B5EF4-FFF2-40B4-BE49-F238E27FC236}">
                  <a16:creationId xmlns:a16="http://schemas.microsoft.com/office/drawing/2014/main" id="{FB6056E2-9351-6421-38CE-AEEE0E3238C4}"/>
                </a:ext>
              </a:extLst>
            </p:cNvPr>
            <p:cNvPicPr>
              <a:picLocks noChangeAspect="1"/>
            </p:cNvPicPr>
            <p:nvPr/>
          </p:nvPicPr>
          <p:blipFill>
            <a:blip r:embed="rId20" cstate="screen">
              <a:extLst>
                <a:ext uri="{BEBA8EAE-BF5A-486C-A8C5-ECC9F3942E4B}">
                  <a14:imgProps xmlns:a14="http://schemas.microsoft.com/office/drawing/2010/main">
                    <a14:imgLayer r:embed="rId21">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274" name="Picture 2" descr="Integrate Oracle Netsuite | CyTrack Customer Experience Technology">
              <a:extLst>
                <a:ext uri="{FF2B5EF4-FFF2-40B4-BE49-F238E27FC236}">
                  <a16:creationId xmlns:a16="http://schemas.microsoft.com/office/drawing/2014/main" id="{9CD6700B-AD87-3C56-FFC9-13E3C513C954}"/>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5" name="Picture 2">
              <a:extLst>
                <a:ext uri="{FF2B5EF4-FFF2-40B4-BE49-F238E27FC236}">
                  <a16:creationId xmlns:a16="http://schemas.microsoft.com/office/drawing/2014/main" id="{875CE821-356D-B8E7-9FBD-7D96BF2D7609}"/>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6" name="Picture 4" descr="monday.com logo">
              <a:extLst>
                <a:ext uri="{FF2B5EF4-FFF2-40B4-BE49-F238E27FC236}">
                  <a16:creationId xmlns:a16="http://schemas.microsoft.com/office/drawing/2014/main" id="{0F1D02BE-6AA1-0987-8384-A45BCB6E5F82}"/>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6">
              <a:extLst>
                <a:ext uri="{FF2B5EF4-FFF2-40B4-BE49-F238E27FC236}">
                  <a16:creationId xmlns:a16="http://schemas.microsoft.com/office/drawing/2014/main" id="{9BF3B0A9-D027-5E1A-1E89-2C58C62F16D1}"/>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277">
              <a:extLst>
                <a:ext uri="{FF2B5EF4-FFF2-40B4-BE49-F238E27FC236}">
                  <a16:creationId xmlns:a16="http://schemas.microsoft.com/office/drawing/2014/main" id="{F76701F4-2137-8F56-A25B-4625358C4A83}"/>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279" name="Picture 278">
              <a:extLst>
                <a:ext uri="{FF2B5EF4-FFF2-40B4-BE49-F238E27FC236}">
                  <a16:creationId xmlns:a16="http://schemas.microsoft.com/office/drawing/2014/main" id="{70B58961-F90B-0E81-1989-DDC8100C1C78}"/>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280" name="TextBox 279">
              <a:extLst>
                <a:ext uri="{FF2B5EF4-FFF2-40B4-BE49-F238E27FC236}">
                  <a16:creationId xmlns:a16="http://schemas.microsoft.com/office/drawing/2014/main" id="{10371151-F081-7236-7A15-F10747D93060}"/>
                </a:ext>
              </a:extLst>
            </p:cNvPr>
            <p:cNvSpPr txBox="1"/>
            <p:nvPr/>
          </p:nvSpPr>
          <p:spPr>
            <a:xfrm>
              <a:off x="8362637" y="3942995"/>
              <a:ext cx="8899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281" name="TextBox 280">
              <a:extLst>
                <a:ext uri="{FF2B5EF4-FFF2-40B4-BE49-F238E27FC236}">
                  <a16:creationId xmlns:a16="http://schemas.microsoft.com/office/drawing/2014/main" id="{467C155C-7B98-7FE6-0DC1-F10C1F0F04D1}"/>
                </a:ext>
              </a:extLst>
            </p:cNvPr>
            <p:cNvSpPr txBox="1"/>
            <p:nvPr/>
          </p:nvSpPr>
          <p:spPr>
            <a:xfrm>
              <a:off x="4922094" y="3536938"/>
              <a:ext cx="578767"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Files</a:t>
              </a:r>
            </a:p>
          </p:txBody>
        </p:sp>
        <p:sp>
          <p:nvSpPr>
            <p:cNvPr id="282" name="TextBox 281">
              <a:extLst>
                <a:ext uri="{FF2B5EF4-FFF2-40B4-BE49-F238E27FC236}">
                  <a16:creationId xmlns:a16="http://schemas.microsoft.com/office/drawing/2014/main" id="{7503386D-0687-AE63-FECE-820E3A9A6CDF}"/>
                </a:ext>
              </a:extLst>
            </p:cNvPr>
            <p:cNvSpPr txBox="1"/>
            <p:nvPr/>
          </p:nvSpPr>
          <p:spPr>
            <a:xfrm>
              <a:off x="5275366" y="4031725"/>
              <a:ext cx="889966" cy="509253"/>
            </a:xfrm>
            <a:prstGeom prst="rect">
              <a:avLst/>
            </a:prstGeom>
            <a:solidFill>
              <a:srgbClr val="002060"/>
            </a:solidFill>
            <a:ln>
              <a:noFill/>
            </a:ln>
            <a:effectLst/>
            <a:scene3d>
              <a:camera prst="orthographicFront">
                <a:rot lat="0" lon="0" rev="0"/>
              </a:camera>
              <a:lightRig rig="balanced" dir="t">
                <a:rot lat="0" lon="0" rev="8700000"/>
              </a:lightRig>
            </a:scene3d>
            <a:sp3d/>
          </p:spPr>
          <p:txBody>
            <a:bodyPr wrap="none" lIns="36000" tIns="36000" rIns="36000" bIns="3600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mn-ea"/>
                  <a:cs typeface="Arial" charset="0"/>
                </a:rPr>
                <a:t>Content</a:t>
              </a:r>
            </a:p>
          </p:txBody>
        </p:sp>
        <p:sp>
          <p:nvSpPr>
            <p:cNvPr id="283" name="TextBox 282">
              <a:extLst>
                <a:ext uri="{FF2B5EF4-FFF2-40B4-BE49-F238E27FC236}">
                  <a16:creationId xmlns:a16="http://schemas.microsoft.com/office/drawing/2014/main" id="{2ECBB902-216C-EACC-360C-2FB02783361C}"/>
                </a:ext>
              </a:extLst>
            </p:cNvPr>
            <p:cNvSpPr txBox="1"/>
            <p:nvPr/>
          </p:nvSpPr>
          <p:spPr>
            <a:xfrm>
              <a:off x="10456374" y="4815824"/>
              <a:ext cx="1089144" cy="5480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284" name="TextBox 283">
              <a:extLst>
                <a:ext uri="{FF2B5EF4-FFF2-40B4-BE49-F238E27FC236}">
                  <a16:creationId xmlns:a16="http://schemas.microsoft.com/office/drawing/2014/main" id="{E4DC0F64-DA5B-3C5D-2256-9626254D6450}"/>
                </a:ext>
              </a:extLst>
            </p:cNvPr>
            <p:cNvSpPr txBox="1"/>
            <p:nvPr/>
          </p:nvSpPr>
          <p:spPr>
            <a:xfrm>
              <a:off x="3810260" y="4815824"/>
              <a:ext cx="2525284" cy="5480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206" name="Group 205">
            <a:extLst>
              <a:ext uri="{FF2B5EF4-FFF2-40B4-BE49-F238E27FC236}">
                <a16:creationId xmlns:a16="http://schemas.microsoft.com/office/drawing/2014/main" id="{7F1395B7-2F83-1823-C484-CAEAB26C8A7B}"/>
              </a:ext>
            </a:extLst>
          </p:cNvPr>
          <p:cNvGrpSpPr/>
          <p:nvPr/>
        </p:nvGrpSpPr>
        <p:grpSpPr bwMode="gray">
          <a:xfrm>
            <a:off x="9553880" y="1734068"/>
            <a:ext cx="237544" cy="280588"/>
            <a:chOff x="2410466" y="1666051"/>
            <a:chExt cx="415129" cy="360623"/>
          </a:xfrm>
        </p:grpSpPr>
        <p:sp>
          <p:nvSpPr>
            <p:cNvPr id="207" name="Rectangle 21">
              <a:extLst>
                <a:ext uri="{FF2B5EF4-FFF2-40B4-BE49-F238E27FC236}">
                  <a16:creationId xmlns:a16="http://schemas.microsoft.com/office/drawing/2014/main" id="{9523276F-4C29-81F9-1C81-12C80E9C50F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8" name="Rectangle 22">
              <a:extLst>
                <a:ext uri="{FF2B5EF4-FFF2-40B4-BE49-F238E27FC236}">
                  <a16:creationId xmlns:a16="http://schemas.microsoft.com/office/drawing/2014/main" id="{3056DB20-0B36-A918-98C3-383C55F68BB3}"/>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9" name="Line 23">
              <a:extLst>
                <a:ext uri="{FF2B5EF4-FFF2-40B4-BE49-F238E27FC236}">
                  <a16:creationId xmlns:a16="http://schemas.microsoft.com/office/drawing/2014/main" id="{0C0871C8-73E0-E2EA-C0E9-862F8F96334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0" name="Line 24">
              <a:extLst>
                <a:ext uri="{FF2B5EF4-FFF2-40B4-BE49-F238E27FC236}">
                  <a16:creationId xmlns:a16="http://schemas.microsoft.com/office/drawing/2014/main" id="{67EFC797-D841-4769-A266-6FB85C67676D}"/>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1" name="Line 25">
              <a:extLst>
                <a:ext uri="{FF2B5EF4-FFF2-40B4-BE49-F238E27FC236}">
                  <a16:creationId xmlns:a16="http://schemas.microsoft.com/office/drawing/2014/main" id="{45709A73-7320-A966-EC8A-EF12E394081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2" name="Line 26">
              <a:extLst>
                <a:ext uri="{FF2B5EF4-FFF2-40B4-BE49-F238E27FC236}">
                  <a16:creationId xmlns:a16="http://schemas.microsoft.com/office/drawing/2014/main" id="{6EC0D152-649B-2B05-A191-A8B35A50C8C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3" name="Line 27">
              <a:extLst>
                <a:ext uri="{FF2B5EF4-FFF2-40B4-BE49-F238E27FC236}">
                  <a16:creationId xmlns:a16="http://schemas.microsoft.com/office/drawing/2014/main" id="{04238701-560E-E0E0-A3A0-479C403A9C7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4" name="Line 28">
              <a:extLst>
                <a:ext uri="{FF2B5EF4-FFF2-40B4-BE49-F238E27FC236}">
                  <a16:creationId xmlns:a16="http://schemas.microsoft.com/office/drawing/2014/main" id="{5812108A-8398-248B-D3F9-88C3322EC7F7}"/>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5" name="Line 29">
              <a:extLst>
                <a:ext uri="{FF2B5EF4-FFF2-40B4-BE49-F238E27FC236}">
                  <a16:creationId xmlns:a16="http://schemas.microsoft.com/office/drawing/2014/main" id="{B9FCBD0F-0CBC-8738-ACF5-95E20BD7B858}"/>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37" name="TextBox 236">
            <a:extLst>
              <a:ext uri="{FF2B5EF4-FFF2-40B4-BE49-F238E27FC236}">
                <a16:creationId xmlns:a16="http://schemas.microsoft.com/office/drawing/2014/main" id="{F99B522C-1A6E-7A83-A496-FE674135214B}"/>
              </a:ext>
            </a:extLst>
          </p:cNvPr>
          <p:cNvSpPr txBox="1"/>
          <p:nvPr/>
        </p:nvSpPr>
        <p:spPr>
          <a:xfrm>
            <a:off x="9821679" y="1607010"/>
            <a:ext cx="2139385" cy="461665"/>
          </a:xfrm>
          <a:prstGeom prst="rect">
            <a:avLst/>
          </a:prstGeom>
          <a:noFill/>
        </p:spPr>
        <p:txBody>
          <a:bodyPr wrap="square" lIns="9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Open table format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(Delta Lake, Iceberg, </a:t>
            </a:r>
            <a:r>
              <a:rPr kumimoji="0" lang="en-GB" sz="1200" b="0" i="0" u="none" strike="noStrike" kern="1200" cap="none" spc="0" normalizeH="0" baseline="0" noProof="0" err="1">
                <a:ln>
                  <a:noFill/>
                </a:ln>
                <a:solidFill>
                  <a:srgbClr val="000000"/>
                </a:solidFill>
                <a:effectLst/>
                <a:uLnTx/>
                <a:uFillTx/>
                <a:latin typeface="Arial"/>
                <a:ea typeface="+mn-ea"/>
                <a:cs typeface="+mn-cs"/>
              </a:rPr>
              <a:t>Hudi</a:t>
            </a:r>
            <a:r>
              <a:rPr kumimoji="0" lang="en-GB" sz="1200" b="0" i="0" u="none" strike="noStrike" kern="1200" cap="none" spc="0" normalizeH="0" baseline="0" noProof="0">
                <a:ln>
                  <a:noFill/>
                </a:ln>
                <a:solidFill>
                  <a:srgbClr val="000000"/>
                </a:solidFill>
                <a:effectLst/>
                <a:uLnTx/>
                <a:uFillTx/>
                <a:latin typeface="Arial"/>
                <a:ea typeface="+mn-ea"/>
                <a:cs typeface="+mn-cs"/>
              </a:rPr>
              <a:t>)</a:t>
            </a:r>
          </a:p>
        </p:txBody>
      </p:sp>
      <p:grpSp>
        <p:nvGrpSpPr>
          <p:cNvPr id="289" name="Group 288">
            <a:extLst>
              <a:ext uri="{FF2B5EF4-FFF2-40B4-BE49-F238E27FC236}">
                <a16:creationId xmlns:a16="http://schemas.microsoft.com/office/drawing/2014/main" id="{63D854B4-80EF-3F74-219E-1C6A6476BC1D}"/>
              </a:ext>
            </a:extLst>
          </p:cNvPr>
          <p:cNvGrpSpPr/>
          <p:nvPr/>
        </p:nvGrpSpPr>
        <p:grpSpPr bwMode="gray">
          <a:xfrm>
            <a:off x="9553880" y="993598"/>
            <a:ext cx="237544" cy="280588"/>
            <a:chOff x="2410466" y="1666051"/>
            <a:chExt cx="415129" cy="360623"/>
          </a:xfrm>
        </p:grpSpPr>
        <p:sp>
          <p:nvSpPr>
            <p:cNvPr id="290" name="Rectangle 21">
              <a:extLst>
                <a:ext uri="{FF2B5EF4-FFF2-40B4-BE49-F238E27FC236}">
                  <a16:creationId xmlns:a16="http://schemas.microsoft.com/office/drawing/2014/main" id="{3F98DCF8-405A-C294-4A54-B8680AA2A2B0}"/>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1" name="Rectangle 22">
              <a:extLst>
                <a:ext uri="{FF2B5EF4-FFF2-40B4-BE49-F238E27FC236}">
                  <a16:creationId xmlns:a16="http://schemas.microsoft.com/office/drawing/2014/main" id="{008C8670-1AF3-951A-D087-8F7694DA1C14}"/>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2" name="Line 23">
              <a:extLst>
                <a:ext uri="{FF2B5EF4-FFF2-40B4-BE49-F238E27FC236}">
                  <a16:creationId xmlns:a16="http://schemas.microsoft.com/office/drawing/2014/main" id="{CD82E5C9-D17F-38F6-700D-844B324DE7C7}"/>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3" name="Line 24">
              <a:extLst>
                <a:ext uri="{FF2B5EF4-FFF2-40B4-BE49-F238E27FC236}">
                  <a16:creationId xmlns:a16="http://schemas.microsoft.com/office/drawing/2014/main" id="{D7FEBEBA-00EB-C289-5A94-7B146288AB78}"/>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4" name="Line 25">
              <a:extLst>
                <a:ext uri="{FF2B5EF4-FFF2-40B4-BE49-F238E27FC236}">
                  <a16:creationId xmlns:a16="http://schemas.microsoft.com/office/drawing/2014/main" id="{9246E3B1-3952-4963-4634-5E5CDEEA3DDE}"/>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5" name="Line 26">
              <a:extLst>
                <a:ext uri="{FF2B5EF4-FFF2-40B4-BE49-F238E27FC236}">
                  <a16:creationId xmlns:a16="http://schemas.microsoft.com/office/drawing/2014/main" id="{91013032-3843-1E12-6F97-0214EC0E5335}"/>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6" name="Line 27">
              <a:extLst>
                <a:ext uri="{FF2B5EF4-FFF2-40B4-BE49-F238E27FC236}">
                  <a16:creationId xmlns:a16="http://schemas.microsoft.com/office/drawing/2014/main" id="{8F7E0097-CF81-73A1-7B60-1C06236B4356}"/>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7" name="Line 28">
              <a:extLst>
                <a:ext uri="{FF2B5EF4-FFF2-40B4-BE49-F238E27FC236}">
                  <a16:creationId xmlns:a16="http://schemas.microsoft.com/office/drawing/2014/main" id="{8B396722-F8C8-EA18-784C-CA9EECE0AD41}"/>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8" name="Line 29">
              <a:extLst>
                <a:ext uri="{FF2B5EF4-FFF2-40B4-BE49-F238E27FC236}">
                  <a16:creationId xmlns:a16="http://schemas.microsoft.com/office/drawing/2014/main" id="{5FFFF949-6E3F-31FD-2857-F394200B3A0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99" name="Group 298">
            <a:extLst>
              <a:ext uri="{FF2B5EF4-FFF2-40B4-BE49-F238E27FC236}">
                <a16:creationId xmlns:a16="http://schemas.microsoft.com/office/drawing/2014/main" id="{08110675-B82E-68CF-B71C-3345CA99541C}"/>
              </a:ext>
            </a:extLst>
          </p:cNvPr>
          <p:cNvGrpSpPr/>
          <p:nvPr/>
        </p:nvGrpSpPr>
        <p:grpSpPr bwMode="gray">
          <a:xfrm>
            <a:off x="9553880" y="1362130"/>
            <a:ext cx="237544" cy="280588"/>
            <a:chOff x="2410466" y="1666051"/>
            <a:chExt cx="415129" cy="360623"/>
          </a:xfrm>
        </p:grpSpPr>
        <p:sp>
          <p:nvSpPr>
            <p:cNvPr id="300" name="Rectangle 21">
              <a:extLst>
                <a:ext uri="{FF2B5EF4-FFF2-40B4-BE49-F238E27FC236}">
                  <a16:creationId xmlns:a16="http://schemas.microsoft.com/office/drawing/2014/main" id="{93F22E06-0198-5A6A-CD18-34E16CAA19E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1" name="Rectangle 22">
              <a:extLst>
                <a:ext uri="{FF2B5EF4-FFF2-40B4-BE49-F238E27FC236}">
                  <a16:creationId xmlns:a16="http://schemas.microsoft.com/office/drawing/2014/main" id="{A55F95F1-DADA-6E82-AB31-58D0DF5DCF00}"/>
                </a:ext>
              </a:extLst>
            </p:cNvPr>
            <p:cNvSpPr>
              <a:spLocks noChangeArrowheads="1"/>
            </p:cNvSpPr>
            <p:nvPr/>
          </p:nvSpPr>
          <p:spPr bwMode="gray">
            <a:xfrm>
              <a:off x="2416729" y="1666051"/>
              <a:ext cx="408866" cy="70776"/>
            </a:xfrm>
            <a:prstGeom prst="rect">
              <a:avLst/>
            </a:prstGeom>
            <a:solidFill>
              <a:srgbClr val="FF7C0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2" name="Line 23">
              <a:extLst>
                <a:ext uri="{FF2B5EF4-FFF2-40B4-BE49-F238E27FC236}">
                  <a16:creationId xmlns:a16="http://schemas.microsoft.com/office/drawing/2014/main" id="{40398EEF-375F-2426-388B-434C245634AC}"/>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3" name="Line 24">
              <a:extLst>
                <a:ext uri="{FF2B5EF4-FFF2-40B4-BE49-F238E27FC236}">
                  <a16:creationId xmlns:a16="http://schemas.microsoft.com/office/drawing/2014/main" id="{1BBB49AB-41B5-7CF8-0F20-ABA1FED1E870}"/>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4" name="Line 25">
              <a:extLst>
                <a:ext uri="{FF2B5EF4-FFF2-40B4-BE49-F238E27FC236}">
                  <a16:creationId xmlns:a16="http://schemas.microsoft.com/office/drawing/2014/main" id="{CFF1F0D4-B273-8172-A07C-01C8E85F10A6}"/>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5" name="Line 26">
              <a:extLst>
                <a:ext uri="{FF2B5EF4-FFF2-40B4-BE49-F238E27FC236}">
                  <a16:creationId xmlns:a16="http://schemas.microsoft.com/office/drawing/2014/main" id="{ADBDA69B-A732-0C5B-D7D5-18832BF87F25}"/>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6" name="Line 27">
              <a:extLst>
                <a:ext uri="{FF2B5EF4-FFF2-40B4-BE49-F238E27FC236}">
                  <a16:creationId xmlns:a16="http://schemas.microsoft.com/office/drawing/2014/main" id="{F6E583B2-4EAC-75E7-E0A0-C8C7397C9C86}"/>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7" name="Line 28">
              <a:extLst>
                <a:ext uri="{FF2B5EF4-FFF2-40B4-BE49-F238E27FC236}">
                  <a16:creationId xmlns:a16="http://schemas.microsoft.com/office/drawing/2014/main" id="{28A7D3C4-7B66-AEAB-D9F4-FE295E26539F}"/>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308" name="TextBox 307">
            <a:extLst>
              <a:ext uri="{FF2B5EF4-FFF2-40B4-BE49-F238E27FC236}">
                <a16:creationId xmlns:a16="http://schemas.microsoft.com/office/drawing/2014/main" id="{4783486E-6488-5193-C083-18FDBDC5EFE0}"/>
              </a:ext>
            </a:extLst>
          </p:cNvPr>
          <p:cNvSpPr txBox="1"/>
          <p:nvPr/>
        </p:nvSpPr>
        <p:spPr>
          <a:xfrm>
            <a:off x="9847805" y="1021132"/>
            <a:ext cx="1864504" cy="2116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DBMS proprietary table format</a:t>
            </a:r>
          </a:p>
        </p:txBody>
      </p:sp>
      <p:sp>
        <p:nvSpPr>
          <p:cNvPr id="309" name="TextBox 308">
            <a:extLst>
              <a:ext uri="{FF2B5EF4-FFF2-40B4-BE49-F238E27FC236}">
                <a16:creationId xmlns:a16="http://schemas.microsoft.com/office/drawing/2014/main" id="{A9A3BC02-284F-805C-FBD8-58BDD0548204}"/>
              </a:ext>
            </a:extLst>
          </p:cNvPr>
          <p:cNvSpPr txBox="1"/>
          <p:nvPr/>
        </p:nvSpPr>
        <p:spPr>
          <a:xfrm>
            <a:off x="9839546" y="1375332"/>
            <a:ext cx="1314097" cy="2116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DBMS external table</a:t>
            </a:r>
          </a:p>
        </p:txBody>
      </p:sp>
      <p:grpSp>
        <p:nvGrpSpPr>
          <p:cNvPr id="321" name="Group 320">
            <a:extLst>
              <a:ext uri="{FF2B5EF4-FFF2-40B4-BE49-F238E27FC236}">
                <a16:creationId xmlns:a16="http://schemas.microsoft.com/office/drawing/2014/main" id="{31BD98D7-1966-BF45-B669-7304F0C72647}"/>
              </a:ext>
            </a:extLst>
          </p:cNvPr>
          <p:cNvGrpSpPr/>
          <p:nvPr/>
        </p:nvGrpSpPr>
        <p:grpSpPr>
          <a:xfrm>
            <a:off x="2159377" y="4137454"/>
            <a:ext cx="7908776" cy="682159"/>
            <a:chOff x="1352112" y="4038634"/>
            <a:chExt cx="7908776" cy="735174"/>
          </a:xfrm>
        </p:grpSpPr>
        <p:sp>
          <p:nvSpPr>
            <p:cNvPr id="326" name="Rectangle 325">
              <a:extLst>
                <a:ext uri="{FF2B5EF4-FFF2-40B4-BE49-F238E27FC236}">
                  <a16:creationId xmlns:a16="http://schemas.microsoft.com/office/drawing/2014/main" id="{D9527065-2FB8-B930-D9EC-2C82396ACE77}"/>
                </a:ext>
              </a:extLst>
            </p:cNvPr>
            <p:cNvSpPr/>
            <p:nvPr/>
          </p:nvSpPr>
          <p:spPr bwMode="gray">
            <a:xfrm>
              <a:off x="1352112" y="4038634"/>
              <a:ext cx="7908776" cy="239380"/>
            </a:xfrm>
            <a:prstGeom prst="rect">
              <a:avLst/>
            </a:prstGeom>
            <a:solidFill>
              <a:srgbClr val="FF7C00"/>
            </a:solidFill>
            <a:ln w="9525" cap="flat" cmpd="sng" algn="ctr">
              <a:solidFill>
                <a:srgbClr val="FF7C00"/>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charset="0"/>
                  <a:ea typeface="+mn-ea"/>
                  <a:cs typeface="+mn-cs"/>
                </a:rPr>
                <a:t>Trusted Data Products</a:t>
              </a:r>
            </a:p>
          </p:txBody>
        </p:sp>
        <p:grpSp>
          <p:nvGrpSpPr>
            <p:cNvPr id="327" name="Group 326">
              <a:extLst>
                <a:ext uri="{FF2B5EF4-FFF2-40B4-BE49-F238E27FC236}">
                  <a16:creationId xmlns:a16="http://schemas.microsoft.com/office/drawing/2014/main" id="{1D919E77-66EA-037C-5CFC-1BEE7A5DD568}"/>
                </a:ext>
              </a:extLst>
            </p:cNvPr>
            <p:cNvGrpSpPr/>
            <p:nvPr/>
          </p:nvGrpSpPr>
          <p:grpSpPr>
            <a:xfrm>
              <a:off x="1782289" y="4064948"/>
              <a:ext cx="1104282" cy="182585"/>
              <a:chOff x="1679920" y="4819068"/>
              <a:chExt cx="3106579" cy="315999"/>
            </a:xfrm>
          </p:grpSpPr>
          <p:sp>
            <p:nvSpPr>
              <p:cNvPr id="340" name="Can 339">
                <a:extLst>
                  <a:ext uri="{FF2B5EF4-FFF2-40B4-BE49-F238E27FC236}">
                    <a16:creationId xmlns:a16="http://schemas.microsoft.com/office/drawing/2014/main" id="{ADECE5C1-157E-7474-D19D-962D81E96056}"/>
                  </a:ext>
                </a:extLst>
              </p:cNvPr>
              <p:cNvSpPr/>
              <p:nvPr/>
            </p:nvSpPr>
            <p:spPr bwMode="gray">
              <a:xfrm>
                <a:off x="167992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41" name="Can 340">
                <a:extLst>
                  <a:ext uri="{FF2B5EF4-FFF2-40B4-BE49-F238E27FC236}">
                    <a16:creationId xmlns:a16="http://schemas.microsoft.com/office/drawing/2014/main" id="{99255523-D643-E630-27A0-FD355FF45CE2}"/>
                  </a:ext>
                </a:extLst>
              </p:cNvPr>
              <p:cNvSpPr/>
              <p:nvPr/>
            </p:nvSpPr>
            <p:spPr bwMode="gray">
              <a:xfrm>
                <a:off x="282874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42" name="Can 341">
                <a:extLst>
                  <a:ext uri="{FF2B5EF4-FFF2-40B4-BE49-F238E27FC236}">
                    <a16:creationId xmlns:a16="http://schemas.microsoft.com/office/drawing/2014/main" id="{57758808-0B37-F9B4-0D02-BF4D32E0542D}"/>
                  </a:ext>
                </a:extLst>
              </p:cNvPr>
              <p:cNvSpPr/>
              <p:nvPr/>
            </p:nvSpPr>
            <p:spPr bwMode="gray">
              <a:xfrm>
                <a:off x="3919923"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grpSp>
        <p:grpSp>
          <p:nvGrpSpPr>
            <p:cNvPr id="328" name="Group 327">
              <a:extLst>
                <a:ext uri="{FF2B5EF4-FFF2-40B4-BE49-F238E27FC236}">
                  <a16:creationId xmlns:a16="http://schemas.microsoft.com/office/drawing/2014/main" id="{549B2357-2313-E693-9BC9-DEDC07964C8C}"/>
                </a:ext>
              </a:extLst>
            </p:cNvPr>
            <p:cNvGrpSpPr/>
            <p:nvPr/>
          </p:nvGrpSpPr>
          <p:grpSpPr>
            <a:xfrm>
              <a:off x="7700305" y="4064948"/>
              <a:ext cx="1104282" cy="182585"/>
              <a:chOff x="1679920" y="4819068"/>
              <a:chExt cx="3106579" cy="315999"/>
            </a:xfrm>
          </p:grpSpPr>
          <p:sp>
            <p:nvSpPr>
              <p:cNvPr id="337" name="Can 336">
                <a:extLst>
                  <a:ext uri="{FF2B5EF4-FFF2-40B4-BE49-F238E27FC236}">
                    <a16:creationId xmlns:a16="http://schemas.microsoft.com/office/drawing/2014/main" id="{1FD1B8C6-849E-6048-AC61-4081AC42BC84}"/>
                  </a:ext>
                </a:extLst>
              </p:cNvPr>
              <p:cNvSpPr/>
              <p:nvPr/>
            </p:nvSpPr>
            <p:spPr bwMode="gray">
              <a:xfrm>
                <a:off x="167992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38" name="Can 337">
                <a:extLst>
                  <a:ext uri="{FF2B5EF4-FFF2-40B4-BE49-F238E27FC236}">
                    <a16:creationId xmlns:a16="http://schemas.microsoft.com/office/drawing/2014/main" id="{D0BD0549-BC0C-E415-F854-233CE61C44AF}"/>
                  </a:ext>
                </a:extLst>
              </p:cNvPr>
              <p:cNvSpPr/>
              <p:nvPr/>
            </p:nvSpPr>
            <p:spPr bwMode="gray">
              <a:xfrm>
                <a:off x="282874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39" name="Can 338">
                <a:extLst>
                  <a:ext uri="{FF2B5EF4-FFF2-40B4-BE49-F238E27FC236}">
                    <a16:creationId xmlns:a16="http://schemas.microsoft.com/office/drawing/2014/main" id="{E58961FF-3E19-2E5A-3969-975C912F7A75}"/>
                  </a:ext>
                </a:extLst>
              </p:cNvPr>
              <p:cNvSpPr/>
              <p:nvPr/>
            </p:nvSpPr>
            <p:spPr bwMode="gray">
              <a:xfrm>
                <a:off x="3919923"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grpSp>
        <p:grpSp>
          <p:nvGrpSpPr>
            <p:cNvPr id="329" name="Group 328">
              <a:extLst>
                <a:ext uri="{FF2B5EF4-FFF2-40B4-BE49-F238E27FC236}">
                  <a16:creationId xmlns:a16="http://schemas.microsoft.com/office/drawing/2014/main" id="{BCEF0045-6D14-7F85-107E-016BD49071AB}"/>
                </a:ext>
              </a:extLst>
            </p:cNvPr>
            <p:cNvGrpSpPr/>
            <p:nvPr/>
          </p:nvGrpSpPr>
          <p:grpSpPr>
            <a:xfrm>
              <a:off x="1850573" y="4134954"/>
              <a:ext cx="952899" cy="638854"/>
              <a:chOff x="1399246" y="2906483"/>
              <a:chExt cx="696748" cy="201070"/>
            </a:xfrm>
          </p:grpSpPr>
          <p:sp>
            <p:nvSpPr>
              <p:cNvPr id="334" name="Up Arrow 333">
                <a:extLst>
                  <a:ext uri="{FF2B5EF4-FFF2-40B4-BE49-F238E27FC236}">
                    <a16:creationId xmlns:a16="http://schemas.microsoft.com/office/drawing/2014/main" id="{E1F5179A-67DD-C460-A2FB-9D3D1F954DB0}"/>
                  </a:ext>
                </a:extLst>
              </p:cNvPr>
              <p:cNvSpPr/>
              <p:nvPr/>
            </p:nvSpPr>
            <p:spPr bwMode="auto">
              <a:xfrm>
                <a:off x="1692537" y="2906544"/>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35" name="Up Arrow 334">
                <a:extLst>
                  <a:ext uri="{FF2B5EF4-FFF2-40B4-BE49-F238E27FC236}">
                    <a16:creationId xmlns:a16="http://schemas.microsoft.com/office/drawing/2014/main" id="{BF6D920D-F65E-E30A-D3AB-3EC82B686E88}"/>
                  </a:ext>
                </a:extLst>
              </p:cNvPr>
              <p:cNvSpPr/>
              <p:nvPr/>
            </p:nvSpPr>
            <p:spPr bwMode="auto">
              <a:xfrm>
                <a:off x="1399246"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36" name="Up Arrow 335">
                <a:extLst>
                  <a:ext uri="{FF2B5EF4-FFF2-40B4-BE49-F238E27FC236}">
                    <a16:creationId xmlns:a16="http://schemas.microsoft.com/office/drawing/2014/main" id="{1305F9AB-004E-26CD-EBC2-3CA3646033FA}"/>
                  </a:ext>
                </a:extLst>
              </p:cNvPr>
              <p:cNvSpPr/>
              <p:nvPr/>
            </p:nvSpPr>
            <p:spPr bwMode="auto">
              <a:xfrm>
                <a:off x="1977188"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330" name="Group 329">
              <a:extLst>
                <a:ext uri="{FF2B5EF4-FFF2-40B4-BE49-F238E27FC236}">
                  <a16:creationId xmlns:a16="http://schemas.microsoft.com/office/drawing/2014/main" id="{D0689D7E-5F42-F2A9-AAD8-AD794CEA18B8}"/>
                </a:ext>
              </a:extLst>
            </p:cNvPr>
            <p:cNvGrpSpPr/>
            <p:nvPr/>
          </p:nvGrpSpPr>
          <p:grpSpPr>
            <a:xfrm>
              <a:off x="7783948" y="4134954"/>
              <a:ext cx="952899" cy="638854"/>
              <a:chOff x="1399246" y="2906483"/>
              <a:chExt cx="696748" cy="201070"/>
            </a:xfrm>
          </p:grpSpPr>
          <p:sp>
            <p:nvSpPr>
              <p:cNvPr id="331" name="Up Arrow 330">
                <a:extLst>
                  <a:ext uri="{FF2B5EF4-FFF2-40B4-BE49-F238E27FC236}">
                    <a16:creationId xmlns:a16="http://schemas.microsoft.com/office/drawing/2014/main" id="{DECA12AE-2696-61CB-FC81-DF1B324B3CE4}"/>
                  </a:ext>
                </a:extLst>
              </p:cNvPr>
              <p:cNvSpPr/>
              <p:nvPr/>
            </p:nvSpPr>
            <p:spPr bwMode="auto">
              <a:xfrm>
                <a:off x="1692537" y="2906544"/>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32" name="Up Arrow 331">
                <a:extLst>
                  <a:ext uri="{FF2B5EF4-FFF2-40B4-BE49-F238E27FC236}">
                    <a16:creationId xmlns:a16="http://schemas.microsoft.com/office/drawing/2014/main" id="{B9F26076-3934-29C7-C4EF-88819FDCF7DF}"/>
                  </a:ext>
                </a:extLst>
              </p:cNvPr>
              <p:cNvSpPr/>
              <p:nvPr/>
            </p:nvSpPr>
            <p:spPr bwMode="auto">
              <a:xfrm>
                <a:off x="1399246"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33" name="Up Arrow 332">
                <a:extLst>
                  <a:ext uri="{FF2B5EF4-FFF2-40B4-BE49-F238E27FC236}">
                    <a16:creationId xmlns:a16="http://schemas.microsoft.com/office/drawing/2014/main" id="{4D87439F-EDB3-3D0D-1E49-8D747EEB0336}"/>
                  </a:ext>
                </a:extLst>
              </p:cNvPr>
              <p:cNvSpPr/>
              <p:nvPr/>
            </p:nvSpPr>
            <p:spPr bwMode="auto">
              <a:xfrm>
                <a:off x="1977188"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grpSp>
      <p:grpSp>
        <p:nvGrpSpPr>
          <p:cNvPr id="520" name="Group 519">
            <a:extLst>
              <a:ext uri="{FF2B5EF4-FFF2-40B4-BE49-F238E27FC236}">
                <a16:creationId xmlns:a16="http://schemas.microsoft.com/office/drawing/2014/main" id="{1362A105-3E25-B168-EBE6-FBF1F4F15BC9}"/>
              </a:ext>
            </a:extLst>
          </p:cNvPr>
          <p:cNvGrpSpPr/>
          <p:nvPr/>
        </p:nvGrpSpPr>
        <p:grpSpPr>
          <a:xfrm>
            <a:off x="4252490" y="4158292"/>
            <a:ext cx="3663636" cy="678504"/>
            <a:chOff x="4252490" y="4158292"/>
            <a:chExt cx="3663636" cy="678504"/>
          </a:xfrm>
        </p:grpSpPr>
        <p:sp>
          <p:nvSpPr>
            <p:cNvPr id="352" name="Can 351">
              <a:extLst>
                <a:ext uri="{FF2B5EF4-FFF2-40B4-BE49-F238E27FC236}">
                  <a16:creationId xmlns:a16="http://schemas.microsoft.com/office/drawing/2014/main" id="{C1E0B25E-118F-28DE-4297-86A1508A5C5C}"/>
                </a:ext>
              </a:extLst>
            </p:cNvPr>
            <p:cNvSpPr/>
            <p:nvPr/>
          </p:nvSpPr>
          <p:spPr bwMode="gray">
            <a:xfrm>
              <a:off x="4252490"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60" name="Can 359">
              <a:extLst>
                <a:ext uri="{FF2B5EF4-FFF2-40B4-BE49-F238E27FC236}">
                  <a16:creationId xmlns:a16="http://schemas.microsoft.com/office/drawing/2014/main" id="{F12C2CD7-D881-709A-E05F-08C6FEF928AE}"/>
                </a:ext>
              </a:extLst>
            </p:cNvPr>
            <p:cNvSpPr/>
            <p:nvPr/>
          </p:nvSpPr>
          <p:spPr bwMode="gray">
            <a:xfrm>
              <a:off x="4660856"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363" name="Can 362">
              <a:extLst>
                <a:ext uri="{FF2B5EF4-FFF2-40B4-BE49-F238E27FC236}">
                  <a16:creationId xmlns:a16="http://schemas.microsoft.com/office/drawing/2014/main" id="{E457EBCA-D88B-12E9-715B-5C4786D47A0E}"/>
                </a:ext>
              </a:extLst>
            </p:cNvPr>
            <p:cNvSpPr/>
            <p:nvPr/>
          </p:nvSpPr>
          <p:spPr bwMode="gray">
            <a:xfrm>
              <a:off x="5048734"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406" name="Can 405">
              <a:extLst>
                <a:ext uri="{FF2B5EF4-FFF2-40B4-BE49-F238E27FC236}">
                  <a16:creationId xmlns:a16="http://schemas.microsoft.com/office/drawing/2014/main" id="{63CD3DC4-B8D0-A6B6-487C-746C6A962FDD}"/>
                </a:ext>
              </a:extLst>
            </p:cNvPr>
            <p:cNvSpPr/>
            <p:nvPr/>
          </p:nvSpPr>
          <p:spPr bwMode="gray">
            <a:xfrm>
              <a:off x="6811845"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407" name="Can 406">
              <a:extLst>
                <a:ext uri="{FF2B5EF4-FFF2-40B4-BE49-F238E27FC236}">
                  <a16:creationId xmlns:a16="http://schemas.microsoft.com/office/drawing/2014/main" id="{044B4BEA-0787-36EF-5F37-D0BD4FE16FA2}"/>
                </a:ext>
              </a:extLst>
            </p:cNvPr>
            <p:cNvSpPr/>
            <p:nvPr/>
          </p:nvSpPr>
          <p:spPr bwMode="gray">
            <a:xfrm>
              <a:off x="7220210"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sp>
          <p:nvSpPr>
            <p:cNvPr id="408" name="Can 407">
              <a:extLst>
                <a:ext uri="{FF2B5EF4-FFF2-40B4-BE49-F238E27FC236}">
                  <a16:creationId xmlns:a16="http://schemas.microsoft.com/office/drawing/2014/main" id="{278D83A2-77F6-FFAD-AD89-204CA693547B}"/>
                </a:ext>
              </a:extLst>
            </p:cNvPr>
            <p:cNvSpPr/>
            <p:nvPr/>
          </p:nvSpPr>
          <p:spPr bwMode="gray">
            <a:xfrm>
              <a:off x="7608088"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charset="0"/>
                <a:ea typeface="+mn-ea"/>
                <a:cs typeface="+mn-cs"/>
              </a:endParaRPr>
            </a:p>
          </p:txBody>
        </p:sp>
        <p:grpSp>
          <p:nvGrpSpPr>
            <p:cNvPr id="512" name="Group 511">
              <a:extLst>
                <a:ext uri="{FF2B5EF4-FFF2-40B4-BE49-F238E27FC236}">
                  <a16:creationId xmlns:a16="http://schemas.microsoft.com/office/drawing/2014/main" id="{560831A5-03DB-935E-A0F4-2AB3ED876FE9}"/>
                </a:ext>
              </a:extLst>
            </p:cNvPr>
            <p:cNvGrpSpPr/>
            <p:nvPr/>
          </p:nvGrpSpPr>
          <p:grpSpPr>
            <a:xfrm>
              <a:off x="4308572" y="4242660"/>
              <a:ext cx="3526441" cy="594136"/>
              <a:chOff x="1399246" y="2906286"/>
              <a:chExt cx="2578489" cy="201267"/>
            </a:xfrm>
          </p:grpSpPr>
          <p:sp>
            <p:nvSpPr>
              <p:cNvPr id="513" name="Up Arrow 512">
                <a:extLst>
                  <a:ext uri="{FF2B5EF4-FFF2-40B4-BE49-F238E27FC236}">
                    <a16:creationId xmlns:a16="http://schemas.microsoft.com/office/drawing/2014/main" id="{2EAF20C4-BDBC-B3A1-CCCB-9FBD91065AC4}"/>
                  </a:ext>
                </a:extLst>
              </p:cNvPr>
              <p:cNvSpPr/>
              <p:nvPr/>
            </p:nvSpPr>
            <p:spPr bwMode="auto">
              <a:xfrm>
                <a:off x="1692537" y="2906544"/>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4" name="Up Arrow 513">
                <a:extLst>
                  <a:ext uri="{FF2B5EF4-FFF2-40B4-BE49-F238E27FC236}">
                    <a16:creationId xmlns:a16="http://schemas.microsoft.com/office/drawing/2014/main" id="{E0F7A0C1-CCB0-08A6-B059-9D4089A83086}"/>
                  </a:ext>
                </a:extLst>
              </p:cNvPr>
              <p:cNvSpPr/>
              <p:nvPr/>
            </p:nvSpPr>
            <p:spPr bwMode="auto">
              <a:xfrm>
                <a:off x="385892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5" name="Up Arrow 514">
                <a:extLst>
                  <a:ext uri="{FF2B5EF4-FFF2-40B4-BE49-F238E27FC236}">
                    <a16:creationId xmlns:a16="http://schemas.microsoft.com/office/drawing/2014/main" id="{DAE583BA-1ECB-62AD-1A5E-F8B98447E10D}"/>
                  </a:ext>
                </a:extLst>
              </p:cNvPr>
              <p:cNvSpPr/>
              <p:nvPr/>
            </p:nvSpPr>
            <p:spPr bwMode="auto">
              <a:xfrm>
                <a:off x="1399246"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6" name="Up Arrow 515">
                <a:extLst>
                  <a:ext uri="{FF2B5EF4-FFF2-40B4-BE49-F238E27FC236}">
                    <a16:creationId xmlns:a16="http://schemas.microsoft.com/office/drawing/2014/main" id="{462C397D-E71B-8A33-7F18-42301BB424D5}"/>
                  </a:ext>
                </a:extLst>
              </p:cNvPr>
              <p:cNvSpPr/>
              <p:nvPr/>
            </p:nvSpPr>
            <p:spPr bwMode="auto">
              <a:xfrm>
                <a:off x="3591489"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7" name="Up Arrow 516">
                <a:extLst>
                  <a:ext uri="{FF2B5EF4-FFF2-40B4-BE49-F238E27FC236}">
                    <a16:creationId xmlns:a16="http://schemas.microsoft.com/office/drawing/2014/main" id="{48D4DBA9-294B-8D0C-B533-00FCE368E387}"/>
                  </a:ext>
                </a:extLst>
              </p:cNvPr>
              <p:cNvSpPr/>
              <p:nvPr/>
            </p:nvSpPr>
            <p:spPr bwMode="auto">
              <a:xfrm>
                <a:off x="1977188" y="2906483"/>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18" name="Up Arrow 517">
                <a:extLst>
                  <a:ext uri="{FF2B5EF4-FFF2-40B4-BE49-F238E27FC236}">
                    <a16:creationId xmlns:a16="http://schemas.microsoft.com/office/drawing/2014/main" id="{7D883A1A-11D9-2030-7607-A89D3DAF856D}"/>
                  </a:ext>
                </a:extLst>
              </p:cNvPr>
              <p:cNvSpPr/>
              <p:nvPr/>
            </p:nvSpPr>
            <p:spPr bwMode="auto">
              <a:xfrm>
                <a:off x="3275413" y="2906286"/>
                <a:ext cx="118806" cy="201009"/>
              </a:xfrm>
              <a:prstGeom prst="upArrow">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Arial"/>
                  <a:ea typeface="+mn-ea"/>
                  <a:cs typeface="Arial" charset="0"/>
                </a:endParaRPr>
              </a:p>
            </p:txBody>
          </p:sp>
        </p:grpSp>
      </p:grpSp>
      <p:grpSp>
        <p:nvGrpSpPr>
          <p:cNvPr id="463" name="Group 462">
            <a:extLst>
              <a:ext uri="{FF2B5EF4-FFF2-40B4-BE49-F238E27FC236}">
                <a16:creationId xmlns:a16="http://schemas.microsoft.com/office/drawing/2014/main" id="{F4137A1A-E1A9-7983-5DE4-52D2641D8701}"/>
              </a:ext>
            </a:extLst>
          </p:cNvPr>
          <p:cNvGrpSpPr/>
          <p:nvPr/>
        </p:nvGrpSpPr>
        <p:grpSpPr>
          <a:xfrm>
            <a:off x="1038356" y="1166934"/>
            <a:ext cx="3234775" cy="2516095"/>
            <a:chOff x="1038356" y="1166934"/>
            <a:chExt cx="3234775" cy="2516095"/>
          </a:xfrm>
        </p:grpSpPr>
        <p:grpSp>
          <p:nvGrpSpPr>
            <p:cNvPr id="465" name="Group 464">
              <a:extLst>
                <a:ext uri="{FF2B5EF4-FFF2-40B4-BE49-F238E27FC236}">
                  <a16:creationId xmlns:a16="http://schemas.microsoft.com/office/drawing/2014/main" id="{FF8D5523-5717-CF54-38DB-DBA150CD8A5B}"/>
                </a:ext>
              </a:extLst>
            </p:cNvPr>
            <p:cNvGrpSpPr/>
            <p:nvPr/>
          </p:nvGrpSpPr>
          <p:grpSpPr>
            <a:xfrm>
              <a:off x="1038356" y="1166934"/>
              <a:ext cx="2796621" cy="1425847"/>
              <a:chOff x="927231" y="1367166"/>
              <a:chExt cx="2796621" cy="1425847"/>
            </a:xfrm>
          </p:grpSpPr>
          <p:sp>
            <p:nvSpPr>
              <p:cNvPr id="478" name="Rounded Rectangle 477">
                <a:extLst>
                  <a:ext uri="{FF2B5EF4-FFF2-40B4-BE49-F238E27FC236}">
                    <a16:creationId xmlns:a16="http://schemas.microsoft.com/office/drawing/2014/main" id="{8AB97229-07E6-B431-936A-42258F52BA5A}"/>
                  </a:ext>
                </a:extLst>
              </p:cNvPr>
              <p:cNvSpPr/>
              <p:nvPr/>
            </p:nvSpPr>
            <p:spPr bwMode="auto">
              <a:xfrm>
                <a:off x="927231" y="1785427"/>
                <a:ext cx="2796621" cy="100758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480" name="TextBox 479">
                <a:extLst>
                  <a:ext uri="{FF2B5EF4-FFF2-40B4-BE49-F238E27FC236}">
                    <a16:creationId xmlns:a16="http://schemas.microsoft.com/office/drawing/2014/main" id="{BF346CEF-C169-5873-D8FF-EEBC7C1221A0}"/>
                  </a:ext>
                </a:extLst>
              </p:cNvPr>
              <p:cNvSpPr txBox="1"/>
              <p:nvPr/>
            </p:nvSpPr>
            <p:spPr>
              <a:xfrm>
                <a:off x="1131914" y="1367166"/>
                <a:ext cx="2300025" cy="461665"/>
              </a:xfrm>
              <a:prstGeom prst="rect">
                <a:avLst/>
              </a:prstGeom>
              <a:noFill/>
            </p:spPr>
            <p:txBody>
              <a:bodyPr wrap="square" rtlCol="0">
                <a:spAutoFit/>
              </a:bodyPr>
              <a:lstStyle/>
              <a:p>
                <a:pPr algn="ctr"/>
                <a:r>
                  <a:rPr lang="en-GB" sz="1200">
                    <a:solidFill>
                      <a:schemeClr val="tx1"/>
                    </a:solidFill>
                  </a:rPr>
                  <a:t>Other engines can directly update and access open tables </a:t>
                </a:r>
              </a:p>
            </p:txBody>
          </p:sp>
          <p:pic>
            <p:nvPicPr>
              <p:cNvPr id="482" name="Picture 2">
                <a:extLst>
                  <a:ext uri="{FF2B5EF4-FFF2-40B4-BE49-F238E27FC236}">
                    <a16:creationId xmlns:a16="http://schemas.microsoft.com/office/drawing/2014/main" id="{7249A8E8-4FF3-CA9F-085F-7A4D22830DD9}"/>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gray">
              <a:xfrm>
                <a:off x="2993590" y="1943669"/>
                <a:ext cx="404871" cy="478630"/>
              </a:xfrm>
              <a:prstGeom prst="rect">
                <a:avLst/>
              </a:prstGeom>
              <a:noFill/>
              <a:extLst>
                <a:ext uri="{909E8E84-426E-40DD-AFC4-6F175D3DCCD1}">
                  <a14:hiddenFill xmlns:a14="http://schemas.microsoft.com/office/drawing/2010/main">
                    <a:solidFill>
                      <a:srgbClr val="FFFFFF"/>
                    </a:solidFill>
                  </a14:hiddenFill>
                </a:ext>
              </a:extLst>
            </p:spPr>
          </p:pic>
        </p:grpSp>
        <p:pic>
          <p:nvPicPr>
            <p:cNvPr id="466" name="Picture 465" descr="Spark-Logo.png">
              <a:extLst>
                <a:ext uri="{FF2B5EF4-FFF2-40B4-BE49-F238E27FC236}">
                  <a16:creationId xmlns:a16="http://schemas.microsoft.com/office/drawing/2014/main" id="{02BE6484-EA8C-96C7-2D3E-19839D285903}"/>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bwMode="gray">
            <a:xfrm>
              <a:off x="2997165" y="2173761"/>
              <a:ext cx="642393" cy="321923"/>
            </a:xfrm>
            <a:prstGeom prst="rect">
              <a:avLst/>
            </a:prstGeom>
          </p:spPr>
        </p:pic>
        <p:cxnSp>
          <p:nvCxnSpPr>
            <p:cNvPr id="473" name="Straight Connector 472">
              <a:extLst>
                <a:ext uri="{FF2B5EF4-FFF2-40B4-BE49-F238E27FC236}">
                  <a16:creationId xmlns:a16="http://schemas.microsoft.com/office/drawing/2014/main" id="{4D0C6E3F-7765-B430-B2E0-35FD91C752D7}"/>
                </a:ext>
              </a:extLst>
            </p:cNvPr>
            <p:cNvCxnSpPr>
              <a:cxnSpLocks/>
              <a:stCxn id="478" idx="2"/>
            </p:cNvCxnSpPr>
            <p:nvPr/>
          </p:nvCxnSpPr>
          <p:spPr bwMode="auto">
            <a:xfrm>
              <a:off x="2436667" y="2592781"/>
              <a:ext cx="1836464" cy="1090248"/>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474" name="Picture 2" descr="Material | Apache Flink">
              <a:extLst>
                <a:ext uri="{FF2B5EF4-FFF2-40B4-BE49-F238E27FC236}">
                  <a16:creationId xmlns:a16="http://schemas.microsoft.com/office/drawing/2014/main" id="{C24C0061-3505-4005-9B32-77E3E22FA92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44040" y="1642400"/>
              <a:ext cx="649631" cy="649631"/>
            </a:xfrm>
            <a:prstGeom prst="rect">
              <a:avLst/>
            </a:prstGeom>
            <a:noFill/>
            <a:extLst>
              <a:ext uri="{909E8E84-426E-40DD-AFC4-6F175D3DCCD1}">
                <a14:hiddenFill xmlns:a14="http://schemas.microsoft.com/office/drawing/2010/main">
                  <a:solidFill>
                    <a:srgbClr val="FFFFFF"/>
                  </a:solidFill>
                </a14:hiddenFill>
              </a:ext>
            </a:extLst>
          </p:spPr>
        </p:pic>
        <p:sp>
          <p:nvSpPr>
            <p:cNvPr id="476" name="TextBox 475">
              <a:extLst>
                <a:ext uri="{FF2B5EF4-FFF2-40B4-BE49-F238E27FC236}">
                  <a16:creationId xmlns:a16="http://schemas.microsoft.com/office/drawing/2014/main" id="{77B483A5-F97C-AADD-2C6D-50A5817C94E3}"/>
                </a:ext>
              </a:extLst>
            </p:cNvPr>
            <p:cNvSpPr txBox="1"/>
            <p:nvPr/>
          </p:nvSpPr>
          <p:spPr>
            <a:xfrm>
              <a:off x="2224138" y="2242709"/>
              <a:ext cx="615874" cy="338554"/>
            </a:xfrm>
            <a:prstGeom prst="rect">
              <a:avLst/>
            </a:prstGeom>
            <a:noFill/>
          </p:spPr>
          <p:txBody>
            <a:bodyPr wrap="none" rtlCol="0">
              <a:spAutoFit/>
            </a:bodyPr>
            <a:lstStyle/>
            <a:p>
              <a:r>
                <a:rPr lang="en-GB" sz="1600" err="1">
                  <a:solidFill>
                    <a:schemeClr val="tx1"/>
                  </a:solidFill>
                </a:rPr>
                <a:t>Flink</a:t>
              </a:r>
              <a:endParaRPr lang="en-GB" sz="1600">
                <a:solidFill>
                  <a:schemeClr val="tx1"/>
                </a:solidFill>
              </a:endParaRPr>
            </a:p>
          </p:txBody>
        </p:sp>
        <p:pic>
          <p:nvPicPr>
            <p:cNvPr id="477" name="Picture 4" descr="Presto: Free, Open-Source SQL Query Engine for any Data">
              <a:extLst>
                <a:ext uri="{FF2B5EF4-FFF2-40B4-BE49-F238E27FC236}">
                  <a16:creationId xmlns:a16="http://schemas.microsoft.com/office/drawing/2014/main" id="{DCAFDB05-D637-B100-5E37-AF3A8AFAB45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06041" y="1872327"/>
              <a:ext cx="955819" cy="303472"/>
            </a:xfrm>
            <a:prstGeom prst="rect">
              <a:avLst/>
            </a:prstGeom>
            <a:noFill/>
            <a:extLst>
              <a:ext uri="{909E8E84-426E-40DD-AFC4-6F175D3DCCD1}">
                <a14:hiddenFill xmlns:a14="http://schemas.microsoft.com/office/drawing/2010/main">
                  <a:solidFill>
                    <a:srgbClr val="FFFFFF"/>
                  </a:solidFill>
                </a14:hiddenFill>
              </a:ext>
            </a:extLst>
          </p:spPr>
        </p:pic>
      </p:grpSp>
      <p:sp>
        <p:nvSpPr>
          <p:cNvPr id="696" name="TextBox 695">
            <a:extLst>
              <a:ext uri="{FF2B5EF4-FFF2-40B4-BE49-F238E27FC236}">
                <a16:creationId xmlns:a16="http://schemas.microsoft.com/office/drawing/2014/main" id="{E3DB2F3B-F641-CE26-2F20-C02C66956620}"/>
              </a:ext>
            </a:extLst>
          </p:cNvPr>
          <p:cNvSpPr txBox="1"/>
          <p:nvPr/>
        </p:nvSpPr>
        <p:spPr>
          <a:xfrm rot="19151225">
            <a:off x="4529777" y="3202417"/>
            <a:ext cx="2702406" cy="369332"/>
          </a:xfrm>
          <a:prstGeom prst="rect">
            <a:avLst/>
          </a:prstGeom>
          <a:solidFill>
            <a:schemeClr val="bg1"/>
          </a:solidFill>
        </p:spPr>
        <p:txBody>
          <a:bodyPr wrap="none" rtlCol="0">
            <a:spAutoFit/>
          </a:bodyPr>
          <a:lstStyle/>
          <a:p>
            <a:r>
              <a:rPr lang="en-GB" b="1">
                <a:solidFill>
                  <a:srgbClr val="FF0000"/>
                </a:solidFill>
              </a:rPr>
              <a:t>Federated Architecture</a:t>
            </a:r>
          </a:p>
        </p:txBody>
      </p:sp>
      <p:sp>
        <p:nvSpPr>
          <p:cNvPr id="484" name="Rectangle 483">
            <a:extLst>
              <a:ext uri="{FF2B5EF4-FFF2-40B4-BE49-F238E27FC236}">
                <a16:creationId xmlns:a16="http://schemas.microsoft.com/office/drawing/2014/main" id="{70FB0AF6-4CC2-18F2-179B-F10B9167DF68}"/>
              </a:ext>
            </a:extLst>
          </p:cNvPr>
          <p:cNvSpPr/>
          <p:nvPr/>
        </p:nvSpPr>
        <p:spPr bwMode="auto">
          <a:xfrm>
            <a:off x="1349194" y="937396"/>
            <a:ext cx="7804798" cy="18537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bg1"/>
                </a:solidFill>
                <a:effectLst/>
                <a:latin typeface="Arial" charset="0"/>
                <a:cs typeface="Arial" charset="0"/>
              </a:rPr>
              <a:t>New Control Plane &amp; Optimisation May Emerge to Handle </a:t>
            </a:r>
            <a:r>
              <a:rPr kumimoji="0" lang="en-GB" sz="1600" b="0" i="0" u="none" strike="noStrike" cap="none" normalizeH="0" baseline="0" err="1">
                <a:ln>
                  <a:noFill/>
                </a:ln>
                <a:solidFill>
                  <a:schemeClr val="bg1"/>
                </a:solidFill>
                <a:effectLst/>
                <a:latin typeface="Arial" charset="0"/>
                <a:cs typeface="Arial" charset="0"/>
              </a:rPr>
              <a:t>Multiplel</a:t>
            </a:r>
            <a:r>
              <a:rPr kumimoji="0" lang="en-GB" sz="1600" b="0" i="0" u="none" strike="noStrike" cap="none" normalizeH="0" baseline="0">
                <a:ln>
                  <a:noFill/>
                </a:ln>
                <a:solidFill>
                  <a:schemeClr val="bg1"/>
                </a:solidFill>
                <a:effectLst/>
                <a:latin typeface="Arial" charset="0"/>
                <a:cs typeface="Arial" charset="0"/>
              </a:rPr>
              <a:t> Engines</a:t>
            </a:r>
          </a:p>
        </p:txBody>
      </p:sp>
    </p:spTree>
    <p:extLst>
      <p:ext uri="{BB962C8B-B14F-4D97-AF65-F5344CB8AC3E}">
        <p14:creationId xmlns:p14="http://schemas.microsoft.com/office/powerpoint/2010/main" val="39524066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dissolve">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75"/>
                                        </p:tgtEl>
                                      </p:cBhvr>
                                    </p:animEffect>
                                    <p:set>
                                      <p:cBhvr>
                                        <p:cTn id="12" dur="1" fill="hold">
                                          <p:stCondLst>
                                            <p:cond delay="499"/>
                                          </p:stCondLst>
                                        </p:cTn>
                                        <p:tgtEl>
                                          <p:spTgt spid="475"/>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86"/>
                                        </p:tgtEl>
                                        <p:attrNameLst>
                                          <p:attrName>style.visibility</p:attrName>
                                        </p:attrNameLst>
                                      </p:cBhvr>
                                      <p:to>
                                        <p:strVal val="visible"/>
                                      </p:to>
                                    </p:set>
                                    <p:animEffect transition="in" filter="dissolve">
                                      <p:cBhvr>
                                        <p:cTn id="15" dur="500"/>
                                        <p:tgtEl>
                                          <p:spTgt spid="48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81"/>
                                        </p:tgtEl>
                                        <p:attrNameLst>
                                          <p:attrName>style.visibility</p:attrName>
                                        </p:attrNameLst>
                                      </p:cBhvr>
                                      <p:to>
                                        <p:strVal val="visible"/>
                                      </p:to>
                                    </p:set>
                                    <p:animEffect transition="in" filter="dissolve">
                                      <p:cBhvr>
                                        <p:cTn id="18" dur="500"/>
                                        <p:tgtEl>
                                          <p:spTgt spid="48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21"/>
                                        </p:tgtEl>
                                        <p:attrNameLst>
                                          <p:attrName>style.visibility</p:attrName>
                                        </p:attrNameLst>
                                      </p:cBhvr>
                                      <p:to>
                                        <p:strVal val="visible"/>
                                      </p:to>
                                    </p:set>
                                    <p:animEffect transition="in" filter="dissolve">
                                      <p:cBhvr>
                                        <p:cTn id="26" dur="500"/>
                                        <p:tgtEl>
                                          <p:spTgt spid="321"/>
                                        </p:tgtEl>
                                      </p:cBhvr>
                                    </p:animEffect>
                                  </p:childTnLst>
                                </p:cTn>
                              </p:par>
                              <p:par>
                                <p:cTn id="27" presetID="9" presetClass="entr" presetSubtype="0" fill="hold" nodeType="withEffect">
                                  <p:stCondLst>
                                    <p:cond delay="0"/>
                                  </p:stCondLst>
                                  <p:childTnLst>
                                    <p:set>
                                      <p:cBhvr>
                                        <p:cTn id="28" dur="1" fill="hold">
                                          <p:stCondLst>
                                            <p:cond delay="0"/>
                                          </p:stCondLst>
                                        </p:cTn>
                                        <p:tgtEl>
                                          <p:spTgt spid="520"/>
                                        </p:tgtEl>
                                        <p:attrNameLst>
                                          <p:attrName>style.visibility</p:attrName>
                                        </p:attrNameLst>
                                      </p:cBhvr>
                                      <p:to>
                                        <p:strVal val="visible"/>
                                      </p:to>
                                    </p:set>
                                    <p:animEffect transition="in" filter="dissolve">
                                      <p:cBhvr>
                                        <p:cTn id="29" dur="500"/>
                                        <p:tgtEl>
                                          <p:spTgt spid="5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96"/>
                                        </p:tgtEl>
                                        <p:attrNameLst>
                                          <p:attrName>style.visibility</p:attrName>
                                        </p:attrNameLst>
                                      </p:cBhvr>
                                      <p:to>
                                        <p:strVal val="visible"/>
                                      </p:to>
                                    </p:set>
                                    <p:animEffect transition="in" filter="dissolve">
                                      <p:cBhvr>
                                        <p:cTn id="34" dur="500"/>
                                        <p:tgtEl>
                                          <p:spTgt spid="69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84"/>
                                        </p:tgtEl>
                                        <p:attrNameLst>
                                          <p:attrName>style.visibility</p:attrName>
                                        </p:attrNameLst>
                                      </p:cBhvr>
                                      <p:to>
                                        <p:strVal val="visible"/>
                                      </p:to>
                                    </p:set>
                                    <p:animEffect transition="in" filter="dissolve">
                                      <p:cBhvr>
                                        <p:cTn id="39" dur="5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81" grpId="0"/>
      <p:bldP spid="696" grpId="0" animBg="1"/>
      <p:bldP spid="4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extBox 435">
            <a:extLst>
              <a:ext uri="{FF2B5EF4-FFF2-40B4-BE49-F238E27FC236}">
                <a16:creationId xmlns:a16="http://schemas.microsoft.com/office/drawing/2014/main" id="{90C7FA3D-D0D3-271F-8955-5AF7237F41C9}"/>
              </a:ext>
            </a:extLst>
          </p:cNvPr>
          <p:cNvSpPr txBox="1"/>
          <p:nvPr/>
        </p:nvSpPr>
        <p:spPr>
          <a:xfrm>
            <a:off x="8448270" y="5091983"/>
            <a:ext cx="866367" cy="461665"/>
          </a:xfrm>
          <a:prstGeom prst="rect">
            <a:avLst/>
          </a:prstGeom>
          <a:noFill/>
        </p:spPr>
        <p:txBody>
          <a:bodyPr wrap="square" rtlCol="0">
            <a:spAutoFit/>
          </a:bodyPr>
          <a:lstStyle/>
          <a:p>
            <a:r>
              <a:rPr lang="en-GB" sz="1200">
                <a:solidFill>
                  <a:schemeClr val="tx1"/>
                </a:solidFill>
              </a:rPr>
              <a:t>Parquet, ORC</a:t>
            </a:r>
            <a:r>
              <a:rPr lang="en-GB" sz="1200"/>
              <a:t> </a:t>
            </a:r>
            <a:r>
              <a:rPr lang="en-GB" sz="1200">
                <a:solidFill>
                  <a:schemeClr val="tx1"/>
                </a:solidFill>
              </a:rPr>
              <a:t>files</a:t>
            </a:r>
          </a:p>
        </p:txBody>
      </p:sp>
      <p:sp>
        <p:nvSpPr>
          <p:cNvPr id="2" name="Title 1">
            <a:extLst>
              <a:ext uri="{FF2B5EF4-FFF2-40B4-BE49-F238E27FC236}">
                <a16:creationId xmlns:a16="http://schemas.microsoft.com/office/drawing/2014/main" id="{81466D53-1BDF-E47E-5ECB-6D3D2478998A}"/>
              </a:ext>
            </a:extLst>
          </p:cNvPr>
          <p:cNvSpPr>
            <a:spLocks noGrp="1"/>
          </p:cNvSpPr>
          <p:nvPr>
            <p:ph type="title"/>
          </p:nvPr>
        </p:nvSpPr>
        <p:spPr/>
        <p:txBody>
          <a:bodyPr/>
          <a:lstStyle/>
          <a:p>
            <a:r>
              <a:rPr lang="en-GB" kern="0"/>
              <a:t>Data Virtualisation Can Be Used As Data Fabric To Build Virtual And Physical Data Products From Data In Multiple Sources Irrespective Of Data Architecture</a:t>
            </a:r>
            <a:endParaRPr lang="en-GB"/>
          </a:p>
        </p:txBody>
      </p:sp>
      <p:sp>
        <p:nvSpPr>
          <p:cNvPr id="4" name="Magnetic Disk 3">
            <a:extLst>
              <a:ext uri="{FF2B5EF4-FFF2-40B4-BE49-F238E27FC236}">
                <a16:creationId xmlns:a16="http://schemas.microsoft.com/office/drawing/2014/main" id="{7640C4A2-D789-B188-D812-D7A54E3CF33B}"/>
              </a:ext>
            </a:extLst>
          </p:cNvPr>
          <p:cNvSpPr/>
          <p:nvPr/>
        </p:nvSpPr>
        <p:spPr bwMode="auto">
          <a:xfrm>
            <a:off x="2777896" y="1875624"/>
            <a:ext cx="6963356" cy="2058433"/>
          </a:xfrm>
          <a:prstGeom prst="flowChartMagneticDisk">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a:cs typeface="Arial" charset="0"/>
            </a:endParaRPr>
          </a:p>
        </p:txBody>
      </p:sp>
      <p:grpSp>
        <p:nvGrpSpPr>
          <p:cNvPr id="6" name="Group 5">
            <a:extLst>
              <a:ext uri="{FF2B5EF4-FFF2-40B4-BE49-F238E27FC236}">
                <a16:creationId xmlns:a16="http://schemas.microsoft.com/office/drawing/2014/main" id="{F43BEB30-55F8-CFEB-E807-C1747A3201BB}"/>
              </a:ext>
            </a:extLst>
          </p:cNvPr>
          <p:cNvGrpSpPr/>
          <p:nvPr/>
        </p:nvGrpSpPr>
        <p:grpSpPr>
          <a:xfrm>
            <a:off x="642359" y="2421890"/>
            <a:ext cx="2158118" cy="1297406"/>
            <a:chOff x="-562500" y="2924926"/>
            <a:chExt cx="2158118" cy="1297406"/>
          </a:xfrm>
        </p:grpSpPr>
        <p:sp>
          <p:nvSpPr>
            <p:cNvPr id="7" name="Line 27">
              <a:extLst>
                <a:ext uri="{FF2B5EF4-FFF2-40B4-BE49-F238E27FC236}">
                  <a16:creationId xmlns:a16="http://schemas.microsoft.com/office/drawing/2014/main" id="{E95CAA1C-767B-D8B7-DFAB-49067B325869}"/>
                </a:ext>
              </a:extLst>
            </p:cNvPr>
            <p:cNvSpPr>
              <a:spLocks noChangeShapeType="1"/>
            </p:cNvSpPr>
            <p:nvPr/>
          </p:nvSpPr>
          <p:spPr bwMode="auto">
            <a:xfrm>
              <a:off x="1138644" y="3454093"/>
              <a:ext cx="317500" cy="0"/>
            </a:xfrm>
            <a:prstGeom prst="line">
              <a:avLst/>
            </a:prstGeom>
            <a:noFill/>
            <a:ln w="9525">
              <a:solidFill>
                <a:schemeClr val="tx1"/>
              </a:solidFill>
              <a:round/>
              <a:headEnd/>
              <a:tailEnd type="triangle" w="med" len="med"/>
            </a:ln>
            <a:effectLst/>
          </p:spPr>
          <p:txBody>
            <a:bodyPr/>
            <a:lstStyle/>
            <a:p>
              <a:pPr algn="ctr"/>
              <a:endParaRPr lang="en-GB">
                <a:solidFill>
                  <a:srgbClr val="FFFFFF"/>
                </a:solidFill>
                <a:cs typeface="+mn-cs"/>
              </a:endParaRPr>
            </a:p>
          </p:txBody>
        </p:sp>
        <p:sp>
          <p:nvSpPr>
            <p:cNvPr id="8" name="Text Box 28">
              <a:extLst>
                <a:ext uri="{FF2B5EF4-FFF2-40B4-BE49-F238E27FC236}">
                  <a16:creationId xmlns:a16="http://schemas.microsoft.com/office/drawing/2014/main" id="{99406B22-DFA7-DDCA-3EE2-DD35EC7F80B6}"/>
                </a:ext>
              </a:extLst>
            </p:cNvPr>
            <p:cNvSpPr txBox="1">
              <a:spLocks noChangeArrowheads="1"/>
            </p:cNvSpPr>
            <p:nvPr/>
          </p:nvSpPr>
          <p:spPr bwMode="auto">
            <a:xfrm>
              <a:off x="-562500" y="3576001"/>
              <a:ext cx="2158118" cy="646331"/>
            </a:xfrm>
            <a:prstGeom prst="rect">
              <a:avLst/>
            </a:prstGeom>
            <a:noFill/>
            <a:ln w="9525">
              <a:noFill/>
              <a:miter lim="800000"/>
              <a:headEnd/>
              <a:tailEnd/>
            </a:ln>
            <a:effectLst/>
          </p:spPr>
          <p:txBody>
            <a:bodyPr wrap="square">
              <a:spAutoFit/>
            </a:bodyPr>
            <a:lstStyle/>
            <a:p>
              <a:pPr algn="ctr"/>
              <a:r>
                <a:rPr lang="en-GB" sz="1200">
                  <a:solidFill>
                    <a:srgbClr val="000000"/>
                  </a:solidFill>
                </a:rPr>
                <a:t>Virtual views &amp; mappings </a:t>
              </a:r>
            </a:p>
            <a:p>
              <a:pPr algn="ctr"/>
              <a:r>
                <a:rPr lang="en-GB" sz="1200">
                  <a:solidFill>
                    <a:srgbClr val="000000"/>
                  </a:solidFill>
                </a:rPr>
                <a:t>Common </a:t>
              </a:r>
              <a:r>
                <a:rPr lang="en-GB" sz="1200">
                  <a:solidFill>
                    <a:srgbClr val="000000"/>
                  </a:solidFill>
                  <a:cs typeface="+mn-cs"/>
                </a:rPr>
                <a:t>business terms for a c</a:t>
              </a:r>
              <a:r>
                <a:rPr lang="en-GB" sz="1200">
                  <a:solidFill>
                    <a:srgbClr val="000000"/>
                  </a:solidFill>
                </a:rPr>
                <a:t>ommon semantic layer</a:t>
              </a:r>
              <a:r>
                <a:rPr lang="en-GB" sz="1200">
                  <a:solidFill>
                    <a:srgbClr val="000000"/>
                  </a:solidFill>
                  <a:cs typeface="+mn-cs"/>
                </a:rPr>
                <a:t> </a:t>
              </a:r>
            </a:p>
          </p:txBody>
        </p:sp>
        <p:sp>
          <p:nvSpPr>
            <p:cNvPr id="9" name="TextBox 8">
              <a:extLst>
                <a:ext uri="{FF2B5EF4-FFF2-40B4-BE49-F238E27FC236}">
                  <a16:creationId xmlns:a16="http://schemas.microsoft.com/office/drawing/2014/main" id="{EF0EBC08-E791-95AA-31C8-1FA580EBEB28}"/>
                </a:ext>
              </a:extLst>
            </p:cNvPr>
            <p:cNvSpPr txBox="1"/>
            <p:nvPr/>
          </p:nvSpPr>
          <p:spPr>
            <a:xfrm>
              <a:off x="284922" y="2924926"/>
              <a:ext cx="930063" cy="307777"/>
            </a:xfrm>
            <a:prstGeom prst="rect">
              <a:avLst/>
            </a:prstGeom>
            <a:noFill/>
          </p:spPr>
          <p:txBody>
            <a:bodyPr wrap="none" rtlCol="0">
              <a:spAutoFit/>
            </a:bodyPr>
            <a:lstStyle/>
            <a:p>
              <a:r>
                <a:rPr lang="en-US" sz="1400">
                  <a:solidFill>
                    <a:schemeClr val="tx1"/>
                  </a:solidFill>
                </a:rPr>
                <a:t>metadata</a:t>
              </a:r>
            </a:p>
          </p:txBody>
        </p:sp>
        <p:sp>
          <p:nvSpPr>
            <p:cNvPr id="10" name="Magnetic Disk 9">
              <a:extLst>
                <a:ext uri="{FF2B5EF4-FFF2-40B4-BE49-F238E27FC236}">
                  <a16:creationId xmlns:a16="http://schemas.microsoft.com/office/drawing/2014/main" id="{4F8B8BD2-6AD5-5F3B-7130-E4FD030E3BCB}"/>
                </a:ext>
              </a:extLst>
            </p:cNvPr>
            <p:cNvSpPr/>
            <p:nvPr/>
          </p:nvSpPr>
          <p:spPr bwMode="auto">
            <a:xfrm>
              <a:off x="340829" y="3232550"/>
              <a:ext cx="712797" cy="397933"/>
            </a:xfrm>
            <a:prstGeom prst="flowChartMagneticDisk">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a:cs typeface="Arial" charset="0"/>
              </a:endParaRPr>
            </a:p>
          </p:txBody>
        </p:sp>
      </p:grpSp>
      <p:grpSp>
        <p:nvGrpSpPr>
          <p:cNvPr id="37" name="Group 36">
            <a:extLst>
              <a:ext uri="{FF2B5EF4-FFF2-40B4-BE49-F238E27FC236}">
                <a16:creationId xmlns:a16="http://schemas.microsoft.com/office/drawing/2014/main" id="{22C07959-88BB-0D09-5989-86C015398655}"/>
              </a:ext>
            </a:extLst>
          </p:cNvPr>
          <p:cNvGrpSpPr/>
          <p:nvPr/>
        </p:nvGrpSpPr>
        <p:grpSpPr>
          <a:xfrm>
            <a:off x="3394690" y="5264890"/>
            <a:ext cx="492890" cy="165602"/>
            <a:chOff x="2443781" y="3629622"/>
            <a:chExt cx="467148" cy="129179"/>
          </a:xfrm>
        </p:grpSpPr>
        <p:pic>
          <p:nvPicPr>
            <p:cNvPr id="38" name="Picture 37">
              <a:extLst>
                <a:ext uri="{FF2B5EF4-FFF2-40B4-BE49-F238E27FC236}">
                  <a16:creationId xmlns:a16="http://schemas.microsoft.com/office/drawing/2014/main" id="{9A81C558-85F0-9DFE-7FAD-43B48269D7D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443781" y="3632690"/>
              <a:ext cx="112563" cy="126111"/>
            </a:xfrm>
            <a:prstGeom prst="rect">
              <a:avLst/>
            </a:prstGeom>
          </p:spPr>
        </p:pic>
        <p:pic>
          <p:nvPicPr>
            <p:cNvPr id="39" name="Picture 38">
              <a:extLst>
                <a:ext uri="{FF2B5EF4-FFF2-40B4-BE49-F238E27FC236}">
                  <a16:creationId xmlns:a16="http://schemas.microsoft.com/office/drawing/2014/main" id="{30489991-C874-712B-D7CF-35465F921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2783462" y="3639025"/>
              <a:ext cx="127467" cy="118427"/>
            </a:xfrm>
            <a:prstGeom prst="rect">
              <a:avLst/>
            </a:prstGeom>
          </p:spPr>
        </p:pic>
        <p:pic>
          <p:nvPicPr>
            <p:cNvPr id="40" name="Picture 39">
              <a:extLst>
                <a:ext uri="{FF2B5EF4-FFF2-40B4-BE49-F238E27FC236}">
                  <a16:creationId xmlns:a16="http://schemas.microsoft.com/office/drawing/2014/main" id="{70F4F77A-1022-94BE-15DB-259AE133D36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2626932" y="3629622"/>
              <a:ext cx="101642" cy="124225"/>
            </a:xfrm>
            <a:prstGeom prst="rect">
              <a:avLst/>
            </a:prstGeom>
          </p:spPr>
        </p:pic>
      </p:grpSp>
      <p:sp>
        <p:nvSpPr>
          <p:cNvPr id="96" name="Rectangle 95">
            <a:extLst>
              <a:ext uri="{FF2B5EF4-FFF2-40B4-BE49-F238E27FC236}">
                <a16:creationId xmlns:a16="http://schemas.microsoft.com/office/drawing/2014/main" id="{A27F712B-DFEC-2CA1-6058-E4738D8EF030}"/>
              </a:ext>
            </a:extLst>
          </p:cNvPr>
          <p:cNvSpPr/>
          <p:nvPr/>
        </p:nvSpPr>
        <p:spPr bwMode="auto">
          <a:xfrm>
            <a:off x="2477195" y="5871014"/>
            <a:ext cx="8105236" cy="71007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99" name="Can 98">
            <a:extLst>
              <a:ext uri="{FF2B5EF4-FFF2-40B4-BE49-F238E27FC236}">
                <a16:creationId xmlns:a16="http://schemas.microsoft.com/office/drawing/2014/main" id="{2AEAF605-A813-1618-F97F-955D34B173C6}"/>
              </a:ext>
            </a:extLst>
          </p:cNvPr>
          <p:cNvSpPr/>
          <p:nvPr/>
        </p:nvSpPr>
        <p:spPr bwMode="gray">
          <a:xfrm>
            <a:off x="9057591" y="5948021"/>
            <a:ext cx="335812" cy="177678"/>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74293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1028" name="Picture 4">
            <a:extLst>
              <a:ext uri="{FF2B5EF4-FFF2-40B4-BE49-F238E27FC236}">
                <a16:creationId xmlns:a16="http://schemas.microsoft.com/office/drawing/2014/main" id="{1EE21E4D-F4C6-AFC0-224C-BCF0F8311C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3677" y="6057239"/>
            <a:ext cx="203835" cy="33054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F7EF195C-EBB8-9797-0010-8F594AD1A2DE}"/>
              </a:ext>
            </a:extLst>
          </p:cNvPr>
          <p:cNvSpPr txBox="1"/>
          <p:nvPr/>
        </p:nvSpPr>
        <p:spPr bwMode="gray">
          <a:xfrm>
            <a:off x="9086148" y="6260191"/>
            <a:ext cx="573209" cy="242067"/>
          </a:xfrm>
          <a:prstGeom prst="rect">
            <a:avLst/>
          </a:prstGeom>
          <a:noFill/>
        </p:spPr>
        <p:txBody>
          <a:bodyPr wrap="none" rtlCol="0">
            <a:spAutoFit/>
          </a:bodyPr>
          <a:lstStyle/>
          <a:p>
            <a:pPr marL="0" marR="0" lvl="0" indent="0" algn="ctr" defTabSz="7429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charset="0"/>
                <a:ea typeface="+mn-ea"/>
                <a:cs typeface="Arial" charset="0"/>
              </a:rPr>
              <a:t>Files</a:t>
            </a:r>
          </a:p>
        </p:txBody>
      </p:sp>
      <p:sp>
        <p:nvSpPr>
          <p:cNvPr id="102" name="TextBox 101">
            <a:extLst>
              <a:ext uri="{FF2B5EF4-FFF2-40B4-BE49-F238E27FC236}">
                <a16:creationId xmlns:a16="http://schemas.microsoft.com/office/drawing/2014/main" id="{65564DF9-66A5-0E04-1A22-6A11B6BAE970}"/>
              </a:ext>
            </a:extLst>
          </p:cNvPr>
          <p:cNvSpPr txBox="1"/>
          <p:nvPr/>
        </p:nvSpPr>
        <p:spPr bwMode="gray">
          <a:xfrm>
            <a:off x="9418252" y="6223912"/>
            <a:ext cx="1244926" cy="278346"/>
          </a:xfrm>
          <a:prstGeom prst="rect">
            <a:avLst/>
          </a:prstGeom>
          <a:noFill/>
        </p:spPr>
        <p:txBody>
          <a:bodyPr wrap="square" rtlCol="0">
            <a:spAutoFit/>
          </a:bodyPr>
          <a:lstStyle/>
          <a:p>
            <a:pPr marL="0" marR="0" lvl="0" indent="0" algn="ctr" defTabSz="742931" rtl="0" eaLnBrk="1" fontAlgn="auto" latinLnBrk="0" hangingPunct="1">
              <a:lnSpc>
                <a:spcPts val="156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charset="0"/>
                <a:ea typeface="+mn-ea"/>
                <a:cs typeface="Arial" charset="0"/>
              </a:rPr>
              <a:t>office data</a:t>
            </a:r>
          </a:p>
        </p:txBody>
      </p:sp>
      <p:sp>
        <p:nvSpPr>
          <p:cNvPr id="103" name="TextBox 24">
            <a:extLst>
              <a:ext uri="{FF2B5EF4-FFF2-40B4-BE49-F238E27FC236}">
                <a16:creationId xmlns:a16="http://schemas.microsoft.com/office/drawing/2014/main" id="{7476C762-CF9B-67CC-83F8-EC34C5A80E14}"/>
              </a:ext>
            </a:extLst>
          </p:cNvPr>
          <p:cNvSpPr txBox="1"/>
          <p:nvPr/>
        </p:nvSpPr>
        <p:spPr bwMode="gray">
          <a:xfrm>
            <a:off x="7374718" y="6260191"/>
            <a:ext cx="647184" cy="242067"/>
          </a:xfrm>
          <a:prstGeom prst="rect">
            <a:avLst/>
          </a:prstGeom>
          <a:noFill/>
        </p:spPr>
        <p:txBody>
          <a:bodyPr wrap="none" rtlCol="0">
            <a:spAutoFit/>
          </a:bodyPr>
          <a:lstStyle/>
          <a:p>
            <a:pPr marL="0" marR="0" lvl="0" indent="0" algn="ctr" defTabSz="742931"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charset="0"/>
                <a:ea typeface="+mn-ea"/>
                <a:cs typeface="Arial" charset="0"/>
              </a:rPr>
              <a:t>social</a:t>
            </a:r>
          </a:p>
        </p:txBody>
      </p:sp>
      <p:sp>
        <p:nvSpPr>
          <p:cNvPr id="104" name="TextBox 23">
            <a:extLst>
              <a:ext uri="{FF2B5EF4-FFF2-40B4-BE49-F238E27FC236}">
                <a16:creationId xmlns:a16="http://schemas.microsoft.com/office/drawing/2014/main" id="{7D20FA25-1DBF-02AF-E69B-19583CD74EB2}"/>
              </a:ext>
            </a:extLst>
          </p:cNvPr>
          <p:cNvSpPr txBox="1"/>
          <p:nvPr/>
        </p:nvSpPr>
        <p:spPr bwMode="gray">
          <a:xfrm>
            <a:off x="4360663" y="6345488"/>
            <a:ext cx="867097" cy="169277"/>
          </a:xfrm>
          <a:prstGeom prst="rect">
            <a:avLst/>
          </a:prstGeom>
          <a:noFill/>
        </p:spPr>
        <p:txBody>
          <a:bodyPr wrap="square" lIns="0" tIns="0" rIns="0" bIns="0" anchor="ctr" anchorCtr="0">
            <a:spAutoFit/>
          </a:bodyPr>
          <a:lstStyle>
            <a:defPPr>
              <a:defRPr lang="en-US"/>
            </a:defPPr>
            <a:lvl1pPr marR="0" lvl="0" indent="0" algn="ctr" fontAlgn="base">
              <a:lnSpc>
                <a:spcPct val="100000"/>
              </a:lnSpc>
              <a:spcBef>
                <a:spcPct val="0"/>
              </a:spcBef>
              <a:spcAft>
                <a:spcPct val="0"/>
              </a:spcAft>
              <a:buClrTx/>
              <a:buSzTx/>
              <a:buFontTx/>
              <a:buNone/>
              <a:tabLst/>
              <a:defRPr kumimoji="0" sz="1200" b="0" i="0" u="none" strike="noStrike" cap="none" spc="0" normalizeH="0" baseline="0">
                <a:ln>
                  <a:noFill/>
                </a:ln>
                <a:solidFill>
                  <a:schemeClr val="tx1">
                    <a:lumMod val="85000"/>
                    <a:lumOff val="15000"/>
                  </a:schemeClr>
                </a:solidFill>
                <a:effectLst/>
                <a:uLnTx/>
                <a:uFillTx/>
                <a:latin typeface="Arial" charset="0"/>
                <a:cs typeface="Arial" charset="0"/>
              </a:defRPr>
            </a:lvl1pPr>
          </a:lstStyle>
          <a:p>
            <a:r>
              <a:rPr lang="en-US" sz="1100"/>
              <a:t>SaaS App</a:t>
            </a:r>
          </a:p>
        </p:txBody>
      </p:sp>
      <p:pic>
        <p:nvPicPr>
          <p:cNvPr id="105" name="Picture 104">
            <a:extLst>
              <a:ext uri="{FF2B5EF4-FFF2-40B4-BE49-F238E27FC236}">
                <a16:creationId xmlns:a16="http://schemas.microsoft.com/office/drawing/2014/main" id="{D7966F52-36E6-3904-2F8C-B9BD3C4200C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7865974" y="5933040"/>
            <a:ext cx="331385" cy="2610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6" name="Picture 105">
            <a:extLst>
              <a:ext uri="{FF2B5EF4-FFF2-40B4-BE49-F238E27FC236}">
                <a16:creationId xmlns:a16="http://schemas.microsoft.com/office/drawing/2014/main" id="{5FC61B7E-A829-0F86-B97B-11E8625C65DC}"/>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gray">
          <a:xfrm>
            <a:off x="7525812" y="5934550"/>
            <a:ext cx="334804" cy="261047"/>
          </a:xfrm>
          <a:prstGeom prst="rect">
            <a:avLst/>
          </a:prstGeom>
        </p:spPr>
      </p:pic>
      <p:pic>
        <p:nvPicPr>
          <p:cNvPr id="107" name="Picture 106">
            <a:extLst>
              <a:ext uri="{FF2B5EF4-FFF2-40B4-BE49-F238E27FC236}">
                <a16:creationId xmlns:a16="http://schemas.microsoft.com/office/drawing/2014/main" id="{C4FFF5AB-10F7-7206-C53A-5B0CAC372ED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184994" y="5929108"/>
            <a:ext cx="351281" cy="276720"/>
          </a:xfrm>
          <a:prstGeom prst="rect">
            <a:avLst/>
          </a:prstGeom>
        </p:spPr>
      </p:pic>
      <p:sp>
        <p:nvSpPr>
          <p:cNvPr id="108" name="Can 107">
            <a:extLst>
              <a:ext uri="{FF2B5EF4-FFF2-40B4-BE49-F238E27FC236}">
                <a16:creationId xmlns:a16="http://schemas.microsoft.com/office/drawing/2014/main" id="{1E562BEC-4052-23C8-94F7-419EF685CEB1}"/>
              </a:ext>
            </a:extLst>
          </p:cNvPr>
          <p:cNvSpPr/>
          <p:nvPr/>
        </p:nvSpPr>
        <p:spPr bwMode="gray">
          <a:xfrm>
            <a:off x="9245432" y="6022389"/>
            <a:ext cx="335812" cy="177678"/>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74293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109" name="Picture 108">
            <a:extLst>
              <a:ext uri="{FF2B5EF4-FFF2-40B4-BE49-F238E27FC236}">
                <a16:creationId xmlns:a16="http://schemas.microsoft.com/office/drawing/2014/main" id="{D41FDA1A-6760-0C94-6DFF-ABAE8A8926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9742213" y="5942940"/>
            <a:ext cx="284675" cy="219020"/>
          </a:xfrm>
          <a:prstGeom prst="rect">
            <a:avLst/>
          </a:prstGeom>
        </p:spPr>
      </p:pic>
      <p:pic>
        <p:nvPicPr>
          <p:cNvPr id="110" name="Picture 109">
            <a:extLst>
              <a:ext uri="{FF2B5EF4-FFF2-40B4-BE49-F238E27FC236}">
                <a16:creationId xmlns:a16="http://schemas.microsoft.com/office/drawing/2014/main" id="{8B4442C0-A102-4BB1-640D-31E3DC0AC6B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bwMode="gray">
          <a:xfrm>
            <a:off x="10028643" y="6018077"/>
            <a:ext cx="276964" cy="213300"/>
          </a:xfrm>
          <a:prstGeom prst="rect">
            <a:avLst/>
          </a:prstGeom>
        </p:spPr>
      </p:pic>
      <p:sp>
        <p:nvSpPr>
          <p:cNvPr id="111" name="Can 110">
            <a:extLst>
              <a:ext uri="{FF2B5EF4-FFF2-40B4-BE49-F238E27FC236}">
                <a16:creationId xmlns:a16="http://schemas.microsoft.com/office/drawing/2014/main" id="{660F29DD-6FC4-EE6B-8A90-2CA894F9E14E}"/>
              </a:ext>
            </a:extLst>
          </p:cNvPr>
          <p:cNvSpPr/>
          <p:nvPr/>
        </p:nvSpPr>
        <p:spPr bwMode="gray">
          <a:xfrm>
            <a:off x="8309472" y="5934590"/>
            <a:ext cx="654692" cy="274574"/>
          </a:xfrm>
          <a:prstGeom prst="can">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74293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Calibri"/>
              <a:ea typeface="+mn-ea"/>
              <a:cs typeface="Arial" charset="0"/>
            </a:endParaRPr>
          </a:p>
        </p:txBody>
      </p:sp>
      <p:sp>
        <p:nvSpPr>
          <p:cNvPr id="112" name="TextBox 111">
            <a:extLst>
              <a:ext uri="{FF2B5EF4-FFF2-40B4-BE49-F238E27FC236}">
                <a16:creationId xmlns:a16="http://schemas.microsoft.com/office/drawing/2014/main" id="{3F8F26C5-65D2-25E6-523F-80542A797BF4}"/>
              </a:ext>
            </a:extLst>
          </p:cNvPr>
          <p:cNvSpPr txBox="1"/>
          <p:nvPr/>
        </p:nvSpPr>
        <p:spPr>
          <a:xfrm>
            <a:off x="10520470" y="6019978"/>
            <a:ext cx="1239442" cy="307777"/>
          </a:xfrm>
          <a:prstGeom prst="rect">
            <a:avLst/>
          </a:prstGeom>
          <a:noFill/>
        </p:spPr>
        <p:txBody>
          <a:bodyPr wrap="none" rtlCol="0">
            <a:spAutoFit/>
          </a:bodyPr>
          <a:lstStyle/>
          <a:p>
            <a:r>
              <a:rPr lang="en-GB" sz="1400">
                <a:solidFill>
                  <a:schemeClr val="tx1"/>
                </a:solidFill>
              </a:rPr>
              <a:t>Data sources</a:t>
            </a:r>
          </a:p>
        </p:txBody>
      </p:sp>
      <p:sp>
        <p:nvSpPr>
          <p:cNvPr id="113" name="Magnetic Disk 112">
            <a:extLst>
              <a:ext uri="{FF2B5EF4-FFF2-40B4-BE49-F238E27FC236}">
                <a16:creationId xmlns:a16="http://schemas.microsoft.com/office/drawing/2014/main" id="{C2E1B0F8-8B23-FEB8-1665-408ED6FA04F8}"/>
              </a:ext>
            </a:extLst>
          </p:cNvPr>
          <p:cNvSpPr/>
          <p:nvPr/>
        </p:nvSpPr>
        <p:spPr bwMode="auto">
          <a:xfrm>
            <a:off x="2769678" y="5938548"/>
            <a:ext cx="674537" cy="406592"/>
          </a:xfrm>
          <a:prstGeom prst="flowChartMagneticDisk">
            <a:avLst/>
          </a:prstGeom>
          <a:solidFill>
            <a:schemeClr val="bg1">
              <a:lumMod val="95000"/>
            </a:scheme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defTabSz="742931"/>
            <a:endParaRPr lang="en-US" sz="1100" kern="0">
              <a:solidFill>
                <a:sysClr val="window" lastClr="FFFFFF"/>
              </a:solidFill>
              <a:latin typeface="Calibri"/>
              <a:cs typeface="Arial" charset="0"/>
            </a:endParaRPr>
          </a:p>
        </p:txBody>
      </p:sp>
      <p:sp>
        <p:nvSpPr>
          <p:cNvPr id="114" name="TextBox 113">
            <a:extLst>
              <a:ext uri="{FF2B5EF4-FFF2-40B4-BE49-F238E27FC236}">
                <a16:creationId xmlns:a16="http://schemas.microsoft.com/office/drawing/2014/main" id="{FE162D63-1EDD-16D7-8229-CAC65717C9AD}"/>
              </a:ext>
            </a:extLst>
          </p:cNvPr>
          <p:cNvSpPr txBox="1"/>
          <p:nvPr/>
        </p:nvSpPr>
        <p:spPr>
          <a:xfrm>
            <a:off x="2733112" y="6320422"/>
            <a:ext cx="788374" cy="198366"/>
          </a:xfrm>
          <a:prstGeom prst="rect">
            <a:avLst/>
          </a:prstGeom>
          <a:noFill/>
        </p:spPr>
        <p:txBody>
          <a:bodyPr wrap="none" rtlCol="0">
            <a:spAutoFit/>
          </a:bodyPr>
          <a:lstStyle/>
          <a:p>
            <a:pPr algn="ctr"/>
            <a:r>
              <a:rPr lang="en-GB" sz="1100"/>
              <a:t>MongoDB</a:t>
            </a:r>
          </a:p>
        </p:txBody>
      </p:sp>
      <p:grpSp>
        <p:nvGrpSpPr>
          <p:cNvPr id="115" name="Group 18">
            <a:extLst>
              <a:ext uri="{FF2B5EF4-FFF2-40B4-BE49-F238E27FC236}">
                <a16:creationId xmlns:a16="http://schemas.microsoft.com/office/drawing/2014/main" id="{5EED5307-DC49-A3BD-45DE-8B7E72685B34}"/>
              </a:ext>
            </a:extLst>
          </p:cNvPr>
          <p:cNvGrpSpPr>
            <a:grpSpLocks/>
          </p:cNvGrpSpPr>
          <p:nvPr/>
        </p:nvGrpSpPr>
        <p:grpSpPr bwMode="auto">
          <a:xfrm>
            <a:off x="2929608" y="6079127"/>
            <a:ext cx="362812" cy="242974"/>
            <a:chOff x="681" y="3660"/>
            <a:chExt cx="457" cy="428"/>
          </a:xfrm>
        </p:grpSpPr>
        <p:sp>
          <p:nvSpPr>
            <p:cNvPr id="116" name="Rectangle 19">
              <a:extLst>
                <a:ext uri="{FF2B5EF4-FFF2-40B4-BE49-F238E27FC236}">
                  <a16:creationId xmlns:a16="http://schemas.microsoft.com/office/drawing/2014/main" id="{871D5803-21AF-DD74-3E36-D37E6CF7A3D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17" name="Rectangle 20">
              <a:extLst>
                <a:ext uri="{FF2B5EF4-FFF2-40B4-BE49-F238E27FC236}">
                  <a16:creationId xmlns:a16="http://schemas.microsoft.com/office/drawing/2014/main" id="{2039FC4F-B2F7-1514-14E5-AD420F2E6DD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prstDash val="solid"/>
              <a:miter lim="800000"/>
              <a:headEnd/>
              <a:tailEnd/>
            </a:ln>
            <a:effectLst/>
          </p:spPr>
          <p:txBody>
            <a:bodyPr wrap="none" anchor="ctr"/>
            <a:lstStyle/>
            <a:p>
              <a:endParaRPr lang="en-GB"/>
            </a:p>
          </p:txBody>
        </p:sp>
        <p:sp>
          <p:nvSpPr>
            <p:cNvPr id="118" name="Line 22">
              <a:extLst>
                <a:ext uri="{FF2B5EF4-FFF2-40B4-BE49-F238E27FC236}">
                  <a16:creationId xmlns:a16="http://schemas.microsoft.com/office/drawing/2014/main" id="{4CFA7AD3-3EE7-B01C-8E18-B426BFCD3662}"/>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19" name="Line 24">
              <a:extLst>
                <a:ext uri="{FF2B5EF4-FFF2-40B4-BE49-F238E27FC236}">
                  <a16:creationId xmlns:a16="http://schemas.microsoft.com/office/drawing/2014/main" id="{2989DD0F-F130-387D-76A3-9CF15944D527}"/>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grpSp>
      <p:sp>
        <p:nvSpPr>
          <p:cNvPr id="120" name="TextBox 119">
            <a:extLst>
              <a:ext uri="{FF2B5EF4-FFF2-40B4-BE49-F238E27FC236}">
                <a16:creationId xmlns:a16="http://schemas.microsoft.com/office/drawing/2014/main" id="{5745E46E-5D66-3B77-F598-97E969760F47}"/>
              </a:ext>
            </a:extLst>
          </p:cNvPr>
          <p:cNvSpPr txBox="1"/>
          <p:nvPr/>
        </p:nvSpPr>
        <p:spPr>
          <a:xfrm>
            <a:off x="2981419" y="6139022"/>
            <a:ext cx="347737" cy="93349"/>
          </a:xfrm>
          <a:prstGeom prst="rect">
            <a:avLst/>
          </a:prstGeom>
          <a:noFill/>
        </p:spPr>
        <p:txBody>
          <a:bodyPr wrap="square" lIns="0" tIns="0" rIns="0" bIns="0" anchor="ctr" anchorCtr="0">
            <a:spAutoFit/>
          </a:bodyPr>
          <a:lstStyle/>
          <a:p>
            <a:pPr algn="ctr"/>
            <a:r>
              <a:rPr lang="en-GB" sz="800"/>
              <a:t>JSON</a:t>
            </a:r>
          </a:p>
        </p:txBody>
      </p:sp>
      <p:sp>
        <p:nvSpPr>
          <p:cNvPr id="121" name="TextBox 120">
            <a:extLst>
              <a:ext uri="{FF2B5EF4-FFF2-40B4-BE49-F238E27FC236}">
                <a16:creationId xmlns:a16="http://schemas.microsoft.com/office/drawing/2014/main" id="{5D8A752A-7166-E655-0BD0-863DA30B0F1D}"/>
              </a:ext>
            </a:extLst>
          </p:cNvPr>
          <p:cNvSpPr txBox="1"/>
          <p:nvPr/>
        </p:nvSpPr>
        <p:spPr>
          <a:xfrm>
            <a:off x="2975336" y="6233583"/>
            <a:ext cx="347737" cy="93349"/>
          </a:xfrm>
          <a:prstGeom prst="rect">
            <a:avLst/>
          </a:prstGeom>
          <a:noFill/>
        </p:spPr>
        <p:txBody>
          <a:bodyPr wrap="square" lIns="0" tIns="0" rIns="0" bIns="0" anchor="ctr" anchorCtr="0">
            <a:spAutoFit/>
          </a:bodyPr>
          <a:lstStyle/>
          <a:p>
            <a:pPr algn="ctr"/>
            <a:r>
              <a:rPr lang="en-GB" sz="800"/>
              <a:t>JSON</a:t>
            </a:r>
          </a:p>
        </p:txBody>
      </p:sp>
      <p:sp>
        <p:nvSpPr>
          <p:cNvPr id="122" name="Magnetic Disk 121">
            <a:extLst>
              <a:ext uri="{FF2B5EF4-FFF2-40B4-BE49-F238E27FC236}">
                <a16:creationId xmlns:a16="http://schemas.microsoft.com/office/drawing/2014/main" id="{B5314D57-63E2-3A3B-C08E-2BDA7BF58601}"/>
              </a:ext>
            </a:extLst>
          </p:cNvPr>
          <p:cNvSpPr/>
          <p:nvPr/>
        </p:nvSpPr>
        <p:spPr bwMode="auto">
          <a:xfrm>
            <a:off x="6284882" y="5895710"/>
            <a:ext cx="674537" cy="406592"/>
          </a:xfrm>
          <a:prstGeom prst="flowChartMagneticDisk">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a:cs typeface="Arial" charset="0"/>
            </a:endParaRPr>
          </a:p>
        </p:txBody>
      </p:sp>
      <p:grpSp>
        <p:nvGrpSpPr>
          <p:cNvPr id="123" name="Group 18">
            <a:extLst>
              <a:ext uri="{FF2B5EF4-FFF2-40B4-BE49-F238E27FC236}">
                <a16:creationId xmlns:a16="http://schemas.microsoft.com/office/drawing/2014/main" id="{0D3A6BB9-85DA-F655-9EE8-2BDF1BE7F6F5}"/>
              </a:ext>
            </a:extLst>
          </p:cNvPr>
          <p:cNvGrpSpPr>
            <a:grpSpLocks/>
          </p:cNvGrpSpPr>
          <p:nvPr/>
        </p:nvGrpSpPr>
        <p:grpSpPr bwMode="auto">
          <a:xfrm>
            <a:off x="6327244" y="6052243"/>
            <a:ext cx="217518" cy="208729"/>
            <a:chOff x="674" y="3660"/>
            <a:chExt cx="464" cy="428"/>
          </a:xfrm>
        </p:grpSpPr>
        <p:sp>
          <p:nvSpPr>
            <p:cNvPr id="124" name="Rectangle 19">
              <a:extLst>
                <a:ext uri="{FF2B5EF4-FFF2-40B4-BE49-F238E27FC236}">
                  <a16:creationId xmlns:a16="http://schemas.microsoft.com/office/drawing/2014/main" id="{BF2B9F44-66A0-303D-1079-556D2CB2285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25" name="Rectangle 20">
              <a:extLst>
                <a:ext uri="{FF2B5EF4-FFF2-40B4-BE49-F238E27FC236}">
                  <a16:creationId xmlns:a16="http://schemas.microsoft.com/office/drawing/2014/main" id="{ABE2707A-0F14-0CB7-08C7-1B09730885F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prstDash val="solid"/>
              <a:miter lim="800000"/>
              <a:headEnd/>
              <a:tailEnd/>
            </a:ln>
            <a:effectLst/>
          </p:spPr>
          <p:txBody>
            <a:bodyPr wrap="none" anchor="ctr"/>
            <a:lstStyle/>
            <a:p>
              <a:endParaRPr lang="en-GB"/>
            </a:p>
          </p:txBody>
        </p:sp>
        <p:sp>
          <p:nvSpPr>
            <p:cNvPr id="126" name="Line 21">
              <a:extLst>
                <a:ext uri="{FF2B5EF4-FFF2-40B4-BE49-F238E27FC236}">
                  <a16:creationId xmlns:a16="http://schemas.microsoft.com/office/drawing/2014/main" id="{914BF9BD-EB46-1789-48B7-0F1E71CC4CC8}"/>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127" name="Line 22">
              <a:extLst>
                <a:ext uri="{FF2B5EF4-FFF2-40B4-BE49-F238E27FC236}">
                  <a16:creationId xmlns:a16="http://schemas.microsoft.com/office/drawing/2014/main" id="{226DC8F9-18B5-23A4-218E-BCA835330C41}"/>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28" name="Line 23">
              <a:extLst>
                <a:ext uri="{FF2B5EF4-FFF2-40B4-BE49-F238E27FC236}">
                  <a16:creationId xmlns:a16="http://schemas.microsoft.com/office/drawing/2014/main" id="{4617C947-C94C-9549-1404-14918E6ECA34}"/>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129" name="Line 25">
              <a:extLst>
                <a:ext uri="{FF2B5EF4-FFF2-40B4-BE49-F238E27FC236}">
                  <a16:creationId xmlns:a16="http://schemas.microsoft.com/office/drawing/2014/main" id="{9D6B8F17-909B-E9A7-0B10-A568C6A4A90A}"/>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130" name="Line 27">
              <a:extLst>
                <a:ext uri="{FF2B5EF4-FFF2-40B4-BE49-F238E27FC236}">
                  <a16:creationId xmlns:a16="http://schemas.microsoft.com/office/drawing/2014/main" id="{8DD1C291-02DE-0ACD-72CD-346B4795D0D9}"/>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131" name="Group 18">
            <a:extLst>
              <a:ext uri="{FF2B5EF4-FFF2-40B4-BE49-F238E27FC236}">
                <a16:creationId xmlns:a16="http://schemas.microsoft.com/office/drawing/2014/main" id="{879EB3DE-AB83-5CC8-CDCE-7424AADA184A}"/>
              </a:ext>
            </a:extLst>
          </p:cNvPr>
          <p:cNvGrpSpPr>
            <a:grpSpLocks/>
          </p:cNvGrpSpPr>
          <p:nvPr/>
        </p:nvGrpSpPr>
        <p:grpSpPr bwMode="auto">
          <a:xfrm>
            <a:off x="6653252" y="6109097"/>
            <a:ext cx="285534" cy="151624"/>
            <a:chOff x="674" y="3660"/>
            <a:chExt cx="464" cy="428"/>
          </a:xfrm>
        </p:grpSpPr>
        <p:sp>
          <p:nvSpPr>
            <p:cNvPr id="132" name="Rectangle 19">
              <a:extLst>
                <a:ext uri="{FF2B5EF4-FFF2-40B4-BE49-F238E27FC236}">
                  <a16:creationId xmlns:a16="http://schemas.microsoft.com/office/drawing/2014/main" id="{F252421C-BDE8-21AE-45E6-D601BB594EF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33" name="Rectangle 20">
              <a:extLst>
                <a:ext uri="{FF2B5EF4-FFF2-40B4-BE49-F238E27FC236}">
                  <a16:creationId xmlns:a16="http://schemas.microsoft.com/office/drawing/2014/main" id="{23A3FE49-1F16-7C50-0AAE-43B29094823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prstDash val="solid"/>
              <a:miter lim="800000"/>
              <a:headEnd/>
              <a:tailEnd/>
            </a:ln>
            <a:effectLst/>
          </p:spPr>
          <p:txBody>
            <a:bodyPr wrap="none" anchor="ctr"/>
            <a:lstStyle/>
            <a:p>
              <a:endParaRPr lang="en-GB"/>
            </a:p>
          </p:txBody>
        </p:sp>
        <p:sp>
          <p:nvSpPr>
            <p:cNvPr id="134" name="Line 21">
              <a:extLst>
                <a:ext uri="{FF2B5EF4-FFF2-40B4-BE49-F238E27FC236}">
                  <a16:creationId xmlns:a16="http://schemas.microsoft.com/office/drawing/2014/main" id="{79E7A879-9489-6343-26F1-6E6C2E648442}"/>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135" name="Line 22">
              <a:extLst>
                <a:ext uri="{FF2B5EF4-FFF2-40B4-BE49-F238E27FC236}">
                  <a16:creationId xmlns:a16="http://schemas.microsoft.com/office/drawing/2014/main" id="{F7216A4E-9D5A-59CD-376D-5D2DD5726FE2}"/>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36" name="Line 23">
              <a:extLst>
                <a:ext uri="{FF2B5EF4-FFF2-40B4-BE49-F238E27FC236}">
                  <a16:creationId xmlns:a16="http://schemas.microsoft.com/office/drawing/2014/main" id="{88479624-605B-208D-7570-271B65EA7021}"/>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137" name="Line 24">
              <a:extLst>
                <a:ext uri="{FF2B5EF4-FFF2-40B4-BE49-F238E27FC236}">
                  <a16:creationId xmlns:a16="http://schemas.microsoft.com/office/drawing/2014/main" id="{D43E4ED6-55E2-BFD0-B3DA-24144901BDA3}"/>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138" name="Line 25">
              <a:extLst>
                <a:ext uri="{FF2B5EF4-FFF2-40B4-BE49-F238E27FC236}">
                  <a16:creationId xmlns:a16="http://schemas.microsoft.com/office/drawing/2014/main" id="{5390F592-B5E6-057F-EA40-C60D17EEE23D}"/>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grpSp>
      <p:sp>
        <p:nvSpPr>
          <p:cNvPr id="139" name="TextBox 138">
            <a:extLst>
              <a:ext uri="{FF2B5EF4-FFF2-40B4-BE49-F238E27FC236}">
                <a16:creationId xmlns:a16="http://schemas.microsoft.com/office/drawing/2014/main" id="{58E758C1-9E44-874F-2F82-0F7481DE25E7}"/>
              </a:ext>
            </a:extLst>
          </p:cNvPr>
          <p:cNvSpPr txBox="1"/>
          <p:nvPr/>
        </p:nvSpPr>
        <p:spPr>
          <a:xfrm>
            <a:off x="6159412" y="6303891"/>
            <a:ext cx="892517" cy="198367"/>
          </a:xfrm>
          <a:prstGeom prst="rect">
            <a:avLst/>
          </a:prstGeom>
          <a:noFill/>
        </p:spPr>
        <p:txBody>
          <a:bodyPr wrap="none" rtlCol="0">
            <a:spAutoFit/>
          </a:bodyPr>
          <a:lstStyle/>
          <a:p>
            <a:r>
              <a:rPr lang="en-GB" sz="1100">
                <a:solidFill>
                  <a:schemeClr val="tx1"/>
                </a:solidFill>
              </a:rPr>
              <a:t>SQL Server</a:t>
            </a:r>
          </a:p>
        </p:txBody>
      </p:sp>
      <p:sp>
        <p:nvSpPr>
          <p:cNvPr id="140" name="Magnetic Disk 139">
            <a:extLst>
              <a:ext uri="{FF2B5EF4-FFF2-40B4-BE49-F238E27FC236}">
                <a16:creationId xmlns:a16="http://schemas.microsoft.com/office/drawing/2014/main" id="{4E790FD3-37F5-4CFF-81E1-0E185D87425B}"/>
              </a:ext>
            </a:extLst>
          </p:cNvPr>
          <p:cNvSpPr/>
          <p:nvPr/>
        </p:nvSpPr>
        <p:spPr bwMode="auto">
          <a:xfrm>
            <a:off x="5322486" y="5898633"/>
            <a:ext cx="773423" cy="406592"/>
          </a:xfrm>
          <a:prstGeom prst="flowChartMagneticDisk">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a:cs typeface="Arial" charset="0"/>
            </a:endParaRPr>
          </a:p>
        </p:txBody>
      </p:sp>
      <p:grpSp>
        <p:nvGrpSpPr>
          <p:cNvPr id="141" name="Group 18">
            <a:extLst>
              <a:ext uri="{FF2B5EF4-FFF2-40B4-BE49-F238E27FC236}">
                <a16:creationId xmlns:a16="http://schemas.microsoft.com/office/drawing/2014/main" id="{C28ECD91-5BF2-5F59-2433-8C4ECD1F532F}"/>
              </a:ext>
            </a:extLst>
          </p:cNvPr>
          <p:cNvGrpSpPr>
            <a:grpSpLocks/>
          </p:cNvGrpSpPr>
          <p:nvPr/>
        </p:nvGrpSpPr>
        <p:grpSpPr bwMode="auto">
          <a:xfrm>
            <a:off x="5346746" y="6013126"/>
            <a:ext cx="349640" cy="172921"/>
            <a:chOff x="674" y="3660"/>
            <a:chExt cx="464" cy="428"/>
          </a:xfrm>
        </p:grpSpPr>
        <p:sp>
          <p:nvSpPr>
            <p:cNvPr id="142" name="Rectangle 19">
              <a:extLst>
                <a:ext uri="{FF2B5EF4-FFF2-40B4-BE49-F238E27FC236}">
                  <a16:creationId xmlns:a16="http://schemas.microsoft.com/office/drawing/2014/main" id="{CD9FF0FC-766A-12DE-163C-2926D866F39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43" name="Rectangle 20">
              <a:extLst>
                <a:ext uri="{FF2B5EF4-FFF2-40B4-BE49-F238E27FC236}">
                  <a16:creationId xmlns:a16="http://schemas.microsoft.com/office/drawing/2014/main" id="{38492D28-3898-CA78-4250-F7A2E1E92A80}"/>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144" name="Line 21">
              <a:extLst>
                <a:ext uri="{FF2B5EF4-FFF2-40B4-BE49-F238E27FC236}">
                  <a16:creationId xmlns:a16="http://schemas.microsoft.com/office/drawing/2014/main" id="{02C27964-2AA1-795B-0AB5-13CC7A6DF8F8}"/>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145" name="Line 22">
              <a:extLst>
                <a:ext uri="{FF2B5EF4-FFF2-40B4-BE49-F238E27FC236}">
                  <a16:creationId xmlns:a16="http://schemas.microsoft.com/office/drawing/2014/main" id="{CE9E5C05-3CA2-984B-3668-ABD9E23B8A3C}"/>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46" name="Line 23">
              <a:extLst>
                <a:ext uri="{FF2B5EF4-FFF2-40B4-BE49-F238E27FC236}">
                  <a16:creationId xmlns:a16="http://schemas.microsoft.com/office/drawing/2014/main" id="{5F65F231-F0D3-D698-EDF3-F3FAE8CE557A}"/>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147" name="Line 24">
              <a:extLst>
                <a:ext uri="{FF2B5EF4-FFF2-40B4-BE49-F238E27FC236}">
                  <a16:creationId xmlns:a16="http://schemas.microsoft.com/office/drawing/2014/main" id="{1D0E0F4D-C0DB-83A7-11D4-BCA028579288}"/>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148" name="Line 25">
              <a:extLst>
                <a:ext uri="{FF2B5EF4-FFF2-40B4-BE49-F238E27FC236}">
                  <a16:creationId xmlns:a16="http://schemas.microsoft.com/office/drawing/2014/main" id="{3AF3E9A5-829F-CA65-A086-3F84ABA4053C}"/>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149" name="Line 27">
              <a:extLst>
                <a:ext uri="{FF2B5EF4-FFF2-40B4-BE49-F238E27FC236}">
                  <a16:creationId xmlns:a16="http://schemas.microsoft.com/office/drawing/2014/main" id="{F5B300FF-1ECD-E88E-14B3-602BF793B96A}"/>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150" name="Group 18">
            <a:extLst>
              <a:ext uri="{FF2B5EF4-FFF2-40B4-BE49-F238E27FC236}">
                <a16:creationId xmlns:a16="http://schemas.microsoft.com/office/drawing/2014/main" id="{B5DBE2D3-D89C-8A02-404C-B88FEE5F0E57}"/>
              </a:ext>
            </a:extLst>
          </p:cNvPr>
          <p:cNvGrpSpPr>
            <a:grpSpLocks/>
          </p:cNvGrpSpPr>
          <p:nvPr/>
        </p:nvGrpSpPr>
        <p:grpSpPr bwMode="auto">
          <a:xfrm>
            <a:off x="5708549" y="6043180"/>
            <a:ext cx="349640" cy="172921"/>
            <a:chOff x="674" y="3660"/>
            <a:chExt cx="464" cy="428"/>
          </a:xfrm>
        </p:grpSpPr>
        <p:sp>
          <p:nvSpPr>
            <p:cNvPr id="151" name="Rectangle 19">
              <a:extLst>
                <a:ext uri="{FF2B5EF4-FFF2-40B4-BE49-F238E27FC236}">
                  <a16:creationId xmlns:a16="http://schemas.microsoft.com/office/drawing/2014/main" id="{6AB3DB3D-B259-1145-655D-5C8805C2821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52" name="Rectangle 20">
              <a:extLst>
                <a:ext uri="{FF2B5EF4-FFF2-40B4-BE49-F238E27FC236}">
                  <a16:creationId xmlns:a16="http://schemas.microsoft.com/office/drawing/2014/main" id="{9D23CA87-C672-8E84-43FC-756D18BC993B}"/>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153" name="Line 21">
              <a:extLst>
                <a:ext uri="{FF2B5EF4-FFF2-40B4-BE49-F238E27FC236}">
                  <a16:creationId xmlns:a16="http://schemas.microsoft.com/office/drawing/2014/main" id="{6D3387C6-06E1-E0A5-FD92-EF28D131B23A}"/>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154" name="Line 22">
              <a:extLst>
                <a:ext uri="{FF2B5EF4-FFF2-40B4-BE49-F238E27FC236}">
                  <a16:creationId xmlns:a16="http://schemas.microsoft.com/office/drawing/2014/main" id="{BA66347C-7BA1-3A12-3F4B-9A4200DC0A68}"/>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55" name="Line 23">
              <a:extLst>
                <a:ext uri="{FF2B5EF4-FFF2-40B4-BE49-F238E27FC236}">
                  <a16:creationId xmlns:a16="http://schemas.microsoft.com/office/drawing/2014/main" id="{C71C0160-67CA-2206-6ED3-6D08C8F80D84}"/>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156" name="Line 24">
              <a:extLst>
                <a:ext uri="{FF2B5EF4-FFF2-40B4-BE49-F238E27FC236}">
                  <a16:creationId xmlns:a16="http://schemas.microsoft.com/office/drawing/2014/main" id="{685C80DA-E41A-1946-2F3A-FA7A6172CDB8}"/>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157" name="Line 25">
              <a:extLst>
                <a:ext uri="{FF2B5EF4-FFF2-40B4-BE49-F238E27FC236}">
                  <a16:creationId xmlns:a16="http://schemas.microsoft.com/office/drawing/2014/main" id="{2EEA372A-59A5-2595-9798-605EE70E2522}"/>
                </a:ext>
              </a:extLst>
            </p:cNvPr>
            <p:cNvSpPr>
              <a:spLocks noChangeShapeType="1"/>
            </p:cNvSpPr>
            <p:nvPr/>
          </p:nvSpPr>
          <p:spPr bwMode="auto">
            <a:xfrm>
              <a:off x="860" y="3754"/>
              <a:ext cx="0" cy="330"/>
            </a:xfrm>
            <a:prstGeom prst="line">
              <a:avLst/>
            </a:prstGeom>
            <a:noFill/>
            <a:ln w="9525">
              <a:solidFill>
                <a:schemeClr val="tx1"/>
              </a:solidFill>
              <a:prstDash val="solid"/>
              <a:round/>
              <a:headEnd/>
              <a:tailEnd/>
            </a:ln>
            <a:effectLst/>
          </p:spPr>
          <p:txBody>
            <a:bodyPr/>
            <a:lstStyle/>
            <a:p>
              <a:endParaRPr lang="en-GB"/>
            </a:p>
          </p:txBody>
        </p:sp>
        <p:sp>
          <p:nvSpPr>
            <p:cNvPr id="158" name="Line 27">
              <a:extLst>
                <a:ext uri="{FF2B5EF4-FFF2-40B4-BE49-F238E27FC236}">
                  <a16:creationId xmlns:a16="http://schemas.microsoft.com/office/drawing/2014/main" id="{C64A2636-EF20-52FC-0F04-1BE92E09F2E7}"/>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160" name="Group 18">
            <a:extLst>
              <a:ext uri="{FF2B5EF4-FFF2-40B4-BE49-F238E27FC236}">
                <a16:creationId xmlns:a16="http://schemas.microsoft.com/office/drawing/2014/main" id="{2E7CFB17-178E-E4AD-354D-E55471752B1D}"/>
              </a:ext>
            </a:extLst>
          </p:cNvPr>
          <p:cNvGrpSpPr>
            <a:grpSpLocks/>
          </p:cNvGrpSpPr>
          <p:nvPr/>
        </p:nvGrpSpPr>
        <p:grpSpPr bwMode="auto">
          <a:xfrm>
            <a:off x="5493994" y="6095516"/>
            <a:ext cx="349640" cy="172921"/>
            <a:chOff x="674" y="3660"/>
            <a:chExt cx="464" cy="428"/>
          </a:xfrm>
        </p:grpSpPr>
        <p:sp>
          <p:nvSpPr>
            <p:cNvPr id="161" name="Rectangle 19">
              <a:extLst>
                <a:ext uri="{FF2B5EF4-FFF2-40B4-BE49-F238E27FC236}">
                  <a16:creationId xmlns:a16="http://schemas.microsoft.com/office/drawing/2014/main" id="{1F63EAEA-E705-258D-6384-FC0E686B2F4C}"/>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solid"/>
              <a:miter lim="800000"/>
              <a:headEnd/>
              <a:tailEnd/>
            </a:ln>
            <a:effectLst/>
          </p:spPr>
          <p:txBody>
            <a:bodyPr wrap="none" anchor="ctr"/>
            <a:lstStyle/>
            <a:p>
              <a:endParaRPr lang="en-GB"/>
            </a:p>
          </p:txBody>
        </p:sp>
        <p:sp>
          <p:nvSpPr>
            <p:cNvPr id="162" name="Rectangle 20">
              <a:extLst>
                <a:ext uri="{FF2B5EF4-FFF2-40B4-BE49-F238E27FC236}">
                  <a16:creationId xmlns:a16="http://schemas.microsoft.com/office/drawing/2014/main" id="{8EBA3F73-B14F-2C18-8DA2-9A3DDF9FE727}"/>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solid"/>
              <a:miter lim="800000"/>
              <a:headEnd/>
              <a:tailEnd/>
            </a:ln>
            <a:effectLst/>
          </p:spPr>
          <p:txBody>
            <a:bodyPr wrap="none" anchor="ctr"/>
            <a:lstStyle/>
            <a:p>
              <a:endParaRPr lang="en-GB"/>
            </a:p>
          </p:txBody>
        </p:sp>
        <p:sp>
          <p:nvSpPr>
            <p:cNvPr id="163" name="Line 21">
              <a:extLst>
                <a:ext uri="{FF2B5EF4-FFF2-40B4-BE49-F238E27FC236}">
                  <a16:creationId xmlns:a16="http://schemas.microsoft.com/office/drawing/2014/main" id="{6500F6F0-E36F-8EA3-0A4D-B1A68777B571}"/>
                </a:ext>
              </a:extLst>
            </p:cNvPr>
            <p:cNvSpPr>
              <a:spLocks noChangeShapeType="1"/>
            </p:cNvSpPr>
            <p:nvPr/>
          </p:nvSpPr>
          <p:spPr bwMode="auto">
            <a:xfrm>
              <a:off x="674" y="3821"/>
              <a:ext cx="450" cy="0"/>
            </a:xfrm>
            <a:prstGeom prst="line">
              <a:avLst/>
            </a:prstGeom>
            <a:noFill/>
            <a:ln w="9525">
              <a:solidFill>
                <a:schemeClr val="tx1"/>
              </a:solidFill>
              <a:prstDash val="solid"/>
              <a:round/>
              <a:headEnd/>
              <a:tailEnd/>
            </a:ln>
            <a:effectLst/>
          </p:spPr>
          <p:txBody>
            <a:bodyPr/>
            <a:lstStyle/>
            <a:p>
              <a:endParaRPr lang="en-GB"/>
            </a:p>
          </p:txBody>
        </p:sp>
        <p:sp>
          <p:nvSpPr>
            <p:cNvPr id="164" name="Line 22">
              <a:extLst>
                <a:ext uri="{FF2B5EF4-FFF2-40B4-BE49-F238E27FC236}">
                  <a16:creationId xmlns:a16="http://schemas.microsoft.com/office/drawing/2014/main" id="{2D9E2EA4-157F-2EC2-E3C3-9E129DECB1AD}"/>
                </a:ext>
              </a:extLst>
            </p:cNvPr>
            <p:cNvSpPr>
              <a:spLocks noChangeShapeType="1"/>
            </p:cNvSpPr>
            <p:nvPr/>
          </p:nvSpPr>
          <p:spPr bwMode="auto">
            <a:xfrm>
              <a:off x="683" y="3908"/>
              <a:ext cx="450" cy="0"/>
            </a:xfrm>
            <a:prstGeom prst="line">
              <a:avLst/>
            </a:prstGeom>
            <a:noFill/>
            <a:ln w="9525">
              <a:solidFill>
                <a:schemeClr val="tx1"/>
              </a:solidFill>
              <a:prstDash val="solid"/>
              <a:round/>
              <a:headEnd/>
              <a:tailEnd/>
            </a:ln>
            <a:effectLst/>
          </p:spPr>
          <p:txBody>
            <a:bodyPr/>
            <a:lstStyle/>
            <a:p>
              <a:endParaRPr lang="en-GB"/>
            </a:p>
          </p:txBody>
        </p:sp>
        <p:sp>
          <p:nvSpPr>
            <p:cNvPr id="165" name="Line 23">
              <a:extLst>
                <a:ext uri="{FF2B5EF4-FFF2-40B4-BE49-F238E27FC236}">
                  <a16:creationId xmlns:a16="http://schemas.microsoft.com/office/drawing/2014/main" id="{FDEDC422-D9DE-D892-5164-7EFF88775E86}"/>
                </a:ext>
              </a:extLst>
            </p:cNvPr>
            <p:cNvSpPr>
              <a:spLocks noChangeShapeType="1"/>
            </p:cNvSpPr>
            <p:nvPr/>
          </p:nvSpPr>
          <p:spPr bwMode="auto">
            <a:xfrm>
              <a:off x="686" y="4009"/>
              <a:ext cx="450" cy="0"/>
            </a:xfrm>
            <a:prstGeom prst="line">
              <a:avLst/>
            </a:prstGeom>
            <a:noFill/>
            <a:ln w="9525">
              <a:solidFill>
                <a:schemeClr val="tx1"/>
              </a:solidFill>
              <a:prstDash val="solid"/>
              <a:round/>
              <a:headEnd/>
              <a:tailEnd/>
            </a:ln>
            <a:effectLst/>
          </p:spPr>
          <p:txBody>
            <a:bodyPr/>
            <a:lstStyle/>
            <a:p>
              <a:endParaRPr lang="en-GB"/>
            </a:p>
          </p:txBody>
        </p:sp>
        <p:sp>
          <p:nvSpPr>
            <p:cNvPr id="166" name="Line 24">
              <a:extLst>
                <a:ext uri="{FF2B5EF4-FFF2-40B4-BE49-F238E27FC236}">
                  <a16:creationId xmlns:a16="http://schemas.microsoft.com/office/drawing/2014/main" id="{C3C1CDD8-3240-B962-329F-1DD9D4EFC93F}"/>
                </a:ext>
              </a:extLst>
            </p:cNvPr>
            <p:cNvSpPr>
              <a:spLocks noChangeShapeType="1"/>
            </p:cNvSpPr>
            <p:nvPr/>
          </p:nvSpPr>
          <p:spPr bwMode="auto">
            <a:xfrm>
              <a:off x="752" y="3751"/>
              <a:ext cx="0" cy="330"/>
            </a:xfrm>
            <a:prstGeom prst="line">
              <a:avLst/>
            </a:prstGeom>
            <a:noFill/>
            <a:ln w="9525">
              <a:solidFill>
                <a:schemeClr val="tx1"/>
              </a:solidFill>
              <a:prstDash val="solid"/>
              <a:round/>
              <a:headEnd/>
              <a:tailEnd/>
            </a:ln>
            <a:effectLst/>
          </p:spPr>
          <p:txBody>
            <a:bodyPr/>
            <a:lstStyle/>
            <a:p>
              <a:endParaRPr lang="en-GB"/>
            </a:p>
          </p:txBody>
        </p:sp>
        <p:sp>
          <p:nvSpPr>
            <p:cNvPr id="167" name="Line 27">
              <a:extLst>
                <a:ext uri="{FF2B5EF4-FFF2-40B4-BE49-F238E27FC236}">
                  <a16:creationId xmlns:a16="http://schemas.microsoft.com/office/drawing/2014/main" id="{D19248DD-B771-7847-B296-2EE2E3E268D0}"/>
                </a:ext>
              </a:extLst>
            </p:cNvPr>
            <p:cNvSpPr>
              <a:spLocks noChangeShapeType="1"/>
            </p:cNvSpPr>
            <p:nvPr/>
          </p:nvSpPr>
          <p:spPr bwMode="auto">
            <a:xfrm>
              <a:off x="1062" y="3753"/>
              <a:ext cx="0" cy="330"/>
            </a:xfrm>
            <a:prstGeom prst="line">
              <a:avLst/>
            </a:prstGeom>
            <a:noFill/>
            <a:ln w="9525">
              <a:solidFill>
                <a:schemeClr val="tx1"/>
              </a:solidFill>
              <a:prstDash val="solid"/>
              <a:round/>
              <a:headEnd/>
              <a:tailEnd/>
            </a:ln>
            <a:effectLst/>
          </p:spPr>
          <p:txBody>
            <a:bodyPr/>
            <a:lstStyle/>
            <a:p>
              <a:endParaRPr lang="en-GB"/>
            </a:p>
          </p:txBody>
        </p:sp>
      </p:grpSp>
      <p:grpSp>
        <p:nvGrpSpPr>
          <p:cNvPr id="168" name="Group 36">
            <a:extLst>
              <a:ext uri="{FF2B5EF4-FFF2-40B4-BE49-F238E27FC236}">
                <a16:creationId xmlns:a16="http://schemas.microsoft.com/office/drawing/2014/main" id="{2A719CC4-311A-5CCC-89CE-FB264EA14652}"/>
              </a:ext>
            </a:extLst>
          </p:cNvPr>
          <p:cNvGrpSpPr/>
          <p:nvPr/>
        </p:nvGrpSpPr>
        <p:grpSpPr>
          <a:xfrm rot="5400000" flipH="1">
            <a:off x="3912654" y="5662735"/>
            <a:ext cx="485627" cy="284426"/>
            <a:chOff x="3692057" y="1179535"/>
            <a:chExt cx="1251416" cy="292889"/>
          </a:xfrm>
        </p:grpSpPr>
        <p:cxnSp>
          <p:nvCxnSpPr>
            <p:cNvPr id="169" name="Straight Arrow Connector 168">
              <a:extLst>
                <a:ext uri="{FF2B5EF4-FFF2-40B4-BE49-F238E27FC236}">
                  <a16:creationId xmlns:a16="http://schemas.microsoft.com/office/drawing/2014/main" id="{A67C66E8-EB44-2249-9CB1-A189C14B3C42}"/>
                </a:ext>
              </a:extLst>
            </p:cNvPr>
            <p:cNvCxnSpPr/>
            <p:nvPr/>
          </p:nvCxnSpPr>
          <p:spPr bwMode="auto">
            <a:xfrm>
              <a:off x="4305296" y="1179535"/>
              <a:ext cx="485774"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0" name="Straight Arrow Connector 169">
              <a:extLst>
                <a:ext uri="{FF2B5EF4-FFF2-40B4-BE49-F238E27FC236}">
                  <a16:creationId xmlns:a16="http://schemas.microsoft.com/office/drawing/2014/main" id="{70CA55FD-2CFA-E116-3F0E-E0C04453B45B}"/>
                </a:ext>
              </a:extLst>
            </p:cNvPr>
            <p:cNvCxnSpPr/>
            <p:nvPr/>
          </p:nvCxnSpPr>
          <p:spPr bwMode="auto">
            <a:xfrm>
              <a:off x="3790952" y="1198015"/>
              <a:ext cx="485773"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1" name="Straight Arrow Connector 170">
              <a:extLst>
                <a:ext uri="{FF2B5EF4-FFF2-40B4-BE49-F238E27FC236}">
                  <a16:creationId xmlns:a16="http://schemas.microsoft.com/office/drawing/2014/main" id="{66DF987B-6761-D1B4-7304-2EF6BA360A9D}"/>
                </a:ext>
              </a:extLst>
            </p:cNvPr>
            <p:cNvCxnSpPr/>
            <p:nvPr/>
          </p:nvCxnSpPr>
          <p:spPr bwMode="auto">
            <a:xfrm>
              <a:off x="4457699" y="1302506"/>
              <a:ext cx="485774"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2" name="Straight Arrow Connector 171">
              <a:extLst>
                <a:ext uri="{FF2B5EF4-FFF2-40B4-BE49-F238E27FC236}">
                  <a16:creationId xmlns:a16="http://schemas.microsoft.com/office/drawing/2014/main" id="{0662DEA4-6469-7AD1-870D-A0FF3FC1E561}"/>
                </a:ext>
              </a:extLst>
            </p:cNvPr>
            <p:cNvCxnSpPr/>
            <p:nvPr/>
          </p:nvCxnSpPr>
          <p:spPr bwMode="auto">
            <a:xfrm>
              <a:off x="4343399" y="1459173"/>
              <a:ext cx="485774"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3" name="Straight Arrow Connector 172">
              <a:extLst>
                <a:ext uri="{FF2B5EF4-FFF2-40B4-BE49-F238E27FC236}">
                  <a16:creationId xmlns:a16="http://schemas.microsoft.com/office/drawing/2014/main" id="{7B2386DF-FAE1-9B2A-8635-6283E5886A39}"/>
                </a:ext>
              </a:extLst>
            </p:cNvPr>
            <p:cNvCxnSpPr/>
            <p:nvPr/>
          </p:nvCxnSpPr>
          <p:spPr bwMode="auto">
            <a:xfrm>
              <a:off x="4057650" y="1371600"/>
              <a:ext cx="485775"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4" name="Straight Arrow Connector 173">
              <a:extLst>
                <a:ext uri="{FF2B5EF4-FFF2-40B4-BE49-F238E27FC236}">
                  <a16:creationId xmlns:a16="http://schemas.microsoft.com/office/drawing/2014/main" id="{C03F033E-F084-18F9-DD5E-9793621EAC6E}"/>
                </a:ext>
              </a:extLst>
            </p:cNvPr>
            <p:cNvCxnSpPr/>
            <p:nvPr/>
          </p:nvCxnSpPr>
          <p:spPr bwMode="auto">
            <a:xfrm>
              <a:off x="3692057" y="1310337"/>
              <a:ext cx="485771"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cxnSp>
          <p:nvCxnSpPr>
            <p:cNvPr id="175" name="Straight Arrow Connector 174">
              <a:extLst>
                <a:ext uri="{FF2B5EF4-FFF2-40B4-BE49-F238E27FC236}">
                  <a16:creationId xmlns:a16="http://schemas.microsoft.com/office/drawing/2014/main" id="{C484EE1C-4195-6A6C-44F8-8E44315A8CF1}"/>
                </a:ext>
              </a:extLst>
            </p:cNvPr>
            <p:cNvCxnSpPr/>
            <p:nvPr/>
          </p:nvCxnSpPr>
          <p:spPr bwMode="auto">
            <a:xfrm>
              <a:off x="3819529" y="1470836"/>
              <a:ext cx="485774" cy="1588"/>
            </a:xfrm>
            <a:prstGeom prst="straightConnector1">
              <a:avLst/>
            </a:prstGeom>
            <a:solidFill>
              <a:schemeClr val="accent1"/>
            </a:solidFill>
            <a:ln w="19050" cap="flat" cmpd="sng" algn="ctr">
              <a:solidFill>
                <a:schemeClr val="tx1"/>
              </a:solidFill>
              <a:prstDash val="solid"/>
              <a:round/>
              <a:headEnd type="none" w="sm" len="med"/>
              <a:tailEnd type="triangle" w="lg" len="lg"/>
            </a:ln>
            <a:effectLst/>
          </p:spPr>
        </p:cxnSp>
      </p:grpSp>
      <p:pic>
        <p:nvPicPr>
          <p:cNvPr id="372" name="Picture 371" descr="Spark-Logo.png">
            <a:extLst>
              <a:ext uri="{FF2B5EF4-FFF2-40B4-BE49-F238E27FC236}">
                <a16:creationId xmlns:a16="http://schemas.microsoft.com/office/drawing/2014/main" id="{DDBDC9A1-9004-053E-266E-FA4B6C65818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15613" y="5632133"/>
            <a:ext cx="461210" cy="244906"/>
          </a:xfrm>
          <a:prstGeom prst="rect">
            <a:avLst/>
          </a:prstGeom>
        </p:spPr>
      </p:pic>
      <p:sp>
        <p:nvSpPr>
          <p:cNvPr id="376" name="TextBox 375">
            <a:extLst>
              <a:ext uri="{FF2B5EF4-FFF2-40B4-BE49-F238E27FC236}">
                <a16:creationId xmlns:a16="http://schemas.microsoft.com/office/drawing/2014/main" id="{5C05122F-BA3B-849E-AED7-824C4B4CC4C8}"/>
              </a:ext>
            </a:extLst>
          </p:cNvPr>
          <p:cNvSpPr txBox="1"/>
          <p:nvPr/>
        </p:nvSpPr>
        <p:spPr>
          <a:xfrm>
            <a:off x="8129177" y="5614064"/>
            <a:ext cx="784607" cy="276999"/>
          </a:xfrm>
          <a:prstGeom prst="rect">
            <a:avLst/>
          </a:prstGeom>
          <a:noFill/>
        </p:spPr>
        <p:txBody>
          <a:bodyPr wrap="square">
            <a:spAutoFit/>
          </a:bodyPr>
          <a:lstStyle/>
          <a:p>
            <a:pPr algn="ctr"/>
            <a:r>
              <a:rPr lang="en-GB" sz="1200"/>
              <a:t>INGEST</a:t>
            </a:r>
          </a:p>
        </p:txBody>
      </p:sp>
      <p:pic>
        <p:nvPicPr>
          <p:cNvPr id="379" name="Picture 378" descr="hadoop-logo.png">
            <a:extLst>
              <a:ext uri="{FF2B5EF4-FFF2-40B4-BE49-F238E27FC236}">
                <a16:creationId xmlns:a16="http://schemas.microsoft.com/office/drawing/2014/main" id="{6F3BFA26-B5D8-3DBC-CCF6-CB655C6C586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32306" y="6229799"/>
            <a:ext cx="776270" cy="272460"/>
          </a:xfrm>
          <a:prstGeom prst="rect">
            <a:avLst/>
          </a:prstGeom>
        </p:spPr>
      </p:pic>
      <p:grpSp>
        <p:nvGrpSpPr>
          <p:cNvPr id="381" name="Group 380">
            <a:extLst>
              <a:ext uri="{FF2B5EF4-FFF2-40B4-BE49-F238E27FC236}">
                <a16:creationId xmlns:a16="http://schemas.microsoft.com/office/drawing/2014/main" id="{0C4D611C-B660-1CE6-C290-805DE01E2E2B}"/>
              </a:ext>
            </a:extLst>
          </p:cNvPr>
          <p:cNvGrpSpPr/>
          <p:nvPr/>
        </p:nvGrpSpPr>
        <p:grpSpPr>
          <a:xfrm>
            <a:off x="3899467" y="4749415"/>
            <a:ext cx="4597359" cy="877439"/>
            <a:chOff x="8024301" y="5066966"/>
            <a:chExt cx="3901218" cy="949231"/>
          </a:xfrm>
        </p:grpSpPr>
        <p:grpSp>
          <p:nvGrpSpPr>
            <p:cNvPr id="383" name="Group 382">
              <a:extLst>
                <a:ext uri="{FF2B5EF4-FFF2-40B4-BE49-F238E27FC236}">
                  <a16:creationId xmlns:a16="http://schemas.microsoft.com/office/drawing/2014/main" id="{F130B532-4DE9-D71D-B70B-A1E562E341E9}"/>
                </a:ext>
              </a:extLst>
            </p:cNvPr>
            <p:cNvGrpSpPr/>
            <p:nvPr/>
          </p:nvGrpSpPr>
          <p:grpSpPr>
            <a:xfrm>
              <a:off x="8024301" y="5066966"/>
              <a:ext cx="3901218" cy="949231"/>
              <a:chOff x="8995759" y="2495565"/>
              <a:chExt cx="2714864" cy="688219"/>
            </a:xfrm>
          </p:grpSpPr>
          <p:sp>
            <p:nvSpPr>
              <p:cNvPr id="430" name="AutoShape 4">
                <a:extLst>
                  <a:ext uri="{FF2B5EF4-FFF2-40B4-BE49-F238E27FC236}">
                    <a16:creationId xmlns:a16="http://schemas.microsoft.com/office/drawing/2014/main" id="{35088AF3-5398-3F00-96B1-3FE9B4910E13}"/>
                  </a:ext>
                </a:extLst>
              </p:cNvPr>
              <p:cNvSpPr>
                <a:spLocks noChangeArrowheads="1"/>
              </p:cNvSpPr>
              <p:nvPr/>
            </p:nvSpPr>
            <p:spPr bwMode="auto">
              <a:xfrm>
                <a:off x="8995759" y="2495565"/>
                <a:ext cx="2697685"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431" name="Freeform 430">
                <a:extLst>
                  <a:ext uri="{FF2B5EF4-FFF2-40B4-BE49-F238E27FC236}">
                    <a16:creationId xmlns:a16="http://schemas.microsoft.com/office/drawing/2014/main" id="{1CC08175-06BB-0294-F754-5255A52A4513}"/>
                  </a:ext>
                </a:extLst>
              </p:cNvPr>
              <p:cNvSpPr/>
              <p:nvPr/>
            </p:nvSpPr>
            <p:spPr bwMode="auto">
              <a:xfrm>
                <a:off x="9003902" y="2848456"/>
                <a:ext cx="2685295" cy="79852"/>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32" name="TextBox 431">
                <a:extLst>
                  <a:ext uri="{FF2B5EF4-FFF2-40B4-BE49-F238E27FC236}">
                    <a16:creationId xmlns:a16="http://schemas.microsoft.com/office/drawing/2014/main" id="{4E100684-9142-579D-CA3C-31B1483EF18A}"/>
                  </a:ext>
                </a:extLst>
              </p:cNvPr>
              <p:cNvSpPr txBox="1"/>
              <p:nvPr/>
            </p:nvSpPr>
            <p:spPr>
              <a:xfrm>
                <a:off x="9742877" y="2526769"/>
                <a:ext cx="1310593" cy="37934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Open table format Lakehouse</a:t>
                </a:r>
              </a:p>
            </p:txBody>
          </p:sp>
          <p:sp>
            <p:nvSpPr>
              <p:cNvPr id="433" name="TextBox 432">
                <a:extLst>
                  <a:ext uri="{FF2B5EF4-FFF2-40B4-BE49-F238E27FC236}">
                    <a16:creationId xmlns:a16="http://schemas.microsoft.com/office/drawing/2014/main" id="{828148F3-9995-491C-CEE1-9866D5A16B07}"/>
                  </a:ext>
                </a:extLst>
              </p:cNvPr>
              <p:cNvSpPr txBox="1"/>
              <p:nvPr/>
            </p:nvSpPr>
            <p:spPr>
              <a:xfrm>
                <a:off x="9025328" y="2933526"/>
                <a:ext cx="2685295" cy="223147"/>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384" name="Group 383">
              <a:extLst>
                <a:ext uri="{FF2B5EF4-FFF2-40B4-BE49-F238E27FC236}">
                  <a16:creationId xmlns:a16="http://schemas.microsoft.com/office/drawing/2014/main" id="{FDF6EEF3-D8FC-7803-41FD-C12BE1C6F4C4}"/>
                </a:ext>
              </a:extLst>
            </p:cNvPr>
            <p:cNvGrpSpPr/>
            <p:nvPr/>
          </p:nvGrpSpPr>
          <p:grpSpPr bwMode="gray">
            <a:xfrm>
              <a:off x="8510144" y="5164518"/>
              <a:ext cx="287798" cy="367203"/>
              <a:chOff x="2410466" y="1666051"/>
              <a:chExt cx="415129" cy="360623"/>
            </a:xfrm>
          </p:grpSpPr>
          <p:sp>
            <p:nvSpPr>
              <p:cNvPr id="421" name="Rectangle 21">
                <a:extLst>
                  <a:ext uri="{FF2B5EF4-FFF2-40B4-BE49-F238E27FC236}">
                    <a16:creationId xmlns:a16="http://schemas.microsoft.com/office/drawing/2014/main" id="{E63CEF25-1A8A-7DD3-8A98-9076237680D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2" name="Rectangle 22">
                <a:extLst>
                  <a:ext uri="{FF2B5EF4-FFF2-40B4-BE49-F238E27FC236}">
                    <a16:creationId xmlns:a16="http://schemas.microsoft.com/office/drawing/2014/main" id="{018E8B44-AE39-0534-064C-44CA8FEA1F50}"/>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3" name="Line 23">
                <a:extLst>
                  <a:ext uri="{FF2B5EF4-FFF2-40B4-BE49-F238E27FC236}">
                    <a16:creationId xmlns:a16="http://schemas.microsoft.com/office/drawing/2014/main" id="{A9DEC783-9BB9-BEA9-EBB3-E2E9167C2CBC}"/>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4" name="Line 24">
                <a:extLst>
                  <a:ext uri="{FF2B5EF4-FFF2-40B4-BE49-F238E27FC236}">
                    <a16:creationId xmlns:a16="http://schemas.microsoft.com/office/drawing/2014/main" id="{10FA4BA6-8091-909E-B922-50426011732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5" name="Line 25">
                <a:extLst>
                  <a:ext uri="{FF2B5EF4-FFF2-40B4-BE49-F238E27FC236}">
                    <a16:creationId xmlns:a16="http://schemas.microsoft.com/office/drawing/2014/main" id="{A4C4A5DC-E946-0C2E-B8D2-9BFA1379F681}"/>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6" name="Line 26">
                <a:extLst>
                  <a:ext uri="{FF2B5EF4-FFF2-40B4-BE49-F238E27FC236}">
                    <a16:creationId xmlns:a16="http://schemas.microsoft.com/office/drawing/2014/main" id="{0DD3733A-FAA4-6DB0-BA5F-E6F6AACECADD}"/>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7" name="Line 27">
                <a:extLst>
                  <a:ext uri="{FF2B5EF4-FFF2-40B4-BE49-F238E27FC236}">
                    <a16:creationId xmlns:a16="http://schemas.microsoft.com/office/drawing/2014/main" id="{01601FB0-7D71-E8FC-75AB-68F31D8971F3}"/>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8" name="Line 28">
                <a:extLst>
                  <a:ext uri="{FF2B5EF4-FFF2-40B4-BE49-F238E27FC236}">
                    <a16:creationId xmlns:a16="http://schemas.microsoft.com/office/drawing/2014/main" id="{198C5D24-A3C2-3EFC-F086-8329311B8575}"/>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9" name="Line 29">
                <a:extLst>
                  <a:ext uri="{FF2B5EF4-FFF2-40B4-BE49-F238E27FC236}">
                    <a16:creationId xmlns:a16="http://schemas.microsoft.com/office/drawing/2014/main" id="{CA91E7EC-754B-DE0B-9D7D-E321C7038DB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85" name="Group 384">
              <a:extLst>
                <a:ext uri="{FF2B5EF4-FFF2-40B4-BE49-F238E27FC236}">
                  <a16:creationId xmlns:a16="http://schemas.microsoft.com/office/drawing/2014/main" id="{A5AEC85F-350C-B057-5622-F5AB3E1C430B}"/>
                </a:ext>
              </a:extLst>
            </p:cNvPr>
            <p:cNvGrpSpPr/>
            <p:nvPr/>
          </p:nvGrpSpPr>
          <p:grpSpPr bwMode="gray">
            <a:xfrm>
              <a:off x="8980470" y="5158512"/>
              <a:ext cx="287798" cy="367203"/>
              <a:chOff x="2410466" y="1666051"/>
              <a:chExt cx="415129" cy="360623"/>
            </a:xfrm>
          </p:grpSpPr>
          <p:sp>
            <p:nvSpPr>
              <p:cNvPr id="412" name="Rectangle 21">
                <a:extLst>
                  <a:ext uri="{FF2B5EF4-FFF2-40B4-BE49-F238E27FC236}">
                    <a16:creationId xmlns:a16="http://schemas.microsoft.com/office/drawing/2014/main" id="{0D47AD72-7967-2F1A-6970-9F274D64175F}"/>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3" name="Rectangle 22">
                <a:extLst>
                  <a:ext uri="{FF2B5EF4-FFF2-40B4-BE49-F238E27FC236}">
                    <a16:creationId xmlns:a16="http://schemas.microsoft.com/office/drawing/2014/main" id="{CB29B561-E40D-EE41-B7DC-41963CC8E0B6}"/>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4" name="Line 23">
                <a:extLst>
                  <a:ext uri="{FF2B5EF4-FFF2-40B4-BE49-F238E27FC236}">
                    <a16:creationId xmlns:a16="http://schemas.microsoft.com/office/drawing/2014/main" id="{3AF2B7F0-1B4C-C89C-9786-F7356D3A5974}"/>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5" name="Line 24">
                <a:extLst>
                  <a:ext uri="{FF2B5EF4-FFF2-40B4-BE49-F238E27FC236}">
                    <a16:creationId xmlns:a16="http://schemas.microsoft.com/office/drawing/2014/main" id="{3C4EC3EC-2EFF-71E4-97A2-1EFB087AE73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6" name="Line 25">
                <a:extLst>
                  <a:ext uri="{FF2B5EF4-FFF2-40B4-BE49-F238E27FC236}">
                    <a16:creationId xmlns:a16="http://schemas.microsoft.com/office/drawing/2014/main" id="{B8A2BB43-9C87-F565-0C93-74FBDF3C2C8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7" name="Line 26">
                <a:extLst>
                  <a:ext uri="{FF2B5EF4-FFF2-40B4-BE49-F238E27FC236}">
                    <a16:creationId xmlns:a16="http://schemas.microsoft.com/office/drawing/2014/main" id="{6155F88B-C1CC-CB8E-ADC4-2252F1F0FA6B}"/>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8" name="Line 27">
                <a:extLst>
                  <a:ext uri="{FF2B5EF4-FFF2-40B4-BE49-F238E27FC236}">
                    <a16:creationId xmlns:a16="http://schemas.microsoft.com/office/drawing/2014/main" id="{C882E504-C99F-D906-1136-6543DC3750B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9" name="Line 28">
                <a:extLst>
                  <a:ext uri="{FF2B5EF4-FFF2-40B4-BE49-F238E27FC236}">
                    <a16:creationId xmlns:a16="http://schemas.microsoft.com/office/drawing/2014/main" id="{78E225FA-807B-7245-6763-5A37013141CF}"/>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0" name="Line 29">
                <a:extLst>
                  <a:ext uri="{FF2B5EF4-FFF2-40B4-BE49-F238E27FC236}">
                    <a16:creationId xmlns:a16="http://schemas.microsoft.com/office/drawing/2014/main" id="{C8489ED1-1448-F2F1-B3BE-4A8F275BFE5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86" name="Group 385">
              <a:extLst>
                <a:ext uri="{FF2B5EF4-FFF2-40B4-BE49-F238E27FC236}">
                  <a16:creationId xmlns:a16="http://schemas.microsoft.com/office/drawing/2014/main" id="{B45D1A55-0696-4C87-A116-B670567ACFD1}"/>
                </a:ext>
              </a:extLst>
            </p:cNvPr>
            <p:cNvGrpSpPr/>
            <p:nvPr/>
          </p:nvGrpSpPr>
          <p:grpSpPr bwMode="gray">
            <a:xfrm>
              <a:off x="10828916" y="5138529"/>
              <a:ext cx="287798" cy="367203"/>
              <a:chOff x="2410466" y="1666051"/>
              <a:chExt cx="415129" cy="360623"/>
            </a:xfrm>
          </p:grpSpPr>
          <p:sp>
            <p:nvSpPr>
              <p:cNvPr id="403" name="Rectangle 21">
                <a:extLst>
                  <a:ext uri="{FF2B5EF4-FFF2-40B4-BE49-F238E27FC236}">
                    <a16:creationId xmlns:a16="http://schemas.microsoft.com/office/drawing/2014/main" id="{CCA0F949-A1B3-D380-0558-2F060A67908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4" name="Rectangle 22">
                <a:extLst>
                  <a:ext uri="{FF2B5EF4-FFF2-40B4-BE49-F238E27FC236}">
                    <a16:creationId xmlns:a16="http://schemas.microsoft.com/office/drawing/2014/main" id="{57E7D70F-D74E-95F5-0F08-DA8C0A124050}"/>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5" name="Line 23">
                <a:extLst>
                  <a:ext uri="{FF2B5EF4-FFF2-40B4-BE49-F238E27FC236}">
                    <a16:creationId xmlns:a16="http://schemas.microsoft.com/office/drawing/2014/main" id="{FFC51875-02A7-E8E9-5843-AD6C15CCEE9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6" name="Line 24">
                <a:extLst>
                  <a:ext uri="{FF2B5EF4-FFF2-40B4-BE49-F238E27FC236}">
                    <a16:creationId xmlns:a16="http://schemas.microsoft.com/office/drawing/2014/main" id="{049C5750-689D-C7C8-84BF-4B74D406A0EE}"/>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7" name="Line 25">
                <a:extLst>
                  <a:ext uri="{FF2B5EF4-FFF2-40B4-BE49-F238E27FC236}">
                    <a16:creationId xmlns:a16="http://schemas.microsoft.com/office/drawing/2014/main" id="{FDAF9FF7-6F58-6897-8291-34CE9EA7871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8" name="Line 26">
                <a:extLst>
                  <a:ext uri="{FF2B5EF4-FFF2-40B4-BE49-F238E27FC236}">
                    <a16:creationId xmlns:a16="http://schemas.microsoft.com/office/drawing/2014/main" id="{F0F96647-D0BE-03DB-ABB0-4E6011E9F34D}"/>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9" name="Line 27">
                <a:extLst>
                  <a:ext uri="{FF2B5EF4-FFF2-40B4-BE49-F238E27FC236}">
                    <a16:creationId xmlns:a16="http://schemas.microsoft.com/office/drawing/2014/main" id="{6940422B-28DE-DEAB-A0F4-CB6D17A698C1}"/>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0" name="Line 28">
                <a:extLst>
                  <a:ext uri="{FF2B5EF4-FFF2-40B4-BE49-F238E27FC236}">
                    <a16:creationId xmlns:a16="http://schemas.microsoft.com/office/drawing/2014/main" id="{8CEBC835-6CD2-582A-F883-BAFD2C2DFCFD}"/>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1" name="Line 29">
                <a:extLst>
                  <a:ext uri="{FF2B5EF4-FFF2-40B4-BE49-F238E27FC236}">
                    <a16:creationId xmlns:a16="http://schemas.microsoft.com/office/drawing/2014/main" id="{7303106D-E19F-771A-A797-C6B9CE52CA83}"/>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87" name="Group 386">
              <a:extLst>
                <a:ext uri="{FF2B5EF4-FFF2-40B4-BE49-F238E27FC236}">
                  <a16:creationId xmlns:a16="http://schemas.microsoft.com/office/drawing/2014/main" id="{0ECCB2D5-5CA7-21C2-2549-C9239173677D}"/>
                </a:ext>
              </a:extLst>
            </p:cNvPr>
            <p:cNvGrpSpPr/>
            <p:nvPr/>
          </p:nvGrpSpPr>
          <p:grpSpPr bwMode="gray">
            <a:xfrm>
              <a:off x="11287786" y="5133281"/>
              <a:ext cx="287798" cy="367203"/>
              <a:chOff x="2410466" y="1666051"/>
              <a:chExt cx="415129" cy="360623"/>
            </a:xfrm>
          </p:grpSpPr>
          <p:sp>
            <p:nvSpPr>
              <p:cNvPr id="394" name="Rectangle 21">
                <a:extLst>
                  <a:ext uri="{FF2B5EF4-FFF2-40B4-BE49-F238E27FC236}">
                    <a16:creationId xmlns:a16="http://schemas.microsoft.com/office/drawing/2014/main" id="{3F8928FC-EB88-C065-6FD9-0CAF65D2A99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5" name="Rectangle 22">
                <a:extLst>
                  <a:ext uri="{FF2B5EF4-FFF2-40B4-BE49-F238E27FC236}">
                    <a16:creationId xmlns:a16="http://schemas.microsoft.com/office/drawing/2014/main" id="{E38BB768-EC99-D387-8639-70FD31166F0D}"/>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6" name="Line 23">
                <a:extLst>
                  <a:ext uri="{FF2B5EF4-FFF2-40B4-BE49-F238E27FC236}">
                    <a16:creationId xmlns:a16="http://schemas.microsoft.com/office/drawing/2014/main" id="{A658FD70-8C93-15DF-68B6-C6697AEFA68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7" name="Line 24">
                <a:extLst>
                  <a:ext uri="{FF2B5EF4-FFF2-40B4-BE49-F238E27FC236}">
                    <a16:creationId xmlns:a16="http://schemas.microsoft.com/office/drawing/2014/main" id="{B286759B-8408-B0BE-5BE7-C70D88B34F42}"/>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8" name="Line 25">
                <a:extLst>
                  <a:ext uri="{FF2B5EF4-FFF2-40B4-BE49-F238E27FC236}">
                    <a16:creationId xmlns:a16="http://schemas.microsoft.com/office/drawing/2014/main" id="{AE0DFB07-E8FC-82AF-8EF5-B373C8102D6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9" name="Line 26">
                <a:extLst>
                  <a:ext uri="{FF2B5EF4-FFF2-40B4-BE49-F238E27FC236}">
                    <a16:creationId xmlns:a16="http://schemas.microsoft.com/office/drawing/2014/main" id="{60000299-4E0B-9DC2-4462-71F50BA26AA1}"/>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0" name="Line 27">
                <a:extLst>
                  <a:ext uri="{FF2B5EF4-FFF2-40B4-BE49-F238E27FC236}">
                    <a16:creationId xmlns:a16="http://schemas.microsoft.com/office/drawing/2014/main" id="{60ABA280-B3F8-2950-9806-3C956DF63ED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1" name="Line 28">
                <a:extLst>
                  <a:ext uri="{FF2B5EF4-FFF2-40B4-BE49-F238E27FC236}">
                    <a16:creationId xmlns:a16="http://schemas.microsoft.com/office/drawing/2014/main" id="{FC7EE738-9C8D-25AE-3A1B-9B12E8EEE807}"/>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2" name="Line 29">
                <a:extLst>
                  <a:ext uri="{FF2B5EF4-FFF2-40B4-BE49-F238E27FC236}">
                    <a16:creationId xmlns:a16="http://schemas.microsoft.com/office/drawing/2014/main" id="{B65958C5-D0C8-0C94-03B0-50FEFE4A6C5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388" name="Can 387">
              <a:extLst>
                <a:ext uri="{FF2B5EF4-FFF2-40B4-BE49-F238E27FC236}">
                  <a16:creationId xmlns:a16="http://schemas.microsoft.com/office/drawing/2014/main" id="{80D242A1-C154-F144-9B8B-A5DB5970B26D}"/>
                </a:ext>
              </a:extLst>
            </p:cNvPr>
            <p:cNvSpPr/>
            <p:nvPr/>
          </p:nvSpPr>
          <p:spPr bwMode="auto">
            <a:xfrm>
              <a:off x="8260481" y="568728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89" name="Can 388">
              <a:extLst>
                <a:ext uri="{FF2B5EF4-FFF2-40B4-BE49-F238E27FC236}">
                  <a16:creationId xmlns:a16="http://schemas.microsoft.com/office/drawing/2014/main" id="{53EC7167-A5BD-5E0A-D4E0-AE4A63D8AED3}"/>
                </a:ext>
              </a:extLst>
            </p:cNvPr>
            <p:cNvSpPr/>
            <p:nvPr/>
          </p:nvSpPr>
          <p:spPr bwMode="auto">
            <a:xfrm>
              <a:off x="8493906" y="568728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90" name="Can 389">
              <a:extLst>
                <a:ext uri="{FF2B5EF4-FFF2-40B4-BE49-F238E27FC236}">
                  <a16:creationId xmlns:a16="http://schemas.microsoft.com/office/drawing/2014/main" id="{6CC3123E-9281-F2AD-5422-FFABED2241DA}"/>
                </a:ext>
              </a:extLst>
            </p:cNvPr>
            <p:cNvSpPr/>
            <p:nvPr/>
          </p:nvSpPr>
          <p:spPr bwMode="auto">
            <a:xfrm>
              <a:off x="11336971" y="569666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91" name="Can 390">
              <a:extLst>
                <a:ext uri="{FF2B5EF4-FFF2-40B4-BE49-F238E27FC236}">
                  <a16:creationId xmlns:a16="http://schemas.microsoft.com/office/drawing/2014/main" id="{CBF98EF7-7931-75C7-E778-F183B9455F48}"/>
                </a:ext>
              </a:extLst>
            </p:cNvPr>
            <p:cNvSpPr/>
            <p:nvPr/>
          </p:nvSpPr>
          <p:spPr bwMode="auto">
            <a:xfrm>
              <a:off x="8729223" y="569182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92" name="Can 391">
              <a:extLst>
                <a:ext uri="{FF2B5EF4-FFF2-40B4-BE49-F238E27FC236}">
                  <a16:creationId xmlns:a16="http://schemas.microsoft.com/office/drawing/2014/main" id="{419E27FB-16E7-DC12-76E6-19104DA06B5A}"/>
                </a:ext>
              </a:extLst>
            </p:cNvPr>
            <p:cNvSpPr/>
            <p:nvPr/>
          </p:nvSpPr>
          <p:spPr bwMode="auto">
            <a:xfrm>
              <a:off x="11103039" y="570022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393" name="Can 392">
              <a:extLst>
                <a:ext uri="{FF2B5EF4-FFF2-40B4-BE49-F238E27FC236}">
                  <a16:creationId xmlns:a16="http://schemas.microsoft.com/office/drawing/2014/main" id="{CE155A4B-EB32-44C8-5192-32B1FED012F3}"/>
                </a:ext>
              </a:extLst>
            </p:cNvPr>
            <p:cNvSpPr/>
            <p:nvPr/>
          </p:nvSpPr>
          <p:spPr bwMode="auto">
            <a:xfrm>
              <a:off x="11578271" y="569666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grpSp>
      <p:sp>
        <p:nvSpPr>
          <p:cNvPr id="438" name="AutoShape 4">
            <a:extLst>
              <a:ext uri="{FF2B5EF4-FFF2-40B4-BE49-F238E27FC236}">
                <a16:creationId xmlns:a16="http://schemas.microsoft.com/office/drawing/2014/main" id="{5709B0FF-DC08-3A62-63CF-1C0906BCA4F4}"/>
              </a:ext>
            </a:extLst>
          </p:cNvPr>
          <p:cNvSpPr>
            <a:spLocks noChangeArrowheads="1"/>
          </p:cNvSpPr>
          <p:nvPr/>
        </p:nvSpPr>
        <p:spPr bwMode="auto">
          <a:xfrm>
            <a:off x="4236722" y="4093890"/>
            <a:ext cx="1627365" cy="489780"/>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charset="0"/>
                <a:ea typeface="+mn-ea"/>
                <a:cs typeface="+mn-cs"/>
              </a:rPr>
              <a:t>Data Warehouse</a:t>
            </a:r>
          </a:p>
        </p:txBody>
      </p:sp>
      <p:sp>
        <p:nvSpPr>
          <p:cNvPr id="602" name="TextBox 601">
            <a:extLst>
              <a:ext uri="{FF2B5EF4-FFF2-40B4-BE49-F238E27FC236}">
                <a16:creationId xmlns:a16="http://schemas.microsoft.com/office/drawing/2014/main" id="{3F8CCA40-9B6E-1131-2B46-0CD5BF0263A7}"/>
              </a:ext>
            </a:extLst>
          </p:cNvPr>
          <p:cNvSpPr txBox="1"/>
          <p:nvPr/>
        </p:nvSpPr>
        <p:spPr bwMode="gray">
          <a:xfrm>
            <a:off x="7859436" y="852814"/>
            <a:ext cx="140294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Science</a:t>
            </a:r>
          </a:p>
        </p:txBody>
      </p:sp>
      <p:sp>
        <p:nvSpPr>
          <p:cNvPr id="603" name="TextBox 602">
            <a:extLst>
              <a:ext uri="{FF2B5EF4-FFF2-40B4-BE49-F238E27FC236}">
                <a16:creationId xmlns:a16="http://schemas.microsoft.com/office/drawing/2014/main" id="{39D09776-C07F-0291-B01E-4809F136ADCB}"/>
              </a:ext>
            </a:extLst>
          </p:cNvPr>
          <p:cNvSpPr txBox="1"/>
          <p:nvPr/>
        </p:nvSpPr>
        <p:spPr bwMode="gray">
          <a:xfrm>
            <a:off x="4646632" y="852530"/>
            <a:ext cx="90999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BI Tools</a:t>
            </a:r>
          </a:p>
        </p:txBody>
      </p:sp>
      <p:pic>
        <p:nvPicPr>
          <p:cNvPr id="604" name="Picture 2">
            <a:extLst>
              <a:ext uri="{FF2B5EF4-FFF2-40B4-BE49-F238E27FC236}">
                <a16:creationId xmlns:a16="http://schemas.microsoft.com/office/drawing/2014/main" id="{1E821671-4B18-5BCF-1944-2FA3C05457E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gray">
          <a:xfrm>
            <a:off x="8317080" y="1147233"/>
            <a:ext cx="503262" cy="603988"/>
          </a:xfrm>
          <a:prstGeom prst="rect">
            <a:avLst/>
          </a:prstGeom>
          <a:noFill/>
          <a:extLst>
            <a:ext uri="{909E8E84-426E-40DD-AFC4-6F175D3DCCD1}">
              <a14:hiddenFill xmlns:a14="http://schemas.microsoft.com/office/drawing/2010/main">
                <a:solidFill>
                  <a:srgbClr val="FFFFFF"/>
                </a:solidFill>
              </a14:hiddenFill>
            </a:ext>
          </a:extLst>
        </p:spPr>
      </p:pic>
      <p:pic>
        <p:nvPicPr>
          <p:cNvPr id="605" name="Picture 604">
            <a:extLst>
              <a:ext uri="{FF2B5EF4-FFF2-40B4-BE49-F238E27FC236}">
                <a16:creationId xmlns:a16="http://schemas.microsoft.com/office/drawing/2014/main" id="{771B3D02-2864-A3E1-7AB9-BBB5457777E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bwMode="gray">
          <a:xfrm>
            <a:off x="4794243" y="1242526"/>
            <a:ext cx="654751" cy="427152"/>
          </a:xfrm>
          <a:prstGeom prst="rect">
            <a:avLst/>
          </a:prstGeom>
          <a:ln>
            <a:solidFill>
              <a:schemeClr val="tx1"/>
            </a:solidFill>
          </a:ln>
        </p:spPr>
      </p:pic>
      <p:grpSp>
        <p:nvGrpSpPr>
          <p:cNvPr id="517" name="Group 18">
            <a:extLst>
              <a:ext uri="{FF2B5EF4-FFF2-40B4-BE49-F238E27FC236}">
                <a16:creationId xmlns:a16="http://schemas.microsoft.com/office/drawing/2014/main" id="{4D263AC6-A765-6655-3A41-9D9F8FE1F8DD}"/>
              </a:ext>
            </a:extLst>
          </p:cNvPr>
          <p:cNvGrpSpPr>
            <a:grpSpLocks/>
          </p:cNvGrpSpPr>
          <p:nvPr/>
        </p:nvGrpSpPr>
        <p:grpSpPr bwMode="auto">
          <a:xfrm>
            <a:off x="4711543" y="2381473"/>
            <a:ext cx="699546" cy="289991"/>
            <a:chOff x="674" y="3660"/>
            <a:chExt cx="464" cy="428"/>
          </a:xfrm>
        </p:grpSpPr>
        <p:sp>
          <p:nvSpPr>
            <p:cNvPr id="518" name="Rectangle 19">
              <a:extLst>
                <a:ext uri="{FF2B5EF4-FFF2-40B4-BE49-F238E27FC236}">
                  <a16:creationId xmlns:a16="http://schemas.microsoft.com/office/drawing/2014/main" id="{CC94577E-DAC3-0162-D679-D13368DD6D0E}"/>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endParaRPr lang="en-GB"/>
            </a:p>
          </p:txBody>
        </p:sp>
        <p:sp>
          <p:nvSpPr>
            <p:cNvPr id="519" name="Rectangle 20">
              <a:extLst>
                <a:ext uri="{FF2B5EF4-FFF2-40B4-BE49-F238E27FC236}">
                  <a16:creationId xmlns:a16="http://schemas.microsoft.com/office/drawing/2014/main" id="{84B9DB1F-0F6B-02CF-52B1-25149F576018}"/>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520" name="Line 21">
              <a:extLst>
                <a:ext uri="{FF2B5EF4-FFF2-40B4-BE49-F238E27FC236}">
                  <a16:creationId xmlns:a16="http://schemas.microsoft.com/office/drawing/2014/main" id="{C12E03AF-DB9A-DD70-4C92-2660C932F7E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521" name="Line 22">
              <a:extLst>
                <a:ext uri="{FF2B5EF4-FFF2-40B4-BE49-F238E27FC236}">
                  <a16:creationId xmlns:a16="http://schemas.microsoft.com/office/drawing/2014/main" id="{45F394CF-7D43-2348-4CE1-0EE211A81F5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522" name="Line 23">
              <a:extLst>
                <a:ext uri="{FF2B5EF4-FFF2-40B4-BE49-F238E27FC236}">
                  <a16:creationId xmlns:a16="http://schemas.microsoft.com/office/drawing/2014/main" id="{6A9BBCC1-9B0F-03A8-FAE6-3B3392762053}"/>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523" name="Line 24">
              <a:extLst>
                <a:ext uri="{FF2B5EF4-FFF2-40B4-BE49-F238E27FC236}">
                  <a16:creationId xmlns:a16="http://schemas.microsoft.com/office/drawing/2014/main" id="{91D2B062-FF97-3438-3166-925B1B27585B}"/>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524" name="Line 25">
              <a:extLst>
                <a:ext uri="{FF2B5EF4-FFF2-40B4-BE49-F238E27FC236}">
                  <a16:creationId xmlns:a16="http://schemas.microsoft.com/office/drawing/2014/main" id="{523279D7-7E0E-75E4-18AD-4524EA61202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525" name="Line 26">
              <a:extLst>
                <a:ext uri="{FF2B5EF4-FFF2-40B4-BE49-F238E27FC236}">
                  <a16:creationId xmlns:a16="http://schemas.microsoft.com/office/drawing/2014/main" id="{EBD18A13-36AE-5DDE-416A-BAEA60D86939}"/>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526" name="Line 27">
              <a:extLst>
                <a:ext uri="{FF2B5EF4-FFF2-40B4-BE49-F238E27FC236}">
                  <a16:creationId xmlns:a16="http://schemas.microsoft.com/office/drawing/2014/main" id="{3481FF9D-4D78-93FA-4C8D-2019C7C4F65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527" name="Group 18">
            <a:extLst>
              <a:ext uri="{FF2B5EF4-FFF2-40B4-BE49-F238E27FC236}">
                <a16:creationId xmlns:a16="http://schemas.microsoft.com/office/drawing/2014/main" id="{93B9AAC4-E617-2AD2-BF33-4D766EC45BCD}"/>
              </a:ext>
            </a:extLst>
          </p:cNvPr>
          <p:cNvGrpSpPr>
            <a:grpSpLocks/>
          </p:cNvGrpSpPr>
          <p:nvPr/>
        </p:nvGrpSpPr>
        <p:grpSpPr bwMode="auto">
          <a:xfrm>
            <a:off x="5626292" y="2482151"/>
            <a:ext cx="391784" cy="370423"/>
            <a:chOff x="674" y="3709"/>
            <a:chExt cx="464" cy="379"/>
          </a:xfrm>
        </p:grpSpPr>
        <p:sp>
          <p:nvSpPr>
            <p:cNvPr id="528" name="Rectangle 19">
              <a:extLst>
                <a:ext uri="{FF2B5EF4-FFF2-40B4-BE49-F238E27FC236}">
                  <a16:creationId xmlns:a16="http://schemas.microsoft.com/office/drawing/2014/main" id="{61AA0659-F734-9987-4ABC-89B64CA1E915}"/>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529" name="Rectangle 20">
              <a:extLst>
                <a:ext uri="{FF2B5EF4-FFF2-40B4-BE49-F238E27FC236}">
                  <a16:creationId xmlns:a16="http://schemas.microsoft.com/office/drawing/2014/main" id="{FE04B22E-4A10-C525-525F-5D973C36406A}"/>
                </a:ext>
              </a:extLst>
            </p:cNvPr>
            <p:cNvSpPr>
              <a:spLocks noChangeArrowheads="1"/>
            </p:cNvSpPr>
            <p:nvPr/>
          </p:nvSpPr>
          <p:spPr bwMode="auto">
            <a:xfrm>
              <a:off x="681" y="3709"/>
              <a:ext cx="457" cy="40"/>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530" name="Line 21">
              <a:extLst>
                <a:ext uri="{FF2B5EF4-FFF2-40B4-BE49-F238E27FC236}">
                  <a16:creationId xmlns:a16="http://schemas.microsoft.com/office/drawing/2014/main" id="{88BCEC6B-F2F4-2215-E07B-DB4A3EBCB2C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531" name="Line 22">
              <a:extLst>
                <a:ext uri="{FF2B5EF4-FFF2-40B4-BE49-F238E27FC236}">
                  <a16:creationId xmlns:a16="http://schemas.microsoft.com/office/drawing/2014/main" id="{B3C15725-57E7-B370-5002-BFBFDF261A8F}"/>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532" name="Line 23">
              <a:extLst>
                <a:ext uri="{FF2B5EF4-FFF2-40B4-BE49-F238E27FC236}">
                  <a16:creationId xmlns:a16="http://schemas.microsoft.com/office/drawing/2014/main" id="{0874C21C-2876-0B9F-1C90-A746452C5118}"/>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533" name="Line 24">
              <a:extLst>
                <a:ext uri="{FF2B5EF4-FFF2-40B4-BE49-F238E27FC236}">
                  <a16:creationId xmlns:a16="http://schemas.microsoft.com/office/drawing/2014/main" id="{9B85A05E-F497-38D5-14A6-4C6ABF525A45}"/>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534" name="Line 25">
              <a:extLst>
                <a:ext uri="{FF2B5EF4-FFF2-40B4-BE49-F238E27FC236}">
                  <a16:creationId xmlns:a16="http://schemas.microsoft.com/office/drawing/2014/main" id="{14B77970-77B1-F2A1-232C-AC5C85DBE85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535" name="Line 26">
              <a:extLst>
                <a:ext uri="{FF2B5EF4-FFF2-40B4-BE49-F238E27FC236}">
                  <a16:creationId xmlns:a16="http://schemas.microsoft.com/office/drawing/2014/main" id="{64262E95-D611-B085-53C1-36D38A8DC8EB}"/>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536" name="Line 27">
              <a:extLst>
                <a:ext uri="{FF2B5EF4-FFF2-40B4-BE49-F238E27FC236}">
                  <a16:creationId xmlns:a16="http://schemas.microsoft.com/office/drawing/2014/main" id="{B365575C-E678-F7F5-DFA1-8DFB2A93C57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537" name="Group 18">
            <a:extLst>
              <a:ext uri="{FF2B5EF4-FFF2-40B4-BE49-F238E27FC236}">
                <a16:creationId xmlns:a16="http://schemas.microsoft.com/office/drawing/2014/main" id="{8104FC3F-D6B5-4DAC-9FA3-8ADDDC8BD01A}"/>
              </a:ext>
            </a:extLst>
          </p:cNvPr>
          <p:cNvGrpSpPr>
            <a:grpSpLocks/>
          </p:cNvGrpSpPr>
          <p:nvPr/>
        </p:nvGrpSpPr>
        <p:grpSpPr bwMode="auto">
          <a:xfrm>
            <a:off x="4786018" y="2705485"/>
            <a:ext cx="545226" cy="275172"/>
            <a:chOff x="674" y="3660"/>
            <a:chExt cx="464" cy="428"/>
          </a:xfrm>
        </p:grpSpPr>
        <p:sp>
          <p:nvSpPr>
            <p:cNvPr id="538" name="Rectangle 19">
              <a:extLst>
                <a:ext uri="{FF2B5EF4-FFF2-40B4-BE49-F238E27FC236}">
                  <a16:creationId xmlns:a16="http://schemas.microsoft.com/office/drawing/2014/main" id="{95C3005C-0E1F-BC45-E58C-5024425FCA68}"/>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539" name="Rectangle 20">
              <a:extLst>
                <a:ext uri="{FF2B5EF4-FFF2-40B4-BE49-F238E27FC236}">
                  <a16:creationId xmlns:a16="http://schemas.microsoft.com/office/drawing/2014/main" id="{9670F0C0-1471-30D7-F69E-CF372FE3B6CA}"/>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540" name="Line 21">
              <a:extLst>
                <a:ext uri="{FF2B5EF4-FFF2-40B4-BE49-F238E27FC236}">
                  <a16:creationId xmlns:a16="http://schemas.microsoft.com/office/drawing/2014/main" id="{7DEB405E-436E-2242-435F-662B203D199F}"/>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541" name="Line 22">
              <a:extLst>
                <a:ext uri="{FF2B5EF4-FFF2-40B4-BE49-F238E27FC236}">
                  <a16:creationId xmlns:a16="http://schemas.microsoft.com/office/drawing/2014/main" id="{9078309B-40FB-B3C4-35E2-84C2C22EBA15}"/>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542" name="Line 23">
              <a:extLst>
                <a:ext uri="{FF2B5EF4-FFF2-40B4-BE49-F238E27FC236}">
                  <a16:creationId xmlns:a16="http://schemas.microsoft.com/office/drawing/2014/main" id="{D8773356-AB10-F675-D528-26AA1933C4D7}"/>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543" name="Line 24">
              <a:extLst>
                <a:ext uri="{FF2B5EF4-FFF2-40B4-BE49-F238E27FC236}">
                  <a16:creationId xmlns:a16="http://schemas.microsoft.com/office/drawing/2014/main" id="{78E6DE38-8CD8-F0B4-25DD-B1BC2AB7503F}"/>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544" name="Line 26">
              <a:extLst>
                <a:ext uri="{FF2B5EF4-FFF2-40B4-BE49-F238E27FC236}">
                  <a16:creationId xmlns:a16="http://schemas.microsoft.com/office/drawing/2014/main" id="{128F223A-2F3C-D6F8-344B-3751854829E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545" name="Line 27">
              <a:extLst>
                <a:ext uri="{FF2B5EF4-FFF2-40B4-BE49-F238E27FC236}">
                  <a16:creationId xmlns:a16="http://schemas.microsoft.com/office/drawing/2014/main" id="{1DAF5213-3B74-FCDE-3005-58946551705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546" name="Group 18">
            <a:extLst>
              <a:ext uri="{FF2B5EF4-FFF2-40B4-BE49-F238E27FC236}">
                <a16:creationId xmlns:a16="http://schemas.microsoft.com/office/drawing/2014/main" id="{54C2763D-8E07-4F5C-21BF-9A19EF277E52}"/>
              </a:ext>
            </a:extLst>
          </p:cNvPr>
          <p:cNvGrpSpPr>
            <a:grpSpLocks/>
          </p:cNvGrpSpPr>
          <p:nvPr/>
        </p:nvGrpSpPr>
        <p:grpSpPr bwMode="auto">
          <a:xfrm>
            <a:off x="6358479" y="2682435"/>
            <a:ext cx="592439" cy="280334"/>
            <a:chOff x="674" y="3660"/>
            <a:chExt cx="464" cy="428"/>
          </a:xfrm>
        </p:grpSpPr>
        <p:sp>
          <p:nvSpPr>
            <p:cNvPr id="547" name="Rectangle 19">
              <a:extLst>
                <a:ext uri="{FF2B5EF4-FFF2-40B4-BE49-F238E27FC236}">
                  <a16:creationId xmlns:a16="http://schemas.microsoft.com/office/drawing/2014/main" id="{806D742E-271B-802F-958B-DC3213060E07}"/>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548" name="Rectangle 20">
              <a:extLst>
                <a:ext uri="{FF2B5EF4-FFF2-40B4-BE49-F238E27FC236}">
                  <a16:creationId xmlns:a16="http://schemas.microsoft.com/office/drawing/2014/main" id="{3A15159B-B9F5-ADFC-4ED0-D2BDCC44F8A0}"/>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549" name="Line 21">
              <a:extLst>
                <a:ext uri="{FF2B5EF4-FFF2-40B4-BE49-F238E27FC236}">
                  <a16:creationId xmlns:a16="http://schemas.microsoft.com/office/drawing/2014/main" id="{D72C4719-4C5D-95DB-E383-37979D23083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550" name="Line 22">
              <a:extLst>
                <a:ext uri="{FF2B5EF4-FFF2-40B4-BE49-F238E27FC236}">
                  <a16:creationId xmlns:a16="http://schemas.microsoft.com/office/drawing/2014/main" id="{5F6CC22E-38F0-3314-8819-73AB0FBBF5F4}"/>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551" name="Line 23">
              <a:extLst>
                <a:ext uri="{FF2B5EF4-FFF2-40B4-BE49-F238E27FC236}">
                  <a16:creationId xmlns:a16="http://schemas.microsoft.com/office/drawing/2014/main" id="{D19F2C08-DDD2-9A59-5503-34FC5B66244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552" name="Line 24">
              <a:extLst>
                <a:ext uri="{FF2B5EF4-FFF2-40B4-BE49-F238E27FC236}">
                  <a16:creationId xmlns:a16="http://schemas.microsoft.com/office/drawing/2014/main" id="{2DA0726B-AA60-B794-257B-2BC65F94101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553" name="Line 26">
              <a:extLst>
                <a:ext uri="{FF2B5EF4-FFF2-40B4-BE49-F238E27FC236}">
                  <a16:creationId xmlns:a16="http://schemas.microsoft.com/office/drawing/2014/main" id="{E137028C-9BF3-2A13-31B8-978761C74ABC}"/>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554" name="Line 27">
              <a:extLst>
                <a:ext uri="{FF2B5EF4-FFF2-40B4-BE49-F238E27FC236}">
                  <a16:creationId xmlns:a16="http://schemas.microsoft.com/office/drawing/2014/main" id="{B2606A17-913E-8AC7-24D8-B7E43710DBB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555" name="Group 18">
            <a:extLst>
              <a:ext uri="{FF2B5EF4-FFF2-40B4-BE49-F238E27FC236}">
                <a16:creationId xmlns:a16="http://schemas.microsoft.com/office/drawing/2014/main" id="{F372C097-14B7-19D4-1FF8-AE31131B57F8}"/>
              </a:ext>
            </a:extLst>
          </p:cNvPr>
          <p:cNvGrpSpPr>
            <a:grpSpLocks/>
          </p:cNvGrpSpPr>
          <p:nvPr/>
        </p:nvGrpSpPr>
        <p:grpSpPr bwMode="auto">
          <a:xfrm>
            <a:off x="6505612" y="2392807"/>
            <a:ext cx="522398" cy="205135"/>
            <a:chOff x="674" y="3660"/>
            <a:chExt cx="464" cy="428"/>
          </a:xfrm>
        </p:grpSpPr>
        <p:sp>
          <p:nvSpPr>
            <p:cNvPr id="556" name="Rectangle 19">
              <a:extLst>
                <a:ext uri="{FF2B5EF4-FFF2-40B4-BE49-F238E27FC236}">
                  <a16:creationId xmlns:a16="http://schemas.microsoft.com/office/drawing/2014/main" id="{AA701E67-515E-5864-6D81-EDFAD521AA1E}"/>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557" name="Rectangle 20">
              <a:extLst>
                <a:ext uri="{FF2B5EF4-FFF2-40B4-BE49-F238E27FC236}">
                  <a16:creationId xmlns:a16="http://schemas.microsoft.com/office/drawing/2014/main" id="{B16D30FA-B87F-7B74-D3D5-44408975E93A}"/>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558" name="Line 21">
              <a:extLst>
                <a:ext uri="{FF2B5EF4-FFF2-40B4-BE49-F238E27FC236}">
                  <a16:creationId xmlns:a16="http://schemas.microsoft.com/office/drawing/2014/main" id="{5BAD7A11-69E3-AE7D-CCBC-D377BC5F19FA}"/>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559" name="Line 22">
              <a:extLst>
                <a:ext uri="{FF2B5EF4-FFF2-40B4-BE49-F238E27FC236}">
                  <a16:creationId xmlns:a16="http://schemas.microsoft.com/office/drawing/2014/main" id="{85CC97C6-5DD5-A619-2A94-5A3293EC235B}"/>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560" name="Line 23">
              <a:extLst>
                <a:ext uri="{FF2B5EF4-FFF2-40B4-BE49-F238E27FC236}">
                  <a16:creationId xmlns:a16="http://schemas.microsoft.com/office/drawing/2014/main" id="{08AF1970-7F94-8588-D16B-025AEC6E32F6}"/>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561" name="Line 24">
              <a:extLst>
                <a:ext uri="{FF2B5EF4-FFF2-40B4-BE49-F238E27FC236}">
                  <a16:creationId xmlns:a16="http://schemas.microsoft.com/office/drawing/2014/main" id="{5190E72F-75C7-DD0D-08ED-EC70052E7111}"/>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562" name="Line 25">
              <a:extLst>
                <a:ext uri="{FF2B5EF4-FFF2-40B4-BE49-F238E27FC236}">
                  <a16:creationId xmlns:a16="http://schemas.microsoft.com/office/drawing/2014/main" id="{C91A1D17-896C-DBEF-62C2-E8E7D47B10F8}"/>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563" name="Line 27">
              <a:extLst>
                <a:ext uri="{FF2B5EF4-FFF2-40B4-BE49-F238E27FC236}">
                  <a16:creationId xmlns:a16="http://schemas.microsoft.com/office/drawing/2014/main" id="{507E878F-92EA-EF82-854F-AC6CB8E3021C}"/>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sp>
        <p:nvSpPr>
          <p:cNvPr id="564" name="TextBox 563">
            <a:extLst>
              <a:ext uri="{FF2B5EF4-FFF2-40B4-BE49-F238E27FC236}">
                <a16:creationId xmlns:a16="http://schemas.microsoft.com/office/drawing/2014/main" id="{B30C3101-FBDF-9F63-007A-6E46DFE26B1C}"/>
              </a:ext>
            </a:extLst>
          </p:cNvPr>
          <p:cNvSpPr txBox="1"/>
          <p:nvPr/>
        </p:nvSpPr>
        <p:spPr>
          <a:xfrm>
            <a:off x="5670224" y="2585923"/>
            <a:ext cx="392736" cy="153888"/>
          </a:xfrm>
          <a:prstGeom prst="rect">
            <a:avLst/>
          </a:prstGeom>
          <a:solidFill>
            <a:schemeClr val="bg1"/>
          </a:solidFill>
        </p:spPr>
        <p:txBody>
          <a:bodyPr wrap="none" lIns="0" tIns="0" rIns="0" bIns="0" rtlCol="0" anchor="ctr" anchorCtr="0">
            <a:spAutoFit/>
          </a:bodyPr>
          <a:lstStyle/>
          <a:p>
            <a:r>
              <a:rPr lang="en-GB" sz="1000"/>
              <a:t>Claims</a:t>
            </a:r>
            <a:endParaRPr lang="en-GB" sz="1000">
              <a:solidFill>
                <a:schemeClr val="tx1"/>
              </a:solidFill>
            </a:endParaRPr>
          </a:p>
        </p:txBody>
      </p:sp>
      <p:sp>
        <p:nvSpPr>
          <p:cNvPr id="565" name="TextBox 564">
            <a:extLst>
              <a:ext uri="{FF2B5EF4-FFF2-40B4-BE49-F238E27FC236}">
                <a16:creationId xmlns:a16="http://schemas.microsoft.com/office/drawing/2014/main" id="{2E9A07A6-C695-4BDD-4610-3E3E0A54DFA2}"/>
              </a:ext>
            </a:extLst>
          </p:cNvPr>
          <p:cNvSpPr txBox="1"/>
          <p:nvPr/>
        </p:nvSpPr>
        <p:spPr>
          <a:xfrm>
            <a:off x="4813748" y="2790868"/>
            <a:ext cx="503343" cy="153888"/>
          </a:xfrm>
          <a:prstGeom prst="rect">
            <a:avLst/>
          </a:prstGeom>
          <a:solidFill>
            <a:schemeClr val="bg1"/>
          </a:solidFill>
        </p:spPr>
        <p:txBody>
          <a:bodyPr wrap="none" lIns="0" tIns="0" rIns="0" bIns="0" rtlCol="0" anchor="ctr" anchorCtr="0">
            <a:spAutoFit/>
          </a:bodyPr>
          <a:lstStyle/>
          <a:p>
            <a:pPr algn="ctr"/>
            <a:r>
              <a:rPr lang="en-GB" sz="1000"/>
              <a:t>Products</a:t>
            </a:r>
            <a:endParaRPr lang="en-GB" sz="1000">
              <a:solidFill>
                <a:schemeClr val="tx1"/>
              </a:solidFill>
            </a:endParaRPr>
          </a:p>
        </p:txBody>
      </p:sp>
      <p:sp>
        <p:nvSpPr>
          <p:cNvPr id="566" name="TextBox 565">
            <a:extLst>
              <a:ext uri="{FF2B5EF4-FFF2-40B4-BE49-F238E27FC236}">
                <a16:creationId xmlns:a16="http://schemas.microsoft.com/office/drawing/2014/main" id="{0CB97513-7B91-A064-46FC-D79EC95A66CC}"/>
              </a:ext>
            </a:extLst>
          </p:cNvPr>
          <p:cNvSpPr txBox="1"/>
          <p:nvPr/>
        </p:nvSpPr>
        <p:spPr>
          <a:xfrm>
            <a:off x="6432607" y="2775462"/>
            <a:ext cx="440826" cy="153888"/>
          </a:xfrm>
          <a:prstGeom prst="rect">
            <a:avLst/>
          </a:prstGeom>
          <a:solidFill>
            <a:schemeClr val="bg1"/>
          </a:solidFill>
        </p:spPr>
        <p:txBody>
          <a:bodyPr wrap="none" lIns="0" tIns="0" rIns="0" bIns="0" rtlCol="0" anchor="ctr" anchorCtr="0">
            <a:spAutoFit/>
          </a:bodyPr>
          <a:lstStyle>
            <a:defPPr>
              <a:defRPr lang="en-US"/>
            </a:defPPr>
            <a:lvl1pPr algn="ctr">
              <a:defRPr sz="1000"/>
            </a:lvl1pPr>
          </a:lstStyle>
          <a:p>
            <a:r>
              <a:rPr lang="en-GB"/>
              <a:t>Brokers</a:t>
            </a:r>
          </a:p>
        </p:txBody>
      </p:sp>
      <p:sp>
        <p:nvSpPr>
          <p:cNvPr id="567" name="TextBox 566">
            <a:extLst>
              <a:ext uri="{FF2B5EF4-FFF2-40B4-BE49-F238E27FC236}">
                <a16:creationId xmlns:a16="http://schemas.microsoft.com/office/drawing/2014/main" id="{BE9552CA-9649-65D0-73F6-E37E59F31F8A}"/>
              </a:ext>
            </a:extLst>
          </p:cNvPr>
          <p:cNvSpPr txBox="1"/>
          <p:nvPr/>
        </p:nvSpPr>
        <p:spPr>
          <a:xfrm>
            <a:off x="6614473" y="2433345"/>
            <a:ext cx="285335" cy="153888"/>
          </a:xfrm>
          <a:prstGeom prst="rect">
            <a:avLst/>
          </a:prstGeom>
          <a:solidFill>
            <a:schemeClr val="bg1"/>
          </a:solidFill>
        </p:spPr>
        <p:txBody>
          <a:bodyPr wrap="none" lIns="0" tIns="0" rIns="0" bIns="0" rtlCol="0" anchor="ctr" anchorCtr="0">
            <a:spAutoFit/>
          </a:bodyPr>
          <a:lstStyle>
            <a:defPPr>
              <a:defRPr lang="en-US"/>
            </a:defPPr>
            <a:lvl1pPr algn="ctr">
              <a:defRPr sz="1000"/>
            </a:lvl1pPr>
          </a:lstStyle>
          <a:p>
            <a:r>
              <a:rPr lang="en-GB"/>
              <a:t>Time</a:t>
            </a:r>
          </a:p>
        </p:txBody>
      </p:sp>
      <p:sp>
        <p:nvSpPr>
          <p:cNvPr id="568" name="TextBox 567">
            <a:extLst>
              <a:ext uri="{FF2B5EF4-FFF2-40B4-BE49-F238E27FC236}">
                <a16:creationId xmlns:a16="http://schemas.microsoft.com/office/drawing/2014/main" id="{C216E835-5564-BBAE-7C08-8637F50DA051}"/>
              </a:ext>
            </a:extLst>
          </p:cNvPr>
          <p:cNvSpPr txBox="1"/>
          <p:nvPr/>
        </p:nvSpPr>
        <p:spPr>
          <a:xfrm>
            <a:off x="4757671" y="2470400"/>
            <a:ext cx="618759" cy="153888"/>
          </a:xfrm>
          <a:prstGeom prst="rect">
            <a:avLst/>
          </a:prstGeom>
          <a:solidFill>
            <a:schemeClr val="bg1"/>
          </a:solidFill>
        </p:spPr>
        <p:txBody>
          <a:bodyPr wrap="none" lIns="0" tIns="0" rIns="0" bIns="0" rtlCol="0" anchor="ctr" anchorCtr="0">
            <a:spAutoFit/>
          </a:bodyPr>
          <a:lstStyle>
            <a:defPPr>
              <a:defRPr lang="en-US"/>
            </a:defPPr>
            <a:lvl1pPr algn="ctr">
              <a:defRPr sz="1000"/>
            </a:lvl1pPr>
          </a:lstStyle>
          <a:p>
            <a:r>
              <a:rPr lang="en-GB"/>
              <a:t>Customers</a:t>
            </a:r>
          </a:p>
        </p:txBody>
      </p:sp>
      <p:sp>
        <p:nvSpPr>
          <p:cNvPr id="570" name="Rectangle 569">
            <a:extLst>
              <a:ext uri="{FF2B5EF4-FFF2-40B4-BE49-F238E27FC236}">
                <a16:creationId xmlns:a16="http://schemas.microsoft.com/office/drawing/2014/main" id="{43B6340E-EDB2-D6D5-879F-0CE5C7DC366F}"/>
              </a:ext>
            </a:extLst>
          </p:cNvPr>
          <p:cNvSpPr/>
          <p:nvPr/>
        </p:nvSpPr>
        <p:spPr bwMode="auto">
          <a:xfrm>
            <a:off x="2947760" y="2359171"/>
            <a:ext cx="5155732" cy="636088"/>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sp>
        <p:nvSpPr>
          <p:cNvPr id="571" name="TextBox 570">
            <a:extLst>
              <a:ext uri="{FF2B5EF4-FFF2-40B4-BE49-F238E27FC236}">
                <a16:creationId xmlns:a16="http://schemas.microsoft.com/office/drawing/2014/main" id="{FBB57C15-F663-77C9-6EA8-52AC8E0A1176}"/>
              </a:ext>
            </a:extLst>
          </p:cNvPr>
          <p:cNvSpPr txBox="1"/>
          <p:nvPr/>
        </p:nvSpPr>
        <p:spPr>
          <a:xfrm>
            <a:off x="3006473" y="2450927"/>
            <a:ext cx="1199356" cy="369332"/>
          </a:xfrm>
          <a:prstGeom prst="rect">
            <a:avLst/>
          </a:prstGeom>
          <a:solidFill>
            <a:schemeClr val="bg1">
              <a:lumMod val="95000"/>
            </a:schemeClr>
          </a:solidFill>
        </p:spPr>
        <p:txBody>
          <a:bodyPr wrap="square" lIns="0" tIns="0" rIns="0" bIns="0" rtlCol="0">
            <a:spAutoFit/>
          </a:bodyPr>
          <a:lstStyle/>
          <a:p>
            <a:pPr algn="ctr"/>
            <a:r>
              <a:rPr lang="en-GB" sz="1200"/>
              <a:t>Virtual Data mart  layer</a:t>
            </a:r>
            <a:endParaRPr lang="en-GB" sz="1200">
              <a:solidFill>
                <a:schemeClr val="tx1"/>
              </a:solidFill>
            </a:endParaRPr>
          </a:p>
        </p:txBody>
      </p:sp>
      <p:cxnSp>
        <p:nvCxnSpPr>
          <p:cNvPr id="573" name="Straight Connector 572">
            <a:extLst>
              <a:ext uri="{FF2B5EF4-FFF2-40B4-BE49-F238E27FC236}">
                <a16:creationId xmlns:a16="http://schemas.microsoft.com/office/drawing/2014/main" id="{2C7F7591-2073-ED41-7090-23F4574FBEFA}"/>
              </a:ext>
            </a:extLst>
          </p:cNvPr>
          <p:cNvCxnSpPr>
            <a:cxnSpLocks/>
            <a:endCxn id="565" idx="2"/>
          </p:cNvCxnSpPr>
          <p:nvPr/>
        </p:nvCxnSpPr>
        <p:spPr bwMode="auto">
          <a:xfrm flipH="1" flipV="1">
            <a:off x="5065420" y="2944756"/>
            <a:ext cx="75893" cy="34400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574" name="Straight Connector 573">
            <a:extLst>
              <a:ext uri="{FF2B5EF4-FFF2-40B4-BE49-F238E27FC236}">
                <a16:creationId xmlns:a16="http://schemas.microsoft.com/office/drawing/2014/main" id="{0A299A86-F8B3-A070-793B-183850DDBC13}"/>
              </a:ext>
            </a:extLst>
          </p:cNvPr>
          <p:cNvCxnSpPr>
            <a:cxnSpLocks/>
            <a:endCxn id="528" idx="2"/>
          </p:cNvCxnSpPr>
          <p:nvPr/>
        </p:nvCxnSpPr>
        <p:spPr bwMode="auto">
          <a:xfrm flipV="1">
            <a:off x="5719743" y="2852574"/>
            <a:ext cx="105397" cy="45765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575" name="Straight Connector 574">
            <a:extLst>
              <a:ext uri="{FF2B5EF4-FFF2-40B4-BE49-F238E27FC236}">
                <a16:creationId xmlns:a16="http://schemas.microsoft.com/office/drawing/2014/main" id="{E699140F-6FDF-8AFB-602F-97056B8E621F}"/>
              </a:ext>
            </a:extLst>
          </p:cNvPr>
          <p:cNvCxnSpPr>
            <a:cxnSpLocks/>
          </p:cNvCxnSpPr>
          <p:nvPr/>
        </p:nvCxnSpPr>
        <p:spPr bwMode="auto">
          <a:xfrm flipV="1">
            <a:off x="6380200" y="2933371"/>
            <a:ext cx="195663" cy="337222"/>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576" name="Straight Connector 575">
            <a:extLst>
              <a:ext uri="{FF2B5EF4-FFF2-40B4-BE49-F238E27FC236}">
                <a16:creationId xmlns:a16="http://schemas.microsoft.com/office/drawing/2014/main" id="{E0737EF1-683B-B2C6-0239-1D66BADEB1EE}"/>
              </a:ext>
            </a:extLst>
          </p:cNvPr>
          <p:cNvCxnSpPr>
            <a:cxnSpLocks/>
            <a:endCxn id="560" idx="1"/>
          </p:cNvCxnSpPr>
          <p:nvPr/>
        </p:nvCxnSpPr>
        <p:spPr bwMode="auto">
          <a:xfrm flipH="1" flipV="1">
            <a:off x="7025758" y="2560079"/>
            <a:ext cx="114289" cy="683606"/>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577" name="Straight Connector 576">
            <a:extLst>
              <a:ext uri="{FF2B5EF4-FFF2-40B4-BE49-F238E27FC236}">
                <a16:creationId xmlns:a16="http://schemas.microsoft.com/office/drawing/2014/main" id="{2FB62EA2-43B7-A468-BB83-67C9678D2A71}"/>
              </a:ext>
            </a:extLst>
          </p:cNvPr>
          <p:cNvCxnSpPr>
            <a:stCxn id="518" idx="3"/>
            <a:endCxn id="530" idx="0"/>
          </p:cNvCxnSpPr>
          <p:nvPr/>
        </p:nvCxnSpPr>
        <p:spPr bwMode="auto">
          <a:xfrm>
            <a:off x="5411089" y="2557297"/>
            <a:ext cx="215203" cy="3431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8" name="Straight Connector 577">
            <a:extLst>
              <a:ext uri="{FF2B5EF4-FFF2-40B4-BE49-F238E27FC236}">
                <a16:creationId xmlns:a16="http://schemas.microsoft.com/office/drawing/2014/main" id="{B3CA262E-A9C0-6E23-8126-39E0669D886C}"/>
              </a:ext>
            </a:extLst>
          </p:cNvPr>
          <p:cNvCxnSpPr>
            <a:cxnSpLocks/>
            <a:stCxn id="538" idx="3"/>
          </p:cNvCxnSpPr>
          <p:nvPr/>
        </p:nvCxnSpPr>
        <p:spPr bwMode="auto">
          <a:xfrm flipV="1">
            <a:off x="5331244" y="2804873"/>
            <a:ext cx="292688" cy="674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9" name="Straight Connector 578">
            <a:extLst>
              <a:ext uri="{FF2B5EF4-FFF2-40B4-BE49-F238E27FC236}">
                <a16:creationId xmlns:a16="http://schemas.microsoft.com/office/drawing/2014/main" id="{F62E6524-4276-DB17-2066-FC11EF09DFC0}"/>
              </a:ext>
            </a:extLst>
          </p:cNvPr>
          <p:cNvCxnSpPr>
            <a:cxnSpLocks/>
            <a:endCxn id="558" idx="0"/>
          </p:cNvCxnSpPr>
          <p:nvPr/>
        </p:nvCxnSpPr>
        <p:spPr bwMode="auto">
          <a:xfrm flipV="1">
            <a:off x="6039671" y="2469972"/>
            <a:ext cx="465941" cy="125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0" name="Straight Connector 579">
            <a:extLst>
              <a:ext uri="{FF2B5EF4-FFF2-40B4-BE49-F238E27FC236}">
                <a16:creationId xmlns:a16="http://schemas.microsoft.com/office/drawing/2014/main" id="{9189328E-006E-85FC-7F7F-790E87EE8DF3}"/>
              </a:ext>
            </a:extLst>
          </p:cNvPr>
          <p:cNvCxnSpPr>
            <a:cxnSpLocks/>
            <a:endCxn id="566" idx="1"/>
          </p:cNvCxnSpPr>
          <p:nvPr/>
        </p:nvCxnSpPr>
        <p:spPr bwMode="auto">
          <a:xfrm>
            <a:off x="6027314" y="2774058"/>
            <a:ext cx="405293" cy="7834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93" name="Group 92">
            <a:extLst>
              <a:ext uri="{FF2B5EF4-FFF2-40B4-BE49-F238E27FC236}">
                <a16:creationId xmlns:a16="http://schemas.microsoft.com/office/drawing/2014/main" id="{065AC82D-B469-C058-1C3B-1E7143B071F5}"/>
              </a:ext>
            </a:extLst>
          </p:cNvPr>
          <p:cNvGrpSpPr/>
          <p:nvPr/>
        </p:nvGrpSpPr>
        <p:grpSpPr bwMode="gray">
          <a:xfrm>
            <a:off x="5650703" y="5594881"/>
            <a:ext cx="740599" cy="329348"/>
            <a:chOff x="5802086" y="5338820"/>
            <a:chExt cx="825097" cy="642023"/>
          </a:xfrm>
        </p:grpSpPr>
        <p:sp>
          <p:nvSpPr>
            <p:cNvPr id="94" name="Up Arrow 93">
              <a:extLst>
                <a:ext uri="{FF2B5EF4-FFF2-40B4-BE49-F238E27FC236}">
                  <a16:creationId xmlns:a16="http://schemas.microsoft.com/office/drawing/2014/main" id="{FA777D96-A933-7CAD-CDDB-BA6C921AF6B8}"/>
                </a:ext>
              </a:extLst>
            </p:cNvPr>
            <p:cNvSpPr/>
            <p:nvPr/>
          </p:nvSpPr>
          <p:spPr bwMode="gray">
            <a:xfrm>
              <a:off x="5802086" y="5338820"/>
              <a:ext cx="825097" cy="54125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marL="0" marR="0" lvl="0" indent="0" algn="ctr" defTabSz="742931"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chemeClr val="bg1"/>
                </a:solidFill>
                <a:effectLst/>
                <a:uLnTx/>
                <a:uFillTx/>
                <a:latin typeface="Arial" charset="0"/>
                <a:ea typeface="+mn-ea"/>
                <a:cs typeface="Arial" charset="0"/>
              </a:endParaRPr>
            </a:p>
          </p:txBody>
        </p:sp>
        <p:sp>
          <p:nvSpPr>
            <p:cNvPr id="95" name="TextBox 94">
              <a:extLst>
                <a:ext uri="{FF2B5EF4-FFF2-40B4-BE49-F238E27FC236}">
                  <a16:creationId xmlns:a16="http://schemas.microsoft.com/office/drawing/2014/main" id="{CB01850B-8078-328C-DCE3-A699F30D18C8}"/>
                </a:ext>
              </a:extLst>
            </p:cNvPr>
            <p:cNvSpPr txBox="1"/>
            <p:nvPr/>
          </p:nvSpPr>
          <p:spPr bwMode="gray">
            <a:xfrm>
              <a:off x="5959405" y="5440868"/>
              <a:ext cx="520052" cy="539975"/>
            </a:xfrm>
            <a:prstGeom prst="rect">
              <a:avLst/>
            </a:prstGeom>
            <a:noFill/>
          </p:spPr>
          <p:txBody>
            <a:bodyPr wrap="none" rtlCol="0">
              <a:spAutoFit/>
            </a:bodyPr>
            <a:lstStyle/>
            <a:p>
              <a:pPr algn="ctr"/>
              <a:r>
                <a:rPr lang="en-GB" sz="1200">
                  <a:solidFill>
                    <a:schemeClr val="bg1"/>
                  </a:solidFill>
                </a:rPr>
                <a:t>ETL</a:t>
              </a:r>
            </a:p>
          </p:txBody>
        </p:sp>
      </p:grpSp>
      <p:grpSp>
        <p:nvGrpSpPr>
          <p:cNvPr id="373" name="Group 372">
            <a:extLst>
              <a:ext uri="{FF2B5EF4-FFF2-40B4-BE49-F238E27FC236}">
                <a16:creationId xmlns:a16="http://schemas.microsoft.com/office/drawing/2014/main" id="{D840450F-53A6-B39F-58B3-9E71CB3616B9}"/>
              </a:ext>
            </a:extLst>
          </p:cNvPr>
          <p:cNvGrpSpPr/>
          <p:nvPr/>
        </p:nvGrpSpPr>
        <p:grpSpPr bwMode="gray">
          <a:xfrm>
            <a:off x="7474477" y="5591762"/>
            <a:ext cx="740599" cy="329348"/>
            <a:chOff x="5802086" y="5338820"/>
            <a:chExt cx="825097" cy="642023"/>
          </a:xfrm>
        </p:grpSpPr>
        <p:sp>
          <p:nvSpPr>
            <p:cNvPr id="374" name="Up Arrow 373">
              <a:extLst>
                <a:ext uri="{FF2B5EF4-FFF2-40B4-BE49-F238E27FC236}">
                  <a16:creationId xmlns:a16="http://schemas.microsoft.com/office/drawing/2014/main" id="{2F18ED7A-1CD0-B7D1-B9EB-9BD67A49F046}"/>
                </a:ext>
              </a:extLst>
            </p:cNvPr>
            <p:cNvSpPr/>
            <p:nvPr/>
          </p:nvSpPr>
          <p:spPr bwMode="gray">
            <a:xfrm>
              <a:off x="5802086" y="5338820"/>
              <a:ext cx="825097" cy="54125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marL="0" marR="0" lvl="0" indent="0" algn="ctr" defTabSz="742931"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chemeClr val="bg1"/>
                </a:solidFill>
                <a:effectLst/>
                <a:uLnTx/>
                <a:uFillTx/>
                <a:latin typeface="Arial" charset="0"/>
                <a:ea typeface="+mn-ea"/>
                <a:cs typeface="Arial" charset="0"/>
              </a:endParaRPr>
            </a:p>
          </p:txBody>
        </p:sp>
        <p:sp>
          <p:nvSpPr>
            <p:cNvPr id="375" name="TextBox 374">
              <a:extLst>
                <a:ext uri="{FF2B5EF4-FFF2-40B4-BE49-F238E27FC236}">
                  <a16:creationId xmlns:a16="http://schemas.microsoft.com/office/drawing/2014/main" id="{698C0CD4-5FD7-0C79-C9F2-19AFEB096384}"/>
                </a:ext>
              </a:extLst>
            </p:cNvPr>
            <p:cNvSpPr txBox="1"/>
            <p:nvPr/>
          </p:nvSpPr>
          <p:spPr bwMode="gray">
            <a:xfrm>
              <a:off x="6116528" y="5440868"/>
              <a:ext cx="205807" cy="539975"/>
            </a:xfrm>
            <a:prstGeom prst="rect">
              <a:avLst/>
            </a:prstGeom>
            <a:noFill/>
          </p:spPr>
          <p:txBody>
            <a:bodyPr wrap="none" rtlCol="0">
              <a:spAutoFit/>
            </a:bodyPr>
            <a:lstStyle/>
            <a:p>
              <a:pPr algn="ctr"/>
              <a:endParaRPr lang="en-GB" sz="1200">
                <a:solidFill>
                  <a:schemeClr val="bg1"/>
                </a:solidFill>
              </a:endParaRPr>
            </a:p>
          </p:txBody>
        </p:sp>
      </p:grpSp>
      <p:pic>
        <p:nvPicPr>
          <p:cNvPr id="609" name="Picture 608">
            <a:extLst>
              <a:ext uri="{FF2B5EF4-FFF2-40B4-BE49-F238E27FC236}">
                <a16:creationId xmlns:a16="http://schemas.microsoft.com/office/drawing/2014/main" id="{F059B9E3-F6C2-E774-E35E-642976050F7F}"/>
              </a:ext>
            </a:extLst>
          </p:cNvPr>
          <p:cNvPicPr>
            <a:picLocks noChangeAspect="1"/>
          </p:cNvPicPr>
          <p:nvPr/>
        </p:nvPicPr>
        <p:blipFill rotWithShape="1">
          <a:blip r:embed="rId18"/>
          <a:srcRect l="7719" t="9531" r="5249" b="6355"/>
          <a:stretch/>
        </p:blipFill>
        <p:spPr>
          <a:xfrm>
            <a:off x="4476578" y="5893879"/>
            <a:ext cx="691369" cy="481092"/>
          </a:xfrm>
          <a:prstGeom prst="rect">
            <a:avLst/>
          </a:prstGeom>
        </p:spPr>
      </p:pic>
      <p:sp>
        <p:nvSpPr>
          <p:cNvPr id="349" name="TextBox 348">
            <a:extLst>
              <a:ext uri="{FF2B5EF4-FFF2-40B4-BE49-F238E27FC236}">
                <a16:creationId xmlns:a16="http://schemas.microsoft.com/office/drawing/2014/main" id="{9FB9C8DC-56A5-26A1-6E70-CA51DA995780}"/>
              </a:ext>
            </a:extLst>
          </p:cNvPr>
          <p:cNvSpPr txBox="1"/>
          <p:nvPr/>
        </p:nvSpPr>
        <p:spPr>
          <a:xfrm>
            <a:off x="3723295" y="6338314"/>
            <a:ext cx="719578" cy="169277"/>
          </a:xfrm>
          <a:prstGeom prst="rect">
            <a:avLst/>
          </a:prstGeom>
          <a:noFill/>
        </p:spPr>
        <p:txBody>
          <a:bodyPr wrap="square" lIns="0" tIns="0" rIns="0" bIns="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chemeClr val="tx1">
                    <a:lumMod val="85000"/>
                    <a:lumOff val="15000"/>
                  </a:schemeClr>
                </a:solidFill>
                <a:effectLst/>
                <a:uLnTx/>
                <a:uFillTx/>
                <a:latin typeface="Arial" charset="0"/>
                <a:ea typeface="+mn-ea"/>
                <a:cs typeface="Arial" charset="0"/>
              </a:rPr>
              <a:t>streaming</a:t>
            </a:r>
          </a:p>
        </p:txBody>
      </p:sp>
      <p:cxnSp>
        <p:nvCxnSpPr>
          <p:cNvPr id="614" name="Straight Arrow Connector 613">
            <a:extLst>
              <a:ext uri="{FF2B5EF4-FFF2-40B4-BE49-F238E27FC236}">
                <a16:creationId xmlns:a16="http://schemas.microsoft.com/office/drawing/2014/main" id="{0D12D8E4-83EF-EF95-8384-98E91CE68A7F}"/>
              </a:ext>
            </a:extLst>
          </p:cNvPr>
          <p:cNvCxnSpPr>
            <a:cxnSpLocks/>
          </p:cNvCxnSpPr>
          <p:nvPr/>
        </p:nvCxnSpPr>
        <p:spPr bwMode="auto">
          <a:xfrm flipV="1">
            <a:off x="7742844" y="3645502"/>
            <a:ext cx="0" cy="11257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17" name="Straight Arrow Connector 616">
            <a:extLst>
              <a:ext uri="{FF2B5EF4-FFF2-40B4-BE49-F238E27FC236}">
                <a16:creationId xmlns:a16="http://schemas.microsoft.com/office/drawing/2014/main" id="{60B12722-EB51-C2F4-84EB-A65816A1009E}"/>
              </a:ext>
            </a:extLst>
          </p:cNvPr>
          <p:cNvCxnSpPr>
            <a:cxnSpLocks/>
          </p:cNvCxnSpPr>
          <p:nvPr/>
        </p:nvCxnSpPr>
        <p:spPr bwMode="auto">
          <a:xfrm flipV="1">
            <a:off x="9354561" y="3640840"/>
            <a:ext cx="0" cy="22225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21" name="Straight Arrow Connector 620">
            <a:extLst>
              <a:ext uri="{FF2B5EF4-FFF2-40B4-BE49-F238E27FC236}">
                <a16:creationId xmlns:a16="http://schemas.microsoft.com/office/drawing/2014/main" id="{F61A27AA-04E8-2A64-0426-4B1A88A086B8}"/>
              </a:ext>
            </a:extLst>
          </p:cNvPr>
          <p:cNvCxnSpPr>
            <a:cxnSpLocks/>
          </p:cNvCxnSpPr>
          <p:nvPr/>
        </p:nvCxnSpPr>
        <p:spPr bwMode="auto">
          <a:xfrm flipV="1">
            <a:off x="3277775" y="3640840"/>
            <a:ext cx="3984" cy="22301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79" name="Straight Arrow Connector 1078">
            <a:extLst>
              <a:ext uri="{FF2B5EF4-FFF2-40B4-BE49-F238E27FC236}">
                <a16:creationId xmlns:a16="http://schemas.microsoft.com/office/drawing/2014/main" id="{8DAE89E6-BE8D-B048-3D9F-3BE73B4F032E}"/>
              </a:ext>
            </a:extLst>
          </p:cNvPr>
          <p:cNvCxnSpPr>
            <a:cxnSpLocks/>
          </p:cNvCxnSpPr>
          <p:nvPr/>
        </p:nvCxnSpPr>
        <p:spPr bwMode="auto">
          <a:xfrm flipV="1">
            <a:off x="5084633" y="3674787"/>
            <a:ext cx="0" cy="4103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84" name="Straight Arrow Connector 1083">
            <a:extLst>
              <a:ext uri="{FF2B5EF4-FFF2-40B4-BE49-F238E27FC236}">
                <a16:creationId xmlns:a16="http://schemas.microsoft.com/office/drawing/2014/main" id="{599C45FD-0D5B-C38B-BA0F-72CF498AC906}"/>
              </a:ext>
            </a:extLst>
          </p:cNvPr>
          <p:cNvCxnSpPr>
            <a:cxnSpLocks/>
          </p:cNvCxnSpPr>
          <p:nvPr/>
        </p:nvCxnSpPr>
        <p:spPr bwMode="auto">
          <a:xfrm flipV="1">
            <a:off x="5101206" y="4554896"/>
            <a:ext cx="0" cy="2140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86" name="Straight Arrow Connector 1085">
            <a:extLst>
              <a:ext uri="{FF2B5EF4-FFF2-40B4-BE49-F238E27FC236}">
                <a16:creationId xmlns:a16="http://schemas.microsoft.com/office/drawing/2014/main" id="{379F4AEA-583B-EB9D-0EBE-0D6BD83DC67E}"/>
              </a:ext>
            </a:extLst>
          </p:cNvPr>
          <p:cNvCxnSpPr>
            <a:cxnSpLocks/>
          </p:cNvCxnSpPr>
          <p:nvPr/>
        </p:nvCxnSpPr>
        <p:spPr bwMode="auto">
          <a:xfrm flipV="1">
            <a:off x="5088361" y="1669678"/>
            <a:ext cx="0" cy="321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88" name="Straight Arrow Connector 1087">
            <a:extLst>
              <a:ext uri="{FF2B5EF4-FFF2-40B4-BE49-F238E27FC236}">
                <a16:creationId xmlns:a16="http://schemas.microsoft.com/office/drawing/2014/main" id="{284F8531-F242-DF8A-9B6B-00C8D9677E80}"/>
              </a:ext>
            </a:extLst>
          </p:cNvPr>
          <p:cNvCxnSpPr>
            <a:cxnSpLocks/>
          </p:cNvCxnSpPr>
          <p:nvPr/>
        </p:nvCxnSpPr>
        <p:spPr bwMode="auto">
          <a:xfrm flipV="1">
            <a:off x="8553594" y="1669962"/>
            <a:ext cx="0" cy="13997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90" name="TextBox 1089">
            <a:extLst>
              <a:ext uri="{FF2B5EF4-FFF2-40B4-BE49-F238E27FC236}">
                <a16:creationId xmlns:a16="http://schemas.microsoft.com/office/drawing/2014/main" id="{4B029543-8D59-C091-47AD-CB38FEA8D8E2}"/>
              </a:ext>
            </a:extLst>
          </p:cNvPr>
          <p:cNvSpPr txBox="1"/>
          <p:nvPr/>
        </p:nvSpPr>
        <p:spPr>
          <a:xfrm>
            <a:off x="5397520" y="6296718"/>
            <a:ext cx="599844" cy="261610"/>
          </a:xfrm>
          <a:prstGeom prst="rect">
            <a:avLst/>
          </a:prstGeom>
          <a:noFill/>
        </p:spPr>
        <p:txBody>
          <a:bodyPr wrap="none" rtlCol="0">
            <a:spAutoFit/>
          </a:bodyPr>
          <a:lstStyle/>
          <a:p>
            <a:r>
              <a:rPr lang="en-GB" sz="1100">
                <a:solidFill>
                  <a:schemeClr val="tx1"/>
                </a:solidFill>
              </a:rPr>
              <a:t>Oracle</a:t>
            </a:r>
          </a:p>
        </p:txBody>
      </p:sp>
      <p:sp>
        <p:nvSpPr>
          <p:cNvPr id="1091" name="TextBox 1090">
            <a:extLst>
              <a:ext uri="{FF2B5EF4-FFF2-40B4-BE49-F238E27FC236}">
                <a16:creationId xmlns:a16="http://schemas.microsoft.com/office/drawing/2014/main" id="{83573310-3EAD-0656-3AF1-E1E4149A9575}"/>
              </a:ext>
            </a:extLst>
          </p:cNvPr>
          <p:cNvSpPr txBox="1"/>
          <p:nvPr/>
        </p:nvSpPr>
        <p:spPr>
          <a:xfrm>
            <a:off x="3814505" y="1104515"/>
            <a:ext cx="1100804" cy="830997"/>
          </a:xfrm>
          <a:prstGeom prst="rect">
            <a:avLst/>
          </a:prstGeom>
          <a:noFill/>
        </p:spPr>
        <p:txBody>
          <a:bodyPr wrap="square" rtlCol="0">
            <a:spAutoFit/>
          </a:bodyPr>
          <a:lstStyle/>
          <a:p>
            <a:r>
              <a:rPr lang="en-GB" sz="1200"/>
              <a:t>Power BI</a:t>
            </a:r>
          </a:p>
          <a:p>
            <a:r>
              <a:rPr lang="en-GB" sz="1200">
                <a:solidFill>
                  <a:schemeClr val="tx1"/>
                </a:solidFill>
              </a:rPr>
              <a:t>Qlik</a:t>
            </a:r>
          </a:p>
          <a:p>
            <a:r>
              <a:rPr lang="en-GB" sz="1200">
                <a:solidFill>
                  <a:schemeClr val="tx1"/>
                </a:solidFill>
              </a:rPr>
              <a:t>Tableau</a:t>
            </a:r>
          </a:p>
          <a:p>
            <a:r>
              <a:rPr lang="en-GB" sz="1200"/>
              <a:t>ThoughSpot</a:t>
            </a:r>
            <a:endParaRPr lang="en-GB" sz="1200">
              <a:solidFill>
                <a:schemeClr val="tx1"/>
              </a:solidFill>
            </a:endParaRPr>
          </a:p>
        </p:txBody>
      </p:sp>
      <p:grpSp>
        <p:nvGrpSpPr>
          <p:cNvPr id="1161" name="Group 1160">
            <a:extLst>
              <a:ext uri="{FF2B5EF4-FFF2-40B4-BE49-F238E27FC236}">
                <a16:creationId xmlns:a16="http://schemas.microsoft.com/office/drawing/2014/main" id="{34E3D190-CF52-2889-3EA1-63C786FFF49A}"/>
              </a:ext>
            </a:extLst>
          </p:cNvPr>
          <p:cNvGrpSpPr/>
          <p:nvPr/>
        </p:nvGrpSpPr>
        <p:grpSpPr>
          <a:xfrm>
            <a:off x="2959235" y="3054649"/>
            <a:ext cx="6622001" cy="808804"/>
            <a:chOff x="2660962" y="3790439"/>
            <a:chExt cx="6622001" cy="808804"/>
          </a:xfrm>
        </p:grpSpPr>
        <p:sp>
          <p:nvSpPr>
            <p:cNvPr id="1095" name="Rectangle 1094">
              <a:extLst>
                <a:ext uri="{FF2B5EF4-FFF2-40B4-BE49-F238E27FC236}">
                  <a16:creationId xmlns:a16="http://schemas.microsoft.com/office/drawing/2014/main" id="{FBE244A5-32A3-09C8-2277-DAD07C8AD2E2}"/>
                </a:ext>
              </a:extLst>
            </p:cNvPr>
            <p:cNvSpPr/>
            <p:nvPr/>
          </p:nvSpPr>
          <p:spPr bwMode="auto">
            <a:xfrm>
              <a:off x="2660962" y="3805482"/>
              <a:ext cx="6622001" cy="58035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grpSp>
          <p:nvGrpSpPr>
            <p:cNvPr id="1096" name="Group 18">
              <a:extLst>
                <a:ext uri="{FF2B5EF4-FFF2-40B4-BE49-F238E27FC236}">
                  <a16:creationId xmlns:a16="http://schemas.microsoft.com/office/drawing/2014/main" id="{1AE369F7-E178-1E46-1346-C38CF876D86C}"/>
                </a:ext>
              </a:extLst>
            </p:cNvPr>
            <p:cNvGrpSpPr>
              <a:grpSpLocks/>
            </p:cNvGrpSpPr>
            <p:nvPr/>
          </p:nvGrpSpPr>
          <p:grpSpPr bwMode="auto">
            <a:xfrm>
              <a:off x="5816641" y="4023885"/>
              <a:ext cx="545297" cy="205135"/>
              <a:chOff x="674" y="3660"/>
              <a:chExt cx="464" cy="428"/>
            </a:xfrm>
          </p:grpSpPr>
          <p:sp>
            <p:nvSpPr>
              <p:cNvPr id="1097" name="Rectangle 19">
                <a:extLst>
                  <a:ext uri="{FF2B5EF4-FFF2-40B4-BE49-F238E27FC236}">
                    <a16:creationId xmlns:a16="http://schemas.microsoft.com/office/drawing/2014/main" id="{488BF2C6-DAD8-96D1-A0CC-1F7BD4A3175B}"/>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1098" name="Rectangle 20">
                <a:extLst>
                  <a:ext uri="{FF2B5EF4-FFF2-40B4-BE49-F238E27FC236}">
                    <a16:creationId xmlns:a16="http://schemas.microsoft.com/office/drawing/2014/main" id="{9B313E06-CE6B-CCC6-2397-1E48F267EC47}"/>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099" name="Line 21">
                <a:extLst>
                  <a:ext uri="{FF2B5EF4-FFF2-40B4-BE49-F238E27FC236}">
                    <a16:creationId xmlns:a16="http://schemas.microsoft.com/office/drawing/2014/main" id="{3628E14F-0DE5-2D75-BAFC-00DB6EF7CEEC}"/>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00" name="Line 22">
                <a:extLst>
                  <a:ext uri="{FF2B5EF4-FFF2-40B4-BE49-F238E27FC236}">
                    <a16:creationId xmlns:a16="http://schemas.microsoft.com/office/drawing/2014/main" id="{BFCC0DDA-49C3-B241-BD86-1C50FACCE079}"/>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01" name="Line 23">
                <a:extLst>
                  <a:ext uri="{FF2B5EF4-FFF2-40B4-BE49-F238E27FC236}">
                    <a16:creationId xmlns:a16="http://schemas.microsoft.com/office/drawing/2014/main" id="{2B4EE5B5-9C95-F328-CC48-E522CF87333C}"/>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02" name="Line 24">
                <a:extLst>
                  <a:ext uri="{FF2B5EF4-FFF2-40B4-BE49-F238E27FC236}">
                    <a16:creationId xmlns:a16="http://schemas.microsoft.com/office/drawing/2014/main" id="{B1546250-44B8-AFE9-AAF9-552DE8988DE6}"/>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03" name="Line 25">
                <a:extLst>
                  <a:ext uri="{FF2B5EF4-FFF2-40B4-BE49-F238E27FC236}">
                    <a16:creationId xmlns:a16="http://schemas.microsoft.com/office/drawing/2014/main" id="{89207B65-267F-070E-0BE2-A267B593E2E0}"/>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04" name="Line 26">
                <a:extLst>
                  <a:ext uri="{FF2B5EF4-FFF2-40B4-BE49-F238E27FC236}">
                    <a16:creationId xmlns:a16="http://schemas.microsoft.com/office/drawing/2014/main" id="{098EAF22-1FB5-83DD-A4B9-06A7870929CD}"/>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05" name="Group 18">
              <a:extLst>
                <a:ext uri="{FF2B5EF4-FFF2-40B4-BE49-F238E27FC236}">
                  <a16:creationId xmlns:a16="http://schemas.microsoft.com/office/drawing/2014/main" id="{1C8DFBE1-EC51-6D22-3659-508A0FC605BB}"/>
                </a:ext>
              </a:extLst>
            </p:cNvPr>
            <p:cNvGrpSpPr>
              <a:grpSpLocks/>
            </p:cNvGrpSpPr>
            <p:nvPr/>
          </p:nvGrpSpPr>
          <p:grpSpPr bwMode="auto">
            <a:xfrm>
              <a:off x="6534896" y="4023885"/>
              <a:ext cx="414022" cy="205135"/>
              <a:chOff x="674" y="3660"/>
              <a:chExt cx="464" cy="428"/>
            </a:xfrm>
          </p:grpSpPr>
          <p:sp>
            <p:nvSpPr>
              <p:cNvPr id="1106" name="Rectangle 19">
                <a:extLst>
                  <a:ext uri="{FF2B5EF4-FFF2-40B4-BE49-F238E27FC236}">
                    <a16:creationId xmlns:a16="http://schemas.microsoft.com/office/drawing/2014/main" id="{697C9F6D-B096-18DC-105C-CE28BBDD9E16}"/>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1107" name="Rectangle 20">
                <a:extLst>
                  <a:ext uri="{FF2B5EF4-FFF2-40B4-BE49-F238E27FC236}">
                    <a16:creationId xmlns:a16="http://schemas.microsoft.com/office/drawing/2014/main" id="{93F18A24-95CE-D241-ED2C-94F043C26107}"/>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08" name="Line 21">
                <a:extLst>
                  <a:ext uri="{FF2B5EF4-FFF2-40B4-BE49-F238E27FC236}">
                    <a16:creationId xmlns:a16="http://schemas.microsoft.com/office/drawing/2014/main" id="{4F603D3E-F553-7CAD-254F-5A8C9FA54E69}"/>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09" name="Line 22">
                <a:extLst>
                  <a:ext uri="{FF2B5EF4-FFF2-40B4-BE49-F238E27FC236}">
                    <a16:creationId xmlns:a16="http://schemas.microsoft.com/office/drawing/2014/main" id="{B7A94FF3-A05F-7006-51CF-6E73243CB69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10" name="Line 23">
                <a:extLst>
                  <a:ext uri="{FF2B5EF4-FFF2-40B4-BE49-F238E27FC236}">
                    <a16:creationId xmlns:a16="http://schemas.microsoft.com/office/drawing/2014/main" id="{E998463C-C872-D3D6-BB39-3902073D3404}"/>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11" name="Line 24">
                <a:extLst>
                  <a:ext uri="{FF2B5EF4-FFF2-40B4-BE49-F238E27FC236}">
                    <a16:creationId xmlns:a16="http://schemas.microsoft.com/office/drawing/2014/main" id="{6DB2E85D-493B-5A49-E8C2-1169E428FA7C}"/>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12" name="Line 25">
                <a:extLst>
                  <a:ext uri="{FF2B5EF4-FFF2-40B4-BE49-F238E27FC236}">
                    <a16:creationId xmlns:a16="http://schemas.microsoft.com/office/drawing/2014/main" id="{892AEC3D-162B-4A7D-9AC9-6855A10374A1}"/>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13" name="Line 27">
                <a:extLst>
                  <a:ext uri="{FF2B5EF4-FFF2-40B4-BE49-F238E27FC236}">
                    <a16:creationId xmlns:a16="http://schemas.microsoft.com/office/drawing/2014/main" id="{B5050D4D-DCD9-43E7-E864-FC69C70F99CE}"/>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14" name="Group 18">
              <a:extLst>
                <a:ext uri="{FF2B5EF4-FFF2-40B4-BE49-F238E27FC236}">
                  <a16:creationId xmlns:a16="http://schemas.microsoft.com/office/drawing/2014/main" id="{B00967A5-FCD9-5BE5-71F3-D5FA3D35D12D}"/>
                </a:ext>
              </a:extLst>
            </p:cNvPr>
            <p:cNvGrpSpPr>
              <a:grpSpLocks/>
            </p:cNvGrpSpPr>
            <p:nvPr/>
          </p:nvGrpSpPr>
          <p:grpSpPr bwMode="auto">
            <a:xfrm>
              <a:off x="7121876" y="4023885"/>
              <a:ext cx="414022" cy="205135"/>
              <a:chOff x="674" y="3660"/>
              <a:chExt cx="464" cy="428"/>
            </a:xfrm>
          </p:grpSpPr>
          <p:sp>
            <p:nvSpPr>
              <p:cNvPr id="1115" name="Rectangle 19">
                <a:extLst>
                  <a:ext uri="{FF2B5EF4-FFF2-40B4-BE49-F238E27FC236}">
                    <a16:creationId xmlns:a16="http://schemas.microsoft.com/office/drawing/2014/main" id="{E4F5DBEF-1EC3-B835-E24D-EC5B859EB66A}"/>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endParaRPr lang="en-GB"/>
              </a:p>
            </p:txBody>
          </p:sp>
          <p:sp>
            <p:nvSpPr>
              <p:cNvPr id="1116" name="Rectangle 20">
                <a:extLst>
                  <a:ext uri="{FF2B5EF4-FFF2-40B4-BE49-F238E27FC236}">
                    <a16:creationId xmlns:a16="http://schemas.microsoft.com/office/drawing/2014/main" id="{5714F08A-B230-FF79-54B2-880AA3FBA405}"/>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17" name="Line 21">
                <a:extLst>
                  <a:ext uri="{FF2B5EF4-FFF2-40B4-BE49-F238E27FC236}">
                    <a16:creationId xmlns:a16="http://schemas.microsoft.com/office/drawing/2014/main" id="{E45EAB4F-6F77-4DEF-FD0F-A3D1AED96832}"/>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18" name="Line 22">
                <a:extLst>
                  <a:ext uri="{FF2B5EF4-FFF2-40B4-BE49-F238E27FC236}">
                    <a16:creationId xmlns:a16="http://schemas.microsoft.com/office/drawing/2014/main" id="{84216FC0-B126-E21C-8E56-23FBAB17340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19" name="Line 23">
                <a:extLst>
                  <a:ext uri="{FF2B5EF4-FFF2-40B4-BE49-F238E27FC236}">
                    <a16:creationId xmlns:a16="http://schemas.microsoft.com/office/drawing/2014/main" id="{5D9BA0CA-B1A1-DB22-78CA-AE5E1165D270}"/>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20" name="Line 24">
                <a:extLst>
                  <a:ext uri="{FF2B5EF4-FFF2-40B4-BE49-F238E27FC236}">
                    <a16:creationId xmlns:a16="http://schemas.microsoft.com/office/drawing/2014/main" id="{6DE27C58-77BB-D776-541B-1810F15CF40F}"/>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21" name="Line 25">
                <a:extLst>
                  <a:ext uri="{FF2B5EF4-FFF2-40B4-BE49-F238E27FC236}">
                    <a16:creationId xmlns:a16="http://schemas.microsoft.com/office/drawing/2014/main" id="{8D37FEB8-8FCA-D58F-9486-D23511681C8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22" name="Line 26">
                <a:extLst>
                  <a:ext uri="{FF2B5EF4-FFF2-40B4-BE49-F238E27FC236}">
                    <a16:creationId xmlns:a16="http://schemas.microsoft.com/office/drawing/2014/main" id="{744FCC47-D952-8AEF-BB0A-47A3CC813C8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1123" name="Line 27">
                <a:extLst>
                  <a:ext uri="{FF2B5EF4-FFF2-40B4-BE49-F238E27FC236}">
                    <a16:creationId xmlns:a16="http://schemas.microsoft.com/office/drawing/2014/main" id="{9D93FE0A-3AEA-AB42-E94B-7DF5AF8FA489}"/>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24" name="Group 18">
              <a:extLst>
                <a:ext uri="{FF2B5EF4-FFF2-40B4-BE49-F238E27FC236}">
                  <a16:creationId xmlns:a16="http://schemas.microsoft.com/office/drawing/2014/main" id="{36947BA5-6C91-2657-D1EC-4B264FD56BDE}"/>
                </a:ext>
              </a:extLst>
            </p:cNvPr>
            <p:cNvGrpSpPr>
              <a:grpSpLocks/>
            </p:cNvGrpSpPr>
            <p:nvPr/>
          </p:nvGrpSpPr>
          <p:grpSpPr bwMode="auto">
            <a:xfrm>
              <a:off x="3970954" y="4023885"/>
              <a:ext cx="521752" cy="201969"/>
              <a:chOff x="674" y="3660"/>
              <a:chExt cx="464" cy="428"/>
            </a:xfrm>
          </p:grpSpPr>
          <p:sp>
            <p:nvSpPr>
              <p:cNvPr id="1125" name="Rectangle 19">
                <a:extLst>
                  <a:ext uri="{FF2B5EF4-FFF2-40B4-BE49-F238E27FC236}">
                    <a16:creationId xmlns:a16="http://schemas.microsoft.com/office/drawing/2014/main" id="{D2DEDA03-37A5-C3B3-09F6-096DCCBDE628}"/>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endParaRPr lang="en-GB"/>
              </a:p>
            </p:txBody>
          </p:sp>
          <p:sp>
            <p:nvSpPr>
              <p:cNvPr id="1126" name="Rectangle 20">
                <a:extLst>
                  <a:ext uri="{FF2B5EF4-FFF2-40B4-BE49-F238E27FC236}">
                    <a16:creationId xmlns:a16="http://schemas.microsoft.com/office/drawing/2014/main" id="{C1E75A57-D2B5-8A0F-7AF3-6D7BE366FC48}"/>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27" name="Line 21">
                <a:extLst>
                  <a:ext uri="{FF2B5EF4-FFF2-40B4-BE49-F238E27FC236}">
                    <a16:creationId xmlns:a16="http://schemas.microsoft.com/office/drawing/2014/main" id="{268B52D6-F518-F5C6-813C-92BC17F5103E}"/>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28" name="Line 22">
                <a:extLst>
                  <a:ext uri="{FF2B5EF4-FFF2-40B4-BE49-F238E27FC236}">
                    <a16:creationId xmlns:a16="http://schemas.microsoft.com/office/drawing/2014/main" id="{53C02B54-10A5-FB32-FF36-540FAA9942A3}"/>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29" name="Line 23">
                <a:extLst>
                  <a:ext uri="{FF2B5EF4-FFF2-40B4-BE49-F238E27FC236}">
                    <a16:creationId xmlns:a16="http://schemas.microsoft.com/office/drawing/2014/main" id="{A2D9F7C7-699A-56CF-9064-A6B3090A0E75}"/>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30" name="Line 24">
                <a:extLst>
                  <a:ext uri="{FF2B5EF4-FFF2-40B4-BE49-F238E27FC236}">
                    <a16:creationId xmlns:a16="http://schemas.microsoft.com/office/drawing/2014/main" id="{DD55DA2F-DFAB-600C-ECFC-667549878582}"/>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31" name="Line 25">
                <a:extLst>
                  <a:ext uri="{FF2B5EF4-FFF2-40B4-BE49-F238E27FC236}">
                    <a16:creationId xmlns:a16="http://schemas.microsoft.com/office/drawing/2014/main" id="{CA6A4310-5C86-95F4-2D9B-D14787076EC7}"/>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32" name="Line 26">
                <a:extLst>
                  <a:ext uri="{FF2B5EF4-FFF2-40B4-BE49-F238E27FC236}">
                    <a16:creationId xmlns:a16="http://schemas.microsoft.com/office/drawing/2014/main" id="{8CDFA3D6-29E6-EDFF-C92F-21F5674E6474}"/>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33" name="Group 18">
              <a:extLst>
                <a:ext uri="{FF2B5EF4-FFF2-40B4-BE49-F238E27FC236}">
                  <a16:creationId xmlns:a16="http://schemas.microsoft.com/office/drawing/2014/main" id="{F902AFE3-CAB8-E28B-5701-E078BCA4811F}"/>
                </a:ext>
              </a:extLst>
            </p:cNvPr>
            <p:cNvGrpSpPr>
              <a:grpSpLocks/>
            </p:cNvGrpSpPr>
            <p:nvPr/>
          </p:nvGrpSpPr>
          <p:grpSpPr bwMode="auto">
            <a:xfrm>
              <a:off x="5215753" y="4023885"/>
              <a:ext cx="427929" cy="201969"/>
              <a:chOff x="674" y="3660"/>
              <a:chExt cx="464" cy="428"/>
            </a:xfrm>
          </p:grpSpPr>
          <p:sp>
            <p:nvSpPr>
              <p:cNvPr id="1134" name="Rectangle 19">
                <a:extLst>
                  <a:ext uri="{FF2B5EF4-FFF2-40B4-BE49-F238E27FC236}">
                    <a16:creationId xmlns:a16="http://schemas.microsoft.com/office/drawing/2014/main" id="{90505E3A-AE23-2908-43E5-1429E7193730}"/>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1135" name="Rectangle 20">
                <a:extLst>
                  <a:ext uri="{FF2B5EF4-FFF2-40B4-BE49-F238E27FC236}">
                    <a16:creationId xmlns:a16="http://schemas.microsoft.com/office/drawing/2014/main" id="{459C32DE-6F6B-7092-4148-3FEB28068298}"/>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36" name="Line 21">
                <a:extLst>
                  <a:ext uri="{FF2B5EF4-FFF2-40B4-BE49-F238E27FC236}">
                    <a16:creationId xmlns:a16="http://schemas.microsoft.com/office/drawing/2014/main" id="{1D16D8E7-39ED-A348-C5D8-A7A80D3A3034}"/>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37" name="Line 22">
                <a:extLst>
                  <a:ext uri="{FF2B5EF4-FFF2-40B4-BE49-F238E27FC236}">
                    <a16:creationId xmlns:a16="http://schemas.microsoft.com/office/drawing/2014/main" id="{F6C57B5C-2D45-FC66-23CA-FB531ED0A900}"/>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38" name="Line 23">
                <a:extLst>
                  <a:ext uri="{FF2B5EF4-FFF2-40B4-BE49-F238E27FC236}">
                    <a16:creationId xmlns:a16="http://schemas.microsoft.com/office/drawing/2014/main" id="{8889C810-AB25-6B56-77D0-A0A4D366C66D}"/>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39" name="Line 24">
                <a:extLst>
                  <a:ext uri="{FF2B5EF4-FFF2-40B4-BE49-F238E27FC236}">
                    <a16:creationId xmlns:a16="http://schemas.microsoft.com/office/drawing/2014/main" id="{2956AFCD-8B86-ABD1-5919-229F73691B9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40" name="Line 25">
                <a:extLst>
                  <a:ext uri="{FF2B5EF4-FFF2-40B4-BE49-F238E27FC236}">
                    <a16:creationId xmlns:a16="http://schemas.microsoft.com/office/drawing/2014/main" id="{5A4CF10E-9309-E0C2-FC04-69DE386C0DD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41" name="Line 26">
                <a:extLst>
                  <a:ext uri="{FF2B5EF4-FFF2-40B4-BE49-F238E27FC236}">
                    <a16:creationId xmlns:a16="http://schemas.microsoft.com/office/drawing/2014/main" id="{D4E717A3-3A9B-494C-06C1-4F0551CABBDB}"/>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1142" name="Line 27">
                <a:extLst>
                  <a:ext uri="{FF2B5EF4-FFF2-40B4-BE49-F238E27FC236}">
                    <a16:creationId xmlns:a16="http://schemas.microsoft.com/office/drawing/2014/main" id="{7741C08C-8A1F-243E-0001-812C78FFE7C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43" name="Group 18">
              <a:extLst>
                <a:ext uri="{FF2B5EF4-FFF2-40B4-BE49-F238E27FC236}">
                  <a16:creationId xmlns:a16="http://schemas.microsoft.com/office/drawing/2014/main" id="{79B077E0-C39C-CD14-0A7C-6B273BF73801}"/>
                </a:ext>
              </a:extLst>
            </p:cNvPr>
            <p:cNvGrpSpPr>
              <a:grpSpLocks/>
            </p:cNvGrpSpPr>
            <p:nvPr/>
          </p:nvGrpSpPr>
          <p:grpSpPr bwMode="auto">
            <a:xfrm>
              <a:off x="4614865" y="4023885"/>
              <a:ext cx="427929" cy="201969"/>
              <a:chOff x="674" y="3660"/>
              <a:chExt cx="464" cy="428"/>
            </a:xfrm>
          </p:grpSpPr>
          <p:sp>
            <p:nvSpPr>
              <p:cNvPr id="1144" name="Rectangle 19">
                <a:extLst>
                  <a:ext uri="{FF2B5EF4-FFF2-40B4-BE49-F238E27FC236}">
                    <a16:creationId xmlns:a16="http://schemas.microsoft.com/office/drawing/2014/main" id="{D92BC3D7-F65C-46B2-A73D-E7CAC7FB43C7}"/>
                  </a:ext>
                </a:extLst>
              </p:cNvPr>
              <p:cNvSpPr>
                <a:spLocks noChangeArrowheads="1"/>
              </p:cNvSpPr>
              <p:nvPr/>
            </p:nvSpPr>
            <p:spPr bwMode="auto">
              <a:xfrm>
                <a:off x="681" y="3751"/>
                <a:ext cx="457" cy="337"/>
              </a:xfrm>
              <a:prstGeom prst="rect">
                <a:avLst/>
              </a:prstGeom>
              <a:noFill/>
              <a:ln w="9525">
                <a:solidFill>
                  <a:schemeClr val="tx1"/>
                </a:solidFill>
                <a:prstDash val="dash"/>
                <a:miter lim="800000"/>
                <a:headEnd/>
                <a:tailEnd/>
              </a:ln>
              <a:effectLst/>
            </p:spPr>
            <p:txBody>
              <a:bodyPr wrap="none" anchor="ctr"/>
              <a:lstStyle/>
              <a:p>
                <a:endParaRPr lang="en-GB"/>
              </a:p>
            </p:txBody>
          </p:sp>
          <p:sp>
            <p:nvSpPr>
              <p:cNvPr id="1145" name="Rectangle 20">
                <a:extLst>
                  <a:ext uri="{FF2B5EF4-FFF2-40B4-BE49-F238E27FC236}">
                    <a16:creationId xmlns:a16="http://schemas.microsoft.com/office/drawing/2014/main" id="{D1DA18A4-684E-9CA8-618A-E5818CB735E7}"/>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46" name="Line 21">
                <a:extLst>
                  <a:ext uri="{FF2B5EF4-FFF2-40B4-BE49-F238E27FC236}">
                    <a16:creationId xmlns:a16="http://schemas.microsoft.com/office/drawing/2014/main" id="{C2503BDB-1EFE-F7F0-0462-6429768EB787}"/>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47" name="Line 22">
                <a:extLst>
                  <a:ext uri="{FF2B5EF4-FFF2-40B4-BE49-F238E27FC236}">
                    <a16:creationId xmlns:a16="http://schemas.microsoft.com/office/drawing/2014/main" id="{5E70EC0C-8F71-E7F0-6ABD-3492CACEC208}"/>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48" name="Line 23">
                <a:extLst>
                  <a:ext uri="{FF2B5EF4-FFF2-40B4-BE49-F238E27FC236}">
                    <a16:creationId xmlns:a16="http://schemas.microsoft.com/office/drawing/2014/main" id="{1170E368-569B-FFEF-B080-4D614F0DD48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49" name="Line 24">
                <a:extLst>
                  <a:ext uri="{FF2B5EF4-FFF2-40B4-BE49-F238E27FC236}">
                    <a16:creationId xmlns:a16="http://schemas.microsoft.com/office/drawing/2014/main" id="{4B96A999-8E16-4A3C-158B-6B9B172EFFE9}"/>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50" name="Line 26">
                <a:extLst>
                  <a:ext uri="{FF2B5EF4-FFF2-40B4-BE49-F238E27FC236}">
                    <a16:creationId xmlns:a16="http://schemas.microsoft.com/office/drawing/2014/main" id="{723D4DF6-DA18-42B0-77AA-BCD8EC8B337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1151" name="Line 27">
                <a:extLst>
                  <a:ext uri="{FF2B5EF4-FFF2-40B4-BE49-F238E27FC236}">
                    <a16:creationId xmlns:a16="http://schemas.microsoft.com/office/drawing/2014/main" id="{F634CC75-0C3D-D2E0-9C05-D696325583A4}"/>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sp>
          <p:nvSpPr>
            <p:cNvPr id="1152" name="TextBox 1151">
              <a:extLst>
                <a:ext uri="{FF2B5EF4-FFF2-40B4-BE49-F238E27FC236}">
                  <a16:creationId xmlns:a16="http://schemas.microsoft.com/office/drawing/2014/main" id="{F6BA0E22-B900-7DB4-1241-88CEAC907E72}"/>
                </a:ext>
              </a:extLst>
            </p:cNvPr>
            <p:cNvSpPr txBox="1"/>
            <p:nvPr/>
          </p:nvSpPr>
          <p:spPr>
            <a:xfrm>
              <a:off x="2676205" y="3808614"/>
              <a:ext cx="1199687" cy="553998"/>
            </a:xfrm>
            <a:prstGeom prst="rect">
              <a:avLst/>
            </a:prstGeom>
            <a:solidFill>
              <a:schemeClr val="bg1">
                <a:lumMod val="95000"/>
              </a:schemeClr>
            </a:solidFill>
          </p:spPr>
          <p:txBody>
            <a:bodyPr wrap="square" lIns="0" tIns="0" rIns="0" bIns="0" rtlCol="0">
              <a:spAutoFit/>
            </a:bodyPr>
            <a:lstStyle/>
            <a:p>
              <a:pPr algn="ctr"/>
              <a:r>
                <a:rPr lang="en-GB" sz="1200"/>
                <a:t>Virtual &amp; physical Data products</a:t>
              </a:r>
            </a:p>
            <a:p>
              <a:pPr algn="ctr"/>
              <a:r>
                <a:rPr lang="en-GB" sz="1200"/>
                <a:t>(marketplace)</a:t>
              </a:r>
            </a:p>
          </p:txBody>
        </p:sp>
        <p:sp>
          <p:nvSpPr>
            <p:cNvPr id="1153" name="TextBox 1152">
              <a:extLst>
                <a:ext uri="{FF2B5EF4-FFF2-40B4-BE49-F238E27FC236}">
                  <a16:creationId xmlns:a16="http://schemas.microsoft.com/office/drawing/2014/main" id="{91CF3710-F7F8-62D9-789E-46152557E844}"/>
                </a:ext>
              </a:extLst>
            </p:cNvPr>
            <p:cNvSpPr txBox="1"/>
            <p:nvPr/>
          </p:nvSpPr>
          <p:spPr>
            <a:xfrm>
              <a:off x="3836388" y="3795835"/>
              <a:ext cx="803425" cy="246221"/>
            </a:xfrm>
            <a:prstGeom prst="rect">
              <a:avLst/>
            </a:prstGeom>
            <a:noFill/>
          </p:spPr>
          <p:txBody>
            <a:bodyPr wrap="none" rtlCol="0">
              <a:spAutoFit/>
            </a:bodyPr>
            <a:lstStyle/>
            <a:p>
              <a:r>
                <a:rPr lang="en-GB" sz="1000"/>
                <a:t>C</a:t>
              </a:r>
              <a:r>
                <a:rPr lang="en-GB" sz="1000">
                  <a:solidFill>
                    <a:schemeClr val="tx1"/>
                  </a:solidFill>
                </a:rPr>
                <a:t>ustomers</a:t>
              </a:r>
            </a:p>
          </p:txBody>
        </p:sp>
        <p:sp>
          <p:nvSpPr>
            <p:cNvPr id="1154" name="TextBox 1153">
              <a:extLst>
                <a:ext uri="{FF2B5EF4-FFF2-40B4-BE49-F238E27FC236}">
                  <a16:creationId xmlns:a16="http://schemas.microsoft.com/office/drawing/2014/main" id="{CE2E20E4-CBA1-C13B-2AE5-672FA6FD532F}"/>
                </a:ext>
              </a:extLst>
            </p:cNvPr>
            <p:cNvSpPr txBox="1"/>
            <p:nvPr/>
          </p:nvSpPr>
          <p:spPr>
            <a:xfrm>
              <a:off x="4510511" y="3795835"/>
              <a:ext cx="688009" cy="246221"/>
            </a:xfrm>
            <a:prstGeom prst="rect">
              <a:avLst/>
            </a:prstGeom>
            <a:noFill/>
          </p:spPr>
          <p:txBody>
            <a:bodyPr wrap="none" rtlCol="0">
              <a:spAutoFit/>
            </a:bodyPr>
            <a:lstStyle/>
            <a:p>
              <a:r>
                <a:rPr lang="en-GB" sz="1000"/>
                <a:t>Products</a:t>
              </a:r>
              <a:endParaRPr lang="en-GB" sz="1000">
                <a:solidFill>
                  <a:schemeClr val="tx1"/>
                </a:solidFill>
              </a:endParaRPr>
            </a:p>
          </p:txBody>
        </p:sp>
        <p:sp>
          <p:nvSpPr>
            <p:cNvPr id="1155" name="TextBox 1154">
              <a:extLst>
                <a:ext uri="{FF2B5EF4-FFF2-40B4-BE49-F238E27FC236}">
                  <a16:creationId xmlns:a16="http://schemas.microsoft.com/office/drawing/2014/main" id="{6F3F2B77-619A-A22D-5513-948C39375037}"/>
                </a:ext>
              </a:extLst>
            </p:cNvPr>
            <p:cNvSpPr txBox="1"/>
            <p:nvPr/>
          </p:nvSpPr>
          <p:spPr>
            <a:xfrm>
              <a:off x="5741440" y="3790439"/>
              <a:ext cx="625492" cy="246221"/>
            </a:xfrm>
            <a:prstGeom prst="rect">
              <a:avLst/>
            </a:prstGeom>
            <a:noFill/>
          </p:spPr>
          <p:txBody>
            <a:bodyPr wrap="none" rtlCol="0">
              <a:spAutoFit/>
            </a:bodyPr>
            <a:lstStyle/>
            <a:p>
              <a:r>
                <a:rPr lang="en-GB" sz="1000"/>
                <a:t>Brokers</a:t>
              </a:r>
              <a:endParaRPr lang="en-GB" sz="1000">
                <a:solidFill>
                  <a:schemeClr val="tx1"/>
                </a:solidFill>
              </a:endParaRPr>
            </a:p>
          </p:txBody>
        </p:sp>
        <p:sp>
          <p:nvSpPr>
            <p:cNvPr id="1156" name="TextBox 1155">
              <a:extLst>
                <a:ext uri="{FF2B5EF4-FFF2-40B4-BE49-F238E27FC236}">
                  <a16:creationId xmlns:a16="http://schemas.microsoft.com/office/drawing/2014/main" id="{8FA118BB-A50A-2B69-FE95-E3C9D5CEB199}"/>
                </a:ext>
              </a:extLst>
            </p:cNvPr>
            <p:cNvSpPr txBox="1"/>
            <p:nvPr/>
          </p:nvSpPr>
          <p:spPr>
            <a:xfrm>
              <a:off x="5135454" y="3796511"/>
              <a:ext cx="577402" cy="246221"/>
            </a:xfrm>
            <a:prstGeom prst="rect">
              <a:avLst/>
            </a:prstGeom>
            <a:noFill/>
          </p:spPr>
          <p:txBody>
            <a:bodyPr wrap="none" rtlCol="0">
              <a:spAutoFit/>
            </a:bodyPr>
            <a:lstStyle/>
            <a:p>
              <a:r>
                <a:rPr lang="en-GB" sz="1000"/>
                <a:t>Claims</a:t>
              </a:r>
              <a:endParaRPr lang="en-GB" sz="1000">
                <a:solidFill>
                  <a:schemeClr val="tx1"/>
                </a:solidFill>
              </a:endParaRPr>
            </a:p>
          </p:txBody>
        </p:sp>
        <p:sp>
          <p:nvSpPr>
            <p:cNvPr id="1157" name="TextBox 1156">
              <a:extLst>
                <a:ext uri="{FF2B5EF4-FFF2-40B4-BE49-F238E27FC236}">
                  <a16:creationId xmlns:a16="http://schemas.microsoft.com/office/drawing/2014/main" id="{7AE25372-15F2-0F6B-2FB8-6F4ECC8B6624}"/>
                </a:ext>
              </a:extLst>
            </p:cNvPr>
            <p:cNvSpPr txBox="1"/>
            <p:nvPr/>
          </p:nvSpPr>
          <p:spPr>
            <a:xfrm>
              <a:off x="6490001" y="3798228"/>
              <a:ext cx="470000" cy="246221"/>
            </a:xfrm>
            <a:prstGeom prst="rect">
              <a:avLst/>
            </a:prstGeom>
            <a:noFill/>
          </p:spPr>
          <p:txBody>
            <a:bodyPr wrap="none" rtlCol="0">
              <a:spAutoFit/>
            </a:bodyPr>
            <a:lstStyle/>
            <a:p>
              <a:r>
                <a:rPr lang="en-GB" sz="1000"/>
                <a:t>Time</a:t>
              </a:r>
              <a:endParaRPr lang="en-GB" sz="1000">
                <a:solidFill>
                  <a:schemeClr val="tx1"/>
                </a:solidFill>
              </a:endParaRPr>
            </a:p>
          </p:txBody>
        </p:sp>
        <p:sp>
          <p:nvSpPr>
            <p:cNvPr id="1158" name="TextBox 1157">
              <a:extLst>
                <a:ext uri="{FF2B5EF4-FFF2-40B4-BE49-F238E27FC236}">
                  <a16:creationId xmlns:a16="http://schemas.microsoft.com/office/drawing/2014/main" id="{8E93B46F-8E29-A18B-2053-B84D4F266ED4}"/>
                </a:ext>
              </a:extLst>
            </p:cNvPr>
            <p:cNvSpPr txBox="1"/>
            <p:nvPr/>
          </p:nvSpPr>
          <p:spPr>
            <a:xfrm>
              <a:off x="6924363" y="3795835"/>
              <a:ext cx="761747" cy="246221"/>
            </a:xfrm>
            <a:prstGeom prst="rect">
              <a:avLst/>
            </a:prstGeom>
            <a:noFill/>
          </p:spPr>
          <p:txBody>
            <a:bodyPr wrap="none" rtlCol="0">
              <a:spAutoFit/>
            </a:bodyPr>
            <a:lstStyle/>
            <a:p>
              <a:r>
                <a:rPr lang="en-GB" sz="1000"/>
                <a:t>Premiums</a:t>
              </a:r>
              <a:endParaRPr lang="en-GB" sz="1000">
                <a:solidFill>
                  <a:schemeClr val="tx1"/>
                </a:solidFill>
              </a:endParaRPr>
            </a:p>
          </p:txBody>
        </p:sp>
        <p:sp>
          <p:nvSpPr>
            <p:cNvPr id="1159" name="TextBox 1158">
              <a:extLst>
                <a:ext uri="{FF2B5EF4-FFF2-40B4-BE49-F238E27FC236}">
                  <a16:creationId xmlns:a16="http://schemas.microsoft.com/office/drawing/2014/main" id="{C0FD9F42-E34A-0668-B9EE-A22A2E99EF81}"/>
                </a:ext>
              </a:extLst>
            </p:cNvPr>
            <p:cNvSpPr txBox="1"/>
            <p:nvPr/>
          </p:nvSpPr>
          <p:spPr>
            <a:xfrm>
              <a:off x="5229432" y="4191964"/>
              <a:ext cx="1103056" cy="184666"/>
            </a:xfrm>
            <a:prstGeom prst="rect">
              <a:avLst/>
            </a:prstGeom>
            <a:solidFill>
              <a:schemeClr val="bg1"/>
            </a:solidFill>
          </p:spPr>
          <p:txBody>
            <a:bodyPr wrap="square" lIns="0" tIns="0" rIns="0" bIns="0" anchor="ctr" anchorCtr="0">
              <a:spAutoFit/>
            </a:bodyPr>
            <a:lstStyle/>
            <a:p>
              <a:pPr algn="ctr"/>
              <a:r>
                <a:rPr lang="en-GB" sz="1200"/>
                <a:t>Data products </a:t>
              </a:r>
            </a:p>
          </p:txBody>
        </p:sp>
        <p:sp>
          <p:nvSpPr>
            <p:cNvPr id="1160" name="TextBox 1159">
              <a:extLst>
                <a:ext uri="{FF2B5EF4-FFF2-40B4-BE49-F238E27FC236}">
                  <a16:creationId xmlns:a16="http://schemas.microsoft.com/office/drawing/2014/main" id="{1A1A6C00-BE5E-EA96-8A30-BE1A777CCC04}"/>
                </a:ext>
              </a:extLst>
            </p:cNvPr>
            <p:cNvSpPr txBox="1"/>
            <p:nvPr/>
          </p:nvSpPr>
          <p:spPr>
            <a:xfrm>
              <a:off x="4874402" y="4429966"/>
              <a:ext cx="2538192" cy="169277"/>
            </a:xfrm>
            <a:prstGeom prst="rect">
              <a:avLst/>
            </a:prstGeom>
            <a:solidFill>
              <a:schemeClr val="bg1"/>
            </a:solidFill>
          </p:spPr>
          <p:txBody>
            <a:bodyPr wrap="square" lIns="0" tIns="0" rIns="0" bIns="0" rtlCol="0">
              <a:spAutoFit/>
            </a:bodyPr>
            <a:lstStyle/>
            <a:p>
              <a:pPr algn="ctr"/>
              <a:r>
                <a:rPr lang="en-GB" sz="1100"/>
                <a:t>Federated query-based data integration</a:t>
              </a:r>
              <a:endParaRPr lang="en-GB" sz="1100">
                <a:solidFill>
                  <a:schemeClr val="tx1"/>
                </a:solidFill>
              </a:endParaRPr>
            </a:p>
          </p:txBody>
        </p:sp>
      </p:grpSp>
      <p:sp>
        <p:nvSpPr>
          <p:cNvPr id="1166" name="TextBox 1165">
            <a:extLst>
              <a:ext uri="{FF2B5EF4-FFF2-40B4-BE49-F238E27FC236}">
                <a16:creationId xmlns:a16="http://schemas.microsoft.com/office/drawing/2014/main" id="{48E1FC3F-9158-8856-2D54-8EDE8305C7A5}"/>
              </a:ext>
            </a:extLst>
          </p:cNvPr>
          <p:cNvSpPr txBox="1"/>
          <p:nvPr/>
        </p:nvSpPr>
        <p:spPr>
          <a:xfrm>
            <a:off x="5059916" y="1630939"/>
            <a:ext cx="1017330" cy="276999"/>
          </a:xfrm>
          <a:prstGeom prst="rect">
            <a:avLst/>
          </a:prstGeom>
          <a:noFill/>
        </p:spPr>
        <p:txBody>
          <a:bodyPr wrap="none" rtlCol="0">
            <a:spAutoFit/>
          </a:bodyPr>
          <a:lstStyle/>
          <a:p>
            <a:r>
              <a:rPr lang="en-GB" sz="1200">
                <a:solidFill>
                  <a:schemeClr val="tx1"/>
                </a:solidFill>
              </a:rPr>
              <a:t>SQL / JDBC</a:t>
            </a:r>
          </a:p>
        </p:txBody>
      </p:sp>
      <p:sp>
        <p:nvSpPr>
          <p:cNvPr id="1167" name="TextBox 1166">
            <a:extLst>
              <a:ext uri="{FF2B5EF4-FFF2-40B4-BE49-F238E27FC236}">
                <a16:creationId xmlns:a16="http://schemas.microsoft.com/office/drawing/2014/main" id="{DE8DD33B-174B-B89F-B75A-47228696438C}"/>
              </a:ext>
            </a:extLst>
          </p:cNvPr>
          <p:cNvSpPr txBox="1"/>
          <p:nvPr/>
        </p:nvSpPr>
        <p:spPr>
          <a:xfrm>
            <a:off x="8521480" y="1663909"/>
            <a:ext cx="1407758" cy="276999"/>
          </a:xfrm>
          <a:prstGeom prst="rect">
            <a:avLst/>
          </a:prstGeom>
          <a:noFill/>
        </p:spPr>
        <p:txBody>
          <a:bodyPr wrap="none" rtlCol="0">
            <a:spAutoFit/>
          </a:bodyPr>
          <a:lstStyle/>
          <a:p>
            <a:r>
              <a:rPr lang="en-GB" sz="1200">
                <a:solidFill>
                  <a:schemeClr val="tx1"/>
                </a:solidFill>
              </a:rPr>
              <a:t>SQL, Python, R…</a:t>
            </a:r>
          </a:p>
        </p:txBody>
      </p:sp>
      <p:cxnSp>
        <p:nvCxnSpPr>
          <p:cNvPr id="1168" name="Straight Arrow Connector 1167">
            <a:extLst>
              <a:ext uri="{FF2B5EF4-FFF2-40B4-BE49-F238E27FC236}">
                <a16:creationId xmlns:a16="http://schemas.microsoft.com/office/drawing/2014/main" id="{70B78CD4-5143-7371-11A6-4B588E85CC83}"/>
              </a:ext>
            </a:extLst>
          </p:cNvPr>
          <p:cNvCxnSpPr>
            <a:cxnSpLocks/>
          </p:cNvCxnSpPr>
          <p:nvPr/>
        </p:nvCxnSpPr>
        <p:spPr bwMode="auto">
          <a:xfrm>
            <a:off x="4829139" y="3674786"/>
            <a:ext cx="0" cy="4103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85" name="Group 18">
            <a:extLst>
              <a:ext uri="{FF2B5EF4-FFF2-40B4-BE49-F238E27FC236}">
                <a16:creationId xmlns:a16="http://schemas.microsoft.com/office/drawing/2014/main" id="{E2AC8E15-7376-B854-0893-6524BFAD49C4}"/>
              </a:ext>
            </a:extLst>
          </p:cNvPr>
          <p:cNvGrpSpPr>
            <a:grpSpLocks/>
          </p:cNvGrpSpPr>
          <p:nvPr/>
        </p:nvGrpSpPr>
        <p:grpSpPr bwMode="auto">
          <a:xfrm>
            <a:off x="7976689" y="3280873"/>
            <a:ext cx="455252" cy="229412"/>
            <a:chOff x="674" y="3660"/>
            <a:chExt cx="464" cy="428"/>
          </a:xfrm>
        </p:grpSpPr>
        <p:sp>
          <p:nvSpPr>
            <p:cNvPr id="1186" name="Rectangle 19">
              <a:extLst>
                <a:ext uri="{FF2B5EF4-FFF2-40B4-BE49-F238E27FC236}">
                  <a16:creationId xmlns:a16="http://schemas.microsoft.com/office/drawing/2014/main" id="{FF2AFD2B-BD73-D02C-DF85-E35080C25AB5}"/>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endParaRPr lang="en-GB"/>
            </a:p>
          </p:txBody>
        </p:sp>
        <p:sp>
          <p:nvSpPr>
            <p:cNvPr id="1187" name="Rectangle 20">
              <a:extLst>
                <a:ext uri="{FF2B5EF4-FFF2-40B4-BE49-F238E27FC236}">
                  <a16:creationId xmlns:a16="http://schemas.microsoft.com/office/drawing/2014/main" id="{B7FEAD62-364F-0825-DCD6-793B4DDE8DFE}"/>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88" name="Line 21">
              <a:extLst>
                <a:ext uri="{FF2B5EF4-FFF2-40B4-BE49-F238E27FC236}">
                  <a16:creationId xmlns:a16="http://schemas.microsoft.com/office/drawing/2014/main" id="{C1FE9774-66A6-CF7F-F4F0-F2A26026FD40}"/>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89" name="Line 22">
              <a:extLst>
                <a:ext uri="{FF2B5EF4-FFF2-40B4-BE49-F238E27FC236}">
                  <a16:creationId xmlns:a16="http://schemas.microsoft.com/office/drawing/2014/main" id="{D542A287-F922-D77F-51F9-64289369C74A}"/>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190" name="Line 23">
              <a:extLst>
                <a:ext uri="{FF2B5EF4-FFF2-40B4-BE49-F238E27FC236}">
                  <a16:creationId xmlns:a16="http://schemas.microsoft.com/office/drawing/2014/main" id="{6A21DB55-1B69-557D-92CD-C9B6E0CD4EEA}"/>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191" name="Line 24">
              <a:extLst>
                <a:ext uri="{FF2B5EF4-FFF2-40B4-BE49-F238E27FC236}">
                  <a16:creationId xmlns:a16="http://schemas.microsoft.com/office/drawing/2014/main" id="{CF662986-13ED-002B-B92F-B9D16DC9F81A}"/>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192" name="Line 25">
              <a:extLst>
                <a:ext uri="{FF2B5EF4-FFF2-40B4-BE49-F238E27FC236}">
                  <a16:creationId xmlns:a16="http://schemas.microsoft.com/office/drawing/2014/main" id="{907B09E3-82E1-1852-DC9F-ADEAE26F70B3}"/>
                </a:ext>
              </a:extLst>
            </p:cNvPr>
            <p:cNvSpPr>
              <a:spLocks noChangeShapeType="1"/>
            </p:cNvSpPr>
            <p:nvPr/>
          </p:nvSpPr>
          <p:spPr bwMode="auto">
            <a:xfrm>
              <a:off x="860" y="3754"/>
              <a:ext cx="0" cy="330"/>
            </a:xfrm>
            <a:prstGeom prst="line">
              <a:avLst/>
            </a:prstGeom>
            <a:noFill/>
            <a:ln w="9525">
              <a:solidFill>
                <a:schemeClr val="tx1"/>
              </a:solidFill>
              <a:prstDash val="dash"/>
              <a:round/>
              <a:headEnd/>
              <a:tailEnd/>
            </a:ln>
            <a:effectLst/>
          </p:spPr>
          <p:txBody>
            <a:bodyPr/>
            <a:lstStyle/>
            <a:p>
              <a:endParaRPr lang="en-GB"/>
            </a:p>
          </p:txBody>
        </p:sp>
        <p:sp>
          <p:nvSpPr>
            <p:cNvPr id="1193" name="Line 26">
              <a:extLst>
                <a:ext uri="{FF2B5EF4-FFF2-40B4-BE49-F238E27FC236}">
                  <a16:creationId xmlns:a16="http://schemas.microsoft.com/office/drawing/2014/main" id="{F944A0ED-8F49-09F8-F6BE-B17AC5134691}"/>
                </a:ext>
              </a:extLst>
            </p:cNvPr>
            <p:cNvSpPr>
              <a:spLocks noChangeShapeType="1"/>
            </p:cNvSpPr>
            <p:nvPr/>
          </p:nvSpPr>
          <p:spPr bwMode="auto">
            <a:xfrm>
              <a:off x="968" y="3757"/>
              <a:ext cx="0" cy="330"/>
            </a:xfrm>
            <a:prstGeom prst="line">
              <a:avLst/>
            </a:prstGeom>
            <a:noFill/>
            <a:ln w="9525">
              <a:solidFill>
                <a:schemeClr val="tx1"/>
              </a:solidFill>
              <a:prstDash val="dash"/>
              <a:round/>
              <a:headEnd/>
              <a:tailEnd/>
            </a:ln>
            <a:effectLst/>
          </p:spPr>
          <p:txBody>
            <a:bodyPr/>
            <a:lstStyle/>
            <a:p>
              <a:endParaRPr lang="en-GB"/>
            </a:p>
          </p:txBody>
        </p:sp>
        <p:sp>
          <p:nvSpPr>
            <p:cNvPr id="1194" name="Line 27">
              <a:extLst>
                <a:ext uri="{FF2B5EF4-FFF2-40B4-BE49-F238E27FC236}">
                  <a16:creationId xmlns:a16="http://schemas.microsoft.com/office/drawing/2014/main" id="{5673F6EB-6A80-1F19-1775-1BC5CEE45E10}"/>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grpSp>
        <p:nvGrpSpPr>
          <p:cNvPr id="1195" name="Group 18">
            <a:extLst>
              <a:ext uri="{FF2B5EF4-FFF2-40B4-BE49-F238E27FC236}">
                <a16:creationId xmlns:a16="http://schemas.microsoft.com/office/drawing/2014/main" id="{15AC8647-B65D-5033-4BDD-351E5645C7E5}"/>
              </a:ext>
            </a:extLst>
          </p:cNvPr>
          <p:cNvGrpSpPr>
            <a:grpSpLocks/>
          </p:cNvGrpSpPr>
          <p:nvPr/>
        </p:nvGrpSpPr>
        <p:grpSpPr bwMode="auto">
          <a:xfrm>
            <a:off x="8605113" y="3280873"/>
            <a:ext cx="455252" cy="229412"/>
            <a:chOff x="674" y="3660"/>
            <a:chExt cx="464" cy="428"/>
          </a:xfrm>
        </p:grpSpPr>
        <p:sp>
          <p:nvSpPr>
            <p:cNvPr id="1196" name="Rectangle 19">
              <a:extLst>
                <a:ext uri="{FF2B5EF4-FFF2-40B4-BE49-F238E27FC236}">
                  <a16:creationId xmlns:a16="http://schemas.microsoft.com/office/drawing/2014/main" id="{919523AF-1C3E-3C9E-61A8-372AE8B4FC56}"/>
                </a:ext>
              </a:extLst>
            </p:cNvPr>
            <p:cNvSpPr>
              <a:spLocks noChangeArrowheads="1"/>
            </p:cNvSpPr>
            <p:nvPr/>
          </p:nvSpPr>
          <p:spPr bwMode="auto">
            <a:xfrm>
              <a:off x="681" y="3751"/>
              <a:ext cx="457" cy="337"/>
            </a:xfrm>
            <a:prstGeom prst="rect">
              <a:avLst/>
            </a:prstGeom>
            <a:solidFill>
              <a:schemeClr val="bg1"/>
            </a:solidFill>
            <a:ln w="9525">
              <a:solidFill>
                <a:schemeClr val="tx1"/>
              </a:solidFill>
              <a:prstDash val="dash"/>
              <a:miter lim="800000"/>
              <a:headEnd/>
              <a:tailEnd/>
            </a:ln>
            <a:effectLst/>
          </p:spPr>
          <p:txBody>
            <a:bodyPr wrap="none" anchor="ctr"/>
            <a:lstStyle/>
            <a:p>
              <a:endParaRPr lang="en-GB"/>
            </a:p>
          </p:txBody>
        </p:sp>
        <p:sp>
          <p:nvSpPr>
            <p:cNvPr id="1197" name="Rectangle 20">
              <a:extLst>
                <a:ext uri="{FF2B5EF4-FFF2-40B4-BE49-F238E27FC236}">
                  <a16:creationId xmlns:a16="http://schemas.microsoft.com/office/drawing/2014/main" id="{6FFF7CB5-5A47-352B-C362-D309B72214C6}"/>
                </a:ext>
              </a:extLst>
            </p:cNvPr>
            <p:cNvSpPr>
              <a:spLocks noChangeArrowheads="1"/>
            </p:cNvSpPr>
            <p:nvPr/>
          </p:nvSpPr>
          <p:spPr bwMode="auto">
            <a:xfrm>
              <a:off x="681" y="3660"/>
              <a:ext cx="457" cy="84"/>
            </a:xfrm>
            <a:prstGeom prst="rect">
              <a:avLst/>
            </a:prstGeom>
            <a:solidFill>
              <a:schemeClr val="bg1">
                <a:lumMod val="75000"/>
              </a:schemeClr>
            </a:solidFill>
            <a:ln w="9525">
              <a:solidFill>
                <a:schemeClr val="tx1"/>
              </a:solidFill>
              <a:prstDash val="dash"/>
              <a:miter lim="800000"/>
              <a:headEnd/>
              <a:tailEnd/>
            </a:ln>
            <a:effectLst/>
          </p:spPr>
          <p:txBody>
            <a:bodyPr wrap="none" anchor="ctr"/>
            <a:lstStyle/>
            <a:p>
              <a:endParaRPr lang="en-GB"/>
            </a:p>
          </p:txBody>
        </p:sp>
        <p:sp>
          <p:nvSpPr>
            <p:cNvPr id="1198" name="Line 21">
              <a:extLst>
                <a:ext uri="{FF2B5EF4-FFF2-40B4-BE49-F238E27FC236}">
                  <a16:creationId xmlns:a16="http://schemas.microsoft.com/office/drawing/2014/main" id="{1A9EC368-9027-6DBC-B8FD-9E6898D00C26}"/>
                </a:ext>
              </a:extLst>
            </p:cNvPr>
            <p:cNvSpPr>
              <a:spLocks noChangeShapeType="1"/>
            </p:cNvSpPr>
            <p:nvPr/>
          </p:nvSpPr>
          <p:spPr bwMode="auto">
            <a:xfrm>
              <a:off x="674" y="3821"/>
              <a:ext cx="450" cy="0"/>
            </a:xfrm>
            <a:prstGeom prst="line">
              <a:avLst/>
            </a:prstGeom>
            <a:noFill/>
            <a:ln w="9525">
              <a:solidFill>
                <a:schemeClr val="tx1"/>
              </a:solidFill>
              <a:prstDash val="dash"/>
              <a:round/>
              <a:headEnd/>
              <a:tailEnd/>
            </a:ln>
            <a:effectLst/>
          </p:spPr>
          <p:txBody>
            <a:bodyPr/>
            <a:lstStyle/>
            <a:p>
              <a:endParaRPr lang="en-GB"/>
            </a:p>
          </p:txBody>
        </p:sp>
        <p:sp>
          <p:nvSpPr>
            <p:cNvPr id="1199" name="Line 22">
              <a:extLst>
                <a:ext uri="{FF2B5EF4-FFF2-40B4-BE49-F238E27FC236}">
                  <a16:creationId xmlns:a16="http://schemas.microsoft.com/office/drawing/2014/main" id="{4DC063DF-1159-746B-4FFA-5DD71B5250AC}"/>
                </a:ext>
              </a:extLst>
            </p:cNvPr>
            <p:cNvSpPr>
              <a:spLocks noChangeShapeType="1"/>
            </p:cNvSpPr>
            <p:nvPr/>
          </p:nvSpPr>
          <p:spPr bwMode="auto">
            <a:xfrm>
              <a:off x="683" y="3908"/>
              <a:ext cx="450" cy="0"/>
            </a:xfrm>
            <a:prstGeom prst="line">
              <a:avLst/>
            </a:prstGeom>
            <a:noFill/>
            <a:ln w="9525">
              <a:solidFill>
                <a:schemeClr val="tx1"/>
              </a:solidFill>
              <a:prstDash val="dash"/>
              <a:round/>
              <a:headEnd/>
              <a:tailEnd/>
            </a:ln>
            <a:effectLst/>
          </p:spPr>
          <p:txBody>
            <a:bodyPr/>
            <a:lstStyle/>
            <a:p>
              <a:endParaRPr lang="en-GB"/>
            </a:p>
          </p:txBody>
        </p:sp>
        <p:sp>
          <p:nvSpPr>
            <p:cNvPr id="1200" name="Line 23">
              <a:extLst>
                <a:ext uri="{FF2B5EF4-FFF2-40B4-BE49-F238E27FC236}">
                  <a16:creationId xmlns:a16="http://schemas.microsoft.com/office/drawing/2014/main" id="{A1C98DCB-4FBD-9B1E-8336-CA3A42C1790E}"/>
                </a:ext>
              </a:extLst>
            </p:cNvPr>
            <p:cNvSpPr>
              <a:spLocks noChangeShapeType="1"/>
            </p:cNvSpPr>
            <p:nvPr/>
          </p:nvSpPr>
          <p:spPr bwMode="auto">
            <a:xfrm>
              <a:off x="686" y="4009"/>
              <a:ext cx="450" cy="0"/>
            </a:xfrm>
            <a:prstGeom prst="line">
              <a:avLst/>
            </a:prstGeom>
            <a:noFill/>
            <a:ln w="9525">
              <a:solidFill>
                <a:schemeClr val="tx1"/>
              </a:solidFill>
              <a:prstDash val="dash"/>
              <a:round/>
              <a:headEnd/>
              <a:tailEnd/>
            </a:ln>
            <a:effectLst/>
          </p:spPr>
          <p:txBody>
            <a:bodyPr/>
            <a:lstStyle/>
            <a:p>
              <a:endParaRPr lang="en-GB"/>
            </a:p>
          </p:txBody>
        </p:sp>
        <p:sp>
          <p:nvSpPr>
            <p:cNvPr id="1201" name="Line 24">
              <a:extLst>
                <a:ext uri="{FF2B5EF4-FFF2-40B4-BE49-F238E27FC236}">
                  <a16:creationId xmlns:a16="http://schemas.microsoft.com/office/drawing/2014/main" id="{EC7F391F-7276-B494-2508-37118D68B25D}"/>
                </a:ext>
              </a:extLst>
            </p:cNvPr>
            <p:cNvSpPr>
              <a:spLocks noChangeShapeType="1"/>
            </p:cNvSpPr>
            <p:nvPr/>
          </p:nvSpPr>
          <p:spPr bwMode="auto">
            <a:xfrm>
              <a:off x="752" y="3751"/>
              <a:ext cx="0" cy="330"/>
            </a:xfrm>
            <a:prstGeom prst="line">
              <a:avLst/>
            </a:prstGeom>
            <a:noFill/>
            <a:ln w="9525">
              <a:solidFill>
                <a:schemeClr val="tx1"/>
              </a:solidFill>
              <a:prstDash val="dash"/>
              <a:round/>
              <a:headEnd/>
              <a:tailEnd/>
            </a:ln>
            <a:effectLst/>
          </p:spPr>
          <p:txBody>
            <a:bodyPr/>
            <a:lstStyle/>
            <a:p>
              <a:endParaRPr lang="en-GB"/>
            </a:p>
          </p:txBody>
        </p:sp>
        <p:sp>
          <p:nvSpPr>
            <p:cNvPr id="1202" name="Line 27">
              <a:extLst>
                <a:ext uri="{FF2B5EF4-FFF2-40B4-BE49-F238E27FC236}">
                  <a16:creationId xmlns:a16="http://schemas.microsoft.com/office/drawing/2014/main" id="{F7BC151D-FED3-0D5B-B888-25B1AA793D33}"/>
                </a:ext>
              </a:extLst>
            </p:cNvPr>
            <p:cNvSpPr>
              <a:spLocks noChangeShapeType="1"/>
            </p:cNvSpPr>
            <p:nvPr/>
          </p:nvSpPr>
          <p:spPr bwMode="auto">
            <a:xfrm>
              <a:off x="1062" y="3753"/>
              <a:ext cx="0" cy="330"/>
            </a:xfrm>
            <a:prstGeom prst="line">
              <a:avLst/>
            </a:prstGeom>
            <a:noFill/>
            <a:ln w="9525">
              <a:solidFill>
                <a:schemeClr val="tx1"/>
              </a:solidFill>
              <a:prstDash val="dash"/>
              <a:round/>
              <a:headEnd/>
              <a:tailEnd/>
            </a:ln>
            <a:effectLst/>
          </p:spPr>
          <p:txBody>
            <a:bodyPr/>
            <a:lstStyle/>
            <a:p>
              <a:endParaRPr lang="en-GB"/>
            </a:p>
          </p:txBody>
        </p:sp>
      </p:grpSp>
      <p:sp>
        <p:nvSpPr>
          <p:cNvPr id="1214" name="TextBox 1213">
            <a:extLst>
              <a:ext uri="{FF2B5EF4-FFF2-40B4-BE49-F238E27FC236}">
                <a16:creationId xmlns:a16="http://schemas.microsoft.com/office/drawing/2014/main" id="{FE4685D0-87F3-08C2-0A64-D8A54649E1AC}"/>
              </a:ext>
            </a:extLst>
          </p:cNvPr>
          <p:cNvSpPr txBox="1"/>
          <p:nvPr/>
        </p:nvSpPr>
        <p:spPr>
          <a:xfrm>
            <a:off x="4236722" y="3617731"/>
            <a:ext cx="632394" cy="461665"/>
          </a:xfrm>
          <a:prstGeom prst="rect">
            <a:avLst/>
          </a:prstGeom>
          <a:noFill/>
        </p:spPr>
        <p:txBody>
          <a:bodyPr wrap="square">
            <a:spAutoFit/>
          </a:bodyPr>
          <a:lstStyle/>
          <a:p>
            <a:pPr algn="r"/>
            <a:r>
              <a:rPr lang="en-GB" sz="1200"/>
              <a:t>persist views</a:t>
            </a:r>
          </a:p>
        </p:txBody>
      </p:sp>
      <p:sp>
        <p:nvSpPr>
          <p:cNvPr id="1223" name="TextBox 1222">
            <a:extLst>
              <a:ext uri="{FF2B5EF4-FFF2-40B4-BE49-F238E27FC236}">
                <a16:creationId xmlns:a16="http://schemas.microsoft.com/office/drawing/2014/main" id="{F752F6F3-44D3-B214-79C1-897A4E1BE574}"/>
              </a:ext>
            </a:extLst>
          </p:cNvPr>
          <p:cNvSpPr txBox="1"/>
          <p:nvPr/>
        </p:nvSpPr>
        <p:spPr>
          <a:xfrm>
            <a:off x="9753456" y="2061277"/>
            <a:ext cx="2264605" cy="92333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Simplified data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latin typeface="Arial"/>
              </a:rPr>
              <a:t>F</a:t>
            </a:r>
            <a:r>
              <a:rPr kumimoji="0" lang="en-GB" sz="1200" b="0" i="0" u="none" strike="noStrike" kern="1200" cap="none" spc="0" normalizeH="0" baseline="0" noProof="0">
                <a:ln>
                  <a:noFill/>
                </a:ln>
                <a:solidFill>
                  <a:srgbClr val="000000"/>
                </a:solidFill>
                <a:effectLst/>
                <a:uLnTx/>
                <a:uFillTx/>
                <a:latin typeface="Arial"/>
                <a:ea typeface="+mn-ea"/>
                <a:cs typeface="+mn-cs"/>
              </a:rPr>
              <a:t>ederated query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latin typeface="Arial"/>
              </a:rPr>
              <a:t>On-demand </a:t>
            </a:r>
            <a:r>
              <a:rPr kumimoji="0" lang="en-GB" sz="1200" b="0" i="0" u="none" strike="noStrike" kern="1200" cap="none" spc="0" normalizeH="0" baseline="0" noProof="0">
                <a:ln>
                  <a:noFill/>
                </a:ln>
                <a:solidFill>
                  <a:srgbClr val="000000"/>
                </a:solidFill>
                <a:effectLst/>
                <a:uLnTx/>
                <a:uFillTx/>
                <a:latin typeface="Arial"/>
                <a:ea typeface="+mn-ea"/>
                <a:cs typeface="+mn-cs"/>
              </a:rPr>
              <a:t>data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Can persist materialised views in DWs, marts &amp; lakehouses</a:t>
            </a:r>
          </a:p>
        </p:txBody>
      </p:sp>
      <p:cxnSp>
        <p:nvCxnSpPr>
          <p:cNvPr id="1224" name="Straight Arrow Connector 1223">
            <a:extLst>
              <a:ext uri="{FF2B5EF4-FFF2-40B4-BE49-F238E27FC236}">
                <a16:creationId xmlns:a16="http://schemas.microsoft.com/office/drawing/2014/main" id="{013A2960-DCA7-F79E-80E5-1A14773E47D2}"/>
              </a:ext>
            </a:extLst>
          </p:cNvPr>
          <p:cNvCxnSpPr>
            <a:cxnSpLocks/>
          </p:cNvCxnSpPr>
          <p:nvPr/>
        </p:nvCxnSpPr>
        <p:spPr bwMode="auto">
          <a:xfrm>
            <a:off x="8053218" y="3650042"/>
            <a:ext cx="0" cy="11257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25" name="TextBox 1224">
            <a:extLst>
              <a:ext uri="{FF2B5EF4-FFF2-40B4-BE49-F238E27FC236}">
                <a16:creationId xmlns:a16="http://schemas.microsoft.com/office/drawing/2014/main" id="{A665194C-6E83-88A9-CF56-A00F39F06DBD}"/>
              </a:ext>
            </a:extLst>
          </p:cNvPr>
          <p:cNvSpPr txBox="1"/>
          <p:nvPr/>
        </p:nvSpPr>
        <p:spPr>
          <a:xfrm>
            <a:off x="7949954" y="3886698"/>
            <a:ext cx="1275866" cy="646331"/>
          </a:xfrm>
          <a:prstGeom prst="rect">
            <a:avLst/>
          </a:prstGeom>
          <a:noFill/>
        </p:spPr>
        <p:txBody>
          <a:bodyPr wrap="square">
            <a:spAutoFit/>
          </a:bodyPr>
          <a:lstStyle/>
          <a:p>
            <a:pPr algn="r"/>
            <a:r>
              <a:rPr lang="en-GB" sz="1200"/>
              <a:t>persist views to create physical data products</a:t>
            </a:r>
          </a:p>
        </p:txBody>
      </p:sp>
      <p:sp>
        <p:nvSpPr>
          <p:cNvPr id="1226" name="TextBox 1225">
            <a:extLst>
              <a:ext uri="{FF2B5EF4-FFF2-40B4-BE49-F238E27FC236}">
                <a16:creationId xmlns:a16="http://schemas.microsoft.com/office/drawing/2014/main" id="{1502A1B6-1AA0-7128-3504-4414C09397A6}"/>
              </a:ext>
            </a:extLst>
          </p:cNvPr>
          <p:cNvSpPr txBox="1"/>
          <p:nvPr/>
        </p:nvSpPr>
        <p:spPr>
          <a:xfrm>
            <a:off x="4363795" y="1958789"/>
            <a:ext cx="3789820" cy="338554"/>
          </a:xfrm>
          <a:prstGeom prst="rect">
            <a:avLst/>
          </a:prstGeom>
          <a:noFill/>
        </p:spPr>
        <p:txBody>
          <a:bodyPr wrap="none" rtlCol="0">
            <a:spAutoFit/>
          </a:bodyPr>
          <a:lstStyle/>
          <a:p>
            <a:r>
              <a:rPr lang="en-GB" sz="1600">
                <a:solidFill>
                  <a:schemeClr val="tx1"/>
                </a:solidFill>
              </a:rPr>
              <a:t>Federated Query / Logical Data Fabric  </a:t>
            </a:r>
          </a:p>
        </p:txBody>
      </p:sp>
      <p:sp>
        <p:nvSpPr>
          <p:cNvPr id="3" name="TextBox 2">
            <a:extLst>
              <a:ext uri="{FF2B5EF4-FFF2-40B4-BE49-F238E27FC236}">
                <a16:creationId xmlns:a16="http://schemas.microsoft.com/office/drawing/2014/main" id="{1893BC8C-DABE-4182-094E-EB166FC09581}"/>
              </a:ext>
            </a:extLst>
          </p:cNvPr>
          <p:cNvSpPr txBox="1"/>
          <p:nvPr/>
        </p:nvSpPr>
        <p:spPr>
          <a:xfrm>
            <a:off x="7942502" y="3067100"/>
            <a:ext cx="595035" cy="246221"/>
          </a:xfrm>
          <a:prstGeom prst="rect">
            <a:avLst/>
          </a:prstGeom>
          <a:noFill/>
        </p:spPr>
        <p:txBody>
          <a:bodyPr wrap="none" rtlCol="0">
            <a:spAutoFit/>
          </a:bodyPr>
          <a:lstStyle/>
          <a:p>
            <a:r>
              <a:rPr lang="en-GB" sz="1000"/>
              <a:t>Quotes</a:t>
            </a:r>
            <a:endParaRPr lang="en-GB" sz="1000">
              <a:solidFill>
                <a:schemeClr val="tx1"/>
              </a:solidFill>
            </a:endParaRPr>
          </a:p>
        </p:txBody>
      </p:sp>
      <p:sp>
        <p:nvSpPr>
          <p:cNvPr id="5" name="TextBox 4">
            <a:extLst>
              <a:ext uri="{FF2B5EF4-FFF2-40B4-BE49-F238E27FC236}">
                <a16:creationId xmlns:a16="http://schemas.microsoft.com/office/drawing/2014/main" id="{E7724459-54F2-9037-2BC7-66F0977314D9}"/>
              </a:ext>
            </a:extLst>
          </p:cNvPr>
          <p:cNvSpPr txBox="1"/>
          <p:nvPr/>
        </p:nvSpPr>
        <p:spPr>
          <a:xfrm>
            <a:off x="8452706" y="3073728"/>
            <a:ext cx="1079142" cy="246221"/>
          </a:xfrm>
          <a:prstGeom prst="rect">
            <a:avLst/>
          </a:prstGeom>
          <a:noFill/>
        </p:spPr>
        <p:txBody>
          <a:bodyPr wrap="none" rtlCol="0">
            <a:spAutoFit/>
          </a:bodyPr>
          <a:lstStyle/>
          <a:p>
            <a:r>
              <a:rPr lang="en-GB" sz="1000"/>
              <a:t>Re-Investments</a:t>
            </a:r>
            <a:endParaRPr lang="en-GB" sz="1000">
              <a:solidFill>
                <a:schemeClr val="tx1"/>
              </a:solidFill>
            </a:endParaRPr>
          </a:p>
        </p:txBody>
      </p:sp>
      <p:pic>
        <p:nvPicPr>
          <p:cNvPr id="12" name="Picture 11">
            <a:extLst>
              <a:ext uri="{FF2B5EF4-FFF2-40B4-BE49-F238E27FC236}">
                <a16:creationId xmlns:a16="http://schemas.microsoft.com/office/drawing/2014/main" id="{2F27CD03-15E7-D9B0-83DD-F21E9EAED99C}"/>
              </a:ext>
            </a:extLst>
          </p:cNvPr>
          <p:cNvPicPr>
            <a:picLocks noChangeAspect="1"/>
          </p:cNvPicPr>
          <p:nvPr/>
        </p:nvPicPr>
        <p:blipFill rotWithShape="1">
          <a:blip r:embed="rId19"/>
          <a:srcRect t="16468" b="-1"/>
          <a:stretch/>
        </p:blipFill>
        <p:spPr>
          <a:xfrm>
            <a:off x="9468407" y="3114375"/>
            <a:ext cx="517862" cy="489981"/>
          </a:xfrm>
          <a:prstGeom prst="rect">
            <a:avLst/>
          </a:prstGeom>
        </p:spPr>
      </p:pic>
    </p:spTree>
    <p:extLst>
      <p:ext uri="{BB962C8B-B14F-4D97-AF65-F5344CB8AC3E}">
        <p14:creationId xmlns:p14="http://schemas.microsoft.com/office/powerpoint/2010/main" val="5461316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1179-D099-5782-06C7-491705C14363}"/>
              </a:ext>
            </a:extLst>
          </p:cNvPr>
          <p:cNvSpPr>
            <a:spLocks noGrp="1"/>
          </p:cNvSpPr>
          <p:nvPr>
            <p:ph type="title"/>
          </p:nvPr>
        </p:nvSpPr>
        <p:spPr/>
        <p:txBody>
          <a:bodyPr/>
          <a:lstStyle/>
          <a:p>
            <a:r>
              <a:rPr lang="en-GB"/>
              <a:t>Open Table Formats - Critical Questions</a:t>
            </a:r>
          </a:p>
        </p:txBody>
      </p:sp>
      <p:sp>
        <p:nvSpPr>
          <p:cNvPr id="4" name="Folded Corner 3">
            <a:extLst>
              <a:ext uri="{FF2B5EF4-FFF2-40B4-BE49-F238E27FC236}">
                <a16:creationId xmlns:a16="http://schemas.microsoft.com/office/drawing/2014/main" id="{F3BB8061-3C3E-C667-87BB-C2D76766D02F}"/>
              </a:ext>
            </a:extLst>
          </p:cNvPr>
          <p:cNvSpPr/>
          <p:nvPr/>
        </p:nvSpPr>
        <p:spPr bwMode="auto">
          <a:xfrm>
            <a:off x="1112715" y="4712699"/>
            <a:ext cx="10469685" cy="1678709"/>
          </a:xfrm>
          <a:prstGeom prst="foldedCorner">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fontAlgn="base" hangingPunct="0">
              <a:spcBef>
                <a:spcPct val="25000"/>
              </a:spcBef>
              <a:spcAft>
                <a:spcPct val="25000"/>
              </a:spcAft>
              <a:buClr>
                <a:srgbClr val="FF0000"/>
              </a:buClr>
              <a:buFont typeface="Wingdings" pitchFamily="2" charset="2"/>
              <a:buChar char="Ø"/>
              <a:defRPr/>
            </a:pPr>
            <a:r>
              <a:rPr lang="en-GB" dirty="0"/>
              <a:t>The battle of the query engines will become a more visible in the next 12-18 months</a:t>
            </a:r>
            <a:endParaRPr kumimoji="0" lang="en-GB" sz="1800" b="0" i="0" u="none" strike="noStrike" kern="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0" fontAlgn="base" latinLnBrk="0" hangingPunct="0">
              <a:lnSpc>
                <a:spcPct val="100000"/>
              </a:lnSpc>
              <a:spcBef>
                <a:spcPct val="25000"/>
              </a:spcBef>
              <a:spcAft>
                <a:spcPct val="25000"/>
              </a:spcAft>
              <a:buClr>
                <a:srgbClr val="FF0000"/>
              </a:buClr>
              <a:buSzTx/>
              <a:buFont typeface="Wingdings" pitchFamily="2" charset="2"/>
              <a:buChar char="Ø"/>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Open table formats will not be the differentiator because they will all be very similar by Q1 2025</a:t>
            </a:r>
          </a:p>
          <a:p>
            <a:pPr marL="228600" marR="0" lvl="0" indent="-228600" algn="l" defTabSz="914400" rtl="0" eaLnBrk="0" fontAlgn="base" latinLnBrk="0" hangingPunct="0">
              <a:lnSpc>
                <a:spcPct val="100000"/>
              </a:lnSpc>
              <a:spcBef>
                <a:spcPct val="25000"/>
              </a:spcBef>
              <a:spcAft>
                <a:spcPct val="25000"/>
              </a:spcAft>
              <a:buClr>
                <a:srgbClr val="FF0000"/>
              </a:buClr>
              <a:buSzTx/>
              <a:buFont typeface="Wingdings" pitchFamily="2" charset="2"/>
              <a:buChar char="Ø"/>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It is the ecosystem of vendor and partner tools around the platform that be the differential</a:t>
            </a:r>
          </a:p>
          <a:p>
            <a:pPr marL="228600" marR="0" lvl="0" indent="-228600" algn="l" defTabSz="914400" rtl="0" eaLnBrk="0" fontAlgn="base" latinLnBrk="0" hangingPunct="0">
              <a:lnSpc>
                <a:spcPct val="100000"/>
              </a:lnSpc>
              <a:spcBef>
                <a:spcPct val="25000"/>
              </a:spcBef>
              <a:spcAft>
                <a:spcPct val="25000"/>
              </a:spcAft>
              <a:buClr>
                <a:srgbClr val="FF0000"/>
              </a:buClr>
              <a:buSzTx/>
              <a:buFont typeface="Wingdings" pitchFamily="2" charset="2"/>
              <a:buChar char="Ø"/>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It is likely some vendors will roll out a single control plane to manage multiple engines</a:t>
            </a:r>
          </a:p>
        </p:txBody>
      </p:sp>
      <p:graphicFrame>
        <p:nvGraphicFramePr>
          <p:cNvPr id="5" name="Table 4">
            <a:extLst>
              <a:ext uri="{FF2B5EF4-FFF2-40B4-BE49-F238E27FC236}">
                <a16:creationId xmlns:a16="http://schemas.microsoft.com/office/drawing/2014/main" id="{0A768B7A-96C6-FEC9-5FC0-971BDA3D1073}"/>
              </a:ext>
            </a:extLst>
          </p:cNvPr>
          <p:cNvGraphicFramePr>
            <a:graphicFrameLocks noGrp="1"/>
          </p:cNvGraphicFramePr>
          <p:nvPr>
            <p:extLst>
              <p:ext uri="{D42A27DB-BD31-4B8C-83A1-F6EECF244321}">
                <p14:modId xmlns:p14="http://schemas.microsoft.com/office/powerpoint/2010/main" val="3983965447"/>
              </p:ext>
            </p:extLst>
          </p:nvPr>
        </p:nvGraphicFramePr>
        <p:xfrm>
          <a:off x="998415" y="1034279"/>
          <a:ext cx="11052000" cy="3337560"/>
        </p:xfrm>
        <a:graphic>
          <a:graphicData uri="http://schemas.openxmlformats.org/drawingml/2006/table">
            <a:tbl>
              <a:tblPr firstRow="1" bandRow="1">
                <a:tableStyleId>{5940675A-B579-460E-94D1-54222C63F5DA}</a:tableStyleId>
              </a:tblPr>
              <a:tblGrid>
                <a:gridCol w="4513385">
                  <a:extLst>
                    <a:ext uri="{9D8B030D-6E8A-4147-A177-3AD203B41FA5}">
                      <a16:colId xmlns:a16="http://schemas.microsoft.com/office/drawing/2014/main" val="4257942229"/>
                    </a:ext>
                  </a:extLst>
                </a:gridCol>
                <a:gridCol w="6538615">
                  <a:extLst>
                    <a:ext uri="{9D8B030D-6E8A-4147-A177-3AD203B41FA5}">
                      <a16:colId xmlns:a16="http://schemas.microsoft.com/office/drawing/2014/main" val="1233957185"/>
                    </a:ext>
                  </a:extLst>
                </a:gridCol>
              </a:tblGrid>
              <a:tr h="370840">
                <a:tc>
                  <a:txBody>
                    <a:bodyPr/>
                    <a:lstStyle/>
                    <a:p>
                      <a:pPr algn="ctr"/>
                      <a:r>
                        <a:rPr lang="en-GB" dirty="0">
                          <a:solidFill>
                            <a:schemeClr val="bg1"/>
                          </a:solidFill>
                        </a:rPr>
                        <a:t>Question</a:t>
                      </a:r>
                    </a:p>
                  </a:txBody>
                  <a:tcPr>
                    <a:solidFill>
                      <a:srgbClr val="C00000"/>
                    </a:solidFill>
                  </a:tcPr>
                </a:tc>
                <a:tc>
                  <a:txBody>
                    <a:bodyPr/>
                    <a:lstStyle/>
                    <a:p>
                      <a:pPr algn="ctr"/>
                      <a:r>
                        <a:rPr lang="en-GB">
                          <a:solidFill>
                            <a:schemeClr val="bg1"/>
                          </a:solidFill>
                        </a:rPr>
                        <a:t>Answer</a:t>
                      </a:r>
                    </a:p>
                  </a:txBody>
                  <a:tcPr>
                    <a:solidFill>
                      <a:srgbClr val="C00000"/>
                    </a:solidFill>
                  </a:tcPr>
                </a:tc>
                <a:extLst>
                  <a:ext uri="{0D108BD9-81ED-4DB2-BD59-A6C34878D82A}">
                    <a16:rowId xmlns:a16="http://schemas.microsoft.com/office/drawing/2014/main" val="27758343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Can you swap query engines?</a:t>
                      </a:r>
                    </a:p>
                  </a:txBody>
                  <a:tcPr/>
                </a:tc>
                <a:tc>
                  <a:txBody>
                    <a:bodyPr/>
                    <a:lstStyle/>
                    <a:p>
                      <a:r>
                        <a:rPr lang="en-GB" sz="1600"/>
                        <a:t>Not yet as not all are read/write plus some restrict write operations </a:t>
                      </a:r>
                    </a:p>
                  </a:txBody>
                  <a:tcPr/>
                </a:tc>
                <a:extLst>
                  <a:ext uri="{0D108BD9-81ED-4DB2-BD59-A6C34878D82A}">
                    <a16:rowId xmlns:a16="http://schemas.microsoft.com/office/drawing/2014/main" val="1456389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Will SQL differences remain?  </a:t>
                      </a:r>
                    </a:p>
                  </a:txBody>
                  <a:tcPr/>
                </a:tc>
                <a:tc>
                  <a:txBody>
                    <a:bodyPr/>
                    <a:lstStyle/>
                    <a:p>
                      <a:r>
                        <a:rPr lang="en-GB" sz="1600"/>
                        <a:t>Yes</a:t>
                      </a:r>
                    </a:p>
                  </a:txBody>
                  <a:tcPr/>
                </a:tc>
                <a:extLst>
                  <a:ext uri="{0D108BD9-81ED-4DB2-BD59-A6C34878D82A}">
                    <a16:rowId xmlns:a16="http://schemas.microsoft.com/office/drawing/2014/main" val="1134110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Will DBMS vendors try to prevent other engines accessing open table data by adding proprietary extensions?</a:t>
                      </a:r>
                    </a:p>
                  </a:txBody>
                  <a:tcPr/>
                </a:tc>
                <a:tc>
                  <a:txBody>
                    <a:bodyPr/>
                    <a:lstStyle/>
                    <a:p>
                      <a:pPr marL="285750" indent="-285750">
                        <a:buFont typeface="Arial" panose="020B0604020202020204" pitchFamily="34" charset="0"/>
                        <a:buChar char="•"/>
                      </a:pPr>
                      <a:r>
                        <a:rPr lang="en-GB" sz="1600"/>
                        <a:t>I hope not! – so far so good</a:t>
                      </a:r>
                    </a:p>
                    <a:p>
                      <a:pPr marL="285750" indent="-285750">
                        <a:buFont typeface="Arial" panose="020B0604020202020204" pitchFamily="34" charset="0"/>
                        <a:buChar char="•"/>
                      </a:pPr>
                      <a:r>
                        <a:rPr lang="en-GB" sz="1600"/>
                        <a:t>Snowflake setting a precedent by not attempting to add their own proprietary micro-partitioning technique?</a:t>
                      </a:r>
                    </a:p>
                  </a:txBody>
                  <a:tcPr/>
                </a:tc>
                <a:extLst>
                  <a:ext uri="{0D108BD9-81ED-4DB2-BD59-A6C34878D82A}">
                    <a16:rowId xmlns:a16="http://schemas.microsoft.com/office/drawing/2014/main" val="3113419404"/>
                  </a:ext>
                </a:extLst>
              </a:tr>
              <a:tr h="370840">
                <a:tc>
                  <a:txBody>
                    <a:bodyPr/>
                    <a:lstStyle/>
                    <a:p>
                      <a:r>
                        <a:rPr lang="en-GB" sz="1600" dirty="0"/>
                        <a:t>Will DBMS vendors keep their own metadata proprietary in addition to basic open table metadata?</a:t>
                      </a:r>
                    </a:p>
                  </a:txBody>
                  <a:tcPr/>
                </a:tc>
                <a:tc>
                  <a:txBody>
                    <a:bodyPr/>
                    <a:lstStyle/>
                    <a:p>
                      <a:r>
                        <a:rPr lang="en-GB" sz="1600"/>
                        <a:t>Yes</a:t>
                      </a:r>
                    </a:p>
                  </a:txBody>
                  <a:tcPr/>
                </a:tc>
                <a:extLst>
                  <a:ext uri="{0D108BD9-81ED-4DB2-BD59-A6C34878D82A}">
                    <a16:rowId xmlns:a16="http://schemas.microsoft.com/office/drawing/2014/main" val="16856916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Will metadata for open tables remain separate from metadata for proprietary tables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Yes, for now but pressure will emerge to create an industry standard to synchronise open table metadata into DBMS query engine </a:t>
                      </a:r>
                      <a:r>
                        <a:rPr lang="en-GB" sz="1600" err="1"/>
                        <a:t>catalogs</a:t>
                      </a:r>
                      <a:r>
                        <a:rPr lang="en-GB" sz="1600"/>
                        <a:t> </a:t>
                      </a:r>
                    </a:p>
                  </a:txBody>
                  <a:tcPr/>
                </a:tc>
                <a:extLst>
                  <a:ext uri="{0D108BD9-81ED-4DB2-BD59-A6C34878D82A}">
                    <a16:rowId xmlns:a16="http://schemas.microsoft.com/office/drawing/2014/main" val="3498628986"/>
                  </a:ext>
                </a:extLst>
              </a:tr>
            </a:tbl>
          </a:graphicData>
        </a:graphic>
      </p:graphicFrame>
    </p:spTree>
    <p:extLst>
      <p:ext uri="{BB962C8B-B14F-4D97-AF65-F5344CB8AC3E}">
        <p14:creationId xmlns:p14="http://schemas.microsoft.com/office/powerpoint/2010/main" val="35577877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 – Where Are We?</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Wingdings" pitchFamily="2" charset="2"/>
              <a:buChar char="Ø"/>
            </a:pPr>
            <a:r>
              <a:rPr lang="en-GB" sz="1800" b="0" i="0" u="none" strike="noStrike" dirty="0">
                <a:solidFill>
                  <a:srgbClr val="000000"/>
                </a:solidFill>
                <a:effectLst/>
              </a:rPr>
              <a:t>The demand for </a:t>
            </a:r>
            <a:r>
              <a:rPr lang="en-GB" sz="1800" dirty="0">
                <a:solidFill>
                  <a:srgbClr val="000000"/>
                </a:solidFill>
              </a:rPr>
              <a:t>data and AI</a:t>
            </a:r>
          </a:p>
          <a:p>
            <a:pPr>
              <a:buFont typeface="Wingdings" pitchFamily="2" charset="2"/>
              <a:buChar char="Ø"/>
            </a:pPr>
            <a:r>
              <a:rPr lang="en-GB" sz="1800" b="0" i="0" u="none" strike="noStrike" dirty="0">
                <a:solidFill>
                  <a:srgbClr val="000000"/>
                </a:solidFill>
                <a:effectLst/>
              </a:rPr>
              <a:t>The need for a data founda</a:t>
            </a:r>
            <a:r>
              <a:rPr lang="en-GB" sz="1800" dirty="0">
                <a:solidFill>
                  <a:srgbClr val="000000"/>
                </a:solidFill>
              </a:rPr>
              <a:t>tion to underpin data and AI initiatives</a:t>
            </a:r>
          </a:p>
          <a:p>
            <a:pPr algn="l">
              <a:buFont typeface="Wingdings" pitchFamily="2" charset="2"/>
              <a:buChar char="Ø"/>
            </a:pPr>
            <a:r>
              <a:rPr lang="en-GB" sz="1800" b="0" i="0" u="none" strike="noStrike" dirty="0">
                <a:solidFill>
                  <a:srgbClr val="000000"/>
                </a:solidFill>
                <a:effectLst/>
              </a:rPr>
              <a:t>The emergence of data mesh and </a:t>
            </a:r>
            <a:r>
              <a:rPr lang="en-GB" sz="1800" dirty="0">
                <a:solidFill>
                  <a:srgbClr val="000000"/>
                </a:solidFill>
              </a:rPr>
              <a:t>d</a:t>
            </a:r>
            <a:r>
              <a:rPr lang="en-GB" sz="1800" b="0" i="0" u="none" strike="noStrike" dirty="0">
                <a:solidFill>
                  <a:srgbClr val="000000"/>
                </a:solidFill>
                <a:effectLst/>
              </a:rPr>
              <a:t>ata products</a:t>
            </a:r>
          </a:p>
          <a:p>
            <a:pPr>
              <a:buFont typeface="Arial" panose="020B0604020202020204" pitchFamily="34" charset="0"/>
              <a:buChar char="•"/>
            </a:pPr>
            <a:r>
              <a:rPr lang="en-GB" sz="1800" dirty="0">
                <a:solidFill>
                  <a:schemeClr val="bg1">
                    <a:lumMod val="50000"/>
                  </a:schemeClr>
                </a:solidFill>
              </a:rPr>
              <a:t>The challenge of a distributed data estate</a:t>
            </a:r>
            <a:endParaRPr lang="en-GB" sz="1800" b="0" i="0" u="none" strike="noStrike" dirty="0">
              <a:solidFill>
                <a:schemeClr val="bg1">
                  <a:lumMod val="50000"/>
                </a:schemeClr>
              </a:solidFill>
              <a:effectLst/>
            </a:endParaRPr>
          </a:p>
          <a:p>
            <a:pPr algn="l">
              <a:buFont typeface="Arial" panose="020B0604020202020204" pitchFamily="34" charset="0"/>
              <a:buChar char="•"/>
            </a:pPr>
            <a:r>
              <a:rPr lang="en-GB" sz="1800" b="0" i="0" u="none" strike="noStrike" dirty="0">
                <a:solidFill>
                  <a:schemeClr val="bg1">
                    <a:lumMod val="50000"/>
                  </a:schemeClr>
                </a:solidFill>
                <a:effectLst/>
              </a:rPr>
              <a:t>Data fabric and how can they help build data products</a:t>
            </a:r>
          </a:p>
          <a:p>
            <a:pPr algn="l">
              <a:buFont typeface="Arial" panose="020B0604020202020204" pitchFamily="34" charset="0"/>
              <a:buChar char="•"/>
            </a:pPr>
            <a:r>
              <a:rPr lang="en-GB" sz="1800" b="0" i="0" u="none" strike="noStrike" dirty="0">
                <a:solidFill>
                  <a:schemeClr val="bg1">
                    <a:lumMod val="50000"/>
                  </a:schemeClr>
                </a:solidFill>
                <a:effectLst/>
              </a:rPr>
              <a:t>Data architecture </a:t>
            </a:r>
            <a:r>
              <a:rPr lang="en-GB" sz="1800" dirty="0">
                <a:solidFill>
                  <a:schemeClr val="bg1">
                    <a:lumMod val="50000"/>
                  </a:schemeClr>
                </a:solidFill>
              </a:rPr>
              <a:t>o</a:t>
            </a:r>
            <a:r>
              <a:rPr lang="en-GB" sz="1800" b="0" i="0" u="none" strike="noStrike" dirty="0">
                <a:solidFill>
                  <a:schemeClr val="bg1">
                    <a:lumMod val="50000"/>
                  </a:schemeClr>
                </a:solidFill>
                <a:effectLst/>
              </a:rPr>
              <a:t>ptions for building data products</a:t>
            </a:r>
          </a:p>
          <a:p>
            <a:pPr>
              <a:buFont typeface="Arial" panose="020B0604020202020204" pitchFamily="34" charset="0"/>
              <a:buChar char="•"/>
            </a:pPr>
            <a:r>
              <a:rPr lang="en-GB" sz="1800" dirty="0">
                <a:solidFill>
                  <a:schemeClr val="bg1">
                    <a:lumMod val="50000"/>
                  </a:schemeClr>
                </a:solidFill>
              </a:rPr>
              <a:t>The impact of </a:t>
            </a:r>
            <a:r>
              <a:rPr lang="en-GB" sz="1800" b="0" i="0" u="none" strike="noStrike" dirty="0">
                <a:solidFill>
                  <a:schemeClr val="bg1">
                    <a:lumMod val="50000"/>
                  </a:schemeClr>
                </a:solidFill>
                <a:effectLst/>
              </a:rPr>
              <a:t>open </a:t>
            </a:r>
            <a:r>
              <a:rPr lang="en-GB" sz="1800" dirty="0">
                <a:solidFill>
                  <a:schemeClr val="bg1">
                    <a:lumMod val="50000"/>
                  </a:schemeClr>
                </a:solidFill>
              </a:rPr>
              <a:t>table formats and query language extensions on architecture modernisation</a:t>
            </a:r>
          </a:p>
          <a:p>
            <a:pPr>
              <a:buFont typeface="Arial" panose="020B0604020202020204" pitchFamily="34" charset="0"/>
              <a:buChar char="•"/>
            </a:pPr>
            <a:r>
              <a:rPr lang="en-GB" sz="1800" dirty="0">
                <a:solidFill>
                  <a:schemeClr val="bg1">
                    <a:lumMod val="50000"/>
                  </a:schemeClr>
                </a:solidFill>
              </a:rPr>
              <a:t>Conclusions</a:t>
            </a:r>
          </a:p>
          <a:p>
            <a:pPr>
              <a:buFont typeface="Arial" panose="020B0604020202020204" pitchFamily="34" charset="0"/>
              <a:buChar char="•"/>
            </a:pPr>
            <a:endParaRPr lang="en-GB" sz="1800" b="0" i="0" u="none" strike="noStrike" dirty="0">
              <a:solidFill>
                <a:schemeClr val="bg1">
                  <a:lumMod val="50000"/>
                </a:schemeClr>
              </a:solidFill>
              <a:effectLst/>
            </a:endParaRPr>
          </a:p>
        </p:txBody>
      </p:sp>
    </p:spTree>
    <p:extLst>
      <p:ext uri="{BB962C8B-B14F-4D97-AF65-F5344CB8AC3E}">
        <p14:creationId xmlns:p14="http://schemas.microsoft.com/office/powerpoint/2010/main" val="17232853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BE76-C8D0-5446-8F22-A6C753FFF443}"/>
              </a:ext>
            </a:extLst>
          </p:cNvPr>
          <p:cNvSpPr>
            <a:spLocks noGrp="1"/>
          </p:cNvSpPr>
          <p:nvPr>
            <p:ph type="title"/>
          </p:nvPr>
        </p:nvSpPr>
        <p:spPr/>
        <p:txBody>
          <a:bodyPr/>
          <a:lstStyle/>
          <a:p>
            <a:r>
              <a:rPr lang="en-GB" sz="2000"/>
              <a:t>In-Database Machine Learning Has Been Available For Years But Now On Open Tables And Multiple Clouds - E.g., Google </a:t>
            </a:r>
            <a:r>
              <a:rPr lang="en-GB" sz="2000" err="1"/>
              <a:t>BigQuery</a:t>
            </a:r>
            <a:r>
              <a:rPr lang="en-GB" sz="2000"/>
              <a:t> ML Integrates With Google </a:t>
            </a:r>
            <a:r>
              <a:rPr lang="en-GB" sz="2000" err="1"/>
              <a:t>BigLake</a:t>
            </a:r>
            <a:r>
              <a:rPr lang="en-GB" sz="2000"/>
              <a:t> And </a:t>
            </a:r>
            <a:r>
              <a:rPr lang="en-GB" sz="2000" err="1"/>
              <a:t>Dataplex</a:t>
            </a:r>
            <a:endParaRPr lang="en-GB" sz="2000"/>
          </a:p>
        </p:txBody>
      </p:sp>
      <p:sp>
        <p:nvSpPr>
          <p:cNvPr id="3" name="Content Placeholder 2">
            <a:extLst>
              <a:ext uri="{FF2B5EF4-FFF2-40B4-BE49-F238E27FC236}">
                <a16:creationId xmlns:a16="http://schemas.microsoft.com/office/drawing/2014/main" id="{5E165F94-AEDA-874A-B2CE-B97978ACE560}"/>
              </a:ext>
            </a:extLst>
          </p:cNvPr>
          <p:cNvSpPr>
            <a:spLocks noGrp="1"/>
          </p:cNvSpPr>
          <p:nvPr>
            <p:ph idx="1"/>
          </p:nvPr>
        </p:nvSpPr>
        <p:spPr>
          <a:xfrm>
            <a:off x="1140000" y="1058592"/>
            <a:ext cx="11052000" cy="1971261"/>
          </a:xfrm>
        </p:spPr>
        <p:txBody>
          <a:bodyPr/>
          <a:lstStyle/>
          <a:p>
            <a:r>
              <a:rPr lang="en-GB" sz="2000"/>
              <a:t>A set of SQL extensions to build and deploy ML models using data stored in Google BigQuery</a:t>
            </a:r>
          </a:p>
          <a:p>
            <a:pPr lvl="1"/>
            <a:r>
              <a:rPr lang="en-GB" sz="1800"/>
              <a:t>Abstracts development of ML models into a simple SQL syntax</a:t>
            </a:r>
          </a:p>
          <a:p>
            <a:pPr lvl="1"/>
            <a:r>
              <a:rPr lang="en-GB" sz="1800"/>
              <a:t>Aimed at making ML more accessible to SQL developers</a:t>
            </a:r>
          </a:p>
          <a:p>
            <a:pPr lvl="1"/>
            <a:r>
              <a:rPr lang="en-GB" sz="1800"/>
              <a:t>Limited to Linear and Binary Logistic regression only</a:t>
            </a:r>
          </a:p>
          <a:p>
            <a:pPr lvl="1"/>
            <a:endParaRPr lang="en-GB"/>
          </a:p>
        </p:txBody>
      </p:sp>
      <p:sp>
        <p:nvSpPr>
          <p:cNvPr id="4" name="Rectangle 3">
            <a:extLst>
              <a:ext uri="{FF2B5EF4-FFF2-40B4-BE49-F238E27FC236}">
                <a16:creationId xmlns:a16="http://schemas.microsoft.com/office/drawing/2014/main" id="{2B583C0E-97B4-3C40-A5AA-88755C32282F}"/>
              </a:ext>
            </a:extLst>
          </p:cNvPr>
          <p:cNvSpPr/>
          <p:nvPr/>
        </p:nvSpPr>
        <p:spPr>
          <a:xfrm>
            <a:off x="3097193" y="2750497"/>
            <a:ext cx="7381461" cy="923330"/>
          </a:xfrm>
          <a:prstGeom prst="rect">
            <a:avLst/>
          </a:prstGeom>
          <a:solidFill>
            <a:schemeClr val="bg1">
              <a:lumMod val="95000"/>
            </a:schemeClr>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AFB8"/>
                </a:solidFill>
                <a:effectLst/>
                <a:uLnTx/>
                <a:uFillTx/>
                <a:latin typeface="Arial"/>
                <a:ea typeface="+mn-ea"/>
                <a:cs typeface="+mn-cs"/>
              </a:rPr>
              <a:t>CREATE</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17AFB8"/>
                </a:solidFill>
                <a:effectLst/>
                <a:uLnTx/>
                <a:uFillTx/>
                <a:latin typeface="Arial"/>
                <a:ea typeface="+mn-ea"/>
                <a:cs typeface="+mn-cs"/>
              </a:rPr>
              <a:t>MODEL</a:t>
            </a:r>
            <a:r>
              <a:rPr kumimoji="0" lang="en-GB" sz="1800" b="0" i="0" u="none" strike="noStrike" kern="1200" cap="none" spc="0" normalizeH="0" baseline="0" noProof="0">
                <a:ln>
                  <a:noFill/>
                </a:ln>
                <a:solidFill>
                  <a:srgbClr val="000000"/>
                </a:solidFill>
                <a:effectLst/>
                <a:uLnTx/>
                <a:uFillTx/>
                <a:latin typeface="Arial"/>
                <a:ea typeface="+mn-ea"/>
                <a:cs typeface="+mn-cs"/>
              </a:rPr>
              <a:t> dataset.model_name OPTIONS(model_type=’linear_reg’, input_label_cols=[‘input_label’]) </a:t>
            </a:r>
            <a:r>
              <a:rPr kumimoji="0" lang="en-GB" sz="1800" b="0" i="0" u="none" strike="noStrike" kern="1200" cap="none" spc="0" normalizeH="0" baseline="0" noProof="0">
                <a:ln>
                  <a:noFill/>
                </a:ln>
                <a:solidFill>
                  <a:srgbClr val="17AFB8"/>
                </a:solidFill>
                <a:effectLst/>
                <a:uLnTx/>
                <a:uFillTx/>
                <a:latin typeface="Arial"/>
                <a:ea typeface="+mn-ea"/>
                <a:cs typeface="+mn-cs"/>
              </a:rPr>
              <a:t>AS</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17AFB8"/>
                </a:solidFill>
                <a:effectLst/>
                <a:uLnTx/>
                <a:uFillTx/>
                <a:latin typeface="Arial"/>
                <a:ea typeface="+mn-ea"/>
                <a:cs typeface="+mn-cs"/>
              </a:rPr>
              <a:t>SELECT</a:t>
            </a:r>
            <a:r>
              <a:rPr kumimoji="0" lang="en-GB" sz="1800" b="0" i="0" u="none" strike="noStrike" kern="1200" cap="none" spc="0" normalizeH="0" baseline="0" noProof="0">
                <a:ln>
                  <a:noFill/>
                </a:ln>
                <a:solidFill>
                  <a:srgbClr val="000000"/>
                </a:solidFill>
                <a:effectLst/>
                <a:uLnTx/>
                <a:uFillTx/>
                <a:latin typeface="Arial"/>
                <a:ea typeface="+mn-ea"/>
                <a:cs typeface="+mn-cs"/>
              </a:rPr>
              <a:t> * </a:t>
            </a:r>
            <a:r>
              <a:rPr kumimoji="0" lang="en-GB" sz="1800" b="0" i="0" u="none" strike="noStrike" kern="1200" cap="none" spc="0" normalizeH="0" baseline="0" noProof="0">
                <a:ln>
                  <a:noFill/>
                </a:ln>
                <a:solidFill>
                  <a:srgbClr val="17AFB8"/>
                </a:solidFill>
                <a:effectLst/>
                <a:uLnTx/>
                <a:uFillTx/>
                <a:latin typeface="Arial"/>
                <a:ea typeface="+mn-ea"/>
                <a:cs typeface="+mn-cs"/>
              </a:rPr>
              <a:t>FROM</a:t>
            </a:r>
            <a:r>
              <a:rPr kumimoji="0" lang="en-GB" sz="1800" b="0" i="0" u="none" strike="noStrike" kern="1200" cap="none" spc="0" normalizeH="0" baseline="0" noProof="0">
                <a:ln>
                  <a:noFill/>
                </a:ln>
                <a:solidFill>
                  <a:srgbClr val="000000"/>
                </a:solidFill>
                <a:effectLst/>
                <a:uLnTx/>
                <a:uFillTx/>
                <a:latin typeface="Arial"/>
                <a:ea typeface="+mn-ea"/>
                <a:cs typeface="+mn-cs"/>
              </a:rPr>
              <a:t> input_table;</a:t>
            </a:r>
          </a:p>
        </p:txBody>
      </p:sp>
      <p:sp>
        <p:nvSpPr>
          <p:cNvPr id="5" name="Rectangle 4">
            <a:extLst>
              <a:ext uri="{FF2B5EF4-FFF2-40B4-BE49-F238E27FC236}">
                <a16:creationId xmlns:a16="http://schemas.microsoft.com/office/drawing/2014/main" id="{8C566650-4332-5E48-9B4A-6FE89C388A94}"/>
              </a:ext>
            </a:extLst>
          </p:cNvPr>
          <p:cNvSpPr/>
          <p:nvPr/>
        </p:nvSpPr>
        <p:spPr>
          <a:xfrm>
            <a:off x="3097193" y="3931383"/>
            <a:ext cx="6652591" cy="369332"/>
          </a:xfrm>
          <a:prstGeom prst="rect">
            <a:avLst/>
          </a:prstGeom>
          <a:solidFill>
            <a:schemeClr val="bg1">
              <a:lumMod val="95000"/>
            </a:schemeClr>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AFB8"/>
                </a:solidFill>
                <a:effectLst/>
                <a:uLnTx/>
                <a:uFillTx/>
                <a:latin typeface="Arial"/>
                <a:ea typeface="+mn-ea"/>
                <a:cs typeface="+mn-cs"/>
              </a:rPr>
              <a:t>SELECT</a:t>
            </a:r>
            <a:r>
              <a:rPr kumimoji="0" lang="en-GB" sz="1800" b="0" i="0" u="none" strike="noStrike" kern="1200" cap="none" spc="0" normalizeH="0" baseline="0" noProof="0">
                <a:ln>
                  <a:noFill/>
                </a:ln>
                <a:solidFill>
                  <a:srgbClr val="000000"/>
                </a:solidFill>
                <a:effectLst/>
                <a:uLnTx/>
                <a:uFillTx/>
                <a:latin typeface="Arial"/>
                <a:ea typeface="+mn-ea"/>
                <a:cs typeface="+mn-cs"/>
              </a:rPr>
              <a:t> * </a:t>
            </a:r>
            <a:r>
              <a:rPr kumimoji="0" lang="en-GB" sz="1800" b="0" i="0" u="none" strike="noStrike" kern="1200" cap="none" spc="0" normalizeH="0" baseline="0" noProof="0">
                <a:ln>
                  <a:noFill/>
                </a:ln>
                <a:solidFill>
                  <a:srgbClr val="17AFB8"/>
                </a:solidFill>
                <a:effectLst/>
                <a:uLnTx/>
                <a:uFillTx/>
                <a:latin typeface="Arial"/>
                <a:ea typeface="+mn-ea"/>
                <a:cs typeface="+mn-cs"/>
              </a:rPr>
              <a:t>FROM</a:t>
            </a:r>
            <a:r>
              <a:rPr kumimoji="0" lang="en-GB" sz="1800" b="0" i="0" u="none" strike="noStrike" kern="1200" cap="none" spc="0" normalizeH="0" baseline="0" noProof="0">
                <a:ln>
                  <a:noFill/>
                </a:ln>
                <a:solidFill>
                  <a:srgbClr val="000000"/>
                </a:solidFill>
                <a:effectLst/>
                <a:uLnTx/>
                <a:uFillTx/>
                <a:latin typeface="Arial"/>
                <a:ea typeface="+mn-ea"/>
                <a:cs typeface="+mn-cs"/>
              </a:rPr>
              <a:t> ML.TRAINING_INFO(</a:t>
            </a:r>
            <a:r>
              <a:rPr kumimoji="0" lang="en-GB" sz="1800" b="0" i="0" u="none" strike="noStrike" kern="1200" cap="none" spc="0" normalizeH="0" baseline="0" noProof="0">
                <a:ln>
                  <a:noFill/>
                </a:ln>
                <a:solidFill>
                  <a:srgbClr val="17AFB8"/>
                </a:solidFill>
                <a:effectLst/>
                <a:uLnTx/>
                <a:uFillTx/>
                <a:latin typeface="Arial"/>
                <a:ea typeface="+mn-ea"/>
                <a:cs typeface="+mn-cs"/>
              </a:rPr>
              <a:t>MODEL</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E61E89"/>
                </a:solidFill>
                <a:effectLst/>
                <a:uLnTx/>
                <a:uFillTx/>
                <a:latin typeface="Arial"/>
                <a:ea typeface="+mn-ea"/>
                <a:cs typeface="+mn-cs"/>
              </a:rPr>
              <a:t>`my model`</a:t>
            </a:r>
            <a:r>
              <a:rPr kumimoji="0" lang="en-GB" sz="1800" b="0" i="0" u="none" strike="noStrike" kern="1200" cap="none" spc="0" normalizeH="0" baseline="0" noProof="0">
                <a:ln>
                  <a:noFill/>
                </a:ln>
                <a:solidFill>
                  <a:srgbClr val="000000"/>
                </a:solidFill>
                <a:effectLst/>
                <a:uLnTx/>
                <a:uFillTx/>
                <a:latin typeface="Arial"/>
                <a:ea typeface="+mn-ea"/>
                <a:cs typeface="+mn-cs"/>
              </a:rPr>
              <a:t>)</a:t>
            </a:r>
          </a:p>
        </p:txBody>
      </p:sp>
      <p:sp>
        <p:nvSpPr>
          <p:cNvPr id="6" name="Rectangle 5">
            <a:extLst>
              <a:ext uri="{FF2B5EF4-FFF2-40B4-BE49-F238E27FC236}">
                <a16:creationId xmlns:a16="http://schemas.microsoft.com/office/drawing/2014/main" id="{C41C4131-1F00-0446-BF9A-F0C665EA2407}"/>
              </a:ext>
            </a:extLst>
          </p:cNvPr>
          <p:cNvSpPr/>
          <p:nvPr/>
        </p:nvSpPr>
        <p:spPr>
          <a:xfrm>
            <a:off x="3097193" y="4531547"/>
            <a:ext cx="7712768" cy="646331"/>
          </a:xfrm>
          <a:prstGeom prst="rect">
            <a:avLst/>
          </a:prstGeom>
          <a:solidFill>
            <a:schemeClr val="bg1">
              <a:lumMod val="95000"/>
            </a:schemeClr>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WITH eval_table AS ( </a:t>
            </a:r>
            <a:r>
              <a:rPr kumimoji="0" lang="en-GB" sz="1800" b="0" i="0" u="none" strike="noStrike" kern="1200" cap="none" spc="0" normalizeH="0" baseline="0" noProof="0">
                <a:ln>
                  <a:noFill/>
                </a:ln>
                <a:solidFill>
                  <a:srgbClr val="17AFB8"/>
                </a:solidFill>
                <a:effectLst/>
                <a:uLnTx/>
                <a:uFillTx/>
                <a:latin typeface="Arial"/>
                <a:ea typeface="+mn-ea"/>
                <a:cs typeface="+mn-cs"/>
              </a:rPr>
              <a:t>SELECT</a:t>
            </a:r>
            <a:r>
              <a:rPr kumimoji="0" lang="en-GB" sz="1800" b="0" i="0" u="none" strike="noStrike" kern="1200" cap="none" spc="0" normalizeH="0" baseline="0" noProof="0">
                <a:ln>
                  <a:noFill/>
                </a:ln>
                <a:solidFill>
                  <a:srgbClr val="000000"/>
                </a:solidFill>
                <a:effectLst/>
                <a:uLnTx/>
                <a:uFillTx/>
                <a:latin typeface="Arial"/>
                <a:ea typeface="+mn-ea"/>
                <a:cs typeface="+mn-cs"/>
              </a:rPr>
              <a:t> *, label </a:t>
            </a:r>
            <a:r>
              <a:rPr kumimoji="0" lang="en-GB" sz="1800" b="0" i="0" u="none" strike="noStrike" kern="1200" cap="none" spc="0" normalizeH="0" baseline="0" noProof="0">
                <a:ln>
                  <a:noFill/>
                </a:ln>
                <a:solidFill>
                  <a:srgbClr val="17AFB8"/>
                </a:solidFill>
                <a:effectLst/>
                <a:uLnTx/>
                <a:uFillTx/>
                <a:latin typeface="Arial"/>
                <a:ea typeface="+mn-ea"/>
                <a:cs typeface="+mn-cs"/>
              </a:rPr>
              <a:t>FROM</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E61E89"/>
                </a:solidFill>
                <a:effectLst/>
                <a:uLnTx/>
                <a:uFillTx/>
                <a:latin typeface="Arial"/>
                <a:ea typeface="+mn-ea"/>
                <a:cs typeface="+mn-cs"/>
              </a:rPr>
              <a:t>`my dataset`</a:t>
            </a:r>
            <a:r>
              <a:rPr kumimoji="0" lang="en-GB" sz="1800" b="0" i="0" u="none" strike="noStrike" kern="1200" cap="none" spc="0" normalizeH="0" baseline="0" noProof="0">
                <a:ln>
                  <a:noFill/>
                </a:ln>
                <a:solidFill>
                  <a:srgbClr val="000000"/>
                </a:solidFill>
                <a:effectLst/>
                <a:uLnTx/>
                <a:uFillTx/>
                <a:latin typeface="Arial"/>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AFB8"/>
                </a:solidFill>
                <a:effectLst/>
                <a:uLnTx/>
                <a:uFillTx/>
                <a:latin typeface="Arial"/>
                <a:ea typeface="+mn-ea"/>
                <a:cs typeface="+mn-cs"/>
              </a:rPr>
              <a:t>SELECT</a:t>
            </a:r>
            <a:r>
              <a:rPr kumimoji="0" lang="en-GB" sz="1800" b="0" i="0" u="none" strike="noStrike" kern="1200" cap="none" spc="0" normalizeH="0" baseline="0" noProof="0">
                <a:ln>
                  <a:noFill/>
                </a:ln>
                <a:solidFill>
                  <a:srgbClr val="000000"/>
                </a:solidFill>
                <a:effectLst/>
                <a:uLnTx/>
                <a:uFillTx/>
                <a:latin typeface="Arial"/>
                <a:ea typeface="+mn-ea"/>
                <a:cs typeface="+mn-cs"/>
              </a:rPr>
              <a:t> * </a:t>
            </a:r>
            <a:r>
              <a:rPr kumimoji="0" lang="en-GB" sz="1800" b="0" i="0" u="none" strike="noStrike" kern="1200" cap="none" spc="0" normalizeH="0" baseline="0" noProof="0">
                <a:ln>
                  <a:noFill/>
                </a:ln>
                <a:solidFill>
                  <a:srgbClr val="17AFB8"/>
                </a:solidFill>
                <a:effectLst/>
                <a:uLnTx/>
                <a:uFillTx/>
                <a:latin typeface="Arial"/>
                <a:ea typeface="+mn-ea"/>
                <a:cs typeface="+mn-cs"/>
              </a:rPr>
              <a:t>FROM</a:t>
            </a:r>
            <a:r>
              <a:rPr kumimoji="0" lang="en-GB" sz="1800" b="0" i="0" u="none" strike="noStrike" kern="1200" cap="none" spc="0" normalizeH="0" baseline="0" noProof="0">
                <a:ln>
                  <a:noFill/>
                </a:ln>
                <a:solidFill>
                  <a:srgbClr val="000000"/>
                </a:solidFill>
                <a:effectLst/>
                <a:uLnTx/>
                <a:uFillTx/>
                <a:latin typeface="Arial"/>
                <a:ea typeface="+mn-ea"/>
                <a:cs typeface="+mn-cs"/>
              </a:rPr>
              <a:t> ML.EVALUATE(</a:t>
            </a:r>
            <a:r>
              <a:rPr kumimoji="0" lang="en-GB" sz="1800" b="0" i="0" u="none" strike="noStrike" kern="1200" cap="none" spc="0" normalizeH="0" baseline="0" noProof="0">
                <a:ln>
                  <a:noFill/>
                </a:ln>
                <a:solidFill>
                  <a:srgbClr val="17AFB8"/>
                </a:solidFill>
                <a:effectLst/>
                <a:uLnTx/>
                <a:uFillTx/>
                <a:latin typeface="Arial"/>
                <a:ea typeface="+mn-ea"/>
                <a:cs typeface="+mn-cs"/>
              </a:rPr>
              <a:t>MODEL</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E61E89"/>
                </a:solidFill>
                <a:effectLst/>
                <a:uLnTx/>
                <a:uFillTx/>
                <a:latin typeface="Arial"/>
                <a:ea typeface="+mn-ea"/>
                <a:cs typeface="+mn-cs"/>
              </a:rPr>
              <a:t>`my model`</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17AFB8"/>
                </a:solidFill>
                <a:effectLst/>
                <a:uLnTx/>
                <a:uFillTx/>
                <a:latin typeface="Arial"/>
                <a:ea typeface="+mn-ea"/>
                <a:cs typeface="+mn-cs"/>
              </a:rPr>
              <a:t>TABLE</a:t>
            </a:r>
            <a:r>
              <a:rPr kumimoji="0" lang="en-GB" sz="1800" b="0" i="0" u="none" strike="noStrike" kern="1200" cap="none" spc="0" normalizeH="0" baseline="0" noProof="0">
                <a:ln>
                  <a:noFill/>
                </a:ln>
                <a:solidFill>
                  <a:srgbClr val="000000"/>
                </a:solidFill>
                <a:effectLst/>
                <a:uLnTx/>
                <a:uFillTx/>
                <a:latin typeface="Arial"/>
                <a:ea typeface="+mn-ea"/>
                <a:cs typeface="+mn-cs"/>
              </a:rPr>
              <a:t> eval_table)</a:t>
            </a:r>
          </a:p>
        </p:txBody>
      </p:sp>
      <p:sp>
        <p:nvSpPr>
          <p:cNvPr id="7" name="Rectangle 6">
            <a:extLst>
              <a:ext uri="{FF2B5EF4-FFF2-40B4-BE49-F238E27FC236}">
                <a16:creationId xmlns:a16="http://schemas.microsoft.com/office/drawing/2014/main" id="{FD449E66-6CE6-F84E-9351-A860C03F529D}"/>
              </a:ext>
            </a:extLst>
          </p:cNvPr>
          <p:cNvSpPr/>
          <p:nvPr/>
        </p:nvSpPr>
        <p:spPr>
          <a:xfrm>
            <a:off x="3097193" y="5390128"/>
            <a:ext cx="8521151" cy="646331"/>
          </a:xfrm>
          <a:prstGeom prst="rect">
            <a:avLst/>
          </a:prstGeom>
          <a:solidFill>
            <a:schemeClr val="bg1">
              <a:lumMod val="95000"/>
            </a:schemeClr>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AFB8"/>
                </a:solidFill>
                <a:effectLst/>
                <a:uLnTx/>
                <a:uFillTx/>
                <a:latin typeface="Arial"/>
                <a:ea typeface="+mn-ea"/>
                <a:cs typeface="+mn-cs"/>
              </a:rPr>
              <a:t>SELECT</a:t>
            </a:r>
            <a:r>
              <a:rPr kumimoji="0" lang="en-GB" sz="1800" b="0" i="0" u="none" strike="noStrike" kern="1200" cap="none" spc="0" normalizeH="0" baseline="0" noProof="0">
                <a:ln>
                  <a:noFill/>
                </a:ln>
                <a:solidFill>
                  <a:srgbClr val="000000"/>
                </a:solidFill>
                <a:effectLst/>
                <a:uLnTx/>
                <a:uFillTx/>
                <a:latin typeface="Arial"/>
                <a:ea typeface="+mn-ea"/>
                <a:cs typeface="+mn-cs"/>
              </a:rPr>
              <a:t> game_id, predicted_label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AFB8"/>
                </a:solidFill>
                <a:effectLst/>
                <a:uLnTx/>
                <a:uFillTx/>
                <a:latin typeface="Arial"/>
                <a:ea typeface="+mn-ea"/>
                <a:cs typeface="+mn-cs"/>
              </a:rPr>
              <a:t>FROM</a:t>
            </a:r>
            <a:r>
              <a:rPr kumimoji="0" lang="en-GB" sz="1800" b="0" i="0" u="none" strike="noStrike" kern="1200" cap="none" spc="0" normalizeH="0" baseline="0" noProof="0">
                <a:ln>
                  <a:noFill/>
                </a:ln>
                <a:solidFill>
                  <a:srgbClr val="000000"/>
                </a:solidFill>
                <a:effectLst/>
                <a:uLnTx/>
                <a:uFillTx/>
                <a:latin typeface="Arial"/>
                <a:ea typeface="+mn-ea"/>
                <a:cs typeface="+mn-cs"/>
              </a:rPr>
              <a:t> ML.PREDICT(</a:t>
            </a:r>
            <a:r>
              <a:rPr kumimoji="0" lang="en-GB" sz="1800" b="0" i="0" u="none" strike="noStrike" kern="1200" cap="none" spc="0" normalizeH="0" baseline="0" noProof="0">
                <a:ln>
                  <a:noFill/>
                </a:ln>
                <a:solidFill>
                  <a:srgbClr val="17AFB8"/>
                </a:solidFill>
                <a:effectLst/>
                <a:uLnTx/>
                <a:uFillTx/>
                <a:latin typeface="Arial"/>
                <a:ea typeface="+mn-ea"/>
                <a:cs typeface="+mn-cs"/>
              </a:rPr>
              <a:t>MODEL</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E61E89"/>
                </a:solidFill>
                <a:effectLst/>
                <a:uLnTx/>
                <a:uFillTx/>
                <a:latin typeface="Arial"/>
                <a:ea typeface="+mn-ea"/>
                <a:cs typeface="+mn-cs"/>
              </a:rPr>
              <a:t>`my model`</a:t>
            </a:r>
            <a:r>
              <a:rPr kumimoji="0" lang="en-GB" sz="1800" b="0" i="0" u="none" strike="noStrike" kern="1200" cap="none" spc="0" normalizeH="0" baseline="0" noProof="0">
                <a:ln>
                  <a:noFill/>
                </a:ln>
                <a:solidFill>
                  <a:srgbClr val="000000"/>
                </a:solidFill>
                <a:effectLst/>
                <a:uLnTx/>
                <a:uFillTx/>
                <a:latin typeface="Arial"/>
                <a:ea typeface="+mn-ea"/>
                <a:cs typeface="+mn-cs"/>
              </a:rPr>
              <a:t>, </a:t>
            </a:r>
            <a:r>
              <a:rPr kumimoji="0" lang="en-GB" sz="1800" b="0" i="0" u="none" strike="noStrike" kern="1200" cap="none" spc="0" normalizeH="0" baseline="0" noProof="0">
                <a:ln>
                  <a:noFill/>
                </a:ln>
                <a:solidFill>
                  <a:srgbClr val="17AFB8"/>
                </a:solidFill>
                <a:effectLst/>
                <a:uLnTx/>
                <a:uFillTx/>
                <a:latin typeface="Arial"/>
                <a:ea typeface="+mn-ea"/>
                <a:cs typeface="+mn-cs"/>
              </a:rPr>
              <a:t>table</a:t>
            </a:r>
            <a:r>
              <a:rPr kumimoji="0" lang="en-GB" sz="1800" b="0" i="0" u="none" strike="noStrike" kern="1200" cap="none" spc="0" normalizeH="0" baseline="0" noProof="0">
                <a:ln>
                  <a:noFill/>
                </a:ln>
                <a:solidFill>
                  <a:srgbClr val="000000"/>
                </a:solidFill>
                <a:effectLst/>
                <a:uLnTx/>
                <a:uFillTx/>
                <a:latin typeface="Arial"/>
                <a:ea typeface="+mn-ea"/>
                <a:cs typeface="+mn-cs"/>
              </a:rPr>
              <a:t> dataset_to_predict) ) </a:t>
            </a:r>
            <a:r>
              <a:rPr kumimoji="0" lang="en-GB" sz="1800" b="0" i="0" u="none" strike="noStrike" kern="1200" cap="none" spc="0" normalizeH="0" baseline="0" noProof="0">
                <a:ln>
                  <a:noFill/>
                </a:ln>
                <a:solidFill>
                  <a:srgbClr val="17AFB8"/>
                </a:solidFill>
                <a:effectLst/>
                <a:uLnTx/>
                <a:uFillTx/>
                <a:latin typeface="Arial"/>
                <a:ea typeface="+mn-ea"/>
                <a:cs typeface="+mn-cs"/>
              </a:rPr>
              <a:t>AS</a:t>
            </a:r>
            <a:r>
              <a:rPr kumimoji="0" lang="en-GB" sz="1800" b="0" i="0" u="none" strike="noStrike" kern="1200" cap="none" spc="0" normalizeH="0" baseline="0" noProof="0">
                <a:ln>
                  <a:noFill/>
                </a:ln>
                <a:solidFill>
                  <a:srgbClr val="000000"/>
                </a:solidFill>
                <a:effectLst/>
                <a:uLnTx/>
                <a:uFillTx/>
                <a:latin typeface="Arial"/>
                <a:ea typeface="+mn-ea"/>
                <a:cs typeface="+mn-cs"/>
              </a:rPr>
              <a:t> predict</a:t>
            </a:r>
          </a:p>
        </p:txBody>
      </p:sp>
      <p:sp>
        <p:nvSpPr>
          <p:cNvPr id="8" name="TextBox 7">
            <a:extLst>
              <a:ext uri="{FF2B5EF4-FFF2-40B4-BE49-F238E27FC236}">
                <a16:creationId xmlns:a16="http://schemas.microsoft.com/office/drawing/2014/main" id="{4FF62D92-2B2B-1E4F-A40C-9F4CF5F426C3}"/>
              </a:ext>
            </a:extLst>
          </p:cNvPr>
          <p:cNvSpPr txBox="1"/>
          <p:nvPr/>
        </p:nvSpPr>
        <p:spPr>
          <a:xfrm>
            <a:off x="1140000" y="2891223"/>
            <a:ext cx="17895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Create a model</a:t>
            </a:r>
          </a:p>
        </p:txBody>
      </p:sp>
      <p:sp>
        <p:nvSpPr>
          <p:cNvPr id="9" name="TextBox 8">
            <a:extLst>
              <a:ext uri="{FF2B5EF4-FFF2-40B4-BE49-F238E27FC236}">
                <a16:creationId xmlns:a16="http://schemas.microsoft.com/office/drawing/2014/main" id="{E1A74151-A30A-7949-9CFC-71C2A5BD4E2A}"/>
              </a:ext>
            </a:extLst>
          </p:cNvPr>
          <p:cNvSpPr txBox="1"/>
          <p:nvPr/>
        </p:nvSpPr>
        <p:spPr>
          <a:xfrm>
            <a:off x="1140000" y="3933660"/>
            <a:ext cx="17895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Train a model</a:t>
            </a:r>
          </a:p>
        </p:txBody>
      </p:sp>
      <p:sp>
        <p:nvSpPr>
          <p:cNvPr id="10" name="TextBox 9">
            <a:extLst>
              <a:ext uri="{FF2B5EF4-FFF2-40B4-BE49-F238E27FC236}">
                <a16:creationId xmlns:a16="http://schemas.microsoft.com/office/drawing/2014/main" id="{F20AA193-98FA-F648-B681-C025476C16D6}"/>
              </a:ext>
            </a:extLst>
          </p:cNvPr>
          <p:cNvSpPr txBox="1"/>
          <p:nvPr/>
        </p:nvSpPr>
        <p:spPr>
          <a:xfrm>
            <a:off x="1140000" y="4486024"/>
            <a:ext cx="17895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Evaluate a model</a:t>
            </a:r>
          </a:p>
        </p:txBody>
      </p:sp>
      <p:sp>
        <p:nvSpPr>
          <p:cNvPr id="11" name="TextBox 10">
            <a:extLst>
              <a:ext uri="{FF2B5EF4-FFF2-40B4-BE49-F238E27FC236}">
                <a16:creationId xmlns:a16="http://schemas.microsoft.com/office/drawing/2014/main" id="{4B8A8F83-15E0-6045-86A4-4811ED0EB312}"/>
              </a:ext>
            </a:extLst>
          </p:cNvPr>
          <p:cNvSpPr txBox="1"/>
          <p:nvPr/>
        </p:nvSpPr>
        <p:spPr>
          <a:xfrm>
            <a:off x="1140000" y="5376876"/>
            <a:ext cx="20720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Execute model to get predictions</a:t>
            </a:r>
          </a:p>
        </p:txBody>
      </p:sp>
      <p:sp>
        <p:nvSpPr>
          <p:cNvPr id="12" name="Rectangle 11">
            <a:extLst>
              <a:ext uri="{FF2B5EF4-FFF2-40B4-BE49-F238E27FC236}">
                <a16:creationId xmlns:a16="http://schemas.microsoft.com/office/drawing/2014/main" id="{D05320EB-1D39-B644-9767-FB23D876B315}"/>
              </a:ext>
            </a:extLst>
          </p:cNvPr>
          <p:cNvSpPr/>
          <p:nvPr/>
        </p:nvSpPr>
        <p:spPr>
          <a:xfrm>
            <a:off x="1140000" y="6121751"/>
            <a:ext cx="7222959"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Source: https://www.linkedin.com/pulse/machine-learning-your-database-case-against-bigquery-ml-rodriguez/</a:t>
            </a:r>
          </a:p>
        </p:txBody>
      </p:sp>
    </p:spTree>
    <p:extLst>
      <p:ext uri="{BB962C8B-B14F-4D97-AF65-F5344CB8AC3E}">
        <p14:creationId xmlns:p14="http://schemas.microsoft.com/office/powerpoint/2010/main" val="64133675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2E01-3AE9-A1DF-D82C-8D3539BAE6C0}"/>
              </a:ext>
            </a:extLst>
          </p:cNvPr>
          <p:cNvSpPr>
            <a:spLocks noGrp="1"/>
          </p:cNvSpPr>
          <p:nvPr>
            <p:ph type="title"/>
          </p:nvPr>
        </p:nvSpPr>
        <p:spPr/>
        <p:txBody>
          <a:bodyPr/>
          <a:lstStyle/>
          <a:p>
            <a:r>
              <a:rPr lang="en-GB"/>
              <a:t>Generative AI In The Database Can Access Open Tables Across Clouds – Google Duet AI In </a:t>
            </a:r>
            <a:r>
              <a:rPr lang="en-GB" err="1"/>
              <a:t>BigQuery</a:t>
            </a:r>
            <a:r>
              <a:rPr lang="en-GB"/>
              <a:t>, </a:t>
            </a:r>
            <a:r>
              <a:rPr lang="en-GB" err="1"/>
              <a:t>BigQuery</a:t>
            </a:r>
            <a:r>
              <a:rPr lang="en-GB"/>
              <a:t> ML Support For LLMs Used in SQL Queries Across </a:t>
            </a:r>
            <a:r>
              <a:rPr lang="en-GB" err="1"/>
              <a:t>BigLake</a:t>
            </a:r>
            <a:endParaRPr lang="en-GB"/>
          </a:p>
        </p:txBody>
      </p:sp>
      <p:grpSp>
        <p:nvGrpSpPr>
          <p:cNvPr id="37" name="Group 36">
            <a:extLst>
              <a:ext uri="{FF2B5EF4-FFF2-40B4-BE49-F238E27FC236}">
                <a16:creationId xmlns:a16="http://schemas.microsoft.com/office/drawing/2014/main" id="{09ABD54D-E3FD-9AE5-0498-DFFBFA40222F}"/>
              </a:ext>
            </a:extLst>
          </p:cNvPr>
          <p:cNvGrpSpPr/>
          <p:nvPr/>
        </p:nvGrpSpPr>
        <p:grpSpPr>
          <a:xfrm>
            <a:off x="1180923" y="2313529"/>
            <a:ext cx="10637276" cy="4240565"/>
            <a:chOff x="1180923" y="2313529"/>
            <a:chExt cx="10637276" cy="4240565"/>
          </a:xfrm>
        </p:grpSpPr>
        <p:sp>
          <p:nvSpPr>
            <p:cNvPr id="8" name="Can 7">
              <a:extLst>
                <a:ext uri="{FF2B5EF4-FFF2-40B4-BE49-F238E27FC236}">
                  <a16:creationId xmlns:a16="http://schemas.microsoft.com/office/drawing/2014/main" id="{76E0047D-C0CA-957A-5CE0-599B3E35C1F9}"/>
                </a:ext>
              </a:extLst>
            </p:cNvPr>
            <p:cNvSpPr/>
            <p:nvPr/>
          </p:nvSpPr>
          <p:spPr bwMode="auto">
            <a:xfrm>
              <a:off x="2840894" y="3226480"/>
              <a:ext cx="2098829" cy="817150"/>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r>
                <a:rPr lang="en-GB" sz="1600">
                  <a:solidFill>
                    <a:schemeClr val="tx1"/>
                  </a:solidFill>
                </a:rPr>
                <a:t>Google Big Query</a:t>
              </a:r>
            </a:p>
            <a:p>
              <a:pPr algn="ctr"/>
              <a:r>
                <a:rPr lang="en-GB" sz="1600"/>
                <a:t>(with BigQuery ML) </a:t>
              </a:r>
              <a:endParaRPr lang="en-GB" sz="1600">
                <a:solidFill>
                  <a:schemeClr val="tx1"/>
                </a:solidFill>
              </a:endParaRPr>
            </a:p>
          </p:txBody>
        </p:sp>
        <p:sp>
          <p:nvSpPr>
            <p:cNvPr id="10" name="Rectangle 9">
              <a:extLst>
                <a:ext uri="{FF2B5EF4-FFF2-40B4-BE49-F238E27FC236}">
                  <a16:creationId xmlns:a16="http://schemas.microsoft.com/office/drawing/2014/main" id="{2C7AA11D-D2DE-943E-7010-8F384153263F}"/>
                </a:ext>
              </a:extLst>
            </p:cNvPr>
            <p:cNvSpPr/>
            <p:nvPr/>
          </p:nvSpPr>
          <p:spPr bwMode="auto">
            <a:xfrm>
              <a:off x="6025171" y="2979313"/>
              <a:ext cx="1274430" cy="105526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effectLst/>
                  <a:latin typeface="Arial" charset="0"/>
                  <a:cs typeface="Arial" charset="0"/>
                </a:rPr>
                <a:t>Vertex AI</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effectLst/>
                <a:latin typeface="Arial"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GB">
                <a:latin typeface="Arial"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effectLst/>
                <a:latin typeface="Arial" charset="0"/>
                <a:cs typeface="Arial" charset="0"/>
              </a:endParaRPr>
            </a:p>
          </p:txBody>
        </p:sp>
        <p:pic>
          <p:nvPicPr>
            <p:cNvPr id="11" name="Picture 10" descr="technology leaders, productivity">
              <a:extLst>
                <a:ext uri="{FF2B5EF4-FFF2-40B4-BE49-F238E27FC236}">
                  <a16:creationId xmlns:a16="http://schemas.microsoft.com/office/drawing/2014/main" id="{7CC3F5F5-EC42-FC7E-BB94-65D8B6A208A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76781" y="3297627"/>
              <a:ext cx="476373" cy="476373"/>
            </a:xfrm>
            <a:prstGeom prst="rect">
              <a:avLst/>
            </a:prstGeom>
            <a:noFill/>
            <a:ln>
              <a:solidFill>
                <a:schemeClr val="tx1"/>
              </a:solidFill>
            </a:ln>
          </p:spPr>
        </p:pic>
        <p:sp>
          <p:nvSpPr>
            <p:cNvPr id="12" name="TextBox 11">
              <a:extLst>
                <a:ext uri="{FF2B5EF4-FFF2-40B4-BE49-F238E27FC236}">
                  <a16:creationId xmlns:a16="http://schemas.microsoft.com/office/drawing/2014/main" id="{378B79F9-BAE2-72A9-6BB7-81446949ECC9}"/>
                </a:ext>
              </a:extLst>
            </p:cNvPr>
            <p:cNvSpPr txBox="1"/>
            <p:nvPr/>
          </p:nvSpPr>
          <p:spPr>
            <a:xfrm>
              <a:off x="5911007" y="2686661"/>
              <a:ext cx="1518364" cy="338554"/>
            </a:xfrm>
            <a:prstGeom prst="rect">
              <a:avLst/>
            </a:prstGeom>
            <a:noFill/>
          </p:spPr>
          <p:txBody>
            <a:bodyPr wrap="none" rtlCol="0">
              <a:spAutoFit/>
            </a:bodyPr>
            <a:lstStyle/>
            <a:p>
              <a:r>
                <a:rPr lang="en-GB" sz="1600">
                  <a:solidFill>
                    <a:schemeClr val="tx1"/>
                  </a:solidFill>
                </a:rPr>
                <a:t>Remote model</a:t>
              </a:r>
            </a:p>
          </p:txBody>
        </p:sp>
        <p:sp>
          <p:nvSpPr>
            <p:cNvPr id="13" name="TextBox 12">
              <a:extLst>
                <a:ext uri="{FF2B5EF4-FFF2-40B4-BE49-F238E27FC236}">
                  <a16:creationId xmlns:a16="http://schemas.microsoft.com/office/drawing/2014/main" id="{E27CBFFF-DE9C-54E6-DD5A-6C6AD8B50D91}"/>
                </a:ext>
              </a:extLst>
            </p:cNvPr>
            <p:cNvSpPr txBox="1"/>
            <p:nvPr/>
          </p:nvSpPr>
          <p:spPr>
            <a:xfrm>
              <a:off x="6021334" y="3726805"/>
              <a:ext cx="1358064" cy="307777"/>
            </a:xfrm>
            <a:prstGeom prst="rect">
              <a:avLst/>
            </a:prstGeom>
            <a:noFill/>
          </p:spPr>
          <p:txBody>
            <a:bodyPr wrap="none" rtlCol="0">
              <a:spAutoFit/>
            </a:bodyPr>
            <a:lstStyle/>
            <a:p>
              <a:r>
                <a:rPr lang="en-GB" sz="1400"/>
                <a:t>t</a:t>
              </a:r>
              <a:r>
                <a:rPr lang="en-GB" sz="1400">
                  <a:solidFill>
                    <a:schemeClr val="tx1"/>
                  </a:solidFill>
                </a:rPr>
                <a:t>ext-bison LLM</a:t>
              </a:r>
            </a:p>
          </p:txBody>
        </p:sp>
        <p:cxnSp>
          <p:nvCxnSpPr>
            <p:cNvPr id="19" name="Straight Arrow Connector 18">
              <a:extLst>
                <a:ext uri="{FF2B5EF4-FFF2-40B4-BE49-F238E27FC236}">
                  <a16:creationId xmlns:a16="http://schemas.microsoft.com/office/drawing/2014/main" id="{D2A12A6D-C672-718F-4CCA-CB312779C8A9}"/>
                </a:ext>
              </a:extLst>
            </p:cNvPr>
            <p:cNvCxnSpPr>
              <a:cxnSpLocks/>
            </p:cNvCxnSpPr>
            <p:nvPr/>
          </p:nvCxnSpPr>
          <p:spPr bwMode="auto">
            <a:xfrm flipV="1">
              <a:off x="4984594" y="3461362"/>
              <a:ext cx="1036740" cy="4833"/>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CE7366AD-F8BE-E419-F589-10D41A31BF82}"/>
                </a:ext>
              </a:extLst>
            </p:cNvPr>
            <p:cNvCxnSpPr>
              <a:cxnSpLocks/>
            </p:cNvCxnSpPr>
            <p:nvPr/>
          </p:nvCxnSpPr>
          <p:spPr bwMode="auto">
            <a:xfrm flipH="1" flipV="1">
              <a:off x="4984594" y="3720236"/>
              <a:ext cx="1036740" cy="4833"/>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40CCFDC9-26E2-0DFD-5060-96BFB0E6017E}"/>
                </a:ext>
              </a:extLst>
            </p:cNvPr>
            <p:cNvSpPr txBox="1"/>
            <p:nvPr/>
          </p:nvSpPr>
          <p:spPr>
            <a:xfrm>
              <a:off x="1180923" y="4123182"/>
              <a:ext cx="8319567" cy="738664"/>
            </a:xfrm>
            <a:prstGeom prst="rect">
              <a:avLst/>
            </a:prstGeom>
            <a:noFill/>
            <a:ln>
              <a:noFill/>
            </a:ln>
          </p:spPr>
          <p:txBody>
            <a:bodyPr wrap="square">
              <a:spAutoFit/>
            </a:bodyPr>
            <a:lstStyle/>
            <a:p>
              <a:r>
                <a:rPr lang="en-GB" sz="1400">
                  <a:solidFill>
                    <a:schemeClr val="tx2">
                      <a:lumMod val="60000"/>
                      <a:lumOff val="40000"/>
                    </a:schemeClr>
                  </a:solidFill>
                  <a:effectLst/>
                </a:rPr>
                <a:t>CREATE MODEL </a:t>
              </a:r>
              <a:r>
                <a:rPr lang="en-GB" sz="1400">
                  <a:effectLst/>
                </a:rPr>
                <a:t>project_id.mydataset.mymodel</a:t>
              </a:r>
              <a:br>
                <a:rPr lang="en-GB" sz="1400">
                  <a:effectLst/>
                </a:rPr>
              </a:br>
              <a:r>
                <a:rPr lang="en-GB" sz="1400">
                  <a:effectLst/>
                </a:rPr>
                <a:t>REMOTE WITH CONNECTION `myproject.us.test_connection`</a:t>
              </a:r>
              <a:br>
                <a:rPr lang="en-GB" sz="1400">
                  <a:effectLst/>
                </a:rPr>
              </a:br>
              <a:r>
                <a:rPr lang="en-GB" sz="1400">
                  <a:effectLst/>
                </a:rPr>
                <a:t>OPTIONS(REMOTE_SERVICE_TYPE="</a:t>
              </a:r>
              <a:r>
                <a:rPr lang="en-GB" sz="1400">
                  <a:solidFill>
                    <a:schemeClr val="tx2">
                      <a:lumMod val="60000"/>
                      <a:lumOff val="40000"/>
                    </a:schemeClr>
                  </a:solidFill>
                  <a:effectLst/>
                </a:rPr>
                <a:t>CLOUD_AI_LARGE_LANGUAGE_MODEL_V1</a:t>
              </a:r>
              <a:r>
                <a:rPr lang="en-GB" sz="1400">
                  <a:effectLst/>
                </a:rPr>
                <a:t>")</a:t>
              </a:r>
              <a:endParaRPr lang="en-GB" sz="1400"/>
            </a:p>
          </p:txBody>
        </p:sp>
        <p:sp>
          <p:nvSpPr>
            <p:cNvPr id="27" name="TextBox 26">
              <a:extLst>
                <a:ext uri="{FF2B5EF4-FFF2-40B4-BE49-F238E27FC236}">
                  <a16:creationId xmlns:a16="http://schemas.microsoft.com/office/drawing/2014/main" id="{33213236-6DC3-FB73-447D-2197C93BE181}"/>
                </a:ext>
              </a:extLst>
            </p:cNvPr>
            <p:cNvSpPr txBox="1"/>
            <p:nvPr/>
          </p:nvSpPr>
          <p:spPr>
            <a:xfrm>
              <a:off x="6043388" y="4020824"/>
              <a:ext cx="1257011" cy="307777"/>
            </a:xfrm>
            <a:prstGeom prst="rect">
              <a:avLst/>
            </a:prstGeom>
            <a:noFill/>
          </p:spPr>
          <p:txBody>
            <a:bodyPr wrap="none" rtlCol="0">
              <a:spAutoFit/>
            </a:bodyPr>
            <a:lstStyle/>
            <a:p>
              <a:r>
                <a:rPr lang="en-GB" sz="1400"/>
                <a:t>R</a:t>
              </a:r>
              <a:r>
                <a:rPr lang="en-GB" sz="1400">
                  <a:solidFill>
                    <a:schemeClr val="tx1"/>
                  </a:solidFill>
                </a:rPr>
                <a:t>un on TPUs</a:t>
              </a:r>
            </a:p>
          </p:txBody>
        </p:sp>
        <p:grpSp>
          <p:nvGrpSpPr>
            <p:cNvPr id="49" name="Group 48">
              <a:extLst>
                <a:ext uri="{FF2B5EF4-FFF2-40B4-BE49-F238E27FC236}">
                  <a16:creationId xmlns:a16="http://schemas.microsoft.com/office/drawing/2014/main" id="{4E592881-60A7-DA6B-BB8E-54CCCF9EE68C}"/>
                </a:ext>
              </a:extLst>
            </p:cNvPr>
            <p:cNvGrpSpPr/>
            <p:nvPr/>
          </p:nvGrpSpPr>
          <p:grpSpPr>
            <a:xfrm>
              <a:off x="8745815" y="2579081"/>
              <a:ext cx="3072384" cy="2079047"/>
              <a:chOff x="8659368" y="4062575"/>
              <a:chExt cx="3072384" cy="2079047"/>
            </a:xfrm>
          </p:grpSpPr>
          <p:sp>
            <p:nvSpPr>
              <p:cNvPr id="48" name="Rectangle 47">
                <a:extLst>
                  <a:ext uri="{FF2B5EF4-FFF2-40B4-BE49-F238E27FC236}">
                    <a16:creationId xmlns:a16="http://schemas.microsoft.com/office/drawing/2014/main" id="{BA681519-43A5-0ABB-A489-41775B3CCA85}"/>
                  </a:ext>
                </a:extLst>
              </p:cNvPr>
              <p:cNvSpPr/>
              <p:nvPr/>
            </p:nvSpPr>
            <p:spPr bwMode="auto">
              <a:xfrm>
                <a:off x="8659368" y="4067748"/>
                <a:ext cx="3072384" cy="2073874"/>
              </a:xfrm>
              <a:prstGeom prst="rect">
                <a:avLst/>
              </a:prstGeom>
              <a:no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effectLst/>
                  <a:latin typeface="Arial" charset="0"/>
                  <a:cs typeface="Arial" charset="0"/>
                </a:endParaRPr>
              </a:p>
            </p:txBody>
          </p:sp>
          <p:sp>
            <p:nvSpPr>
              <p:cNvPr id="26" name="TextBox 25">
                <a:extLst>
                  <a:ext uri="{FF2B5EF4-FFF2-40B4-BE49-F238E27FC236}">
                    <a16:creationId xmlns:a16="http://schemas.microsoft.com/office/drawing/2014/main" id="{9AF7DE1C-0557-2065-5EB0-BBC734AC9337}"/>
                  </a:ext>
                </a:extLst>
              </p:cNvPr>
              <p:cNvSpPr txBox="1"/>
              <p:nvPr/>
            </p:nvSpPr>
            <p:spPr>
              <a:xfrm>
                <a:off x="8668805" y="4325739"/>
                <a:ext cx="3062947" cy="1815882"/>
              </a:xfrm>
              <a:prstGeom prst="rect">
                <a:avLst/>
              </a:prstGeom>
              <a:noFill/>
            </p:spPr>
            <p:txBody>
              <a:bodyPr wrap="square">
                <a:spAutoFit/>
              </a:bodyPr>
              <a:lstStyle/>
              <a:p>
                <a:pPr marL="285750" indent="-285750" algn="l">
                  <a:buFont typeface="Arial" panose="020B0604020202020204" pitchFamily="34" charset="0"/>
                  <a:buChar char="•"/>
                </a:pPr>
                <a:r>
                  <a:rPr lang="en-GB" sz="1400" b="0" i="0" u="none" strike="noStrike">
                    <a:solidFill>
                      <a:srgbClr val="202124"/>
                    </a:solidFill>
                    <a:effectLst/>
                  </a:rPr>
                  <a:t>Classification</a:t>
                </a:r>
              </a:p>
              <a:p>
                <a:pPr marL="285750" indent="-285750" algn="l">
                  <a:buFont typeface="Arial" panose="020B0604020202020204" pitchFamily="34" charset="0"/>
                  <a:buChar char="•"/>
                </a:pPr>
                <a:r>
                  <a:rPr lang="en-GB" sz="1400" b="0" i="0" u="none" strike="noStrike">
                    <a:solidFill>
                      <a:srgbClr val="202124"/>
                    </a:solidFill>
                    <a:effectLst/>
                  </a:rPr>
                  <a:t>Sentiment Analysis</a:t>
                </a:r>
              </a:p>
              <a:p>
                <a:pPr marL="285750" indent="-285750" algn="l">
                  <a:buFont typeface="Arial" panose="020B0604020202020204" pitchFamily="34" charset="0"/>
                  <a:buChar char="•"/>
                </a:pPr>
                <a:r>
                  <a:rPr lang="en-GB" sz="1400" b="0" i="0" u="none" strike="noStrike">
                    <a:solidFill>
                      <a:srgbClr val="202124"/>
                    </a:solidFill>
                    <a:effectLst/>
                  </a:rPr>
                  <a:t>Entity extraction</a:t>
                </a:r>
              </a:p>
              <a:p>
                <a:pPr marL="285750" indent="-285750" algn="l">
                  <a:buFont typeface="Arial" panose="020B0604020202020204" pitchFamily="34" charset="0"/>
                  <a:buChar char="•"/>
                </a:pPr>
                <a:r>
                  <a:rPr lang="en-GB" sz="1400" b="0" i="0" u="none" strike="noStrike">
                    <a:solidFill>
                      <a:srgbClr val="202124"/>
                    </a:solidFill>
                    <a:effectLst/>
                  </a:rPr>
                  <a:t>Extractive Question Answering</a:t>
                </a:r>
              </a:p>
              <a:p>
                <a:pPr marL="285750" indent="-285750" algn="l">
                  <a:buFont typeface="Arial" panose="020B0604020202020204" pitchFamily="34" charset="0"/>
                  <a:buChar char="•"/>
                </a:pPr>
                <a:r>
                  <a:rPr lang="en-GB" sz="1400" b="0" i="0" u="none" strike="noStrike">
                    <a:solidFill>
                      <a:srgbClr val="202124"/>
                    </a:solidFill>
                    <a:effectLst/>
                  </a:rPr>
                  <a:t>Summarization</a:t>
                </a:r>
              </a:p>
              <a:p>
                <a:pPr marL="285750" indent="-285750" algn="l">
                  <a:buFont typeface="Arial" panose="020B0604020202020204" pitchFamily="34" charset="0"/>
                  <a:buChar char="•"/>
                </a:pPr>
                <a:r>
                  <a:rPr lang="en-GB" sz="1400" b="0" i="0" u="none" strike="noStrike">
                    <a:solidFill>
                      <a:srgbClr val="202124"/>
                    </a:solidFill>
                    <a:effectLst/>
                  </a:rPr>
                  <a:t>Re-writing text in a different style</a:t>
                </a:r>
              </a:p>
              <a:p>
                <a:pPr marL="285750" indent="-285750" algn="l">
                  <a:buFont typeface="Arial" panose="020B0604020202020204" pitchFamily="34" charset="0"/>
                  <a:buChar char="•"/>
                </a:pPr>
                <a:r>
                  <a:rPr lang="en-GB" sz="1400" b="0" i="0" u="none" strike="noStrike">
                    <a:solidFill>
                      <a:srgbClr val="202124"/>
                    </a:solidFill>
                    <a:effectLst/>
                  </a:rPr>
                  <a:t>Ad copy generation</a:t>
                </a:r>
              </a:p>
              <a:p>
                <a:pPr marL="285750" indent="-285750" algn="l">
                  <a:buFont typeface="Arial" panose="020B0604020202020204" pitchFamily="34" charset="0"/>
                  <a:buChar char="•"/>
                </a:pPr>
                <a:r>
                  <a:rPr lang="en-GB" sz="1400" b="0" i="0" u="none" strike="noStrike">
                    <a:solidFill>
                      <a:srgbClr val="202124"/>
                    </a:solidFill>
                    <a:effectLst/>
                  </a:rPr>
                  <a:t>Concept ideation</a:t>
                </a:r>
              </a:p>
            </p:txBody>
          </p:sp>
          <p:sp>
            <p:nvSpPr>
              <p:cNvPr id="33" name="TextBox 32">
                <a:extLst>
                  <a:ext uri="{FF2B5EF4-FFF2-40B4-BE49-F238E27FC236}">
                    <a16:creationId xmlns:a16="http://schemas.microsoft.com/office/drawing/2014/main" id="{8171570D-6706-BC21-D0F9-3CB210DF2164}"/>
                  </a:ext>
                </a:extLst>
              </p:cNvPr>
              <p:cNvSpPr txBox="1"/>
              <p:nvPr/>
            </p:nvSpPr>
            <p:spPr>
              <a:xfrm>
                <a:off x="8751100" y="4062575"/>
                <a:ext cx="593432" cy="307777"/>
              </a:xfrm>
              <a:prstGeom prst="rect">
                <a:avLst/>
              </a:prstGeom>
              <a:noFill/>
            </p:spPr>
            <p:txBody>
              <a:bodyPr wrap="none" rtlCol="0">
                <a:spAutoFit/>
              </a:bodyPr>
              <a:lstStyle/>
              <a:p>
                <a:r>
                  <a:rPr lang="en-GB" sz="1400">
                    <a:solidFill>
                      <a:schemeClr val="tx1"/>
                    </a:solidFill>
                  </a:rPr>
                  <a:t>Uses</a:t>
                </a:r>
              </a:p>
            </p:txBody>
          </p:sp>
        </p:grpSp>
        <p:sp>
          <p:nvSpPr>
            <p:cNvPr id="34" name="TextBox 33">
              <a:extLst>
                <a:ext uri="{FF2B5EF4-FFF2-40B4-BE49-F238E27FC236}">
                  <a16:creationId xmlns:a16="http://schemas.microsoft.com/office/drawing/2014/main" id="{B7488026-4EC6-2CB1-1136-2DE54AC06BC9}"/>
                </a:ext>
              </a:extLst>
            </p:cNvPr>
            <p:cNvSpPr txBox="1"/>
            <p:nvPr/>
          </p:nvSpPr>
          <p:spPr>
            <a:xfrm>
              <a:off x="5066723" y="3037434"/>
              <a:ext cx="824265" cy="338554"/>
            </a:xfrm>
            <a:prstGeom prst="rect">
              <a:avLst/>
            </a:prstGeom>
            <a:noFill/>
          </p:spPr>
          <p:txBody>
            <a:bodyPr wrap="none" rtlCol="0">
              <a:spAutoFit/>
            </a:bodyPr>
            <a:lstStyle/>
            <a:p>
              <a:r>
                <a:rPr lang="en-GB" sz="1600">
                  <a:solidFill>
                    <a:schemeClr val="tx1"/>
                  </a:solidFill>
                </a:rPr>
                <a:t>prompt</a:t>
              </a:r>
            </a:p>
          </p:txBody>
        </p:sp>
        <p:pic>
          <p:nvPicPr>
            <p:cNvPr id="35" name="Picture 34">
              <a:extLst>
                <a:ext uri="{FF2B5EF4-FFF2-40B4-BE49-F238E27FC236}">
                  <a16:creationId xmlns:a16="http://schemas.microsoft.com/office/drawing/2014/main" id="{834F87CE-2120-BD32-8C9E-902003AB4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7519" y="2636863"/>
              <a:ext cx="618420" cy="387886"/>
            </a:xfrm>
            <a:prstGeom prst="rect">
              <a:avLst/>
            </a:prstGeom>
            <a:ln>
              <a:solidFill>
                <a:schemeClr val="tx1"/>
              </a:solidFill>
            </a:ln>
          </p:spPr>
        </p:pic>
        <p:sp>
          <p:nvSpPr>
            <p:cNvPr id="36" name="TextBox 35">
              <a:extLst>
                <a:ext uri="{FF2B5EF4-FFF2-40B4-BE49-F238E27FC236}">
                  <a16:creationId xmlns:a16="http://schemas.microsoft.com/office/drawing/2014/main" id="{F2850100-61B0-182A-9E36-A211AA58C1E4}"/>
                </a:ext>
              </a:extLst>
            </p:cNvPr>
            <p:cNvSpPr txBox="1"/>
            <p:nvPr/>
          </p:nvSpPr>
          <p:spPr>
            <a:xfrm>
              <a:off x="2901097" y="2324675"/>
              <a:ext cx="869149" cy="338554"/>
            </a:xfrm>
            <a:prstGeom prst="rect">
              <a:avLst/>
            </a:prstGeom>
            <a:noFill/>
          </p:spPr>
          <p:txBody>
            <a:bodyPr wrap="none" rtlCol="0">
              <a:spAutoFit/>
            </a:bodyPr>
            <a:lstStyle/>
            <a:p>
              <a:r>
                <a:rPr lang="en-GB" sz="1600">
                  <a:solidFill>
                    <a:schemeClr val="tx1"/>
                  </a:solidFill>
                </a:rPr>
                <a:t>BI tools</a:t>
              </a:r>
            </a:p>
          </p:txBody>
        </p:sp>
        <p:sp>
          <p:nvSpPr>
            <p:cNvPr id="38" name="TextBox 37">
              <a:extLst>
                <a:ext uri="{FF2B5EF4-FFF2-40B4-BE49-F238E27FC236}">
                  <a16:creationId xmlns:a16="http://schemas.microsoft.com/office/drawing/2014/main" id="{E388A9CD-AB0A-2660-F138-2C86A34893E3}"/>
                </a:ext>
              </a:extLst>
            </p:cNvPr>
            <p:cNvSpPr txBox="1"/>
            <p:nvPr/>
          </p:nvSpPr>
          <p:spPr>
            <a:xfrm>
              <a:off x="3749697" y="2313529"/>
              <a:ext cx="1402948" cy="338554"/>
            </a:xfrm>
            <a:prstGeom prst="rect">
              <a:avLst/>
            </a:prstGeom>
            <a:noFill/>
          </p:spPr>
          <p:txBody>
            <a:bodyPr wrap="none" rtlCol="0">
              <a:spAutoFit/>
            </a:bodyPr>
            <a:lstStyle/>
            <a:p>
              <a:r>
                <a:rPr lang="en-GB" sz="1600">
                  <a:solidFill>
                    <a:schemeClr val="tx1"/>
                  </a:solidFill>
                </a:rPr>
                <a:t>Data Science</a:t>
              </a:r>
            </a:p>
          </p:txBody>
        </p:sp>
        <p:pic>
          <p:nvPicPr>
            <p:cNvPr id="40" name="Picture 2">
              <a:extLst>
                <a:ext uri="{FF2B5EF4-FFF2-40B4-BE49-F238E27FC236}">
                  <a16:creationId xmlns:a16="http://schemas.microsoft.com/office/drawing/2014/main" id="{1AB63063-E9E1-5AD4-6C33-5CEAC65015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64065" y="2604203"/>
              <a:ext cx="411589" cy="474910"/>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Users outline">
              <a:extLst>
                <a:ext uri="{FF2B5EF4-FFF2-40B4-BE49-F238E27FC236}">
                  <a16:creationId xmlns:a16="http://schemas.microsoft.com/office/drawing/2014/main" id="{301CAB07-2F76-0430-B930-16CCA4EDCD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31874" y="2483002"/>
              <a:ext cx="631025" cy="631025"/>
            </a:xfrm>
            <a:prstGeom prst="rect">
              <a:avLst/>
            </a:prstGeom>
          </p:spPr>
        </p:pic>
        <p:cxnSp>
          <p:nvCxnSpPr>
            <p:cNvPr id="43" name="Straight Connector 42">
              <a:extLst>
                <a:ext uri="{FF2B5EF4-FFF2-40B4-BE49-F238E27FC236}">
                  <a16:creationId xmlns:a16="http://schemas.microsoft.com/office/drawing/2014/main" id="{0D47894E-9012-B614-8FFE-86F7B3DCABF6}"/>
                </a:ext>
              </a:extLst>
            </p:cNvPr>
            <p:cNvCxnSpPr>
              <a:cxnSpLocks/>
              <a:endCxn id="35" idx="2"/>
            </p:cNvCxnSpPr>
            <p:nvPr/>
          </p:nvCxnSpPr>
          <p:spPr bwMode="auto">
            <a:xfrm flipV="1">
              <a:off x="3336729" y="3024749"/>
              <a:ext cx="0" cy="201731"/>
            </a:xfrm>
            <a:prstGeom prst="line">
              <a:avLst/>
            </a:prstGeom>
            <a:ln w="19050">
              <a:solidFill>
                <a:schemeClr val="tx1"/>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46" name="Graphic 45" descr="Users outline">
              <a:extLst>
                <a:ext uri="{FF2B5EF4-FFF2-40B4-BE49-F238E27FC236}">
                  <a16:creationId xmlns:a16="http://schemas.microsoft.com/office/drawing/2014/main" id="{E38E9021-BE9D-A772-D548-03D683C3592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00046" y="2483002"/>
              <a:ext cx="631025" cy="631025"/>
            </a:xfrm>
            <a:prstGeom prst="rect">
              <a:avLst/>
            </a:prstGeom>
          </p:spPr>
        </p:pic>
        <p:cxnSp>
          <p:nvCxnSpPr>
            <p:cNvPr id="47" name="Straight Connector 46">
              <a:extLst>
                <a:ext uri="{FF2B5EF4-FFF2-40B4-BE49-F238E27FC236}">
                  <a16:creationId xmlns:a16="http://schemas.microsoft.com/office/drawing/2014/main" id="{8ADF6643-1C7E-607C-7E96-09F31F8FEB26}"/>
                </a:ext>
              </a:extLst>
            </p:cNvPr>
            <p:cNvCxnSpPr>
              <a:cxnSpLocks/>
            </p:cNvCxnSpPr>
            <p:nvPr/>
          </p:nvCxnSpPr>
          <p:spPr bwMode="auto">
            <a:xfrm flipV="1">
              <a:off x="4355808" y="3006472"/>
              <a:ext cx="1" cy="223760"/>
            </a:xfrm>
            <a:prstGeom prst="line">
              <a:avLst/>
            </a:prstGeom>
            <a:ln w="19050">
              <a:solidFill>
                <a:schemeClr val="tx1"/>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49E9A48E-0A4A-FC9F-3C8A-D8587311FDDA}"/>
                </a:ext>
              </a:extLst>
            </p:cNvPr>
            <p:cNvSpPr txBox="1"/>
            <p:nvPr/>
          </p:nvSpPr>
          <p:spPr>
            <a:xfrm>
              <a:off x="1180923" y="4966014"/>
              <a:ext cx="9456141" cy="523220"/>
            </a:xfrm>
            <a:prstGeom prst="rect">
              <a:avLst/>
            </a:prstGeom>
            <a:noFill/>
          </p:spPr>
          <p:txBody>
            <a:bodyPr wrap="square">
              <a:spAutoFit/>
            </a:bodyPr>
            <a:lstStyle/>
            <a:p>
              <a:r>
                <a:rPr lang="en-GB" sz="1400"/>
                <a:t>SELECT * FROM </a:t>
              </a:r>
              <a:r>
                <a:rPr lang="en-GB" sz="1400">
                  <a:solidFill>
                    <a:schemeClr val="accent2"/>
                  </a:solidFill>
                </a:rPr>
                <a:t>ML.GENERATE_TEXT</a:t>
              </a:r>
              <a:r>
                <a:rPr lang="en-GB" sz="1400"/>
                <a:t>( MODEL mydataset.llm_model TABLE </a:t>
              </a:r>
              <a:r>
                <a:rPr lang="en-GB" sz="1400">
                  <a:solidFill>
                    <a:schemeClr val="accent2"/>
                  </a:solidFill>
                </a:rPr>
                <a:t>mydataset.prompt_table</a:t>
              </a:r>
              <a:r>
                <a:rPr lang="en-GB" sz="1400"/>
                <a:t>, </a:t>
              </a:r>
            </a:p>
            <a:p>
              <a:r>
                <a:rPr lang="en-GB" sz="1400"/>
                <a:t>STRUCT( 0.2 AS temperature, 75 AS max_output_tokens, 0.3 AS top_p, 15 AS top_k, TRUE AS flatten_json_output));</a:t>
              </a:r>
              <a:r>
                <a:rPr lang="en-GB" sz="1400">
                  <a:solidFill>
                    <a:srgbClr val="202124"/>
                  </a:solidFill>
                  <a:latin typeface="Roboto" panose="02000000000000000000" pitchFamily="2" charset="0"/>
                </a:rPr>
                <a:t> </a:t>
              </a:r>
            </a:p>
          </p:txBody>
        </p:sp>
        <p:sp>
          <p:nvSpPr>
            <p:cNvPr id="3" name="TextBox 2">
              <a:extLst>
                <a:ext uri="{FF2B5EF4-FFF2-40B4-BE49-F238E27FC236}">
                  <a16:creationId xmlns:a16="http://schemas.microsoft.com/office/drawing/2014/main" id="{3FADF002-BDC3-9E13-A01E-EA5277A25FC6}"/>
                </a:ext>
              </a:extLst>
            </p:cNvPr>
            <p:cNvSpPr txBox="1"/>
            <p:nvPr/>
          </p:nvSpPr>
          <p:spPr>
            <a:xfrm>
              <a:off x="2491290" y="5599987"/>
              <a:ext cx="6316974" cy="954107"/>
            </a:xfrm>
            <a:prstGeom prst="rect">
              <a:avLst/>
            </a:prstGeom>
            <a:noFill/>
          </p:spPr>
          <p:txBody>
            <a:bodyPr wrap="square">
              <a:spAutoFit/>
            </a:bodyPr>
            <a:lstStyle/>
            <a:p>
              <a:pPr marL="285750" indent="-285750">
                <a:buFont typeface="Arial" panose="020B0604020202020204" pitchFamily="34" charset="0"/>
                <a:buChar char="•"/>
              </a:pPr>
              <a:r>
                <a:rPr lang="en-GB" sz="1400">
                  <a:solidFill>
                    <a:schemeClr val="bg1">
                      <a:lumMod val="50000"/>
                    </a:schemeClr>
                  </a:solidFill>
                </a:rPr>
                <a:t>Provides prompt data from a table column that's named prompt</a:t>
              </a:r>
            </a:p>
            <a:p>
              <a:pPr marL="285750" indent="-285750">
                <a:buFont typeface="Arial" panose="020B0604020202020204" pitchFamily="34" charset="0"/>
                <a:buChar char="•"/>
              </a:pPr>
              <a:r>
                <a:rPr lang="en-GB" sz="1400">
                  <a:solidFill>
                    <a:schemeClr val="bg1">
                      <a:lumMod val="50000"/>
                    </a:schemeClr>
                  </a:solidFill>
                </a:rPr>
                <a:t>Returns a shorter generated text response</a:t>
              </a:r>
            </a:p>
            <a:p>
              <a:pPr marL="285750" indent="-285750">
                <a:buFont typeface="Arial" panose="020B0604020202020204" pitchFamily="34" charset="0"/>
                <a:buChar char="•"/>
              </a:pPr>
              <a:r>
                <a:rPr lang="en-GB" sz="1400">
                  <a:solidFill>
                    <a:schemeClr val="bg1">
                      <a:lumMod val="50000"/>
                    </a:schemeClr>
                  </a:solidFill>
                </a:rPr>
                <a:t>Returns a more probable generated text response</a:t>
              </a:r>
            </a:p>
            <a:p>
              <a:pPr marL="285750" indent="-285750">
                <a:buFont typeface="Arial" panose="020B0604020202020204" pitchFamily="34" charset="0"/>
                <a:buChar char="•"/>
              </a:pPr>
              <a:r>
                <a:rPr lang="en-GB" sz="1400">
                  <a:solidFill>
                    <a:schemeClr val="bg1">
                      <a:lumMod val="50000"/>
                    </a:schemeClr>
                  </a:solidFill>
                </a:rPr>
                <a:t>Flattens the JSON response into separate columns</a:t>
              </a:r>
            </a:p>
          </p:txBody>
        </p:sp>
        <p:cxnSp>
          <p:nvCxnSpPr>
            <p:cNvPr id="14" name="Straight Connector 13">
              <a:extLst>
                <a:ext uri="{FF2B5EF4-FFF2-40B4-BE49-F238E27FC236}">
                  <a16:creationId xmlns:a16="http://schemas.microsoft.com/office/drawing/2014/main" id="{328A6BF2-3ED2-6383-50D2-1EDAD64E4B9C}"/>
                </a:ext>
              </a:extLst>
            </p:cNvPr>
            <p:cNvCxnSpPr/>
            <p:nvPr/>
          </p:nvCxnSpPr>
          <p:spPr bwMode="auto">
            <a:xfrm flipH="1" flipV="1">
              <a:off x="4360206" y="5457091"/>
              <a:ext cx="244369" cy="272622"/>
            </a:xfrm>
            <a:prstGeom prst="line">
              <a:avLst/>
            </a:prstGeom>
            <a:ln w="127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648D113F-4053-0D2C-B6B5-E59548A3DE64}"/>
              </a:ext>
            </a:extLst>
          </p:cNvPr>
          <p:cNvSpPr txBox="1"/>
          <p:nvPr/>
        </p:nvSpPr>
        <p:spPr>
          <a:xfrm>
            <a:off x="1490055" y="1074950"/>
            <a:ext cx="4427545" cy="1077218"/>
          </a:xfrm>
          <a:prstGeom prst="rect">
            <a:avLst/>
          </a:prstGeom>
          <a:noFill/>
        </p:spPr>
        <p:txBody>
          <a:bodyPr wrap="square">
            <a:spAutoFit/>
          </a:bodyPr>
          <a:lstStyle/>
          <a:p>
            <a:pPr algn="l"/>
            <a:r>
              <a:rPr lang="en-GB" sz="1600" b="1" i="0" u="none" strike="noStrike">
                <a:solidFill>
                  <a:srgbClr val="202124"/>
                </a:solidFill>
                <a:effectLst/>
              </a:rPr>
              <a:t>Duet AI </a:t>
            </a:r>
            <a:r>
              <a:rPr lang="en-GB" sz="1600" i="0" u="none" strike="noStrike">
                <a:solidFill>
                  <a:srgbClr val="202124"/>
                </a:solidFill>
                <a:effectLst/>
              </a:rPr>
              <a:t>in </a:t>
            </a:r>
            <a:r>
              <a:rPr lang="en-GB" sz="1600" i="0" u="none" strike="noStrike" err="1">
                <a:solidFill>
                  <a:srgbClr val="202124"/>
                </a:solidFill>
                <a:effectLst/>
              </a:rPr>
              <a:t>BigQuery</a:t>
            </a:r>
            <a:r>
              <a:rPr lang="en-GB" sz="1600" i="0" u="none" strike="noStrike">
                <a:solidFill>
                  <a:srgbClr val="202124"/>
                </a:solidFill>
                <a:effectLst/>
              </a:rPr>
              <a:t> </a:t>
            </a:r>
            <a:r>
              <a:rPr lang="en-GB" sz="1600" b="0" i="0" u="none" strike="noStrike">
                <a:solidFill>
                  <a:srgbClr val="202124"/>
                </a:solidFill>
                <a:effectLst/>
              </a:rPr>
              <a:t>enables you to:</a:t>
            </a:r>
          </a:p>
          <a:p>
            <a:pPr marL="285750" indent="-285750" algn="l">
              <a:buFont typeface="Arial" panose="020B0604020202020204" pitchFamily="34" charset="0"/>
              <a:buChar char="•"/>
            </a:pPr>
            <a:r>
              <a:rPr lang="en-GB" sz="1600" b="1" i="0" u="none" strike="noStrike">
                <a:solidFill>
                  <a:srgbClr val="202124"/>
                </a:solidFill>
                <a:effectLst/>
              </a:rPr>
              <a:t>Generate</a:t>
            </a:r>
            <a:r>
              <a:rPr lang="en-GB" sz="1600" b="0" i="0" u="none" strike="noStrike">
                <a:solidFill>
                  <a:srgbClr val="202124"/>
                </a:solidFill>
                <a:effectLst/>
              </a:rPr>
              <a:t> a SQL query</a:t>
            </a:r>
          </a:p>
          <a:p>
            <a:pPr marL="285750" indent="-285750" algn="l">
              <a:buFont typeface="Arial" panose="020B0604020202020204" pitchFamily="34" charset="0"/>
              <a:buChar char="•"/>
            </a:pPr>
            <a:r>
              <a:rPr lang="en-GB" sz="1600" b="1">
                <a:solidFill>
                  <a:srgbClr val="202124"/>
                </a:solidFill>
              </a:rPr>
              <a:t>C</a:t>
            </a:r>
            <a:r>
              <a:rPr lang="en-GB" sz="1600" b="1" i="0" u="none" strike="noStrike">
                <a:solidFill>
                  <a:srgbClr val="202124"/>
                </a:solidFill>
                <a:effectLst/>
              </a:rPr>
              <a:t>omplete</a:t>
            </a:r>
            <a:r>
              <a:rPr lang="en-GB" sz="1600" b="0" i="0" u="none" strike="noStrike">
                <a:solidFill>
                  <a:srgbClr val="202124"/>
                </a:solidFill>
                <a:effectLst/>
              </a:rPr>
              <a:t> a SQL query</a:t>
            </a:r>
            <a:r>
              <a:rPr lang="en-GB" sz="1600">
                <a:solidFill>
                  <a:srgbClr val="202124"/>
                </a:solidFill>
              </a:rPr>
              <a:t> </a:t>
            </a:r>
          </a:p>
          <a:p>
            <a:pPr marL="285750" indent="-285750" algn="l">
              <a:buFont typeface="Arial" panose="020B0604020202020204" pitchFamily="34" charset="0"/>
              <a:buChar char="•"/>
            </a:pPr>
            <a:r>
              <a:rPr lang="en-GB" sz="1600" b="1">
                <a:solidFill>
                  <a:srgbClr val="202124"/>
                </a:solidFill>
              </a:rPr>
              <a:t>E</a:t>
            </a:r>
            <a:r>
              <a:rPr lang="en-GB" sz="1600" b="1" i="0" u="none" strike="noStrike">
                <a:solidFill>
                  <a:srgbClr val="202124"/>
                </a:solidFill>
                <a:effectLst/>
              </a:rPr>
              <a:t>xplain</a:t>
            </a:r>
            <a:r>
              <a:rPr lang="en-GB" sz="1600" b="0" i="0" u="none" strike="noStrike">
                <a:solidFill>
                  <a:srgbClr val="202124"/>
                </a:solidFill>
                <a:effectLst/>
              </a:rPr>
              <a:t> a SQL query</a:t>
            </a:r>
          </a:p>
        </p:txBody>
      </p:sp>
      <p:pic>
        <p:nvPicPr>
          <p:cNvPr id="1026" name="Picture 2" descr="Duet AI button in the BigQuery query editor.">
            <a:extLst>
              <a:ext uri="{FF2B5EF4-FFF2-40B4-BE49-F238E27FC236}">
                <a16:creationId xmlns:a16="http://schemas.microsoft.com/office/drawing/2014/main" id="{2226A183-3B39-27BA-C837-EBC4575A33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963" y="1236823"/>
            <a:ext cx="5317101" cy="68973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cxnSp>
        <p:nvCxnSpPr>
          <p:cNvPr id="25" name="Elbow Connector 24">
            <a:extLst>
              <a:ext uri="{FF2B5EF4-FFF2-40B4-BE49-F238E27FC236}">
                <a16:creationId xmlns:a16="http://schemas.microsoft.com/office/drawing/2014/main" id="{3F9C3624-CD4D-0039-ED61-B6C2D4DCA79C}"/>
              </a:ext>
            </a:extLst>
          </p:cNvPr>
          <p:cNvCxnSpPr/>
          <p:nvPr/>
        </p:nvCxnSpPr>
        <p:spPr bwMode="auto">
          <a:xfrm>
            <a:off x="2087692" y="990325"/>
            <a:ext cx="7589628" cy="312168"/>
          </a:xfrm>
          <a:prstGeom prst="bentConnector3">
            <a:avLst>
              <a:gd name="adj1" fmla="val 100046"/>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Connector 29">
            <a:extLst>
              <a:ext uri="{FF2B5EF4-FFF2-40B4-BE49-F238E27FC236}">
                <a16:creationId xmlns:a16="http://schemas.microsoft.com/office/drawing/2014/main" id="{490F07F2-DFB2-A914-1D1E-23FFB270AD5F}"/>
              </a:ext>
            </a:extLst>
          </p:cNvPr>
          <p:cNvCxnSpPr/>
          <p:nvPr/>
        </p:nvCxnSpPr>
        <p:spPr bwMode="auto">
          <a:xfrm>
            <a:off x="2087692" y="990325"/>
            <a:ext cx="0" cy="15608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54D0D9E-6477-75BB-665D-4E155BEB2FEF}"/>
              </a:ext>
            </a:extLst>
          </p:cNvPr>
          <p:cNvCxnSpPr/>
          <p:nvPr/>
        </p:nvCxnSpPr>
        <p:spPr bwMode="auto">
          <a:xfrm>
            <a:off x="1190020" y="2219745"/>
            <a:ext cx="10497888"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32513828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D02C-4183-34FC-8898-9FCF91C1BCD5}"/>
              </a:ext>
            </a:extLst>
          </p:cNvPr>
          <p:cNvSpPr>
            <a:spLocks noGrp="1"/>
          </p:cNvSpPr>
          <p:nvPr>
            <p:ph type="title"/>
          </p:nvPr>
        </p:nvSpPr>
        <p:spPr/>
        <p:txBody>
          <a:bodyPr/>
          <a:lstStyle/>
          <a:p>
            <a:r>
              <a:rPr lang="en-GB" dirty="0"/>
              <a:t>Architecture Evolution – A New Opportunity To Combine Multiple Types of Analytics Across Multiple Clouds and On-Premises </a:t>
            </a:r>
            <a:r>
              <a:rPr lang="en-GB" b="1" dirty="0"/>
              <a:t>IF</a:t>
            </a:r>
            <a:r>
              <a:rPr lang="en-GB" dirty="0"/>
              <a:t> We Create and Share Data Products </a:t>
            </a:r>
          </a:p>
        </p:txBody>
      </p:sp>
      <p:sp>
        <p:nvSpPr>
          <p:cNvPr id="3" name="Triangle 2">
            <a:extLst>
              <a:ext uri="{FF2B5EF4-FFF2-40B4-BE49-F238E27FC236}">
                <a16:creationId xmlns:a16="http://schemas.microsoft.com/office/drawing/2014/main" id="{35060208-C8A8-9CA6-BF8E-AA9025A189E3}"/>
              </a:ext>
            </a:extLst>
          </p:cNvPr>
          <p:cNvSpPr/>
          <p:nvPr/>
        </p:nvSpPr>
        <p:spPr bwMode="auto">
          <a:xfrm>
            <a:off x="2357422" y="3634673"/>
            <a:ext cx="8091034" cy="1042075"/>
          </a:xfrm>
          <a:prstGeom prst="triangle">
            <a:avLst>
              <a:gd name="adj" fmla="val 49216"/>
            </a:avLst>
          </a:prstGeom>
          <a:solidFill>
            <a:srgbClr val="A8D5D6">
              <a:alpha val="35000"/>
            </a:srgbClr>
          </a:solidFill>
          <a:ln w="9525" cap="flat" cmpd="sng" algn="ctr">
            <a:solidFill>
              <a:schemeClr val="tx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fontAlgn="base">
              <a:spcBef>
                <a:spcPct val="0"/>
              </a:spcBef>
              <a:spcAft>
                <a:spcPct val="0"/>
              </a:spcAft>
            </a:pPr>
            <a:endParaRPr lang="en-GB" sz="1100">
              <a:solidFill>
                <a:prstClr val="black"/>
              </a:solidFill>
              <a:latin typeface="Arial" charset="0"/>
              <a:cs typeface="Arial" charset="0"/>
            </a:endParaRPr>
          </a:p>
        </p:txBody>
      </p:sp>
      <p:grpSp>
        <p:nvGrpSpPr>
          <p:cNvPr id="4" name="Group 3">
            <a:extLst>
              <a:ext uri="{FF2B5EF4-FFF2-40B4-BE49-F238E27FC236}">
                <a16:creationId xmlns:a16="http://schemas.microsoft.com/office/drawing/2014/main" id="{DF073AA0-8D9C-D08A-A755-B484B21157DB}"/>
              </a:ext>
            </a:extLst>
          </p:cNvPr>
          <p:cNvGrpSpPr/>
          <p:nvPr/>
        </p:nvGrpSpPr>
        <p:grpSpPr>
          <a:xfrm>
            <a:off x="4832587" y="2732719"/>
            <a:ext cx="3031139" cy="1543678"/>
            <a:chOff x="2408442" y="2469061"/>
            <a:chExt cx="7528338" cy="1974474"/>
          </a:xfrm>
        </p:grpSpPr>
        <p:sp>
          <p:nvSpPr>
            <p:cNvPr id="5" name="Can 4">
              <a:extLst>
                <a:ext uri="{FF2B5EF4-FFF2-40B4-BE49-F238E27FC236}">
                  <a16:creationId xmlns:a16="http://schemas.microsoft.com/office/drawing/2014/main" id="{DBA40A5A-6F59-1324-A23F-196265376CDF}"/>
                </a:ext>
              </a:extLst>
            </p:cNvPr>
            <p:cNvSpPr/>
            <p:nvPr/>
          </p:nvSpPr>
          <p:spPr bwMode="auto">
            <a:xfrm>
              <a:off x="2411896" y="3919091"/>
              <a:ext cx="7524884" cy="524444"/>
            </a:xfrm>
            <a:prstGeom prst="can">
              <a:avLst>
                <a:gd name="adj" fmla="val 50000"/>
              </a:avLst>
            </a:prstGeom>
            <a:solidFill>
              <a:srgbClr val="A8D5D6">
                <a:alpha val="35000"/>
              </a:srgbClr>
            </a:solidFill>
            <a:ln w="9525" cap="flat" cmpd="sng" algn="ctr">
              <a:solidFill>
                <a:schemeClr val="tx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charset="0"/>
                  <a:ea typeface="+mn-ea"/>
                  <a:cs typeface="Arial" charset="0"/>
                </a:rPr>
                <a:t>External table mappings, federated query &amp; data pipelines</a:t>
              </a:r>
            </a:p>
          </p:txBody>
        </p:sp>
        <p:sp>
          <p:nvSpPr>
            <p:cNvPr id="6" name="Can 4">
              <a:extLst>
                <a:ext uri="{FF2B5EF4-FFF2-40B4-BE49-F238E27FC236}">
                  <a16:creationId xmlns:a16="http://schemas.microsoft.com/office/drawing/2014/main" id="{41786674-23A8-84CD-7D19-0F0320C6A437}"/>
                </a:ext>
              </a:extLst>
            </p:cNvPr>
            <p:cNvSpPr/>
            <p:nvPr/>
          </p:nvSpPr>
          <p:spPr bwMode="auto">
            <a:xfrm>
              <a:off x="2408442" y="2469061"/>
              <a:ext cx="7528338" cy="1718042"/>
            </a:xfrm>
            <a:custGeom>
              <a:avLst/>
              <a:gdLst>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20525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720525 h 1966314"/>
                <a:gd name="connsiteX6" fmla="*/ 3762442 w 7524884"/>
                <a:gd name="connsiteY6" fmla="*/ 1966314 h 1966314"/>
                <a:gd name="connsiteX7" fmla="*/ 0 w 7524884"/>
                <a:gd name="connsiteY7" fmla="*/ 1720525 h 1966314"/>
                <a:gd name="connsiteX8" fmla="*/ 0 w 7524884"/>
                <a:gd name="connsiteY8" fmla="*/ 245789 h 1966314"/>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20525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9046"/>
                <a:gd name="connsiteX1" fmla="*/ 3762442 w 7524884"/>
                <a:gd name="connsiteY1" fmla="*/ 491578 h 1969046"/>
                <a:gd name="connsiteX2" fmla="*/ 7524884 w 7524884"/>
                <a:gd name="connsiteY2" fmla="*/ 245789 h 1969046"/>
                <a:gd name="connsiteX3" fmla="*/ 7524884 w 7524884"/>
                <a:gd name="connsiteY3" fmla="*/ 1720525 h 1969046"/>
                <a:gd name="connsiteX4" fmla="*/ 3762442 w 7524884"/>
                <a:gd name="connsiteY4" fmla="*/ 1966314 h 1969046"/>
                <a:gd name="connsiteX5" fmla="*/ 0 w 7524884"/>
                <a:gd name="connsiteY5" fmla="*/ 1798497 h 1969046"/>
                <a:gd name="connsiteX6" fmla="*/ 0 w 7524884"/>
                <a:gd name="connsiteY6" fmla="*/ 245789 h 1969046"/>
                <a:gd name="connsiteX0" fmla="*/ 0 w 7524884"/>
                <a:gd name="connsiteY0" fmla="*/ 245789 h 1969046"/>
                <a:gd name="connsiteX1" fmla="*/ 3762442 w 7524884"/>
                <a:gd name="connsiteY1" fmla="*/ 0 h 1969046"/>
                <a:gd name="connsiteX2" fmla="*/ 7524884 w 7524884"/>
                <a:gd name="connsiteY2" fmla="*/ 245789 h 1969046"/>
                <a:gd name="connsiteX3" fmla="*/ 3762442 w 7524884"/>
                <a:gd name="connsiteY3" fmla="*/ 491578 h 1969046"/>
                <a:gd name="connsiteX4" fmla="*/ 0 w 7524884"/>
                <a:gd name="connsiteY4" fmla="*/ 245789 h 1969046"/>
                <a:gd name="connsiteX0" fmla="*/ 7524884 w 7524884"/>
                <a:gd name="connsiteY0" fmla="*/ 245789 h 1969046"/>
                <a:gd name="connsiteX1" fmla="*/ 3762442 w 7524884"/>
                <a:gd name="connsiteY1" fmla="*/ 491578 h 1969046"/>
                <a:gd name="connsiteX2" fmla="*/ 0 w 7524884"/>
                <a:gd name="connsiteY2" fmla="*/ 245789 h 1969046"/>
                <a:gd name="connsiteX3" fmla="*/ 3762442 w 7524884"/>
                <a:gd name="connsiteY3" fmla="*/ 0 h 1969046"/>
                <a:gd name="connsiteX4" fmla="*/ 7524884 w 7524884"/>
                <a:gd name="connsiteY4" fmla="*/ 245789 h 1969046"/>
                <a:gd name="connsiteX5" fmla="*/ 7524884 w 7524884"/>
                <a:gd name="connsiteY5" fmla="*/ 1720525 h 1969046"/>
                <a:gd name="connsiteX6" fmla="*/ 3762442 w 7524884"/>
                <a:gd name="connsiteY6" fmla="*/ 1966314 h 1969046"/>
                <a:gd name="connsiteX7" fmla="*/ 0 w 7524884"/>
                <a:gd name="connsiteY7" fmla="*/ 1805586 h 1969046"/>
                <a:gd name="connsiteX8" fmla="*/ 0 w 7524884"/>
                <a:gd name="connsiteY8" fmla="*/ 245789 h 1969046"/>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20525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6314"/>
                <a:gd name="connsiteX1" fmla="*/ 3762442 w 7524884"/>
                <a:gd name="connsiteY1" fmla="*/ 491578 h 1966314"/>
                <a:gd name="connsiteX2" fmla="*/ 7524884 w 7524884"/>
                <a:gd name="connsiteY2" fmla="*/ 245789 h 1966314"/>
                <a:gd name="connsiteX3" fmla="*/ 7524884 w 7524884"/>
                <a:gd name="connsiteY3" fmla="*/ 1798497 h 1966314"/>
                <a:gd name="connsiteX4" fmla="*/ 3762442 w 7524884"/>
                <a:gd name="connsiteY4" fmla="*/ 1966314 h 1966314"/>
                <a:gd name="connsiteX5" fmla="*/ 0 w 7524884"/>
                <a:gd name="connsiteY5" fmla="*/ 1798497 h 1966314"/>
                <a:gd name="connsiteX6" fmla="*/ 0 w 7524884"/>
                <a:gd name="connsiteY6" fmla="*/ 245789 h 1966314"/>
                <a:gd name="connsiteX0" fmla="*/ 0 w 7524884"/>
                <a:gd name="connsiteY0" fmla="*/ 245789 h 1966314"/>
                <a:gd name="connsiteX1" fmla="*/ 3762442 w 7524884"/>
                <a:gd name="connsiteY1" fmla="*/ 0 h 1966314"/>
                <a:gd name="connsiteX2" fmla="*/ 7524884 w 7524884"/>
                <a:gd name="connsiteY2" fmla="*/ 245789 h 1966314"/>
                <a:gd name="connsiteX3" fmla="*/ 3762442 w 7524884"/>
                <a:gd name="connsiteY3" fmla="*/ 491578 h 1966314"/>
                <a:gd name="connsiteX4" fmla="*/ 0 w 7524884"/>
                <a:gd name="connsiteY4" fmla="*/ 245789 h 1966314"/>
                <a:gd name="connsiteX0" fmla="*/ 7524884 w 7524884"/>
                <a:gd name="connsiteY0" fmla="*/ 245789 h 1966314"/>
                <a:gd name="connsiteX1" fmla="*/ 3762442 w 7524884"/>
                <a:gd name="connsiteY1" fmla="*/ 491578 h 1966314"/>
                <a:gd name="connsiteX2" fmla="*/ 0 w 7524884"/>
                <a:gd name="connsiteY2" fmla="*/ 245789 h 1966314"/>
                <a:gd name="connsiteX3" fmla="*/ 3762442 w 7524884"/>
                <a:gd name="connsiteY3" fmla="*/ 0 h 1966314"/>
                <a:gd name="connsiteX4" fmla="*/ 7524884 w 7524884"/>
                <a:gd name="connsiteY4" fmla="*/ 245789 h 1966314"/>
                <a:gd name="connsiteX5" fmla="*/ 7524884 w 7524884"/>
                <a:gd name="connsiteY5" fmla="*/ 1805586 h 1966314"/>
                <a:gd name="connsiteX6" fmla="*/ 3762442 w 7524884"/>
                <a:gd name="connsiteY6" fmla="*/ 1966314 h 1966314"/>
                <a:gd name="connsiteX7" fmla="*/ 0 w 7524884"/>
                <a:gd name="connsiteY7" fmla="*/ 1805586 h 1966314"/>
                <a:gd name="connsiteX8" fmla="*/ 0 w 7524884"/>
                <a:gd name="connsiteY8" fmla="*/ 245789 h 1966314"/>
                <a:gd name="connsiteX0" fmla="*/ 0 w 7524884"/>
                <a:gd name="connsiteY0" fmla="*/ 245789 h 1967039"/>
                <a:gd name="connsiteX1" fmla="*/ 3762442 w 7524884"/>
                <a:gd name="connsiteY1" fmla="*/ 491578 h 1967039"/>
                <a:gd name="connsiteX2" fmla="*/ 7524884 w 7524884"/>
                <a:gd name="connsiteY2" fmla="*/ 245789 h 1967039"/>
                <a:gd name="connsiteX3" fmla="*/ 7524884 w 7524884"/>
                <a:gd name="connsiteY3" fmla="*/ 1798497 h 1967039"/>
                <a:gd name="connsiteX4" fmla="*/ 3762442 w 7524884"/>
                <a:gd name="connsiteY4" fmla="*/ 1966314 h 1967039"/>
                <a:gd name="connsiteX5" fmla="*/ 0 w 7524884"/>
                <a:gd name="connsiteY5" fmla="*/ 1798497 h 1967039"/>
                <a:gd name="connsiteX6" fmla="*/ 0 w 7524884"/>
                <a:gd name="connsiteY6" fmla="*/ 245789 h 1967039"/>
                <a:gd name="connsiteX0" fmla="*/ 0 w 7524884"/>
                <a:gd name="connsiteY0" fmla="*/ 245789 h 1967039"/>
                <a:gd name="connsiteX1" fmla="*/ 3762442 w 7524884"/>
                <a:gd name="connsiteY1" fmla="*/ 0 h 1967039"/>
                <a:gd name="connsiteX2" fmla="*/ 7524884 w 7524884"/>
                <a:gd name="connsiteY2" fmla="*/ 245789 h 1967039"/>
                <a:gd name="connsiteX3" fmla="*/ 3762442 w 7524884"/>
                <a:gd name="connsiteY3" fmla="*/ 491578 h 1967039"/>
                <a:gd name="connsiteX4" fmla="*/ 0 w 7524884"/>
                <a:gd name="connsiteY4" fmla="*/ 245789 h 1967039"/>
                <a:gd name="connsiteX0" fmla="*/ 7524884 w 7524884"/>
                <a:gd name="connsiteY0" fmla="*/ 245789 h 1967039"/>
                <a:gd name="connsiteX1" fmla="*/ 3762442 w 7524884"/>
                <a:gd name="connsiteY1" fmla="*/ 491578 h 1967039"/>
                <a:gd name="connsiteX2" fmla="*/ 0 w 7524884"/>
                <a:gd name="connsiteY2" fmla="*/ 245789 h 1967039"/>
                <a:gd name="connsiteX3" fmla="*/ 3762442 w 7524884"/>
                <a:gd name="connsiteY3" fmla="*/ 0 h 1967039"/>
                <a:gd name="connsiteX4" fmla="*/ 7524884 w 7524884"/>
                <a:gd name="connsiteY4" fmla="*/ 245789 h 1967039"/>
                <a:gd name="connsiteX5" fmla="*/ 7524884 w 7524884"/>
                <a:gd name="connsiteY5" fmla="*/ 1805586 h 1967039"/>
                <a:gd name="connsiteX6" fmla="*/ 3762442 w 7524884"/>
                <a:gd name="connsiteY6" fmla="*/ 1966314 h 1967039"/>
                <a:gd name="connsiteX7" fmla="*/ 0 w 7524884"/>
                <a:gd name="connsiteY7" fmla="*/ 1828196 h 1967039"/>
                <a:gd name="connsiteX8" fmla="*/ 0 w 7524884"/>
                <a:gd name="connsiteY8" fmla="*/ 245789 h 1967039"/>
                <a:gd name="connsiteX0" fmla="*/ 3454 w 7528338"/>
                <a:gd name="connsiteY0" fmla="*/ 245789 h 1967039"/>
                <a:gd name="connsiteX1" fmla="*/ 3765896 w 7528338"/>
                <a:gd name="connsiteY1" fmla="*/ 491578 h 1967039"/>
                <a:gd name="connsiteX2" fmla="*/ 7528338 w 7528338"/>
                <a:gd name="connsiteY2" fmla="*/ 245789 h 1967039"/>
                <a:gd name="connsiteX3" fmla="*/ 7528338 w 7528338"/>
                <a:gd name="connsiteY3" fmla="*/ 1798497 h 1967039"/>
                <a:gd name="connsiteX4" fmla="*/ 3765896 w 7528338"/>
                <a:gd name="connsiteY4" fmla="*/ 1966314 h 1967039"/>
                <a:gd name="connsiteX5" fmla="*/ 0 w 7528338"/>
                <a:gd name="connsiteY5" fmla="*/ 1824876 h 1967039"/>
                <a:gd name="connsiteX6" fmla="*/ 3454 w 7528338"/>
                <a:gd name="connsiteY6" fmla="*/ 245789 h 1967039"/>
                <a:gd name="connsiteX0" fmla="*/ 3454 w 7528338"/>
                <a:gd name="connsiteY0" fmla="*/ 245789 h 1967039"/>
                <a:gd name="connsiteX1" fmla="*/ 3765896 w 7528338"/>
                <a:gd name="connsiteY1" fmla="*/ 0 h 1967039"/>
                <a:gd name="connsiteX2" fmla="*/ 7528338 w 7528338"/>
                <a:gd name="connsiteY2" fmla="*/ 245789 h 1967039"/>
                <a:gd name="connsiteX3" fmla="*/ 3765896 w 7528338"/>
                <a:gd name="connsiteY3" fmla="*/ 491578 h 1967039"/>
                <a:gd name="connsiteX4" fmla="*/ 3454 w 7528338"/>
                <a:gd name="connsiteY4" fmla="*/ 245789 h 1967039"/>
                <a:gd name="connsiteX0" fmla="*/ 7528338 w 7528338"/>
                <a:gd name="connsiteY0" fmla="*/ 245789 h 1967039"/>
                <a:gd name="connsiteX1" fmla="*/ 3765896 w 7528338"/>
                <a:gd name="connsiteY1" fmla="*/ 491578 h 1967039"/>
                <a:gd name="connsiteX2" fmla="*/ 3454 w 7528338"/>
                <a:gd name="connsiteY2" fmla="*/ 245789 h 1967039"/>
                <a:gd name="connsiteX3" fmla="*/ 3765896 w 7528338"/>
                <a:gd name="connsiteY3" fmla="*/ 0 h 1967039"/>
                <a:gd name="connsiteX4" fmla="*/ 7528338 w 7528338"/>
                <a:gd name="connsiteY4" fmla="*/ 245789 h 1967039"/>
                <a:gd name="connsiteX5" fmla="*/ 7528338 w 7528338"/>
                <a:gd name="connsiteY5" fmla="*/ 1805586 h 1967039"/>
                <a:gd name="connsiteX6" fmla="*/ 3765896 w 7528338"/>
                <a:gd name="connsiteY6" fmla="*/ 1966314 h 1967039"/>
                <a:gd name="connsiteX7" fmla="*/ 3454 w 7528338"/>
                <a:gd name="connsiteY7" fmla="*/ 1828196 h 1967039"/>
                <a:gd name="connsiteX8" fmla="*/ 3454 w 7528338"/>
                <a:gd name="connsiteY8" fmla="*/ 245789 h 1967039"/>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798497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 name="connsiteX0" fmla="*/ 3454 w 7528338"/>
                <a:gd name="connsiteY0" fmla="*/ 245789 h 1966314"/>
                <a:gd name="connsiteX1" fmla="*/ 3765896 w 7528338"/>
                <a:gd name="connsiteY1" fmla="*/ 491578 h 1966314"/>
                <a:gd name="connsiteX2" fmla="*/ 7528338 w 7528338"/>
                <a:gd name="connsiteY2" fmla="*/ 245789 h 1966314"/>
                <a:gd name="connsiteX3" fmla="*/ 7528338 w 7528338"/>
                <a:gd name="connsiteY3" fmla="*/ 1824876 h 1966314"/>
                <a:gd name="connsiteX4" fmla="*/ 3765896 w 7528338"/>
                <a:gd name="connsiteY4" fmla="*/ 1966314 h 1966314"/>
                <a:gd name="connsiteX5" fmla="*/ 0 w 7528338"/>
                <a:gd name="connsiteY5" fmla="*/ 1824876 h 1966314"/>
                <a:gd name="connsiteX6" fmla="*/ 3454 w 7528338"/>
                <a:gd name="connsiteY6" fmla="*/ 245789 h 1966314"/>
                <a:gd name="connsiteX0" fmla="*/ 3454 w 7528338"/>
                <a:gd name="connsiteY0" fmla="*/ 245789 h 1966314"/>
                <a:gd name="connsiteX1" fmla="*/ 3765896 w 7528338"/>
                <a:gd name="connsiteY1" fmla="*/ 0 h 1966314"/>
                <a:gd name="connsiteX2" fmla="*/ 7528338 w 7528338"/>
                <a:gd name="connsiteY2" fmla="*/ 245789 h 1966314"/>
                <a:gd name="connsiteX3" fmla="*/ 3765896 w 7528338"/>
                <a:gd name="connsiteY3" fmla="*/ 491578 h 1966314"/>
                <a:gd name="connsiteX4" fmla="*/ 3454 w 7528338"/>
                <a:gd name="connsiteY4" fmla="*/ 245789 h 1966314"/>
                <a:gd name="connsiteX0" fmla="*/ 7528338 w 7528338"/>
                <a:gd name="connsiteY0" fmla="*/ 245789 h 1966314"/>
                <a:gd name="connsiteX1" fmla="*/ 3765896 w 7528338"/>
                <a:gd name="connsiteY1" fmla="*/ 491578 h 1966314"/>
                <a:gd name="connsiteX2" fmla="*/ 3454 w 7528338"/>
                <a:gd name="connsiteY2" fmla="*/ 245789 h 1966314"/>
                <a:gd name="connsiteX3" fmla="*/ 3765896 w 7528338"/>
                <a:gd name="connsiteY3" fmla="*/ 0 h 1966314"/>
                <a:gd name="connsiteX4" fmla="*/ 7528338 w 7528338"/>
                <a:gd name="connsiteY4" fmla="*/ 245789 h 1966314"/>
                <a:gd name="connsiteX5" fmla="*/ 7528338 w 7528338"/>
                <a:gd name="connsiteY5" fmla="*/ 1828196 h 1966314"/>
                <a:gd name="connsiteX6" fmla="*/ 3765896 w 7528338"/>
                <a:gd name="connsiteY6" fmla="*/ 1966314 h 1966314"/>
                <a:gd name="connsiteX7" fmla="*/ 3454 w 7528338"/>
                <a:gd name="connsiteY7" fmla="*/ 1828196 h 1966314"/>
                <a:gd name="connsiteX8" fmla="*/ 3454 w 7528338"/>
                <a:gd name="connsiteY8" fmla="*/ 245789 h 196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8338" h="1966314" stroke="0" extrusionOk="0">
                  <a:moveTo>
                    <a:pt x="3454" y="245789"/>
                  </a:moveTo>
                  <a:cubicBezTo>
                    <a:pt x="3454" y="381535"/>
                    <a:pt x="1687957" y="491578"/>
                    <a:pt x="3765896" y="491578"/>
                  </a:cubicBezTo>
                  <a:cubicBezTo>
                    <a:pt x="5843835" y="491578"/>
                    <a:pt x="7528338" y="381535"/>
                    <a:pt x="7528338" y="245789"/>
                  </a:cubicBezTo>
                  <a:lnTo>
                    <a:pt x="7528338" y="1824876"/>
                  </a:lnTo>
                  <a:cubicBezTo>
                    <a:pt x="7528338" y="1960622"/>
                    <a:pt x="5843835" y="1966314"/>
                    <a:pt x="3765896" y="1966314"/>
                  </a:cubicBezTo>
                  <a:cubicBezTo>
                    <a:pt x="1687957" y="1966314"/>
                    <a:pt x="0" y="1960622"/>
                    <a:pt x="0" y="1824876"/>
                  </a:cubicBezTo>
                  <a:cubicBezTo>
                    <a:pt x="1151" y="1298514"/>
                    <a:pt x="2303" y="772151"/>
                    <a:pt x="3454" y="245789"/>
                  </a:cubicBezTo>
                  <a:close/>
                </a:path>
                <a:path w="7528338" h="1966314" fill="lighten" stroke="0" extrusionOk="0">
                  <a:moveTo>
                    <a:pt x="3454" y="245789"/>
                  </a:moveTo>
                  <a:cubicBezTo>
                    <a:pt x="3454" y="110043"/>
                    <a:pt x="1687957" y="0"/>
                    <a:pt x="3765896" y="0"/>
                  </a:cubicBezTo>
                  <a:cubicBezTo>
                    <a:pt x="5843835" y="0"/>
                    <a:pt x="7528338" y="110043"/>
                    <a:pt x="7528338" y="245789"/>
                  </a:cubicBezTo>
                  <a:cubicBezTo>
                    <a:pt x="7528338" y="381535"/>
                    <a:pt x="5843835" y="491578"/>
                    <a:pt x="3765896" y="491578"/>
                  </a:cubicBezTo>
                  <a:cubicBezTo>
                    <a:pt x="1687957" y="491578"/>
                    <a:pt x="3454" y="381535"/>
                    <a:pt x="3454" y="245789"/>
                  </a:cubicBezTo>
                  <a:close/>
                </a:path>
                <a:path w="7528338" h="1966314" fill="none" extrusionOk="0">
                  <a:moveTo>
                    <a:pt x="7528338" y="245789"/>
                  </a:moveTo>
                  <a:cubicBezTo>
                    <a:pt x="7528338" y="381535"/>
                    <a:pt x="5843835" y="491578"/>
                    <a:pt x="3765896" y="491578"/>
                  </a:cubicBezTo>
                  <a:cubicBezTo>
                    <a:pt x="1687957" y="491578"/>
                    <a:pt x="3454" y="381535"/>
                    <a:pt x="3454" y="245789"/>
                  </a:cubicBezTo>
                  <a:cubicBezTo>
                    <a:pt x="3454" y="110043"/>
                    <a:pt x="1687957" y="0"/>
                    <a:pt x="3765896" y="0"/>
                  </a:cubicBezTo>
                  <a:cubicBezTo>
                    <a:pt x="5843835" y="0"/>
                    <a:pt x="7528338" y="110043"/>
                    <a:pt x="7528338" y="245789"/>
                  </a:cubicBezTo>
                  <a:lnTo>
                    <a:pt x="7528338" y="1828196"/>
                  </a:lnTo>
                  <a:cubicBezTo>
                    <a:pt x="7528338" y="1963942"/>
                    <a:pt x="5020043" y="1966314"/>
                    <a:pt x="3765896" y="1966314"/>
                  </a:cubicBezTo>
                  <a:cubicBezTo>
                    <a:pt x="2511749" y="1966314"/>
                    <a:pt x="3454" y="1963942"/>
                    <a:pt x="3454" y="1828196"/>
                  </a:cubicBezTo>
                  <a:lnTo>
                    <a:pt x="3454" y="245789"/>
                  </a:lnTo>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7" name="TextBox 6">
            <a:extLst>
              <a:ext uri="{FF2B5EF4-FFF2-40B4-BE49-F238E27FC236}">
                <a16:creationId xmlns:a16="http://schemas.microsoft.com/office/drawing/2014/main" id="{8AFAD9B1-798A-8BDD-3580-5F5C5E5F5923}"/>
              </a:ext>
            </a:extLst>
          </p:cNvPr>
          <p:cNvSpPr txBox="1"/>
          <p:nvPr/>
        </p:nvSpPr>
        <p:spPr>
          <a:xfrm>
            <a:off x="4847896" y="2753842"/>
            <a:ext cx="2935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Extended Data Warehouse DBMS</a:t>
            </a:r>
          </a:p>
        </p:txBody>
      </p:sp>
      <p:grpSp>
        <p:nvGrpSpPr>
          <p:cNvPr id="8" name="Group 7">
            <a:extLst>
              <a:ext uri="{FF2B5EF4-FFF2-40B4-BE49-F238E27FC236}">
                <a16:creationId xmlns:a16="http://schemas.microsoft.com/office/drawing/2014/main" id="{44FEE463-D3C8-B0F9-EDD5-22F26B445336}"/>
              </a:ext>
            </a:extLst>
          </p:cNvPr>
          <p:cNvGrpSpPr/>
          <p:nvPr/>
        </p:nvGrpSpPr>
        <p:grpSpPr bwMode="gray">
          <a:xfrm>
            <a:off x="5378927" y="3272273"/>
            <a:ext cx="218216" cy="256630"/>
            <a:chOff x="2410466" y="1666051"/>
            <a:chExt cx="415129" cy="360623"/>
          </a:xfrm>
        </p:grpSpPr>
        <p:sp>
          <p:nvSpPr>
            <p:cNvPr id="9" name="Rectangle 21">
              <a:extLst>
                <a:ext uri="{FF2B5EF4-FFF2-40B4-BE49-F238E27FC236}">
                  <a16:creationId xmlns:a16="http://schemas.microsoft.com/office/drawing/2014/main" id="{655945F4-A2A7-B67D-3247-4EFC0A9A95C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 name="Rectangle 22">
              <a:extLst>
                <a:ext uri="{FF2B5EF4-FFF2-40B4-BE49-F238E27FC236}">
                  <a16:creationId xmlns:a16="http://schemas.microsoft.com/office/drawing/2014/main" id="{3F98AA10-59D1-5D9E-1E60-D80D55DE4D1A}"/>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 name="Line 23">
              <a:extLst>
                <a:ext uri="{FF2B5EF4-FFF2-40B4-BE49-F238E27FC236}">
                  <a16:creationId xmlns:a16="http://schemas.microsoft.com/office/drawing/2014/main" id="{05B5E149-0D99-7134-9B59-B85F1929B585}"/>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 name="Line 24">
              <a:extLst>
                <a:ext uri="{FF2B5EF4-FFF2-40B4-BE49-F238E27FC236}">
                  <a16:creationId xmlns:a16="http://schemas.microsoft.com/office/drawing/2014/main" id="{017A5D36-4253-DDE7-8377-96F9137AA177}"/>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 name="Line 25">
              <a:extLst>
                <a:ext uri="{FF2B5EF4-FFF2-40B4-BE49-F238E27FC236}">
                  <a16:creationId xmlns:a16="http://schemas.microsoft.com/office/drawing/2014/main" id="{2606DF75-8ACA-AF02-EFBB-CB0A7106DC3C}"/>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 name="Line 26">
              <a:extLst>
                <a:ext uri="{FF2B5EF4-FFF2-40B4-BE49-F238E27FC236}">
                  <a16:creationId xmlns:a16="http://schemas.microsoft.com/office/drawing/2014/main" id="{6287011E-9DC1-C240-6A10-3F6616918D02}"/>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 name="Line 27">
              <a:extLst>
                <a:ext uri="{FF2B5EF4-FFF2-40B4-BE49-F238E27FC236}">
                  <a16:creationId xmlns:a16="http://schemas.microsoft.com/office/drawing/2014/main" id="{515199AB-40F0-CA2F-431F-3431E76ED23F}"/>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 name="Line 28">
              <a:extLst>
                <a:ext uri="{FF2B5EF4-FFF2-40B4-BE49-F238E27FC236}">
                  <a16:creationId xmlns:a16="http://schemas.microsoft.com/office/drawing/2014/main" id="{64593542-0649-0E3A-5302-3BFDCBB6C732}"/>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 name="Line 29">
              <a:extLst>
                <a:ext uri="{FF2B5EF4-FFF2-40B4-BE49-F238E27FC236}">
                  <a16:creationId xmlns:a16="http://schemas.microsoft.com/office/drawing/2014/main" id="{634ABA11-7510-373B-B4DE-10A23001052B}"/>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8" name="Group 17">
            <a:extLst>
              <a:ext uri="{FF2B5EF4-FFF2-40B4-BE49-F238E27FC236}">
                <a16:creationId xmlns:a16="http://schemas.microsoft.com/office/drawing/2014/main" id="{C9861C3B-72D7-4F07-EBDD-980E43E6CC20}"/>
              </a:ext>
            </a:extLst>
          </p:cNvPr>
          <p:cNvGrpSpPr/>
          <p:nvPr/>
        </p:nvGrpSpPr>
        <p:grpSpPr bwMode="gray">
          <a:xfrm>
            <a:off x="5749268" y="3758558"/>
            <a:ext cx="218216" cy="256630"/>
            <a:chOff x="2410466" y="1666051"/>
            <a:chExt cx="415129" cy="360623"/>
          </a:xfrm>
        </p:grpSpPr>
        <p:sp>
          <p:nvSpPr>
            <p:cNvPr id="19" name="Rectangle 21">
              <a:extLst>
                <a:ext uri="{FF2B5EF4-FFF2-40B4-BE49-F238E27FC236}">
                  <a16:creationId xmlns:a16="http://schemas.microsoft.com/office/drawing/2014/main" id="{1AC9BECD-7E1E-7F05-3052-2F070C3ACAF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 name="Rectangle 22">
              <a:extLst>
                <a:ext uri="{FF2B5EF4-FFF2-40B4-BE49-F238E27FC236}">
                  <a16:creationId xmlns:a16="http://schemas.microsoft.com/office/drawing/2014/main" id="{95F681FF-849A-4B4B-D548-109488E79978}"/>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 name="Line 23">
              <a:extLst>
                <a:ext uri="{FF2B5EF4-FFF2-40B4-BE49-F238E27FC236}">
                  <a16:creationId xmlns:a16="http://schemas.microsoft.com/office/drawing/2014/main" id="{580183C5-9C57-08FB-9810-830B0C8CA376}"/>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 name="Line 24">
              <a:extLst>
                <a:ext uri="{FF2B5EF4-FFF2-40B4-BE49-F238E27FC236}">
                  <a16:creationId xmlns:a16="http://schemas.microsoft.com/office/drawing/2014/main" id="{B9D67A48-2220-ADFA-7363-E3D65E919C48}"/>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 name="Line 25">
              <a:extLst>
                <a:ext uri="{FF2B5EF4-FFF2-40B4-BE49-F238E27FC236}">
                  <a16:creationId xmlns:a16="http://schemas.microsoft.com/office/drawing/2014/main" id="{83FCB605-D9A2-30EF-C4C0-73C6FFF8C2B3}"/>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 name="Line 26">
              <a:extLst>
                <a:ext uri="{FF2B5EF4-FFF2-40B4-BE49-F238E27FC236}">
                  <a16:creationId xmlns:a16="http://schemas.microsoft.com/office/drawing/2014/main" id="{D21126D2-FC59-6973-5AC3-D458F1EA02A7}"/>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 name="Line 27">
              <a:extLst>
                <a:ext uri="{FF2B5EF4-FFF2-40B4-BE49-F238E27FC236}">
                  <a16:creationId xmlns:a16="http://schemas.microsoft.com/office/drawing/2014/main" id="{12C1E858-D417-2EC1-81AE-B5E22467D5EF}"/>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 name="Line 28">
              <a:extLst>
                <a:ext uri="{FF2B5EF4-FFF2-40B4-BE49-F238E27FC236}">
                  <a16:creationId xmlns:a16="http://schemas.microsoft.com/office/drawing/2014/main" id="{74EAF145-2F09-8254-2D00-FCAF4BAEB7DD}"/>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7" name="Group 26">
            <a:extLst>
              <a:ext uri="{FF2B5EF4-FFF2-40B4-BE49-F238E27FC236}">
                <a16:creationId xmlns:a16="http://schemas.microsoft.com/office/drawing/2014/main" id="{5830DB42-15D6-66D7-CD50-5996FB46F1B7}"/>
              </a:ext>
            </a:extLst>
          </p:cNvPr>
          <p:cNvGrpSpPr/>
          <p:nvPr/>
        </p:nvGrpSpPr>
        <p:grpSpPr bwMode="gray">
          <a:xfrm>
            <a:off x="6202439" y="3717233"/>
            <a:ext cx="218216" cy="256630"/>
            <a:chOff x="2410466" y="1666051"/>
            <a:chExt cx="415129" cy="360623"/>
          </a:xfrm>
        </p:grpSpPr>
        <p:sp>
          <p:nvSpPr>
            <p:cNvPr id="28" name="Rectangle 21">
              <a:extLst>
                <a:ext uri="{FF2B5EF4-FFF2-40B4-BE49-F238E27FC236}">
                  <a16:creationId xmlns:a16="http://schemas.microsoft.com/office/drawing/2014/main" id="{8D514A41-07D3-BC33-82EB-824D30174C4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9" name="Rectangle 22">
              <a:extLst>
                <a:ext uri="{FF2B5EF4-FFF2-40B4-BE49-F238E27FC236}">
                  <a16:creationId xmlns:a16="http://schemas.microsoft.com/office/drawing/2014/main" id="{1991EC9E-C501-09D0-202E-D8D196707518}"/>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0" name="Line 23">
              <a:extLst>
                <a:ext uri="{FF2B5EF4-FFF2-40B4-BE49-F238E27FC236}">
                  <a16:creationId xmlns:a16="http://schemas.microsoft.com/office/drawing/2014/main" id="{018659B3-2EE0-6EEB-F7C6-2B2AD382940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1" name="Line 24">
              <a:extLst>
                <a:ext uri="{FF2B5EF4-FFF2-40B4-BE49-F238E27FC236}">
                  <a16:creationId xmlns:a16="http://schemas.microsoft.com/office/drawing/2014/main" id="{A715C4DD-C806-C2D4-CE89-30F743429CB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2" name="Line 25">
              <a:extLst>
                <a:ext uri="{FF2B5EF4-FFF2-40B4-BE49-F238E27FC236}">
                  <a16:creationId xmlns:a16="http://schemas.microsoft.com/office/drawing/2014/main" id="{F57FC965-D394-8E4C-FF7E-EB6686DBBC6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 name="Line 27">
              <a:extLst>
                <a:ext uri="{FF2B5EF4-FFF2-40B4-BE49-F238E27FC236}">
                  <a16:creationId xmlns:a16="http://schemas.microsoft.com/office/drawing/2014/main" id="{C4685C95-6D26-248C-B4F4-EF47F997482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 name="Line 28">
              <a:extLst>
                <a:ext uri="{FF2B5EF4-FFF2-40B4-BE49-F238E27FC236}">
                  <a16:creationId xmlns:a16="http://schemas.microsoft.com/office/drawing/2014/main" id="{4DA9F48A-7596-CE6F-95CB-E1DCDD5C3B8D}"/>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 name="Line 29">
              <a:extLst>
                <a:ext uri="{FF2B5EF4-FFF2-40B4-BE49-F238E27FC236}">
                  <a16:creationId xmlns:a16="http://schemas.microsoft.com/office/drawing/2014/main" id="{D945A12B-6D24-A173-CE20-55CE1C5DF2DE}"/>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6" name="Group 35">
            <a:extLst>
              <a:ext uri="{FF2B5EF4-FFF2-40B4-BE49-F238E27FC236}">
                <a16:creationId xmlns:a16="http://schemas.microsoft.com/office/drawing/2014/main" id="{22F17201-2C05-CDA5-A5D8-080260832506}"/>
              </a:ext>
            </a:extLst>
          </p:cNvPr>
          <p:cNvGrpSpPr/>
          <p:nvPr/>
        </p:nvGrpSpPr>
        <p:grpSpPr bwMode="gray">
          <a:xfrm>
            <a:off x="6755607" y="3783226"/>
            <a:ext cx="218216" cy="256630"/>
            <a:chOff x="2410466" y="1666051"/>
            <a:chExt cx="415129" cy="360623"/>
          </a:xfrm>
        </p:grpSpPr>
        <p:sp>
          <p:nvSpPr>
            <p:cNvPr id="37" name="Rectangle 21">
              <a:extLst>
                <a:ext uri="{FF2B5EF4-FFF2-40B4-BE49-F238E27FC236}">
                  <a16:creationId xmlns:a16="http://schemas.microsoft.com/office/drawing/2014/main" id="{83E76FF4-4B89-F5B8-C911-F533CD677421}"/>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8" name="Rectangle 22">
              <a:extLst>
                <a:ext uri="{FF2B5EF4-FFF2-40B4-BE49-F238E27FC236}">
                  <a16:creationId xmlns:a16="http://schemas.microsoft.com/office/drawing/2014/main" id="{1F1372BF-373F-152E-7D40-005751D7D6BF}"/>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9" name="Line 23">
              <a:extLst>
                <a:ext uri="{FF2B5EF4-FFF2-40B4-BE49-F238E27FC236}">
                  <a16:creationId xmlns:a16="http://schemas.microsoft.com/office/drawing/2014/main" id="{11FE039B-1E87-79F5-8EE6-137546AD51A7}"/>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0" name="Line 24">
              <a:extLst>
                <a:ext uri="{FF2B5EF4-FFF2-40B4-BE49-F238E27FC236}">
                  <a16:creationId xmlns:a16="http://schemas.microsoft.com/office/drawing/2014/main" id="{7B3E719E-9068-2875-8DD1-A5BEC4DB9AA9}"/>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1" name="Line 25">
              <a:extLst>
                <a:ext uri="{FF2B5EF4-FFF2-40B4-BE49-F238E27FC236}">
                  <a16:creationId xmlns:a16="http://schemas.microsoft.com/office/drawing/2014/main" id="{0BFF09CF-D47F-1951-5492-C03FE5BC6659}"/>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2" name="Line 27">
              <a:extLst>
                <a:ext uri="{FF2B5EF4-FFF2-40B4-BE49-F238E27FC236}">
                  <a16:creationId xmlns:a16="http://schemas.microsoft.com/office/drawing/2014/main" id="{E4D95D95-B2DB-4531-44A7-7787C0235CC9}"/>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3" name="Line 28">
              <a:extLst>
                <a:ext uri="{FF2B5EF4-FFF2-40B4-BE49-F238E27FC236}">
                  <a16:creationId xmlns:a16="http://schemas.microsoft.com/office/drawing/2014/main" id="{45CAD60B-B9B9-0C52-545C-A6A37529ADEF}"/>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4" name="Line 29">
              <a:extLst>
                <a:ext uri="{FF2B5EF4-FFF2-40B4-BE49-F238E27FC236}">
                  <a16:creationId xmlns:a16="http://schemas.microsoft.com/office/drawing/2014/main" id="{803848AB-9BB5-D505-BFBE-95325AEDD30B}"/>
                </a:ext>
              </a:extLst>
            </p:cNvPr>
            <p:cNvSpPr>
              <a:spLocks noChangeShapeType="1"/>
            </p:cNvSpPr>
            <p:nvPr/>
          </p:nvSpPr>
          <p:spPr bwMode="gray">
            <a:xfrm>
              <a:off x="2757600" y="174441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45" name="Group 44">
            <a:extLst>
              <a:ext uri="{FF2B5EF4-FFF2-40B4-BE49-F238E27FC236}">
                <a16:creationId xmlns:a16="http://schemas.microsoft.com/office/drawing/2014/main" id="{5B6A8C66-2F8D-9A30-DB69-DA0765527D26}"/>
              </a:ext>
            </a:extLst>
          </p:cNvPr>
          <p:cNvGrpSpPr/>
          <p:nvPr/>
        </p:nvGrpSpPr>
        <p:grpSpPr bwMode="gray">
          <a:xfrm>
            <a:off x="5743625" y="3121721"/>
            <a:ext cx="218216" cy="256630"/>
            <a:chOff x="2410466" y="1666051"/>
            <a:chExt cx="415129" cy="360623"/>
          </a:xfrm>
        </p:grpSpPr>
        <p:sp>
          <p:nvSpPr>
            <p:cNvPr id="46" name="Rectangle 21">
              <a:extLst>
                <a:ext uri="{FF2B5EF4-FFF2-40B4-BE49-F238E27FC236}">
                  <a16:creationId xmlns:a16="http://schemas.microsoft.com/office/drawing/2014/main" id="{236DCF97-B393-3A29-1EDB-FBF2E7B453E5}"/>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7" name="Rectangle 22">
              <a:extLst>
                <a:ext uri="{FF2B5EF4-FFF2-40B4-BE49-F238E27FC236}">
                  <a16:creationId xmlns:a16="http://schemas.microsoft.com/office/drawing/2014/main" id="{AEBCA655-AF09-5671-8FE6-A746BE25EFE1}"/>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8" name="Line 23">
              <a:extLst>
                <a:ext uri="{FF2B5EF4-FFF2-40B4-BE49-F238E27FC236}">
                  <a16:creationId xmlns:a16="http://schemas.microsoft.com/office/drawing/2014/main" id="{595E2ED8-9F81-51D4-7E6A-CDABEF6055AB}"/>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49" name="Line 24">
              <a:extLst>
                <a:ext uri="{FF2B5EF4-FFF2-40B4-BE49-F238E27FC236}">
                  <a16:creationId xmlns:a16="http://schemas.microsoft.com/office/drawing/2014/main" id="{DBF3FA0E-FCEC-1F12-4238-F78833FC5E7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0" name="Line 25">
              <a:extLst>
                <a:ext uri="{FF2B5EF4-FFF2-40B4-BE49-F238E27FC236}">
                  <a16:creationId xmlns:a16="http://schemas.microsoft.com/office/drawing/2014/main" id="{F0C1720A-BDB7-1AB8-DC4B-C8E654C903E1}"/>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1" name="Line 26">
              <a:extLst>
                <a:ext uri="{FF2B5EF4-FFF2-40B4-BE49-F238E27FC236}">
                  <a16:creationId xmlns:a16="http://schemas.microsoft.com/office/drawing/2014/main" id="{D727ADDB-C878-7DA2-A6B1-C61F2AA09596}"/>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2" name="Line 29">
              <a:extLst>
                <a:ext uri="{FF2B5EF4-FFF2-40B4-BE49-F238E27FC236}">
                  <a16:creationId xmlns:a16="http://schemas.microsoft.com/office/drawing/2014/main" id="{1D307C59-870B-9B2A-F4FE-159A46C791E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53" name="Group 52">
            <a:extLst>
              <a:ext uri="{FF2B5EF4-FFF2-40B4-BE49-F238E27FC236}">
                <a16:creationId xmlns:a16="http://schemas.microsoft.com/office/drawing/2014/main" id="{6DA4E35B-8FDE-03D2-CDCA-29FF93008B40}"/>
              </a:ext>
            </a:extLst>
          </p:cNvPr>
          <p:cNvGrpSpPr/>
          <p:nvPr/>
        </p:nvGrpSpPr>
        <p:grpSpPr bwMode="gray">
          <a:xfrm>
            <a:off x="6817501" y="3224853"/>
            <a:ext cx="218216" cy="256630"/>
            <a:chOff x="2410466" y="1666051"/>
            <a:chExt cx="415129" cy="360623"/>
          </a:xfrm>
        </p:grpSpPr>
        <p:sp>
          <p:nvSpPr>
            <p:cNvPr id="54" name="Rectangle 21">
              <a:extLst>
                <a:ext uri="{FF2B5EF4-FFF2-40B4-BE49-F238E27FC236}">
                  <a16:creationId xmlns:a16="http://schemas.microsoft.com/office/drawing/2014/main" id="{FB6038DC-1636-2C66-CE8F-831005D905CC}"/>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5" name="Rectangle 22">
              <a:extLst>
                <a:ext uri="{FF2B5EF4-FFF2-40B4-BE49-F238E27FC236}">
                  <a16:creationId xmlns:a16="http://schemas.microsoft.com/office/drawing/2014/main" id="{6123FBB3-86B7-B8AE-66A4-F02181882497}"/>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6" name="Line 23">
              <a:extLst>
                <a:ext uri="{FF2B5EF4-FFF2-40B4-BE49-F238E27FC236}">
                  <a16:creationId xmlns:a16="http://schemas.microsoft.com/office/drawing/2014/main" id="{B2018186-DDD1-EE9E-020B-30F9EA14707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7" name="Line 24">
              <a:extLst>
                <a:ext uri="{FF2B5EF4-FFF2-40B4-BE49-F238E27FC236}">
                  <a16:creationId xmlns:a16="http://schemas.microsoft.com/office/drawing/2014/main" id="{D9F6CDD6-FB86-FBEA-51C0-9AC8FAE032C3}"/>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8" name="Line 25">
              <a:extLst>
                <a:ext uri="{FF2B5EF4-FFF2-40B4-BE49-F238E27FC236}">
                  <a16:creationId xmlns:a16="http://schemas.microsoft.com/office/drawing/2014/main" id="{819004C3-1061-B40B-7F1D-504252738B09}"/>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59" name="Line 26">
              <a:extLst>
                <a:ext uri="{FF2B5EF4-FFF2-40B4-BE49-F238E27FC236}">
                  <a16:creationId xmlns:a16="http://schemas.microsoft.com/office/drawing/2014/main" id="{291AEFCB-B6E2-D2D1-35DF-FCC620862367}"/>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0" name="Line 28">
              <a:extLst>
                <a:ext uri="{FF2B5EF4-FFF2-40B4-BE49-F238E27FC236}">
                  <a16:creationId xmlns:a16="http://schemas.microsoft.com/office/drawing/2014/main" id="{FF47E953-90B6-A851-9F22-8FD2A56BB58A}"/>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1" name="Line 29">
              <a:extLst>
                <a:ext uri="{FF2B5EF4-FFF2-40B4-BE49-F238E27FC236}">
                  <a16:creationId xmlns:a16="http://schemas.microsoft.com/office/drawing/2014/main" id="{EEBE6AF7-6302-D093-F6A2-F2F77B3355A3}"/>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2" name="Group 61">
            <a:extLst>
              <a:ext uri="{FF2B5EF4-FFF2-40B4-BE49-F238E27FC236}">
                <a16:creationId xmlns:a16="http://schemas.microsoft.com/office/drawing/2014/main" id="{01418843-2DCA-2BA7-CC52-B99C3A03403B}"/>
              </a:ext>
            </a:extLst>
          </p:cNvPr>
          <p:cNvGrpSpPr/>
          <p:nvPr/>
        </p:nvGrpSpPr>
        <p:grpSpPr bwMode="gray">
          <a:xfrm>
            <a:off x="4998598" y="3132585"/>
            <a:ext cx="218216" cy="256630"/>
            <a:chOff x="2410466" y="1666051"/>
            <a:chExt cx="415129" cy="360623"/>
          </a:xfrm>
        </p:grpSpPr>
        <p:sp>
          <p:nvSpPr>
            <p:cNvPr id="63" name="Rectangle 21">
              <a:extLst>
                <a:ext uri="{FF2B5EF4-FFF2-40B4-BE49-F238E27FC236}">
                  <a16:creationId xmlns:a16="http://schemas.microsoft.com/office/drawing/2014/main" id="{DE63DC3A-2373-4E35-A4AE-0B328837064F}"/>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4" name="Rectangle 22">
              <a:extLst>
                <a:ext uri="{FF2B5EF4-FFF2-40B4-BE49-F238E27FC236}">
                  <a16:creationId xmlns:a16="http://schemas.microsoft.com/office/drawing/2014/main" id="{7EC92D67-6213-8B36-C54D-6219E4F5D025}"/>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5" name="Line 23">
              <a:extLst>
                <a:ext uri="{FF2B5EF4-FFF2-40B4-BE49-F238E27FC236}">
                  <a16:creationId xmlns:a16="http://schemas.microsoft.com/office/drawing/2014/main" id="{E81B3084-981C-563D-C998-1E3F65222A82}"/>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6" name="Line 24">
              <a:extLst>
                <a:ext uri="{FF2B5EF4-FFF2-40B4-BE49-F238E27FC236}">
                  <a16:creationId xmlns:a16="http://schemas.microsoft.com/office/drawing/2014/main" id="{E9D74FE6-A903-A090-0D00-3FE0F8004BD3}"/>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7" name="Line 25">
              <a:extLst>
                <a:ext uri="{FF2B5EF4-FFF2-40B4-BE49-F238E27FC236}">
                  <a16:creationId xmlns:a16="http://schemas.microsoft.com/office/drawing/2014/main" id="{76F56DAE-466A-6231-7785-B1EAA5F8918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8" name="Line 26">
              <a:extLst>
                <a:ext uri="{FF2B5EF4-FFF2-40B4-BE49-F238E27FC236}">
                  <a16:creationId xmlns:a16="http://schemas.microsoft.com/office/drawing/2014/main" id="{1989F82E-38AD-2EF3-930C-25394EAA161F}"/>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69" name="Line 27">
              <a:extLst>
                <a:ext uri="{FF2B5EF4-FFF2-40B4-BE49-F238E27FC236}">
                  <a16:creationId xmlns:a16="http://schemas.microsoft.com/office/drawing/2014/main" id="{AD3BFCA6-C1A7-4976-25EC-F3A0CB09B53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0" name="Line 29">
              <a:extLst>
                <a:ext uri="{FF2B5EF4-FFF2-40B4-BE49-F238E27FC236}">
                  <a16:creationId xmlns:a16="http://schemas.microsoft.com/office/drawing/2014/main" id="{71801157-F059-E696-730B-83C57F536B5F}"/>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71" name="Group 70">
            <a:extLst>
              <a:ext uri="{FF2B5EF4-FFF2-40B4-BE49-F238E27FC236}">
                <a16:creationId xmlns:a16="http://schemas.microsoft.com/office/drawing/2014/main" id="{371ACDC0-FE7D-7876-60A1-E38CF145A817}"/>
              </a:ext>
            </a:extLst>
          </p:cNvPr>
          <p:cNvGrpSpPr/>
          <p:nvPr/>
        </p:nvGrpSpPr>
        <p:grpSpPr bwMode="gray">
          <a:xfrm>
            <a:off x="4995881" y="3729440"/>
            <a:ext cx="218216" cy="256630"/>
            <a:chOff x="2410466" y="1666051"/>
            <a:chExt cx="415129" cy="360623"/>
          </a:xfrm>
        </p:grpSpPr>
        <p:sp>
          <p:nvSpPr>
            <p:cNvPr id="72" name="Rectangle 21">
              <a:extLst>
                <a:ext uri="{FF2B5EF4-FFF2-40B4-BE49-F238E27FC236}">
                  <a16:creationId xmlns:a16="http://schemas.microsoft.com/office/drawing/2014/main" id="{E9C1C3F6-00E1-C4D0-8003-37B2D560108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3" name="Rectangle 22">
              <a:extLst>
                <a:ext uri="{FF2B5EF4-FFF2-40B4-BE49-F238E27FC236}">
                  <a16:creationId xmlns:a16="http://schemas.microsoft.com/office/drawing/2014/main" id="{FE4964F7-09E9-B227-A1AF-C136E873EF10}"/>
                </a:ext>
              </a:extLst>
            </p:cNvPr>
            <p:cNvSpPr>
              <a:spLocks noChangeArrowheads="1"/>
            </p:cNvSpPr>
            <p:nvPr/>
          </p:nvSpPr>
          <p:spPr bwMode="gray">
            <a:xfrm>
              <a:off x="2416729" y="1666051"/>
              <a:ext cx="408866" cy="70776"/>
            </a:xfrm>
            <a:prstGeom prst="rect">
              <a:avLst/>
            </a:prstGeom>
            <a:solidFill>
              <a:srgbClr val="FF7C0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4" name="Line 23">
              <a:extLst>
                <a:ext uri="{FF2B5EF4-FFF2-40B4-BE49-F238E27FC236}">
                  <a16:creationId xmlns:a16="http://schemas.microsoft.com/office/drawing/2014/main" id="{DF74E185-C361-E5F7-FBF6-5CBB4870D9FC}"/>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5" name="Line 24">
              <a:extLst>
                <a:ext uri="{FF2B5EF4-FFF2-40B4-BE49-F238E27FC236}">
                  <a16:creationId xmlns:a16="http://schemas.microsoft.com/office/drawing/2014/main" id="{3E09B9CB-6A16-03CE-6309-73E4D3E32344}"/>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6" name="Line 25">
              <a:extLst>
                <a:ext uri="{FF2B5EF4-FFF2-40B4-BE49-F238E27FC236}">
                  <a16:creationId xmlns:a16="http://schemas.microsoft.com/office/drawing/2014/main" id="{FB7731A5-F71C-FC39-4089-580F50FF99CF}"/>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7" name="Line 26">
              <a:extLst>
                <a:ext uri="{FF2B5EF4-FFF2-40B4-BE49-F238E27FC236}">
                  <a16:creationId xmlns:a16="http://schemas.microsoft.com/office/drawing/2014/main" id="{343C7E5F-CE51-D40C-6BCF-83BDA1A65B95}"/>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78" name="Line 27">
              <a:extLst>
                <a:ext uri="{FF2B5EF4-FFF2-40B4-BE49-F238E27FC236}">
                  <a16:creationId xmlns:a16="http://schemas.microsoft.com/office/drawing/2014/main" id="{A33786F6-1EB8-1785-6F75-D07088D97D66}"/>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79" name="Group 78">
            <a:extLst>
              <a:ext uri="{FF2B5EF4-FFF2-40B4-BE49-F238E27FC236}">
                <a16:creationId xmlns:a16="http://schemas.microsoft.com/office/drawing/2014/main" id="{A4FFD2B6-D558-07F7-5FB8-5D61CAC85E9E}"/>
              </a:ext>
            </a:extLst>
          </p:cNvPr>
          <p:cNvGrpSpPr/>
          <p:nvPr/>
        </p:nvGrpSpPr>
        <p:grpSpPr bwMode="gray">
          <a:xfrm>
            <a:off x="6327453" y="3185380"/>
            <a:ext cx="218216" cy="256630"/>
            <a:chOff x="2410466" y="1666051"/>
            <a:chExt cx="415129" cy="360623"/>
          </a:xfrm>
        </p:grpSpPr>
        <p:sp>
          <p:nvSpPr>
            <p:cNvPr id="80" name="Rectangle 21">
              <a:extLst>
                <a:ext uri="{FF2B5EF4-FFF2-40B4-BE49-F238E27FC236}">
                  <a16:creationId xmlns:a16="http://schemas.microsoft.com/office/drawing/2014/main" id="{0D8FA2CC-46B4-3319-2E82-94888B4E19A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1" name="Rectangle 22">
              <a:extLst>
                <a:ext uri="{FF2B5EF4-FFF2-40B4-BE49-F238E27FC236}">
                  <a16:creationId xmlns:a16="http://schemas.microsoft.com/office/drawing/2014/main" id="{DAE91AAC-8065-C556-8025-7DBDB416E496}"/>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2" name="Line 23">
              <a:extLst>
                <a:ext uri="{FF2B5EF4-FFF2-40B4-BE49-F238E27FC236}">
                  <a16:creationId xmlns:a16="http://schemas.microsoft.com/office/drawing/2014/main" id="{1DF325A1-9E51-4E14-3557-375621E95351}"/>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3" name="Line 24">
              <a:extLst>
                <a:ext uri="{FF2B5EF4-FFF2-40B4-BE49-F238E27FC236}">
                  <a16:creationId xmlns:a16="http://schemas.microsoft.com/office/drawing/2014/main" id="{48EB0C5E-5EF7-2C32-3226-22B79C539908}"/>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4" name="Line 25">
              <a:extLst>
                <a:ext uri="{FF2B5EF4-FFF2-40B4-BE49-F238E27FC236}">
                  <a16:creationId xmlns:a16="http://schemas.microsoft.com/office/drawing/2014/main" id="{701C1388-DBE6-9915-05A3-675A327B3FC9}"/>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5" name="Line 26">
              <a:extLst>
                <a:ext uri="{FF2B5EF4-FFF2-40B4-BE49-F238E27FC236}">
                  <a16:creationId xmlns:a16="http://schemas.microsoft.com/office/drawing/2014/main" id="{97F661D7-1433-AF2E-8DC3-50048F337523}"/>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6" name="Line 27">
              <a:extLst>
                <a:ext uri="{FF2B5EF4-FFF2-40B4-BE49-F238E27FC236}">
                  <a16:creationId xmlns:a16="http://schemas.microsoft.com/office/drawing/2014/main" id="{07572183-61E6-DCFE-EBE4-CF4674DE9021}"/>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87" name="Line 28">
              <a:extLst>
                <a:ext uri="{FF2B5EF4-FFF2-40B4-BE49-F238E27FC236}">
                  <a16:creationId xmlns:a16="http://schemas.microsoft.com/office/drawing/2014/main" id="{3A9CEE81-D588-2ABE-739F-7971CDFC0C3F}"/>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88" name="TextBox 87">
            <a:extLst>
              <a:ext uri="{FF2B5EF4-FFF2-40B4-BE49-F238E27FC236}">
                <a16:creationId xmlns:a16="http://schemas.microsoft.com/office/drawing/2014/main" id="{6D574262-D1EB-B054-26C2-D51298D261D3}"/>
              </a:ext>
            </a:extLst>
          </p:cNvPr>
          <p:cNvSpPr txBox="1"/>
          <p:nvPr/>
        </p:nvSpPr>
        <p:spPr>
          <a:xfrm>
            <a:off x="5409334" y="3385444"/>
            <a:ext cx="810773" cy="3918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charset="0"/>
                <a:ea typeface="+mn-ea"/>
                <a:cs typeface="Arial" charset="0"/>
              </a:rPr>
              <a:t>Native open table </a:t>
            </a:r>
            <a:endParaRPr kumimoji="0" lang="en-GB" sz="1000" b="0" i="0" u="none" strike="noStrike" kern="1200" cap="none" spc="0" normalizeH="0" baseline="0" noProof="0">
              <a:ln>
                <a:noFill/>
              </a:ln>
              <a:solidFill>
                <a:srgbClr val="000000"/>
              </a:solidFill>
              <a:effectLst/>
              <a:uLnTx/>
              <a:uFillTx/>
              <a:latin typeface="Arial"/>
              <a:ea typeface="+mn-ea"/>
            </a:endParaRPr>
          </a:p>
        </p:txBody>
      </p:sp>
      <p:grpSp>
        <p:nvGrpSpPr>
          <p:cNvPr id="89" name="Group 88">
            <a:extLst>
              <a:ext uri="{FF2B5EF4-FFF2-40B4-BE49-F238E27FC236}">
                <a16:creationId xmlns:a16="http://schemas.microsoft.com/office/drawing/2014/main" id="{61C99C7B-9F98-EFFD-3730-D81ABEAD66CA}"/>
              </a:ext>
            </a:extLst>
          </p:cNvPr>
          <p:cNvGrpSpPr/>
          <p:nvPr/>
        </p:nvGrpSpPr>
        <p:grpSpPr bwMode="gray">
          <a:xfrm>
            <a:off x="7342740" y="3084228"/>
            <a:ext cx="218216" cy="256630"/>
            <a:chOff x="2410466" y="1666051"/>
            <a:chExt cx="415129" cy="360623"/>
          </a:xfrm>
        </p:grpSpPr>
        <p:sp>
          <p:nvSpPr>
            <p:cNvPr id="90" name="Rectangle 21">
              <a:extLst>
                <a:ext uri="{FF2B5EF4-FFF2-40B4-BE49-F238E27FC236}">
                  <a16:creationId xmlns:a16="http://schemas.microsoft.com/office/drawing/2014/main" id="{93CD0BA2-A95A-6EEE-BBFE-70F7E4D8896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1" name="Rectangle 22">
              <a:extLst>
                <a:ext uri="{FF2B5EF4-FFF2-40B4-BE49-F238E27FC236}">
                  <a16:creationId xmlns:a16="http://schemas.microsoft.com/office/drawing/2014/main" id="{C31350E8-C303-1272-A78D-7FE6DD67D8DD}"/>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2" name="Line 23">
              <a:extLst>
                <a:ext uri="{FF2B5EF4-FFF2-40B4-BE49-F238E27FC236}">
                  <a16:creationId xmlns:a16="http://schemas.microsoft.com/office/drawing/2014/main" id="{09C545F4-1D6C-AB36-73BC-E68714D01F59}"/>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3" name="Line 24">
              <a:extLst>
                <a:ext uri="{FF2B5EF4-FFF2-40B4-BE49-F238E27FC236}">
                  <a16:creationId xmlns:a16="http://schemas.microsoft.com/office/drawing/2014/main" id="{A2C78DE3-3CD7-4BDB-1CAE-26140A96DC34}"/>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4" name="Line 25">
              <a:extLst>
                <a:ext uri="{FF2B5EF4-FFF2-40B4-BE49-F238E27FC236}">
                  <a16:creationId xmlns:a16="http://schemas.microsoft.com/office/drawing/2014/main" id="{6DA617DE-5ED7-7260-97D2-399FE12535C8}"/>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5" name="Line 26">
              <a:extLst>
                <a:ext uri="{FF2B5EF4-FFF2-40B4-BE49-F238E27FC236}">
                  <a16:creationId xmlns:a16="http://schemas.microsoft.com/office/drawing/2014/main" id="{E23ED2E9-3602-B7DB-DDE8-E6365C195A8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6" name="Line 27">
              <a:extLst>
                <a:ext uri="{FF2B5EF4-FFF2-40B4-BE49-F238E27FC236}">
                  <a16:creationId xmlns:a16="http://schemas.microsoft.com/office/drawing/2014/main" id="{96B96BC1-18D1-E794-0D6F-5584C85B725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7" name="Line 28">
              <a:extLst>
                <a:ext uri="{FF2B5EF4-FFF2-40B4-BE49-F238E27FC236}">
                  <a16:creationId xmlns:a16="http://schemas.microsoft.com/office/drawing/2014/main" id="{34414168-F194-775C-60AD-A5207577F5EC}"/>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98" name="Line 29">
              <a:extLst>
                <a:ext uri="{FF2B5EF4-FFF2-40B4-BE49-F238E27FC236}">
                  <a16:creationId xmlns:a16="http://schemas.microsoft.com/office/drawing/2014/main" id="{AF743AA2-369B-B2F3-71B7-3A212B863F4C}"/>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99" name="Group 98">
            <a:extLst>
              <a:ext uri="{FF2B5EF4-FFF2-40B4-BE49-F238E27FC236}">
                <a16:creationId xmlns:a16="http://schemas.microsoft.com/office/drawing/2014/main" id="{4987F4B7-3395-3AFE-4942-0B010528D318}"/>
              </a:ext>
            </a:extLst>
          </p:cNvPr>
          <p:cNvGrpSpPr/>
          <p:nvPr/>
        </p:nvGrpSpPr>
        <p:grpSpPr bwMode="gray">
          <a:xfrm>
            <a:off x="7222614" y="3546659"/>
            <a:ext cx="218216" cy="256630"/>
            <a:chOff x="2410466" y="1666051"/>
            <a:chExt cx="415129" cy="360623"/>
          </a:xfrm>
        </p:grpSpPr>
        <p:sp>
          <p:nvSpPr>
            <p:cNvPr id="100" name="Rectangle 21">
              <a:extLst>
                <a:ext uri="{FF2B5EF4-FFF2-40B4-BE49-F238E27FC236}">
                  <a16:creationId xmlns:a16="http://schemas.microsoft.com/office/drawing/2014/main" id="{C8F5829B-2B2A-EDDD-8D8E-F54FAE3EC94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1" name="Rectangle 22">
              <a:extLst>
                <a:ext uri="{FF2B5EF4-FFF2-40B4-BE49-F238E27FC236}">
                  <a16:creationId xmlns:a16="http://schemas.microsoft.com/office/drawing/2014/main" id="{000D0785-1B3B-9F40-1FBE-7887DF83B3C4}"/>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2" name="Line 23">
              <a:extLst>
                <a:ext uri="{FF2B5EF4-FFF2-40B4-BE49-F238E27FC236}">
                  <a16:creationId xmlns:a16="http://schemas.microsoft.com/office/drawing/2014/main" id="{1285A864-1456-BA85-7B9F-C2430FE5A2F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3" name="Line 24">
              <a:extLst>
                <a:ext uri="{FF2B5EF4-FFF2-40B4-BE49-F238E27FC236}">
                  <a16:creationId xmlns:a16="http://schemas.microsoft.com/office/drawing/2014/main" id="{4899A7AC-5E5A-4612-961D-B6F92EBBADD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4" name="Line 25">
              <a:extLst>
                <a:ext uri="{FF2B5EF4-FFF2-40B4-BE49-F238E27FC236}">
                  <a16:creationId xmlns:a16="http://schemas.microsoft.com/office/drawing/2014/main" id="{DB2D6379-9805-0B8B-CB98-6EEF2E41A9D9}"/>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5" name="Line 26">
              <a:extLst>
                <a:ext uri="{FF2B5EF4-FFF2-40B4-BE49-F238E27FC236}">
                  <a16:creationId xmlns:a16="http://schemas.microsoft.com/office/drawing/2014/main" id="{5CCD2940-E541-858C-A208-38C1197ECFD2}"/>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6" name="Line 27">
              <a:extLst>
                <a:ext uri="{FF2B5EF4-FFF2-40B4-BE49-F238E27FC236}">
                  <a16:creationId xmlns:a16="http://schemas.microsoft.com/office/drawing/2014/main" id="{6D3BF9E8-F22B-A97B-3F5B-D652F094D57F}"/>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7" name="Line 28">
              <a:extLst>
                <a:ext uri="{FF2B5EF4-FFF2-40B4-BE49-F238E27FC236}">
                  <a16:creationId xmlns:a16="http://schemas.microsoft.com/office/drawing/2014/main" id="{4EC6711D-71AB-74C0-F08D-E622C0007EA9}"/>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08" name="Line 29">
              <a:extLst>
                <a:ext uri="{FF2B5EF4-FFF2-40B4-BE49-F238E27FC236}">
                  <a16:creationId xmlns:a16="http://schemas.microsoft.com/office/drawing/2014/main" id="{12A128EA-E051-2848-E2DB-FF8D95D98150}"/>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09" name="TextBox 108">
            <a:extLst>
              <a:ext uri="{FF2B5EF4-FFF2-40B4-BE49-F238E27FC236}">
                <a16:creationId xmlns:a16="http://schemas.microsoft.com/office/drawing/2014/main" id="{1402909E-AB85-97FC-2DFB-C5D9399726FD}"/>
              </a:ext>
            </a:extLst>
          </p:cNvPr>
          <p:cNvSpPr txBox="1"/>
          <p:nvPr/>
        </p:nvSpPr>
        <p:spPr>
          <a:xfrm>
            <a:off x="6401843" y="3395524"/>
            <a:ext cx="851425" cy="3918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charset="0"/>
                <a:ea typeface="+mn-ea"/>
                <a:cs typeface="Arial" charset="0"/>
              </a:rPr>
              <a:t>Native open table </a:t>
            </a:r>
            <a:endParaRPr kumimoji="0" lang="en-GB" sz="1000" b="0" i="0" u="none" strike="noStrike" kern="1200" cap="none" spc="0" normalizeH="0" baseline="0" noProof="0">
              <a:ln>
                <a:noFill/>
              </a:ln>
              <a:solidFill>
                <a:srgbClr val="000000"/>
              </a:solidFill>
              <a:effectLst/>
              <a:uLnTx/>
              <a:uFillTx/>
              <a:latin typeface="Arial"/>
              <a:ea typeface="+mn-ea"/>
            </a:endParaRPr>
          </a:p>
        </p:txBody>
      </p:sp>
      <p:grpSp>
        <p:nvGrpSpPr>
          <p:cNvPr id="110" name="Group 109">
            <a:extLst>
              <a:ext uri="{FF2B5EF4-FFF2-40B4-BE49-F238E27FC236}">
                <a16:creationId xmlns:a16="http://schemas.microsoft.com/office/drawing/2014/main" id="{52D108A5-FEA9-70EC-63FE-FDBF7A5E82D6}"/>
              </a:ext>
            </a:extLst>
          </p:cNvPr>
          <p:cNvGrpSpPr/>
          <p:nvPr/>
        </p:nvGrpSpPr>
        <p:grpSpPr bwMode="gray">
          <a:xfrm>
            <a:off x="7553664" y="3653167"/>
            <a:ext cx="218216" cy="256630"/>
            <a:chOff x="2410466" y="1666051"/>
            <a:chExt cx="415129" cy="360623"/>
          </a:xfrm>
        </p:grpSpPr>
        <p:sp>
          <p:nvSpPr>
            <p:cNvPr id="111" name="Rectangle 21">
              <a:extLst>
                <a:ext uri="{FF2B5EF4-FFF2-40B4-BE49-F238E27FC236}">
                  <a16:creationId xmlns:a16="http://schemas.microsoft.com/office/drawing/2014/main" id="{AC71025E-9A2E-8716-A512-317FF3BD4B4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2" name="Rectangle 22">
              <a:extLst>
                <a:ext uri="{FF2B5EF4-FFF2-40B4-BE49-F238E27FC236}">
                  <a16:creationId xmlns:a16="http://schemas.microsoft.com/office/drawing/2014/main" id="{26ADFFD3-5D39-C4CE-29EC-7E11DA20CE63}"/>
                </a:ext>
              </a:extLst>
            </p:cNvPr>
            <p:cNvSpPr>
              <a:spLocks noChangeArrowheads="1"/>
            </p:cNvSpPr>
            <p:nvPr/>
          </p:nvSpPr>
          <p:spPr bwMode="gray">
            <a:xfrm>
              <a:off x="2416729" y="1666051"/>
              <a:ext cx="408866" cy="70776"/>
            </a:xfrm>
            <a:prstGeom prst="rect">
              <a:avLst/>
            </a:prstGeom>
            <a:solidFill>
              <a:srgbClr val="FF7D41"/>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Line 23">
              <a:extLst>
                <a:ext uri="{FF2B5EF4-FFF2-40B4-BE49-F238E27FC236}">
                  <a16:creationId xmlns:a16="http://schemas.microsoft.com/office/drawing/2014/main" id="{6CA692B7-A6DA-DCEF-06BB-2AFA3ED09028}"/>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24">
              <a:extLst>
                <a:ext uri="{FF2B5EF4-FFF2-40B4-BE49-F238E27FC236}">
                  <a16:creationId xmlns:a16="http://schemas.microsoft.com/office/drawing/2014/main" id="{B03B1C5E-DE7C-E5B8-6269-00B15631370C}"/>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25">
              <a:extLst>
                <a:ext uri="{FF2B5EF4-FFF2-40B4-BE49-F238E27FC236}">
                  <a16:creationId xmlns:a16="http://schemas.microsoft.com/office/drawing/2014/main" id="{0286AB5C-87A5-018F-E50F-74C39594E8A2}"/>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6" name="Line 26">
              <a:extLst>
                <a:ext uri="{FF2B5EF4-FFF2-40B4-BE49-F238E27FC236}">
                  <a16:creationId xmlns:a16="http://schemas.microsoft.com/office/drawing/2014/main" id="{D3F2A7DE-20D2-82F9-BDFA-99E550C1E78C}"/>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7" name="Line 27">
              <a:extLst>
                <a:ext uri="{FF2B5EF4-FFF2-40B4-BE49-F238E27FC236}">
                  <a16:creationId xmlns:a16="http://schemas.microsoft.com/office/drawing/2014/main" id="{CE1ECFDC-2716-0D6F-1ACA-7DB68B4EF34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8" name="Line 28">
              <a:extLst>
                <a:ext uri="{FF2B5EF4-FFF2-40B4-BE49-F238E27FC236}">
                  <a16:creationId xmlns:a16="http://schemas.microsoft.com/office/drawing/2014/main" id="{D1B6A805-6045-CE1C-37DD-7CAE32F67099}"/>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Line 29">
              <a:extLst>
                <a:ext uri="{FF2B5EF4-FFF2-40B4-BE49-F238E27FC236}">
                  <a16:creationId xmlns:a16="http://schemas.microsoft.com/office/drawing/2014/main" id="{B5311BB8-948E-86CC-95D4-0EB4ECE2BED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20" name="TextBox 119">
            <a:extLst>
              <a:ext uri="{FF2B5EF4-FFF2-40B4-BE49-F238E27FC236}">
                <a16:creationId xmlns:a16="http://schemas.microsoft.com/office/drawing/2014/main" id="{1C73191A-8870-8130-C7AB-BDEEBFBC385A}"/>
              </a:ext>
            </a:extLst>
          </p:cNvPr>
          <p:cNvSpPr txBox="1"/>
          <p:nvPr/>
        </p:nvSpPr>
        <p:spPr>
          <a:xfrm>
            <a:off x="4742514" y="3399008"/>
            <a:ext cx="674069" cy="3918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000" b="0" i="0" u="none" strike="noStrike" kern="1200" cap="none" spc="0" normalizeH="0" baseline="0" noProof="0">
              <a:ln>
                <a:noFill/>
              </a:ln>
              <a:solidFill>
                <a:srgbClr val="000000"/>
              </a:solidFill>
              <a:effectLst/>
              <a:uLnTx/>
              <a:uFillTx/>
              <a:latin typeface="Arial"/>
              <a:ea typeface="+mn-ea"/>
            </a:endParaRPr>
          </a:p>
        </p:txBody>
      </p:sp>
      <p:grpSp>
        <p:nvGrpSpPr>
          <p:cNvPr id="121" name="Group 120">
            <a:extLst>
              <a:ext uri="{FF2B5EF4-FFF2-40B4-BE49-F238E27FC236}">
                <a16:creationId xmlns:a16="http://schemas.microsoft.com/office/drawing/2014/main" id="{C70E9AB2-EF60-A813-12A1-F6E5765A98A3}"/>
              </a:ext>
            </a:extLst>
          </p:cNvPr>
          <p:cNvGrpSpPr/>
          <p:nvPr/>
        </p:nvGrpSpPr>
        <p:grpSpPr>
          <a:xfrm>
            <a:off x="4839991" y="4410965"/>
            <a:ext cx="3040337" cy="691876"/>
            <a:chOff x="4012554" y="3604618"/>
            <a:chExt cx="4009799" cy="989983"/>
          </a:xfrm>
        </p:grpSpPr>
        <p:grpSp>
          <p:nvGrpSpPr>
            <p:cNvPr id="122" name="Group 121">
              <a:extLst>
                <a:ext uri="{FF2B5EF4-FFF2-40B4-BE49-F238E27FC236}">
                  <a16:creationId xmlns:a16="http://schemas.microsoft.com/office/drawing/2014/main" id="{84A3FF38-4E6D-0DF8-8E91-ED8DFCD83099}"/>
                </a:ext>
              </a:extLst>
            </p:cNvPr>
            <p:cNvGrpSpPr/>
            <p:nvPr/>
          </p:nvGrpSpPr>
          <p:grpSpPr>
            <a:xfrm>
              <a:off x="4012554" y="3604618"/>
              <a:ext cx="4009799" cy="989983"/>
              <a:chOff x="8995758" y="2495565"/>
              <a:chExt cx="2790426" cy="717765"/>
            </a:xfrm>
          </p:grpSpPr>
          <p:sp>
            <p:nvSpPr>
              <p:cNvPr id="168" name="AutoShape 4">
                <a:extLst>
                  <a:ext uri="{FF2B5EF4-FFF2-40B4-BE49-F238E27FC236}">
                    <a16:creationId xmlns:a16="http://schemas.microsoft.com/office/drawing/2014/main" id="{FA3EF504-8E10-4ECA-ED8B-009BF9691638}"/>
                  </a:ext>
                </a:extLst>
              </p:cNvPr>
              <p:cNvSpPr>
                <a:spLocks noChangeArrowheads="1"/>
              </p:cNvSpPr>
              <p:nvPr/>
            </p:nvSpPr>
            <p:spPr bwMode="auto">
              <a:xfrm>
                <a:off x="8995758" y="2495565"/>
                <a:ext cx="2790426"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169" name="Freeform 168">
                <a:extLst>
                  <a:ext uri="{FF2B5EF4-FFF2-40B4-BE49-F238E27FC236}">
                    <a16:creationId xmlns:a16="http://schemas.microsoft.com/office/drawing/2014/main" id="{D770D432-09C0-7B7D-8D49-9AEB402D815D}"/>
                  </a:ext>
                </a:extLst>
              </p:cNvPr>
              <p:cNvSpPr/>
              <p:nvPr/>
            </p:nvSpPr>
            <p:spPr bwMode="auto">
              <a:xfrm>
                <a:off x="9003902" y="2848456"/>
                <a:ext cx="2782282" cy="75527"/>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70" name="TextBox 169">
                <a:extLst>
                  <a:ext uri="{FF2B5EF4-FFF2-40B4-BE49-F238E27FC236}">
                    <a16:creationId xmlns:a16="http://schemas.microsoft.com/office/drawing/2014/main" id="{F0B6B5A9-EEE9-3AB5-CFF6-7AD2B5321DC6}"/>
                  </a:ext>
                </a:extLst>
              </p:cNvPr>
              <p:cNvSpPr txBox="1"/>
              <p:nvPr/>
            </p:nvSpPr>
            <p:spPr>
              <a:xfrm>
                <a:off x="9967609" y="2692568"/>
                <a:ext cx="989108" cy="20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171" name="TextBox 170">
                <a:extLst>
                  <a:ext uri="{FF2B5EF4-FFF2-40B4-BE49-F238E27FC236}">
                    <a16:creationId xmlns:a16="http://schemas.microsoft.com/office/drawing/2014/main" id="{FD28195A-009C-5CCD-3B1A-FFB870176274}"/>
                  </a:ext>
                </a:extLst>
              </p:cNvPr>
              <p:cNvSpPr txBox="1"/>
              <p:nvPr/>
            </p:nvSpPr>
            <p:spPr>
              <a:xfrm>
                <a:off x="9025328" y="2957382"/>
                <a:ext cx="2685295" cy="255948"/>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pic>
            <p:nvPicPr>
              <p:cNvPr id="172" name="Picture 171">
                <a:extLst>
                  <a:ext uri="{FF2B5EF4-FFF2-40B4-BE49-F238E27FC236}">
                    <a16:creationId xmlns:a16="http://schemas.microsoft.com/office/drawing/2014/main" id="{C7A82B26-5162-2DF2-2011-5703BE57A041}"/>
                  </a:ext>
                </a:extLst>
              </p:cNvPr>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11541314" y="2908346"/>
                <a:ext cx="193892" cy="180141"/>
              </a:xfrm>
              <a:prstGeom prst="rect">
                <a:avLst/>
              </a:prstGeom>
            </p:spPr>
          </p:pic>
        </p:grpSp>
        <p:grpSp>
          <p:nvGrpSpPr>
            <p:cNvPr id="123" name="Group 122">
              <a:extLst>
                <a:ext uri="{FF2B5EF4-FFF2-40B4-BE49-F238E27FC236}">
                  <a16:creationId xmlns:a16="http://schemas.microsoft.com/office/drawing/2014/main" id="{D69E52B5-5DF2-E62B-9ED7-5002D2E64C31}"/>
                </a:ext>
              </a:extLst>
            </p:cNvPr>
            <p:cNvGrpSpPr/>
            <p:nvPr/>
          </p:nvGrpSpPr>
          <p:grpSpPr bwMode="gray">
            <a:xfrm>
              <a:off x="4676199" y="3702168"/>
              <a:ext cx="287798" cy="367203"/>
              <a:chOff x="2410466" y="1666051"/>
              <a:chExt cx="415129" cy="360623"/>
            </a:xfrm>
          </p:grpSpPr>
          <p:sp>
            <p:nvSpPr>
              <p:cNvPr id="159" name="Rectangle 21">
                <a:extLst>
                  <a:ext uri="{FF2B5EF4-FFF2-40B4-BE49-F238E27FC236}">
                    <a16:creationId xmlns:a16="http://schemas.microsoft.com/office/drawing/2014/main" id="{6177DCE0-2047-87FC-EA1B-829E686B52F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Rectangle 22">
                <a:extLst>
                  <a:ext uri="{FF2B5EF4-FFF2-40B4-BE49-F238E27FC236}">
                    <a16:creationId xmlns:a16="http://schemas.microsoft.com/office/drawing/2014/main" id="{41CD87EF-0F58-D5E0-3360-86516BA8BA39}"/>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23">
                <a:extLst>
                  <a:ext uri="{FF2B5EF4-FFF2-40B4-BE49-F238E27FC236}">
                    <a16:creationId xmlns:a16="http://schemas.microsoft.com/office/drawing/2014/main" id="{6B67BB16-DCE7-449A-584F-4D970A8F2F62}"/>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24">
                <a:extLst>
                  <a:ext uri="{FF2B5EF4-FFF2-40B4-BE49-F238E27FC236}">
                    <a16:creationId xmlns:a16="http://schemas.microsoft.com/office/drawing/2014/main" id="{9BB469B1-2B3F-8BD2-FC76-7AF54E435E2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25">
                <a:extLst>
                  <a:ext uri="{FF2B5EF4-FFF2-40B4-BE49-F238E27FC236}">
                    <a16:creationId xmlns:a16="http://schemas.microsoft.com/office/drawing/2014/main" id="{A2EEF0EF-A2D6-8BEA-828D-087C3DDE81A4}"/>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26">
                <a:extLst>
                  <a:ext uri="{FF2B5EF4-FFF2-40B4-BE49-F238E27FC236}">
                    <a16:creationId xmlns:a16="http://schemas.microsoft.com/office/drawing/2014/main" id="{159D8D46-417D-B1B8-749C-7B5BAA5FCF00}"/>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27">
                <a:extLst>
                  <a:ext uri="{FF2B5EF4-FFF2-40B4-BE49-F238E27FC236}">
                    <a16:creationId xmlns:a16="http://schemas.microsoft.com/office/drawing/2014/main" id="{7791B2B0-FE50-CDC2-503C-A31036C78AB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6" name="Line 28">
                <a:extLst>
                  <a:ext uri="{FF2B5EF4-FFF2-40B4-BE49-F238E27FC236}">
                    <a16:creationId xmlns:a16="http://schemas.microsoft.com/office/drawing/2014/main" id="{587D3468-3142-B53A-7109-FF8BC33BE507}"/>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7" name="Line 29">
                <a:extLst>
                  <a:ext uri="{FF2B5EF4-FFF2-40B4-BE49-F238E27FC236}">
                    <a16:creationId xmlns:a16="http://schemas.microsoft.com/office/drawing/2014/main" id="{B972F5F8-F427-C050-6C70-17790031BDA3}"/>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24" name="Group 123">
              <a:extLst>
                <a:ext uri="{FF2B5EF4-FFF2-40B4-BE49-F238E27FC236}">
                  <a16:creationId xmlns:a16="http://schemas.microsoft.com/office/drawing/2014/main" id="{C60072C1-51CE-E203-390E-8777B16FA8FD}"/>
                </a:ext>
              </a:extLst>
            </p:cNvPr>
            <p:cNvGrpSpPr/>
            <p:nvPr/>
          </p:nvGrpSpPr>
          <p:grpSpPr bwMode="gray">
            <a:xfrm>
              <a:off x="5146525" y="3696162"/>
              <a:ext cx="287798" cy="367203"/>
              <a:chOff x="2410466" y="1666051"/>
              <a:chExt cx="415129" cy="360623"/>
            </a:xfrm>
          </p:grpSpPr>
          <p:sp>
            <p:nvSpPr>
              <p:cNvPr id="150" name="Rectangle 21">
                <a:extLst>
                  <a:ext uri="{FF2B5EF4-FFF2-40B4-BE49-F238E27FC236}">
                    <a16:creationId xmlns:a16="http://schemas.microsoft.com/office/drawing/2014/main" id="{67ED38E4-705B-8AFE-0C64-E7B20FB8090B}"/>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1" name="Rectangle 22">
                <a:extLst>
                  <a:ext uri="{FF2B5EF4-FFF2-40B4-BE49-F238E27FC236}">
                    <a16:creationId xmlns:a16="http://schemas.microsoft.com/office/drawing/2014/main" id="{E86E8D97-C3A4-565F-A3F8-BEE98776E8BA}"/>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2" name="Line 23">
                <a:extLst>
                  <a:ext uri="{FF2B5EF4-FFF2-40B4-BE49-F238E27FC236}">
                    <a16:creationId xmlns:a16="http://schemas.microsoft.com/office/drawing/2014/main" id="{4674131A-30E6-4425-DCBD-ECBF1A56EEFD}"/>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3" name="Line 24">
                <a:extLst>
                  <a:ext uri="{FF2B5EF4-FFF2-40B4-BE49-F238E27FC236}">
                    <a16:creationId xmlns:a16="http://schemas.microsoft.com/office/drawing/2014/main" id="{FB0F518F-2AB3-39B9-EF9E-B9FA38D34B8A}"/>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4" name="Line 25">
                <a:extLst>
                  <a:ext uri="{FF2B5EF4-FFF2-40B4-BE49-F238E27FC236}">
                    <a16:creationId xmlns:a16="http://schemas.microsoft.com/office/drawing/2014/main" id="{4F48B5B9-E3E8-A0F6-AB23-C638EC5E9CA9}"/>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5" name="Line 26">
                <a:extLst>
                  <a:ext uri="{FF2B5EF4-FFF2-40B4-BE49-F238E27FC236}">
                    <a16:creationId xmlns:a16="http://schemas.microsoft.com/office/drawing/2014/main" id="{DE612A82-B23C-0AF5-8124-15F169189C77}"/>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6" name="Line 27">
                <a:extLst>
                  <a:ext uri="{FF2B5EF4-FFF2-40B4-BE49-F238E27FC236}">
                    <a16:creationId xmlns:a16="http://schemas.microsoft.com/office/drawing/2014/main" id="{C0105B47-D1B5-E8BC-0DE7-5698E52E5A5B}"/>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28">
                <a:extLst>
                  <a:ext uri="{FF2B5EF4-FFF2-40B4-BE49-F238E27FC236}">
                    <a16:creationId xmlns:a16="http://schemas.microsoft.com/office/drawing/2014/main" id="{B316EBBF-D3E9-4BFC-1599-EB12D6104560}"/>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29">
                <a:extLst>
                  <a:ext uri="{FF2B5EF4-FFF2-40B4-BE49-F238E27FC236}">
                    <a16:creationId xmlns:a16="http://schemas.microsoft.com/office/drawing/2014/main" id="{D88A8126-6982-0771-9E9A-46AC8A0883E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25" name="Group 124">
              <a:extLst>
                <a:ext uri="{FF2B5EF4-FFF2-40B4-BE49-F238E27FC236}">
                  <a16:creationId xmlns:a16="http://schemas.microsoft.com/office/drawing/2014/main" id="{128FA31E-B8D0-1336-DEF1-F49D446833D3}"/>
                </a:ext>
              </a:extLst>
            </p:cNvPr>
            <p:cNvGrpSpPr/>
            <p:nvPr/>
          </p:nvGrpSpPr>
          <p:grpSpPr bwMode="gray">
            <a:xfrm>
              <a:off x="6702871" y="3676179"/>
              <a:ext cx="287798" cy="367203"/>
              <a:chOff x="2410466" y="1666051"/>
              <a:chExt cx="415129" cy="360623"/>
            </a:xfrm>
          </p:grpSpPr>
          <p:sp>
            <p:nvSpPr>
              <p:cNvPr id="141" name="Rectangle 21">
                <a:extLst>
                  <a:ext uri="{FF2B5EF4-FFF2-40B4-BE49-F238E27FC236}">
                    <a16:creationId xmlns:a16="http://schemas.microsoft.com/office/drawing/2014/main" id="{E171206C-930E-F9C6-F185-0E341E96C56C}"/>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2" name="Rectangle 22">
                <a:extLst>
                  <a:ext uri="{FF2B5EF4-FFF2-40B4-BE49-F238E27FC236}">
                    <a16:creationId xmlns:a16="http://schemas.microsoft.com/office/drawing/2014/main" id="{6F969569-3ED4-BA53-E4DD-E76FBA34A873}"/>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3" name="Line 23">
                <a:extLst>
                  <a:ext uri="{FF2B5EF4-FFF2-40B4-BE49-F238E27FC236}">
                    <a16:creationId xmlns:a16="http://schemas.microsoft.com/office/drawing/2014/main" id="{904994D2-502C-5B85-7C73-71FBB903649D}"/>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4" name="Line 24">
                <a:extLst>
                  <a:ext uri="{FF2B5EF4-FFF2-40B4-BE49-F238E27FC236}">
                    <a16:creationId xmlns:a16="http://schemas.microsoft.com/office/drawing/2014/main" id="{DBF02330-0612-2916-F850-CC22618737FD}"/>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5" name="Line 25">
                <a:extLst>
                  <a:ext uri="{FF2B5EF4-FFF2-40B4-BE49-F238E27FC236}">
                    <a16:creationId xmlns:a16="http://schemas.microsoft.com/office/drawing/2014/main" id="{2805E0FD-C4FB-836D-4897-16FCEFB048B2}"/>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6" name="Line 26">
                <a:extLst>
                  <a:ext uri="{FF2B5EF4-FFF2-40B4-BE49-F238E27FC236}">
                    <a16:creationId xmlns:a16="http://schemas.microsoft.com/office/drawing/2014/main" id="{D6451658-0D19-DF81-F720-3AF74FD89240}"/>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7" name="Line 27">
                <a:extLst>
                  <a:ext uri="{FF2B5EF4-FFF2-40B4-BE49-F238E27FC236}">
                    <a16:creationId xmlns:a16="http://schemas.microsoft.com/office/drawing/2014/main" id="{0578BFB2-12C6-2137-FD93-7A1EF36532B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8" name="Line 28">
                <a:extLst>
                  <a:ext uri="{FF2B5EF4-FFF2-40B4-BE49-F238E27FC236}">
                    <a16:creationId xmlns:a16="http://schemas.microsoft.com/office/drawing/2014/main" id="{052C8B0B-6945-86E2-780B-374016AB198B}"/>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9" name="Line 29">
                <a:extLst>
                  <a:ext uri="{FF2B5EF4-FFF2-40B4-BE49-F238E27FC236}">
                    <a16:creationId xmlns:a16="http://schemas.microsoft.com/office/drawing/2014/main" id="{A7231769-49E1-E728-9E86-44ED21BA7D22}"/>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26" name="Group 125">
              <a:extLst>
                <a:ext uri="{FF2B5EF4-FFF2-40B4-BE49-F238E27FC236}">
                  <a16:creationId xmlns:a16="http://schemas.microsoft.com/office/drawing/2014/main" id="{078B7135-85E1-18FC-9DC7-9178909F7398}"/>
                </a:ext>
              </a:extLst>
            </p:cNvPr>
            <p:cNvGrpSpPr/>
            <p:nvPr/>
          </p:nvGrpSpPr>
          <p:grpSpPr bwMode="gray">
            <a:xfrm>
              <a:off x="7212541" y="3670931"/>
              <a:ext cx="287798" cy="367203"/>
              <a:chOff x="2410466" y="1666051"/>
              <a:chExt cx="415129" cy="360623"/>
            </a:xfrm>
          </p:grpSpPr>
          <p:sp>
            <p:nvSpPr>
              <p:cNvPr id="132" name="Rectangle 21">
                <a:extLst>
                  <a:ext uri="{FF2B5EF4-FFF2-40B4-BE49-F238E27FC236}">
                    <a16:creationId xmlns:a16="http://schemas.microsoft.com/office/drawing/2014/main" id="{6DDBE47C-0C96-F38A-43D7-7D44FB2E6571}"/>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3" name="Rectangle 22">
                <a:extLst>
                  <a:ext uri="{FF2B5EF4-FFF2-40B4-BE49-F238E27FC236}">
                    <a16:creationId xmlns:a16="http://schemas.microsoft.com/office/drawing/2014/main" id="{9EBCB319-3C4F-4309-7F0E-D6017F8489EA}"/>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4" name="Line 23">
                <a:extLst>
                  <a:ext uri="{FF2B5EF4-FFF2-40B4-BE49-F238E27FC236}">
                    <a16:creationId xmlns:a16="http://schemas.microsoft.com/office/drawing/2014/main" id="{611B29A2-3EFF-4D25-F2C5-686324F4536C}"/>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5" name="Line 24">
                <a:extLst>
                  <a:ext uri="{FF2B5EF4-FFF2-40B4-BE49-F238E27FC236}">
                    <a16:creationId xmlns:a16="http://schemas.microsoft.com/office/drawing/2014/main" id="{59592CBC-A825-7452-7AF9-5F935CEC0AB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6" name="Line 25">
                <a:extLst>
                  <a:ext uri="{FF2B5EF4-FFF2-40B4-BE49-F238E27FC236}">
                    <a16:creationId xmlns:a16="http://schemas.microsoft.com/office/drawing/2014/main" id="{6409A194-78F0-C6ED-42ED-AB95CC265152}"/>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7" name="Line 26">
                <a:extLst>
                  <a:ext uri="{FF2B5EF4-FFF2-40B4-BE49-F238E27FC236}">
                    <a16:creationId xmlns:a16="http://schemas.microsoft.com/office/drawing/2014/main" id="{BA76F331-7465-F2B7-92AC-41AC8E11C8E9}"/>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8" name="Line 27">
                <a:extLst>
                  <a:ext uri="{FF2B5EF4-FFF2-40B4-BE49-F238E27FC236}">
                    <a16:creationId xmlns:a16="http://schemas.microsoft.com/office/drawing/2014/main" id="{AD743A9D-C36B-7A15-8546-C6CEADD7BF72}"/>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9" name="Line 28">
                <a:extLst>
                  <a:ext uri="{FF2B5EF4-FFF2-40B4-BE49-F238E27FC236}">
                    <a16:creationId xmlns:a16="http://schemas.microsoft.com/office/drawing/2014/main" id="{1E75E113-46AA-B309-0C0B-A2B8264E6DFE}"/>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0" name="Line 29">
                <a:extLst>
                  <a:ext uri="{FF2B5EF4-FFF2-40B4-BE49-F238E27FC236}">
                    <a16:creationId xmlns:a16="http://schemas.microsoft.com/office/drawing/2014/main" id="{586F31C7-58E4-E1E8-AF70-0B357A8472C9}"/>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27" name="Can 126">
              <a:extLst>
                <a:ext uri="{FF2B5EF4-FFF2-40B4-BE49-F238E27FC236}">
                  <a16:creationId xmlns:a16="http://schemas.microsoft.com/office/drawing/2014/main" id="{6F3A64A8-5C29-7E75-1FDA-136D04332715}"/>
                </a:ext>
              </a:extLst>
            </p:cNvPr>
            <p:cNvSpPr/>
            <p:nvPr/>
          </p:nvSpPr>
          <p:spPr bwMode="auto">
            <a:xfrm>
              <a:off x="4248736"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28" name="Can 127">
              <a:extLst>
                <a:ext uri="{FF2B5EF4-FFF2-40B4-BE49-F238E27FC236}">
                  <a16:creationId xmlns:a16="http://schemas.microsoft.com/office/drawing/2014/main" id="{8DBA328B-85D7-5C5A-51CE-016FB8334605}"/>
                </a:ext>
              </a:extLst>
            </p:cNvPr>
            <p:cNvSpPr/>
            <p:nvPr/>
          </p:nvSpPr>
          <p:spPr bwMode="auto">
            <a:xfrm>
              <a:off x="4482161"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29" name="Can 128">
              <a:extLst>
                <a:ext uri="{FF2B5EF4-FFF2-40B4-BE49-F238E27FC236}">
                  <a16:creationId xmlns:a16="http://schemas.microsoft.com/office/drawing/2014/main" id="{BF55FCE3-0B72-6CBE-E281-82C6FA0A682D}"/>
                </a:ext>
              </a:extLst>
            </p:cNvPr>
            <p:cNvSpPr/>
            <p:nvPr/>
          </p:nvSpPr>
          <p:spPr bwMode="auto">
            <a:xfrm>
              <a:off x="7325226" y="423431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30" name="Can 129">
              <a:extLst>
                <a:ext uri="{FF2B5EF4-FFF2-40B4-BE49-F238E27FC236}">
                  <a16:creationId xmlns:a16="http://schemas.microsoft.com/office/drawing/2014/main" id="{1C4FAD15-5E7C-248F-AF63-641D7B9AE209}"/>
                </a:ext>
              </a:extLst>
            </p:cNvPr>
            <p:cNvSpPr/>
            <p:nvPr/>
          </p:nvSpPr>
          <p:spPr bwMode="auto">
            <a:xfrm>
              <a:off x="4717478" y="422947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31" name="Can 130">
              <a:extLst>
                <a:ext uri="{FF2B5EF4-FFF2-40B4-BE49-F238E27FC236}">
                  <a16:creationId xmlns:a16="http://schemas.microsoft.com/office/drawing/2014/main" id="{C6E8ACD9-3759-8C9D-27E3-F229578A4CF5}"/>
                </a:ext>
              </a:extLst>
            </p:cNvPr>
            <p:cNvSpPr/>
            <p:nvPr/>
          </p:nvSpPr>
          <p:spPr bwMode="auto">
            <a:xfrm>
              <a:off x="7091294" y="423787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grpSp>
      <p:sp>
        <p:nvSpPr>
          <p:cNvPr id="173" name="TextBox 172">
            <a:extLst>
              <a:ext uri="{FF2B5EF4-FFF2-40B4-BE49-F238E27FC236}">
                <a16:creationId xmlns:a16="http://schemas.microsoft.com/office/drawing/2014/main" id="{0F9AE252-BC6C-9FCF-1F33-38905390E921}"/>
              </a:ext>
            </a:extLst>
          </p:cNvPr>
          <p:cNvSpPr txBox="1"/>
          <p:nvPr/>
        </p:nvSpPr>
        <p:spPr>
          <a:xfrm>
            <a:off x="5950774" y="4384407"/>
            <a:ext cx="776833" cy="215098"/>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CSP 1</a:t>
            </a:r>
          </a:p>
        </p:txBody>
      </p:sp>
      <p:cxnSp>
        <p:nvCxnSpPr>
          <p:cNvPr id="174" name="Straight Connector 173">
            <a:extLst>
              <a:ext uri="{FF2B5EF4-FFF2-40B4-BE49-F238E27FC236}">
                <a16:creationId xmlns:a16="http://schemas.microsoft.com/office/drawing/2014/main" id="{C4C5624B-6824-93CC-42A4-446B7744C634}"/>
              </a:ext>
            </a:extLst>
          </p:cNvPr>
          <p:cNvCxnSpPr>
            <a:cxnSpLocks/>
          </p:cNvCxnSpPr>
          <p:nvPr/>
        </p:nvCxnSpPr>
        <p:spPr bwMode="auto">
          <a:xfrm flipH="1">
            <a:off x="5810553" y="3933397"/>
            <a:ext cx="88977" cy="54154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5AA5DD2C-5AEC-53D4-EE29-AEB0D147B033}"/>
              </a:ext>
            </a:extLst>
          </p:cNvPr>
          <p:cNvCxnSpPr>
            <a:cxnSpLocks/>
          </p:cNvCxnSpPr>
          <p:nvPr/>
        </p:nvCxnSpPr>
        <p:spPr bwMode="auto">
          <a:xfrm>
            <a:off x="6848353" y="4013494"/>
            <a:ext cx="151622" cy="53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6" name="TextBox 175">
            <a:extLst>
              <a:ext uri="{FF2B5EF4-FFF2-40B4-BE49-F238E27FC236}">
                <a16:creationId xmlns:a16="http://schemas.microsoft.com/office/drawing/2014/main" id="{02FA11F1-A2E7-4507-87D3-FD2AFDEBD133}"/>
              </a:ext>
            </a:extLst>
          </p:cNvPr>
          <p:cNvSpPr txBox="1"/>
          <p:nvPr/>
        </p:nvSpPr>
        <p:spPr>
          <a:xfrm>
            <a:off x="7290338" y="3331977"/>
            <a:ext cx="666226" cy="3918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charset="0"/>
                <a:ea typeface="+mn-ea"/>
                <a:cs typeface="Arial" charset="0"/>
              </a:rPr>
              <a:t>External table </a:t>
            </a:r>
            <a:endParaRPr kumimoji="0" lang="en-GB" sz="1000" b="0" i="0" u="none" strike="noStrike" kern="1200" cap="none" spc="0" normalizeH="0" baseline="0" noProof="0">
              <a:ln>
                <a:noFill/>
              </a:ln>
              <a:solidFill>
                <a:srgbClr val="000000"/>
              </a:solidFill>
              <a:effectLst/>
              <a:uLnTx/>
              <a:uFillTx/>
              <a:latin typeface="Arial"/>
              <a:ea typeface="+mn-ea"/>
            </a:endParaRPr>
          </a:p>
        </p:txBody>
      </p:sp>
      <p:sp>
        <p:nvSpPr>
          <p:cNvPr id="177" name="Rectangle 176">
            <a:extLst>
              <a:ext uri="{FF2B5EF4-FFF2-40B4-BE49-F238E27FC236}">
                <a16:creationId xmlns:a16="http://schemas.microsoft.com/office/drawing/2014/main" id="{3FAD377B-79EF-7368-6B2C-2675635FBA1E}"/>
              </a:ext>
            </a:extLst>
          </p:cNvPr>
          <p:cNvSpPr/>
          <p:nvPr/>
        </p:nvSpPr>
        <p:spPr bwMode="gray">
          <a:xfrm>
            <a:off x="5880570" y="4307783"/>
            <a:ext cx="1050043" cy="99263"/>
          </a:xfrm>
          <a:prstGeom prst="rect">
            <a:avLst/>
          </a:prstGeom>
          <a:solidFill>
            <a:schemeClr val="bg1">
              <a:lumMod val="85000"/>
            </a:schemeClr>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Arial" charset="0"/>
                <a:ea typeface="+mn-ea"/>
                <a:cs typeface="+mn-cs"/>
              </a:rPr>
              <a:t>Data Fabric</a:t>
            </a:r>
          </a:p>
        </p:txBody>
      </p:sp>
      <p:grpSp>
        <p:nvGrpSpPr>
          <p:cNvPr id="178" name="Group 177">
            <a:extLst>
              <a:ext uri="{FF2B5EF4-FFF2-40B4-BE49-F238E27FC236}">
                <a16:creationId xmlns:a16="http://schemas.microsoft.com/office/drawing/2014/main" id="{6B741E14-8681-8272-AAE7-448926CC048A}"/>
              </a:ext>
            </a:extLst>
          </p:cNvPr>
          <p:cNvGrpSpPr/>
          <p:nvPr/>
        </p:nvGrpSpPr>
        <p:grpSpPr>
          <a:xfrm>
            <a:off x="5977506" y="4191361"/>
            <a:ext cx="857470" cy="630576"/>
            <a:chOff x="2362782" y="2906286"/>
            <a:chExt cx="754390" cy="448609"/>
          </a:xfrm>
          <a:solidFill>
            <a:schemeClr val="tx1"/>
          </a:solidFill>
          <a:effectLst/>
        </p:grpSpPr>
        <p:sp>
          <p:nvSpPr>
            <p:cNvPr id="179" name="Up Arrow 178">
              <a:extLst>
                <a:ext uri="{FF2B5EF4-FFF2-40B4-BE49-F238E27FC236}">
                  <a16:creationId xmlns:a16="http://schemas.microsoft.com/office/drawing/2014/main" id="{9786F104-858D-FF2C-38DD-EBF145F505CC}"/>
                </a:ext>
              </a:extLst>
            </p:cNvPr>
            <p:cNvSpPr/>
            <p:nvPr/>
          </p:nvSpPr>
          <p:spPr bwMode="auto">
            <a:xfrm>
              <a:off x="2362782" y="2906482"/>
              <a:ext cx="45387" cy="448413"/>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0" name="Up Arrow 179">
              <a:extLst>
                <a:ext uri="{FF2B5EF4-FFF2-40B4-BE49-F238E27FC236}">
                  <a16:creationId xmlns:a16="http://schemas.microsoft.com/office/drawing/2014/main" id="{545FF0A8-1835-D5F7-407D-B345F49BCE20}"/>
                </a:ext>
              </a:extLst>
            </p:cNvPr>
            <p:cNvSpPr/>
            <p:nvPr/>
          </p:nvSpPr>
          <p:spPr bwMode="auto">
            <a:xfrm>
              <a:off x="3076236" y="2906286"/>
              <a:ext cx="40936" cy="448413"/>
            </a:xfrm>
            <a:prstGeom prst="upArrow">
              <a:avLst/>
            </a:prstGeom>
            <a:grp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181" name="Group 180">
            <a:extLst>
              <a:ext uri="{FF2B5EF4-FFF2-40B4-BE49-F238E27FC236}">
                <a16:creationId xmlns:a16="http://schemas.microsoft.com/office/drawing/2014/main" id="{29BF1672-2FC1-1C55-DD9C-D6C402E6EC0C}"/>
              </a:ext>
            </a:extLst>
          </p:cNvPr>
          <p:cNvGrpSpPr/>
          <p:nvPr/>
        </p:nvGrpSpPr>
        <p:grpSpPr>
          <a:xfrm>
            <a:off x="5083356" y="3842299"/>
            <a:ext cx="2570785" cy="670774"/>
            <a:chOff x="4333520" y="2803030"/>
            <a:chExt cx="3390521" cy="959789"/>
          </a:xfrm>
        </p:grpSpPr>
        <p:cxnSp>
          <p:nvCxnSpPr>
            <p:cNvPr id="182" name="Straight Connector 181">
              <a:extLst>
                <a:ext uri="{FF2B5EF4-FFF2-40B4-BE49-F238E27FC236}">
                  <a16:creationId xmlns:a16="http://schemas.microsoft.com/office/drawing/2014/main" id="{4ADBBA56-4A7F-B53F-C623-2B7CED7714DB}"/>
                </a:ext>
              </a:extLst>
            </p:cNvPr>
            <p:cNvCxnSpPr>
              <a:cxnSpLocks/>
            </p:cNvCxnSpPr>
            <p:nvPr/>
          </p:nvCxnSpPr>
          <p:spPr bwMode="auto">
            <a:xfrm>
              <a:off x="4333520" y="3005314"/>
              <a:ext cx="456201" cy="7575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B7721296-AB7D-D3AA-2800-C519A071FB7A}"/>
                </a:ext>
              </a:extLst>
            </p:cNvPr>
            <p:cNvCxnSpPr>
              <a:cxnSpLocks/>
            </p:cNvCxnSpPr>
            <p:nvPr/>
          </p:nvCxnSpPr>
          <p:spPr bwMode="auto">
            <a:xfrm flipH="1">
              <a:off x="7358611" y="2803030"/>
              <a:ext cx="365430" cy="87999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84" name="TextBox 183">
            <a:extLst>
              <a:ext uri="{FF2B5EF4-FFF2-40B4-BE49-F238E27FC236}">
                <a16:creationId xmlns:a16="http://schemas.microsoft.com/office/drawing/2014/main" id="{A04A8E6B-BD5B-DD2A-0234-98AB8B84AF54}"/>
              </a:ext>
            </a:extLst>
          </p:cNvPr>
          <p:cNvSpPr txBox="1"/>
          <p:nvPr/>
        </p:nvSpPr>
        <p:spPr>
          <a:xfrm>
            <a:off x="1326228" y="5114371"/>
            <a:ext cx="2321112" cy="600164"/>
          </a:xfrm>
          <a:prstGeom prst="rect">
            <a:avLst/>
          </a:prstGeom>
          <a:noFill/>
        </p:spPr>
        <p:txBody>
          <a:bodyPr wrap="square" rtlCol="0">
            <a:spAutoFit/>
          </a:bodyPr>
          <a:lstStyle/>
          <a:p>
            <a:pPr lvl="0" algn="ctr">
              <a:defRPr/>
            </a:pPr>
            <a:r>
              <a:rPr kumimoji="0" lang="en-GB" sz="1100" b="0" i="0" u="none" strike="noStrike" kern="1200" cap="none" spc="0" normalizeH="0" baseline="0" noProof="0">
                <a:ln>
                  <a:noFill/>
                </a:ln>
                <a:solidFill>
                  <a:srgbClr val="000000"/>
                </a:solidFill>
                <a:effectLst/>
                <a:uLnTx/>
                <a:uFillTx/>
                <a:latin typeface="Arial"/>
              </a:rPr>
              <a:t>E.g., Google</a:t>
            </a:r>
            <a:r>
              <a:rPr kumimoji="0" lang="en-GB" sz="1100" b="0" i="0" u="none" strike="noStrike" kern="1200" cap="none" spc="0" normalizeH="0" noProof="0">
                <a:ln>
                  <a:noFill/>
                </a:ln>
                <a:solidFill>
                  <a:srgbClr val="000000"/>
                </a:solidFill>
                <a:effectLst/>
                <a:uLnTx/>
                <a:uFillTx/>
                <a:latin typeface="Arial"/>
              </a:rPr>
              <a:t> </a:t>
            </a:r>
            <a:r>
              <a:rPr kumimoji="0" lang="en-GB" sz="1100" b="0" i="0" u="none" strike="noStrike" kern="1200" cap="none" spc="0" normalizeH="0" baseline="0" noProof="0" err="1">
                <a:ln>
                  <a:noFill/>
                </a:ln>
                <a:solidFill>
                  <a:srgbClr val="000000"/>
                </a:solidFill>
                <a:effectLst/>
                <a:uLnTx/>
                <a:uFillTx/>
                <a:latin typeface="Arial"/>
              </a:rPr>
              <a:t>BigQuery,Big</a:t>
            </a:r>
            <a:r>
              <a:rPr kumimoji="0" lang="en-GB" sz="1100" b="0" i="0" u="none" strike="noStrike" kern="1200" cap="none" spc="0" normalizeH="0" baseline="0" noProof="0">
                <a:ln>
                  <a:noFill/>
                </a:ln>
                <a:solidFill>
                  <a:srgbClr val="000000"/>
                </a:solidFill>
                <a:effectLst/>
                <a:uLnTx/>
                <a:uFillTx/>
                <a:latin typeface="Arial"/>
              </a:rPr>
              <a:t> Query Omi, Big </a:t>
            </a:r>
            <a:r>
              <a:rPr lang="en-GB" sz="1100">
                <a:solidFill>
                  <a:srgbClr val="000000"/>
                </a:solidFill>
              </a:rPr>
              <a:t>Lake &amp; </a:t>
            </a:r>
            <a:r>
              <a:rPr lang="en-GB" sz="1100" err="1">
                <a:solidFill>
                  <a:srgbClr val="000000"/>
                </a:solidFill>
              </a:rPr>
              <a:t>Dataplex</a:t>
            </a:r>
            <a:r>
              <a:rPr lang="en-GB" sz="1100">
                <a:solidFill>
                  <a:srgbClr val="000000"/>
                </a:solidFill>
              </a:rPr>
              <a:t>,</a:t>
            </a:r>
          </a:p>
          <a:p>
            <a:pPr lvl="0" algn="ctr">
              <a:defRPr/>
            </a:pPr>
            <a:r>
              <a:rPr kumimoji="0" lang="en-GB" sz="1100" b="0" i="0" u="none" strike="noStrike" kern="1200" cap="none" spc="0" normalizeH="0" baseline="0" noProof="0">
                <a:ln>
                  <a:noFill/>
                </a:ln>
                <a:solidFill>
                  <a:srgbClr val="000000"/>
                </a:solidFill>
                <a:effectLst/>
                <a:uLnTx/>
                <a:uFillTx/>
                <a:latin typeface="Arial"/>
              </a:rPr>
              <a:t>Microsoft </a:t>
            </a:r>
            <a:r>
              <a:rPr lang="en-GB" sz="1100">
                <a:solidFill>
                  <a:srgbClr val="000000"/>
                </a:solidFill>
              </a:rPr>
              <a:t>Fabric and </a:t>
            </a:r>
            <a:r>
              <a:rPr lang="en-GB" sz="1100" err="1">
                <a:solidFill>
                  <a:srgbClr val="000000"/>
                </a:solidFill>
              </a:rPr>
              <a:t>OneLake</a:t>
            </a:r>
            <a:endParaRPr kumimoji="0" lang="en-GB" sz="1100" b="0" i="0" u="none" strike="noStrike" kern="1200" cap="none" spc="0" normalizeH="0" baseline="0" noProof="0">
              <a:ln>
                <a:noFill/>
              </a:ln>
              <a:solidFill>
                <a:srgbClr val="000000"/>
              </a:solidFill>
              <a:effectLst/>
              <a:uLnTx/>
              <a:uFillTx/>
              <a:latin typeface="Arial"/>
            </a:endParaRPr>
          </a:p>
        </p:txBody>
      </p:sp>
      <p:grpSp>
        <p:nvGrpSpPr>
          <p:cNvPr id="185" name="Group 184">
            <a:extLst>
              <a:ext uri="{FF2B5EF4-FFF2-40B4-BE49-F238E27FC236}">
                <a16:creationId xmlns:a16="http://schemas.microsoft.com/office/drawing/2014/main" id="{CFAFEB81-669A-DB14-CD28-41B47D2FC6EA}"/>
              </a:ext>
            </a:extLst>
          </p:cNvPr>
          <p:cNvGrpSpPr/>
          <p:nvPr/>
        </p:nvGrpSpPr>
        <p:grpSpPr>
          <a:xfrm>
            <a:off x="1882222" y="3906799"/>
            <a:ext cx="8930207" cy="1196042"/>
            <a:chOff x="111652" y="2895321"/>
            <a:chExt cx="11777748" cy="1711378"/>
          </a:xfrm>
        </p:grpSpPr>
        <p:grpSp>
          <p:nvGrpSpPr>
            <p:cNvPr id="186" name="Group 185">
              <a:extLst>
                <a:ext uri="{FF2B5EF4-FFF2-40B4-BE49-F238E27FC236}">
                  <a16:creationId xmlns:a16="http://schemas.microsoft.com/office/drawing/2014/main" id="{D580FD39-4DDC-A5BE-C8A6-FCBC724CF92B}"/>
                </a:ext>
              </a:extLst>
            </p:cNvPr>
            <p:cNvGrpSpPr/>
            <p:nvPr/>
          </p:nvGrpSpPr>
          <p:grpSpPr>
            <a:xfrm>
              <a:off x="111652" y="3002741"/>
              <a:ext cx="4154881" cy="1603958"/>
              <a:chOff x="111652" y="3002741"/>
              <a:chExt cx="4154881" cy="1603958"/>
            </a:xfrm>
          </p:grpSpPr>
          <p:grpSp>
            <p:nvGrpSpPr>
              <p:cNvPr id="240" name="Group 239">
                <a:extLst>
                  <a:ext uri="{FF2B5EF4-FFF2-40B4-BE49-F238E27FC236}">
                    <a16:creationId xmlns:a16="http://schemas.microsoft.com/office/drawing/2014/main" id="{66AABFFB-8316-34F6-1FDA-107F80C4DA46}"/>
                  </a:ext>
                </a:extLst>
              </p:cNvPr>
              <p:cNvGrpSpPr/>
              <p:nvPr/>
            </p:nvGrpSpPr>
            <p:grpSpPr>
              <a:xfrm>
                <a:off x="111652" y="3616716"/>
                <a:ext cx="3858729" cy="989983"/>
                <a:chOff x="4055053" y="3604618"/>
                <a:chExt cx="3858729" cy="989983"/>
              </a:xfrm>
            </p:grpSpPr>
            <p:grpSp>
              <p:nvGrpSpPr>
                <p:cNvPr id="244" name="Group 243">
                  <a:extLst>
                    <a:ext uri="{FF2B5EF4-FFF2-40B4-BE49-F238E27FC236}">
                      <a16:creationId xmlns:a16="http://schemas.microsoft.com/office/drawing/2014/main" id="{E951EABE-A319-6909-993D-EBCF6C7383B8}"/>
                    </a:ext>
                  </a:extLst>
                </p:cNvPr>
                <p:cNvGrpSpPr/>
                <p:nvPr/>
              </p:nvGrpSpPr>
              <p:grpSpPr>
                <a:xfrm>
                  <a:off x="4055053" y="3604618"/>
                  <a:ext cx="3858729" cy="989983"/>
                  <a:chOff x="9025328" y="2495565"/>
                  <a:chExt cx="2685295" cy="717765"/>
                </a:xfrm>
              </p:grpSpPr>
              <p:sp>
                <p:nvSpPr>
                  <p:cNvPr id="289" name="AutoShape 4">
                    <a:extLst>
                      <a:ext uri="{FF2B5EF4-FFF2-40B4-BE49-F238E27FC236}">
                        <a16:creationId xmlns:a16="http://schemas.microsoft.com/office/drawing/2014/main" id="{4AF092B1-A4D0-489C-9DEA-14EDB3E9C46A}"/>
                      </a:ext>
                    </a:extLst>
                  </p:cNvPr>
                  <p:cNvSpPr>
                    <a:spLocks noChangeArrowheads="1"/>
                  </p:cNvSpPr>
                  <p:nvPr/>
                </p:nvSpPr>
                <p:spPr bwMode="auto">
                  <a:xfrm>
                    <a:off x="9252196" y="2495565"/>
                    <a:ext cx="2311534"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290" name="Freeform 289">
                    <a:extLst>
                      <a:ext uri="{FF2B5EF4-FFF2-40B4-BE49-F238E27FC236}">
                        <a16:creationId xmlns:a16="http://schemas.microsoft.com/office/drawing/2014/main" id="{9BCA38A5-108E-78BD-493D-0641003852CF}"/>
                      </a:ext>
                    </a:extLst>
                  </p:cNvPr>
                  <p:cNvSpPr/>
                  <p:nvPr/>
                </p:nvSpPr>
                <p:spPr bwMode="auto">
                  <a:xfrm>
                    <a:off x="9251648" y="2848456"/>
                    <a:ext cx="2312084" cy="6395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91" name="TextBox 290">
                    <a:extLst>
                      <a:ext uri="{FF2B5EF4-FFF2-40B4-BE49-F238E27FC236}">
                        <a16:creationId xmlns:a16="http://schemas.microsoft.com/office/drawing/2014/main" id="{3419BD90-B72B-51C9-AB04-5C05CC03B155}"/>
                      </a:ext>
                    </a:extLst>
                  </p:cNvPr>
                  <p:cNvSpPr txBox="1"/>
                  <p:nvPr/>
                </p:nvSpPr>
                <p:spPr>
                  <a:xfrm>
                    <a:off x="9895540" y="2659197"/>
                    <a:ext cx="989108" cy="20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92" name="TextBox 291">
                    <a:extLst>
                      <a:ext uri="{FF2B5EF4-FFF2-40B4-BE49-F238E27FC236}">
                        <a16:creationId xmlns:a16="http://schemas.microsoft.com/office/drawing/2014/main" id="{50C3A384-3FEB-DC00-5FE0-27ED82694388}"/>
                      </a:ext>
                    </a:extLst>
                  </p:cNvPr>
                  <p:cNvSpPr txBox="1"/>
                  <p:nvPr/>
                </p:nvSpPr>
                <p:spPr>
                  <a:xfrm>
                    <a:off x="9025328" y="2957382"/>
                    <a:ext cx="2685295" cy="255948"/>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245" name="Group 244">
                  <a:extLst>
                    <a:ext uri="{FF2B5EF4-FFF2-40B4-BE49-F238E27FC236}">
                      <a16:creationId xmlns:a16="http://schemas.microsoft.com/office/drawing/2014/main" id="{665381CB-D44A-A210-11DC-E98A445CE77C}"/>
                    </a:ext>
                  </a:extLst>
                </p:cNvPr>
                <p:cNvGrpSpPr/>
                <p:nvPr/>
              </p:nvGrpSpPr>
              <p:grpSpPr bwMode="gray">
                <a:xfrm>
                  <a:off x="4676199" y="3702168"/>
                  <a:ext cx="287798" cy="367203"/>
                  <a:chOff x="2410466" y="1666051"/>
                  <a:chExt cx="415129" cy="360623"/>
                </a:xfrm>
              </p:grpSpPr>
              <p:sp>
                <p:nvSpPr>
                  <p:cNvPr id="280" name="Rectangle 21">
                    <a:extLst>
                      <a:ext uri="{FF2B5EF4-FFF2-40B4-BE49-F238E27FC236}">
                        <a16:creationId xmlns:a16="http://schemas.microsoft.com/office/drawing/2014/main" id="{A8846809-4538-EB53-8EAF-B4D1A5470F32}"/>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1" name="Rectangle 22">
                    <a:extLst>
                      <a:ext uri="{FF2B5EF4-FFF2-40B4-BE49-F238E27FC236}">
                        <a16:creationId xmlns:a16="http://schemas.microsoft.com/office/drawing/2014/main" id="{00935F95-5285-52B0-228B-27973DF33445}"/>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2" name="Line 23">
                    <a:extLst>
                      <a:ext uri="{FF2B5EF4-FFF2-40B4-BE49-F238E27FC236}">
                        <a16:creationId xmlns:a16="http://schemas.microsoft.com/office/drawing/2014/main" id="{21231B98-EEEB-090C-BE95-1CF8809EE75A}"/>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3" name="Line 24">
                    <a:extLst>
                      <a:ext uri="{FF2B5EF4-FFF2-40B4-BE49-F238E27FC236}">
                        <a16:creationId xmlns:a16="http://schemas.microsoft.com/office/drawing/2014/main" id="{3800EFE5-40DE-FD16-6CD5-36A2AAA47E00}"/>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4" name="Line 25">
                    <a:extLst>
                      <a:ext uri="{FF2B5EF4-FFF2-40B4-BE49-F238E27FC236}">
                        <a16:creationId xmlns:a16="http://schemas.microsoft.com/office/drawing/2014/main" id="{B518886C-7014-76ED-C4B3-2A0F39054D7C}"/>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5" name="Line 26">
                    <a:extLst>
                      <a:ext uri="{FF2B5EF4-FFF2-40B4-BE49-F238E27FC236}">
                        <a16:creationId xmlns:a16="http://schemas.microsoft.com/office/drawing/2014/main" id="{A48B4962-FFD1-AF00-1F30-020B1F3E3535}"/>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6" name="Line 27">
                    <a:extLst>
                      <a:ext uri="{FF2B5EF4-FFF2-40B4-BE49-F238E27FC236}">
                        <a16:creationId xmlns:a16="http://schemas.microsoft.com/office/drawing/2014/main" id="{60764051-29FE-F981-B714-B6B636B11AF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7" name="Line 28">
                    <a:extLst>
                      <a:ext uri="{FF2B5EF4-FFF2-40B4-BE49-F238E27FC236}">
                        <a16:creationId xmlns:a16="http://schemas.microsoft.com/office/drawing/2014/main" id="{D0D6D968-8D6C-FED1-E951-1BA057FD3465}"/>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88" name="Line 29">
                    <a:extLst>
                      <a:ext uri="{FF2B5EF4-FFF2-40B4-BE49-F238E27FC236}">
                        <a16:creationId xmlns:a16="http://schemas.microsoft.com/office/drawing/2014/main" id="{2A466CD8-C977-88C8-AEE9-8A394DCBDAE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46" name="Group 245">
                  <a:extLst>
                    <a:ext uri="{FF2B5EF4-FFF2-40B4-BE49-F238E27FC236}">
                      <a16:creationId xmlns:a16="http://schemas.microsoft.com/office/drawing/2014/main" id="{ED353208-5CF3-0575-7476-F03483FC337E}"/>
                    </a:ext>
                  </a:extLst>
                </p:cNvPr>
                <p:cNvGrpSpPr/>
                <p:nvPr/>
              </p:nvGrpSpPr>
              <p:grpSpPr bwMode="gray">
                <a:xfrm>
                  <a:off x="5146525" y="3696162"/>
                  <a:ext cx="287798" cy="367203"/>
                  <a:chOff x="2410466" y="1666051"/>
                  <a:chExt cx="415129" cy="360623"/>
                </a:xfrm>
              </p:grpSpPr>
              <p:sp>
                <p:nvSpPr>
                  <p:cNvPr id="271" name="Rectangle 21">
                    <a:extLst>
                      <a:ext uri="{FF2B5EF4-FFF2-40B4-BE49-F238E27FC236}">
                        <a16:creationId xmlns:a16="http://schemas.microsoft.com/office/drawing/2014/main" id="{F8914CC5-9C0A-2DFD-5618-DC43B777DFB4}"/>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2" name="Rectangle 22">
                    <a:extLst>
                      <a:ext uri="{FF2B5EF4-FFF2-40B4-BE49-F238E27FC236}">
                        <a16:creationId xmlns:a16="http://schemas.microsoft.com/office/drawing/2014/main" id="{56050814-5DE3-0FDA-F75F-F1A2C1FBC809}"/>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3" name="Line 23">
                    <a:extLst>
                      <a:ext uri="{FF2B5EF4-FFF2-40B4-BE49-F238E27FC236}">
                        <a16:creationId xmlns:a16="http://schemas.microsoft.com/office/drawing/2014/main" id="{F81D0F37-5460-42BA-5AB8-C64479B41ECE}"/>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4" name="Line 24">
                    <a:extLst>
                      <a:ext uri="{FF2B5EF4-FFF2-40B4-BE49-F238E27FC236}">
                        <a16:creationId xmlns:a16="http://schemas.microsoft.com/office/drawing/2014/main" id="{BE772559-9293-8542-A346-2DBD0CE97C08}"/>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5" name="Line 25">
                    <a:extLst>
                      <a:ext uri="{FF2B5EF4-FFF2-40B4-BE49-F238E27FC236}">
                        <a16:creationId xmlns:a16="http://schemas.microsoft.com/office/drawing/2014/main" id="{D2310C4A-2952-9935-803A-A31867D909E1}"/>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6" name="Line 26">
                    <a:extLst>
                      <a:ext uri="{FF2B5EF4-FFF2-40B4-BE49-F238E27FC236}">
                        <a16:creationId xmlns:a16="http://schemas.microsoft.com/office/drawing/2014/main" id="{9B12737C-4734-0CFF-DD81-E42BE42D7CB5}"/>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7" name="Line 27">
                    <a:extLst>
                      <a:ext uri="{FF2B5EF4-FFF2-40B4-BE49-F238E27FC236}">
                        <a16:creationId xmlns:a16="http://schemas.microsoft.com/office/drawing/2014/main" id="{8F02819D-8914-B840-4E4A-40FA9E00F990}"/>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8" name="Line 28">
                    <a:extLst>
                      <a:ext uri="{FF2B5EF4-FFF2-40B4-BE49-F238E27FC236}">
                        <a16:creationId xmlns:a16="http://schemas.microsoft.com/office/drawing/2014/main" id="{62D555FA-6970-EC14-0ED0-40EAD89D8CB6}"/>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9" name="Line 29">
                    <a:extLst>
                      <a:ext uri="{FF2B5EF4-FFF2-40B4-BE49-F238E27FC236}">
                        <a16:creationId xmlns:a16="http://schemas.microsoft.com/office/drawing/2014/main" id="{CA18A1E8-7DC7-9DF9-AC09-4E48CC6D786E}"/>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47" name="Group 246">
                  <a:extLst>
                    <a:ext uri="{FF2B5EF4-FFF2-40B4-BE49-F238E27FC236}">
                      <a16:creationId xmlns:a16="http://schemas.microsoft.com/office/drawing/2014/main" id="{1406C0FC-CD94-F91C-9A17-04F5D1001F1C}"/>
                    </a:ext>
                  </a:extLst>
                </p:cNvPr>
                <p:cNvGrpSpPr/>
                <p:nvPr/>
              </p:nvGrpSpPr>
              <p:grpSpPr bwMode="gray">
                <a:xfrm>
                  <a:off x="6702871" y="3676179"/>
                  <a:ext cx="287798" cy="367203"/>
                  <a:chOff x="2410466" y="1666051"/>
                  <a:chExt cx="415129" cy="360623"/>
                </a:xfrm>
              </p:grpSpPr>
              <p:sp>
                <p:nvSpPr>
                  <p:cNvPr id="262" name="Rectangle 21">
                    <a:extLst>
                      <a:ext uri="{FF2B5EF4-FFF2-40B4-BE49-F238E27FC236}">
                        <a16:creationId xmlns:a16="http://schemas.microsoft.com/office/drawing/2014/main" id="{63AFD4D6-8858-8C70-9A50-843AA5DDADA6}"/>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3" name="Rectangle 22">
                    <a:extLst>
                      <a:ext uri="{FF2B5EF4-FFF2-40B4-BE49-F238E27FC236}">
                        <a16:creationId xmlns:a16="http://schemas.microsoft.com/office/drawing/2014/main" id="{3F9D351B-7F67-6B2B-4B0B-7D915EAFFD9C}"/>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4" name="Line 23">
                    <a:extLst>
                      <a:ext uri="{FF2B5EF4-FFF2-40B4-BE49-F238E27FC236}">
                        <a16:creationId xmlns:a16="http://schemas.microsoft.com/office/drawing/2014/main" id="{BA759872-60C6-1C94-0C58-04820987E695}"/>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5" name="Line 24">
                    <a:extLst>
                      <a:ext uri="{FF2B5EF4-FFF2-40B4-BE49-F238E27FC236}">
                        <a16:creationId xmlns:a16="http://schemas.microsoft.com/office/drawing/2014/main" id="{4ABFDDD0-F66E-010D-10A5-B9F0B1CDF3D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6" name="Line 25">
                    <a:extLst>
                      <a:ext uri="{FF2B5EF4-FFF2-40B4-BE49-F238E27FC236}">
                        <a16:creationId xmlns:a16="http://schemas.microsoft.com/office/drawing/2014/main" id="{D1F1110D-687D-2D2A-D982-E0FD5ADBBA86}"/>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7" name="Line 26">
                    <a:extLst>
                      <a:ext uri="{FF2B5EF4-FFF2-40B4-BE49-F238E27FC236}">
                        <a16:creationId xmlns:a16="http://schemas.microsoft.com/office/drawing/2014/main" id="{95D45BA5-4A6E-C073-310C-6134ADE3E8D1}"/>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8" name="Line 27">
                    <a:extLst>
                      <a:ext uri="{FF2B5EF4-FFF2-40B4-BE49-F238E27FC236}">
                        <a16:creationId xmlns:a16="http://schemas.microsoft.com/office/drawing/2014/main" id="{AE39A51B-C970-1588-3786-99AB8F195BD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9" name="Line 28">
                    <a:extLst>
                      <a:ext uri="{FF2B5EF4-FFF2-40B4-BE49-F238E27FC236}">
                        <a16:creationId xmlns:a16="http://schemas.microsoft.com/office/drawing/2014/main" id="{0ECDE374-63F2-8FBD-C262-2F798D9E1F39}"/>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70" name="Line 29">
                    <a:extLst>
                      <a:ext uri="{FF2B5EF4-FFF2-40B4-BE49-F238E27FC236}">
                        <a16:creationId xmlns:a16="http://schemas.microsoft.com/office/drawing/2014/main" id="{FCB61C26-FF1A-4059-189B-843F5FDCB67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248" name="Group 247">
                  <a:extLst>
                    <a:ext uri="{FF2B5EF4-FFF2-40B4-BE49-F238E27FC236}">
                      <a16:creationId xmlns:a16="http://schemas.microsoft.com/office/drawing/2014/main" id="{8D9E327B-F778-81EB-20DF-7B53A688A2DA}"/>
                    </a:ext>
                  </a:extLst>
                </p:cNvPr>
                <p:cNvGrpSpPr/>
                <p:nvPr/>
              </p:nvGrpSpPr>
              <p:grpSpPr bwMode="gray">
                <a:xfrm>
                  <a:off x="7212541" y="3670931"/>
                  <a:ext cx="287798" cy="367203"/>
                  <a:chOff x="2410466" y="1666051"/>
                  <a:chExt cx="415129" cy="360623"/>
                </a:xfrm>
              </p:grpSpPr>
              <p:sp>
                <p:nvSpPr>
                  <p:cNvPr id="253" name="Rectangle 21">
                    <a:extLst>
                      <a:ext uri="{FF2B5EF4-FFF2-40B4-BE49-F238E27FC236}">
                        <a16:creationId xmlns:a16="http://schemas.microsoft.com/office/drawing/2014/main" id="{8F93EA2D-D352-622B-5FF2-EE94AEBA5DAD}"/>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4" name="Rectangle 22">
                    <a:extLst>
                      <a:ext uri="{FF2B5EF4-FFF2-40B4-BE49-F238E27FC236}">
                        <a16:creationId xmlns:a16="http://schemas.microsoft.com/office/drawing/2014/main" id="{89F14378-AA78-4E5A-39E5-5CD97E0B4813}"/>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5" name="Line 23">
                    <a:extLst>
                      <a:ext uri="{FF2B5EF4-FFF2-40B4-BE49-F238E27FC236}">
                        <a16:creationId xmlns:a16="http://schemas.microsoft.com/office/drawing/2014/main" id="{656DB067-F281-B859-5DAC-E233ABB64D99}"/>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6" name="Line 24">
                    <a:extLst>
                      <a:ext uri="{FF2B5EF4-FFF2-40B4-BE49-F238E27FC236}">
                        <a16:creationId xmlns:a16="http://schemas.microsoft.com/office/drawing/2014/main" id="{E1AFA797-98ED-33E7-66DD-9058341A7F5F}"/>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7" name="Line 25">
                    <a:extLst>
                      <a:ext uri="{FF2B5EF4-FFF2-40B4-BE49-F238E27FC236}">
                        <a16:creationId xmlns:a16="http://schemas.microsoft.com/office/drawing/2014/main" id="{84514ACC-B7AD-979C-7BC1-7FAED8A50E1D}"/>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8" name="Line 26">
                    <a:extLst>
                      <a:ext uri="{FF2B5EF4-FFF2-40B4-BE49-F238E27FC236}">
                        <a16:creationId xmlns:a16="http://schemas.microsoft.com/office/drawing/2014/main" id="{C77BAEC5-CEE2-54A2-44B9-935CCA453EF6}"/>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9" name="Line 27">
                    <a:extLst>
                      <a:ext uri="{FF2B5EF4-FFF2-40B4-BE49-F238E27FC236}">
                        <a16:creationId xmlns:a16="http://schemas.microsoft.com/office/drawing/2014/main" id="{CDE33B15-BE1C-1AB9-99FF-5FBE5331850C}"/>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0" name="Line 28">
                    <a:extLst>
                      <a:ext uri="{FF2B5EF4-FFF2-40B4-BE49-F238E27FC236}">
                        <a16:creationId xmlns:a16="http://schemas.microsoft.com/office/drawing/2014/main" id="{A9E46043-E2E5-8F1C-5AD7-0B845F1EEB68}"/>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61" name="Line 29">
                    <a:extLst>
                      <a:ext uri="{FF2B5EF4-FFF2-40B4-BE49-F238E27FC236}">
                        <a16:creationId xmlns:a16="http://schemas.microsoft.com/office/drawing/2014/main" id="{8BAB426C-1B80-E31F-578E-6745833E90CD}"/>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49" name="Can 248">
                  <a:extLst>
                    <a:ext uri="{FF2B5EF4-FFF2-40B4-BE49-F238E27FC236}">
                      <a16:creationId xmlns:a16="http://schemas.microsoft.com/office/drawing/2014/main" id="{131D34ED-E90D-0F10-9ECC-56948998D74B}"/>
                    </a:ext>
                  </a:extLst>
                </p:cNvPr>
                <p:cNvSpPr/>
                <p:nvPr/>
              </p:nvSpPr>
              <p:spPr bwMode="auto">
                <a:xfrm>
                  <a:off x="4482161" y="422493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250" name="Can 249">
                  <a:extLst>
                    <a:ext uri="{FF2B5EF4-FFF2-40B4-BE49-F238E27FC236}">
                      <a16:creationId xmlns:a16="http://schemas.microsoft.com/office/drawing/2014/main" id="{657FD7A8-4A55-CEDE-418D-9ACCD8717BE9}"/>
                    </a:ext>
                  </a:extLst>
                </p:cNvPr>
                <p:cNvSpPr/>
                <p:nvPr/>
              </p:nvSpPr>
              <p:spPr bwMode="auto">
                <a:xfrm>
                  <a:off x="7325226" y="423431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251" name="Can 250">
                  <a:extLst>
                    <a:ext uri="{FF2B5EF4-FFF2-40B4-BE49-F238E27FC236}">
                      <a16:creationId xmlns:a16="http://schemas.microsoft.com/office/drawing/2014/main" id="{6129E1BE-8CB6-D320-7E87-AC25FB0895BA}"/>
                    </a:ext>
                  </a:extLst>
                </p:cNvPr>
                <p:cNvSpPr/>
                <p:nvPr/>
              </p:nvSpPr>
              <p:spPr bwMode="auto">
                <a:xfrm>
                  <a:off x="4717478" y="4229474"/>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252" name="Can 251">
                  <a:extLst>
                    <a:ext uri="{FF2B5EF4-FFF2-40B4-BE49-F238E27FC236}">
                      <a16:creationId xmlns:a16="http://schemas.microsoft.com/office/drawing/2014/main" id="{F1ACAF42-B788-1FB9-C1F0-A78E2529A5E5}"/>
                    </a:ext>
                  </a:extLst>
                </p:cNvPr>
                <p:cNvSpPr/>
                <p:nvPr/>
              </p:nvSpPr>
              <p:spPr bwMode="auto">
                <a:xfrm>
                  <a:off x="7091294" y="4237875"/>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grpSp>
          <p:pic>
            <p:nvPicPr>
              <p:cNvPr id="241" name="Picture 240">
                <a:extLst>
                  <a:ext uri="{FF2B5EF4-FFF2-40B4-BE49-F238E27FC236}">
                    <a16:creationId xmlns:a16="http://schemas.microsoft.com/office/drawing/2014/main" id="{ADF69521-E92C-E417-8A3A-C0466C1FB88F}"/>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152185" y="4183382"/>
                <a:ext cx="246042" cy="264583"/>
              </a:xfrm>
              <a:prstGeom prst="rect">
                <a:avLst/>
              </a:prstGeom>
            </p:spPr>
          </p:pic>
          <p:cxnSp>
            <p:nvCxnSpPr>
              <p:cNvPr id="242" name="Straight Connector 241">
                <a:extLst>
                  <a:ext uri="{FF2B5EF4-FFF2-40B4-BE49-F238E27FC236}">
                    <a16:creationId xmlns:a16="http://schemas.microsoft.com/office/drawing/2014/main" id="{DA79D7A8-3F3B-79AB-6450-BBE5A9A3B371}"/>
                  </a:ext>
                </a:extLst>
              </p:cNvPr>
              <p:cNvCxnSpPr>
                <a:cxnSpLocks/>
                <a:stCxn id="77" idx="1"/>
              </p:cNvCxnSpPr>
              <p:nvPr/>
            </p:nvCxnSpPr>
            <p:spPr bwMode="auto">
              <a:xfrm flipH="1">
                <a:off x="3451495" y="3002741"/>
                <a:ext cx="815038" cy="75235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3" name="TextBox 242">
                <a:extLst>
                  <a:ext uri="{FF2B5EF4-FFF2-40B4-BE49-F238E27FC236}">
                    <a16:creationId xmlns:a16="http://schemas.microsoft.com/office/drawing/2014/main" id="{CD5004BD-A12A-3DBC-231D-0D7756893221}"/>
                  </a:ext>
                </a:extLst>
              </p:cNvPr>
              <p:cNvSpPr txBox="1"/>
              <p:nvPr/>
            </p:nvSpPr>
            <p:spPr>
              <a:xfrm>
                <a:off x="1520395" y="3571074"/>
                <a:ext cx="1024539" cy="307777"/>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rPr>
                  <a:t>CSP </a:t>
                </a:r>
                <a:r>
                  <a:rPr lang="en-US" sz="1400">
                    <a:solidFill>
                      <a:srgbClr val="000000"/>
                    </a:solidFill>
                    <a:latin typeface="Arial" charset="0"/>
                  </a:rPr>
                  <a:t>2</a:t>
                </a:r>
                <a:endParaRPr kumimoji="0" lang="en-US" sz="1400" b="0" i="0" u="none" strike="noStrike" kern="1200" cap="none" spc="0" normalizeH="0" baseline="0" noProof="0">
                  <a:ln>
                    <a:noFill/>
                  </a:ln>
                  <a:solidFill>
                    <a:srgbClr val="000000"/>
                  </a:solidFill>
                  <a:effectLst/>
                  <a:uLnTx/>
                  <a:uFillTx/>
                  <a:latin typeface="Arial" charset="0"/>
                </a:endParaRPr>
              </a:p>
            </p:txBody>
          </p:sp>
        </p:grpSp>
        <p:grpSp>
          <p:nvGrpSpPr>
            <p:cNvPr id="187" name="Group 186">
              <a:extLst>
                <a:ext uri="{FF2B5EF4-FFF2-40B4-BE49-F238E27FC236}">
                  <a16:creationId xmlns:a16="http://schemas.microsoft.com/office/drawing/2014/main" id="{A6982E85-47CD-54A2-3D43-EC5F202A40BC}"/>
                </a:ext>
              </a:extLst>
            </p:cNvPr>
            <p:cNvGrpSpPr/>
            <p:nvPr/>
          </p:nvGrpSpPr>
          <p:grpSpPr>
            <a:xfrm>
              <a:off x="7832186" y="2895321"/>
              <a:ext cx="4057214" cy="1711377"/>
              <a:chOff x="7832186" y="2895321"/>
              <a:chExt cx="4057214" cy="1711377"/>
            </a:xfrm>
          </p:grpSpPr>
          <p:grpSp>
            <p:nvGrpSpPr>
              <p:cNvPr id="188" name="Group 187">
                <a:extLst>
                  <a:ext uri="{FF2B5EF4-FFF2-40B4-BE49-F238E27FC236}">
                    <a16:creationId xmlns:a16="http://schemas.microsoft.com/office/drawing/2014/main" id="{ABF4BB54-675F-DB46-A5A4-65EF991DDF95}"/>
                  </a:ext>
                </a:extLst>
              </p:cNvPr>
              <p:cNvGrpSpPr/>
              <p:nvPr/>
            </p:nvGrpSpPr>
            <p:grpSpPr>
              <a:xfrm>
                <a:off x="7944491" y="3616714"/>
                <a:ext cx="3858729" cy="989984"/>
                <a:chOff x="9025328" y="2495565"/>
                <a:chExt cx="2685295" cy="717766"/>
              </a:xfrm>
            </p:grpSpPr>
            <p:sp>
              <p:nvSpPr>
                <p:cNvPr id="236" name="AutoShape 4">
                  <a:extLst>
                    <a:ext uri="{FF2B5EF4-FFF2-40B4-BE49-F238E27FC236}">
                      <a16:creationId xmlns:a16="http://schemas.microsoft.com/office/drawing/2014/main" id="{AC44A14C-E03B-937E-9CEB-E75BB834DBC7}"/>
                    </a:ext>
                  </a:extLst>
                </p:cNvPr>
                <p:cNvSpPr>
                  <a:spLocks noChangeArrowheads="1"/>
                </p:cNvSpPr>
                <p:nvPr/>
              </p:nvSpPr>
              <p:spPr bwMode="auto">
                <a:xfrm>
                  <a:off x="9252196" y="2495565"/>
                  <a:ext cx="2311534" cy="688219"/>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237" name="Freeform 236">
                  <a:extLst>
                    <a:ext uri="{FF2B5EF4-FFF2-40B4-BE49-F238E27FC236}">
                      <a16:creationId xmlns:a16="http://schemas.microsoft.com/office/drawing/2014/main" id="{DECEC912-D7D4-A892-5991-0336B7F9142A}"/>
                    </a:ext>
                  </a:extLst>
                </p:cNvPr>
                <p:cNvSpPr/>
                <p:nvPr/>
              </p:nvSpPr>
              <p:spPr bwMode="auto">
                <a:xfrm>
                  <a:off x="9251648" y="2848456"/>
                  <a:ext cx="2312084" cy="63959"/>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solidFill>
                  <a:schemeClr val="bg1">
                    <a:lumMod val="9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38" name="TextBox 237">
                  <a:extLst>
                    <a:ext uri="{FF2B5EF4-FFF2-40B4-BE49-F238E27FC236}">
                      <a16:creationId xmlns:a16="http://schemas.microsoft.com/office/drawing/2014/main" id="{E8B692A1-B06F-5C58-0CAF-A79DB97B7D27}"/>
                    </a:ext>
                  </a:extLst>
                </p:cNvPr>
                <p:cNvSpPr txBox="1"/>
                <p:nvPr/>
              </p:nvSpPr>
              <p:spPr>
                <a:xfrm>
                  <a:off x="9967609" y="2692568"/>
                  <a:ext cx="989108" cy="20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39" name="TextBox 238">
                  <a:extLst>
                    <a:ext uri="{FF2B5EF4-FFF2-40B4-BE49-F238E27FC236}">
                      <a16:creationId xmlns:a16="http://schemas.microsoft.com/office/drawing/2014/main" id="{F6E21DD3-3F63-3711-3C67-F84CED1B46BB}"/>
                    </a:ext>
                  </a:extLst>
                </p:cNvPr>
                <p:cNvSpPr txBox="1"/>
                <p:nvPr/>
              </p:nvSpPr>
              <p:spPr>
                <a:xfrm>
                  <a:off x="9025328" y="2957383"/>
                  <a:ext cx="2685295" cy="255948"/>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mn-ea"/>
                      <a:cs typeface="+mn-cs"/>
                    </a:rPr>
                    <a:t>Cloud storage (data lake)</a:t>
                  </a:r>
                </a:p>
              </p:txBody>
            </p:sp>
          </p:grpSp>
          <p:grpSp>
            <p:nvGrpSpPr>
              <p:cNvPr id="189" name="Group 188">
                <a:extLst>
                  <a:ext uri="{FF2B5EF4-FFF2-40B4-BE49-F238E27FC236}">
                    <a16:creationId xmlns:a16="http://schemas.microsoft.com/office/drawing/2014/main" id="{F5BD387E-4A5F-7BC0-38F1-267C931244FC}"/>
                  </a:ext>
                </a:extLst>
              </p:cNvPr>
              <p:cNvGrpSpPr/>
              <p:nvPr/>
            </p:nvGrpSpPr>
            <p:grpSpPr bwMode="gray">
              <a:xfrm>
                <a:off x="8565637" y="3714266"/>
                <a:ext cx="287798" cy="367203"/>
                <a:chOff x="2410466" y="1666051"/>
                <a:chExt cx="415129" cy="360623"/>
              </a:xfrm>
            </p:grpSpPr>
            <p:sp>
              <p:nvSpPr>
                <p:cNvPr id="227" name="Rectangle 21">
                  <a:extLst>
                    <a:ext uri="{FF2B5EF4-FFF2-40B4-BE49-F238E27FC236}">
                      <a16:creationId xmlns:a16="http://schemas.microsoft.com/office/drawing/2014/main" id="{DEE6F593-6EA7-087F-B88D-D7CF51DACF09}"/>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8" name="Rectangle 22">
                  <a:extLst>
                    <a:ext uri="{FF2B5EF4-FFF2-40B4-BE49-F238E27FC236}">
                      <a16:creationId xmlns:a16="http://schemas.microsoft.com/office/drawing/2014/main" id="{D44EF9A2-FD5E-5AEB-5065-446F0404A0F9}"/>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9" name="Line 23">
                  <a:extLst>
                    <a:ext uri="{FF2B5EF4-FFF2-40B4-BE49-F238E27FC236}">
                      <a16:creationId xmlns:a16="http://schemas.microsoft.com/office/drawing/2014/main" id="{274BEF6F-90E2-2A4A-6293-C03BE0AD61C7}"/>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0" name="Line 24">
                  <a:extLst>
                    <a:ext uri="{FF2B5EF4-FFF2-40B4-BE49-F238E27FC236}">
                      <a16:creationId xmlns:a16="http://schemas.microsoft.com/office/drawing/2014/main" id="{2D8C3BFD-C5CF-A4D1-90B1-16AC0A95BEA7}"/>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1" name="Line 25">
                  <a:extLst>
                    <a:ext uri="{FF2B5EF4-FFF2-40B4-BE49-F238E27FC236}">
                      <a16:creationId xmlns:a16="http://schemas.microsoft.com/office/drawing/2014/main" id="{2DB6DEA7-4C1E-5341-393C-BC3200A6007F}"/>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2" name="Line 26">
                  <a:extLst>
                    <a:ext uri="{FF2B5EF4-FFF2-40B4-BE49-F238E27FC236}">
                      <a16:creationId xmlns:a16="http://schemas.microsoft.com/office/drawing/2014/main" id="{FDD22126-933C-811F-7C97-A74FE8DC95D3}"/>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3" name="Line 27">
                  <a:extLst>
                    <a:ext uri="{FF2B5EF4-FFF2-40B4-BE49-F238E27FC236}">
                      <a16:creationId xmlns:a16="http://schemas.microsoft.com/office/drawing/2014/main" id="{F6A729B3-0FAE-74D7-CCCE-2520DAB904AE}"/>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4" name="Line 28">
                  <a:extLst>
                    <a:ext uri="{FF2B5EF4-FFF2-40B4-BE49-F238E27FC236}">
                      <a16:creationId xmlns:a16="http://schemas.microsoft.com/office/drawing/2014/main" id="{9ED99B6F-BF1C-BC29-AE98-E27D38D89E2F}"/>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35" name="Line 29">
                  <a:extLst>
                    <a:ext uri="{FF2B5EF4-FFF2-40B4-BE49-F238E27FC236}">
                      <a16:creationId xmlns:a16="http://schemas.microsoft.com/office/drawing/2014/main" id="{FDA5A51D-95F8-1CA1-CA03-221503B174B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90" name="Group 189">
                <a:extLst>
                  <a:ext uri="{FF2B5EF4-FFF2-40B4-BE49-F238E27FC236}">
                    <a16:creationId xmlns:a16="http://schemas.microsoft.com/office/drawing/2014/main" id="{C6D2C91F-4F45-8A62-6598-E5C13E429BA8}"/>
                  </a:ext>
                </a:extLst>
              </p:cNvPr>
              <p:cNvGrpSpPr/>
              <p:nvPr/>
            </p:nvGrpSpPr>
            <p:grpSpPr bwMode="gray">
              <a:xfrm>
                <a:off x="9035963" y="3708260"/>
                <a:ext cx="287798" cy="367203"/>
                <a:chOff x="2410466" y="1666051"/>
                <a:chExt cx="415129" cy="360623"/>
              </a:xfrm>
            </p:grpSpPr>
            <p:sp>
              <p:nvSpPr>
                <p:cNvPr id="218" name="Rectangle 21">
                  <a:extLst>
                    <a:ext uri="{FF2B5EF4-FFF2-40B4-BE49-F238E27FC236}">
                      <a16:creationId xmlns:a16="http://schemas.microsoft.com/office/drawing/2014/main" id="{23D1190C-595C-708A-7D14-8DD4D21672C7}"/>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9" name="Rectangle 22">
                  <a:extLst>
                    <a:ext uri="{FF2B5EF4-FFF2-40B4-BE49-F238E27FC236}">
                      <a16:creationId xmlns:a16="http://schemas.microsoft.com/office/drawing/2014/main" id="{39CAD293-29B3-2AB3-1ACC-A582920E6EF1}"/>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0" name="Line 23">
                  <a:extLst>
                    <a:ext uri="{FF2B5EF4-FFF2-40B4-BE49-F238E27FC236}">
                      <a16:creationId xmlns:a16="http://schemas.microsoft.com/office/drawing/2014/main" id="{64F29CF5-5F69-F744-205F-ECF016B52392}"/>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1" name="Line 24">
                  <a:extLst>
                    <a:ext uri="{FF2B5EF4-FFF2-40B4-BE49-F238E27FC236}">
                      <a16:creationId xmlns:a16="http://schemas.microsoft.com/office/drawing/2014/main" id="{EAEC0662-E392-C4FF-3E0A-98FA3FB8DD31}"/>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2" name="Line 25">
                  <a:extLst>
                    <a:ext uri="{FF2B5EF4-FFF2-40B4-BE49-F238E27FC236}">
                      <a16:creationId xmlns:a16="http://schemas.microsoft.com/office/drawing/2014/main" id="{F1EB18DD-7675-778D-A7CA-B0F45AEFB905}"/>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3" name="Line 26">
                  <a:extLst>
                    <a:ext uri="{FF2B5EF4-FFF2-40B4-BE49-F238E27FC236}">
                      <a16:creationId xmlns:a16="http://schemas.microsoft.com/office/drawing/2014/main" id="{AA2634FD-6D45-36C5-B7C7-136D3F2CC464}"/>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4" name="Line 27">
                  <a:extLst>
                    <a:ext uri="{FF2B5EF4-FFF2-40B4-BE49-F238E27FC236}">
                      <a16:creationId xmlns:a16="http://schemas.microsoft.com/office/drawing/2014/main" id="{BC10C7E9-74A0-E30D-985B-855A2F0B0C0D}"/>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5" name="Line 28">
                  <a:extLst>
                    <a:ext uri="{FF2B5EF4-FFF2-40B4-BE49-F238E27FC236}">
                      <a16:creationId xmlns:a16="http://schemas.microsoft.com/office/drawing/2014/main" id="{2EDA4FCD-557D-EA80-7151-C7A8D3328586}"/>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26" name="Line 29">
                  <a:extLst>
                    <a:ext uri="{FF2B5EF4-FFF2-40B4-BE49-F238E27FC236}">
                      <a16:creationId xmlns:a16="http://schemas.microsoft.com/office/drawing/2014/main" id="{7AE0543D-FA72-D183-9F2E-9EC8457B988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91" name="Group 190">
                <a:extLst>
                  <a:ext uri="{FF2B5EF4-FFF2-40B4-BE49-F238E27FC236}">
                    <a16:creationId xmlns:a16="http://schemas.microsoft.com/office/drawing/2014/main" id="{F6CD067A-4D67-D212-28A2-25D49A5C2D0F}"/>
                  </a:ext>
                </a:extLst>
              </p:cNvPr>
              <p:cNvGrpSpPr/>
              <p:nvPr/>
            </p:nvGrpSpPr>
            <p:grpSpPr bwMode="gray">
              <a:xfrm>
                <a:off x="10592309" y="3688277"/>
                <a:ext cx="287798" cy="367203"/>
                <a:chOff x="2410466" y="1666051"/>
                <a:chExt cx="415129" cy="360623"/>
              </a:xfrm>
            </p:grpSpPr>
            <p:sp>
              <p:nvSpPr>
                <p:cNvPr id="209" name="Rectangle 21">
                  <a:extLst>
                    <a:ext uri="{FF2B5EF4-FFF2-40B4-BE49-F238E27FC236}">
                      <a16:creationId xmlns:a16="http://schemas.microsoft.com/office/drawing/2014/main" id="{6633F7C4-7A42-2C27-4386-FFACF3941BD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0" name="Rectangle 22">
                  <a:extLst>
                    <a:ext uri="{FF2B5EF4-FFF2-40B4-BE49-F238E27FC236}">
                      <a16:creationId xmlns:a16="http://schemas.microsoft.com/office/drawing/2014/main" id="{5DC292CE-61B4-44C9-1A85-B76FED63E390}"/>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1" name="Line 23">
                  <a:extLst>
                    <a:ext uri="{FF2B5EF4-FFF2-40B4-BE49-F238E27FC236}">
                      <a16:creationId xmlns:a16="http://schemas.microsoft.com/office/drawing/2014/main" id="{33150866-240E-5620-2439-90B69F14A06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2" name="Line 24">
                  <a:extLst>
                    <a:ext uri="{FF2B5EF4-FFF2-40B4-BE49-F238E27FC236}">
                      <a16:creationId xmlns:a16="http://schemas.microsoft.com/office/drawing/2014/main" id="{51C2E32E-F9E6-A6EA-2CD1-CFF3721D1296}"/>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3" name="Line 25">
                  <a:extLst>
                    <a:ext uri="{FF2B5EF4-FFF2-40B4-BE49-F238E27FC236}">
                      <a16:creationId xmlns:a16="http://schemas.microsoft.com/office/drawing/2014/main" id="{6645044F-E113-C81A-C363-A289834B3243}"/>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4" name="Line 26">
                  <a:extLst>
                    <a:ext uri="{FF2B5EF4-FFF2-40B4-BE49-F238E27FC236}">
                      <a16:creationId xmlns:a16="http://schemas.microsoft.com/office/drawing/2014/main" id="{ADEC03CB-F1B6-6E80-371B-85E497DCF5C8}"/>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5" name="Line 27">
                  <a:extLst>
                    <a:ext uri="{FF2B5EF4-FFF2-40B4-BE49-F238E27FC236}">
                      <a16:creationId xmlns:a16="http://schemas.microsoft.com/office/drawing/2014/main" id="{BAB2D7B5-3496-31E0-63C2-4701463B381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6" name="Line 28">
                  <a:extLst>
                    <a:ext uri="{FF2B5EF4-FFF2-40B4-BE49-F238E27FC236}">
                      <a16:creationId xmlns:a16="http://schemas.microsoft.com/office/drawing/2014/main" id="{4497C31A-1AB5-8597-0298-0BDA338A2BF5}"/>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17" name="Line 29">
                  <a:extLst>
                    <a:ext uri="{FF2B5EF4-FFF2-40B4-BE49-F238E27FC236}">
                      <a16:creationId xmlns:a16="http://schemas.microsoft.com/office/drawing/2014/main" id="{23EA8731-CD3B-7A95-43D3-6D85791B4BE8}"/>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192" name="Group 191">
                <a:extLst>
                  <a:ext uri="{FF2B5EF4-FFF2-40B4-BE49-F238E27FC236}">
                    <a16:creationId xmlns:a16="http://schemas.microsoft.com/office/drawing/2014/main" id="{FD4C905F-AB28-BC2F-CE30-687167FD9448}"/>
                  </a:ext>
                </a:extLst>
              </p:cNvPr>
              <p:cNvGrpSpPr/>
              <p:nvPr/>
            </p:nvGrpSpPr>
            <p:grpSpPr bwMode="gray">
              <a:xfrm>
                <a:off x="11101979" y="3683029"/>
                <a:ext cx="287798" cy="367203"/>
                <a:chOff x="2410466" y="1666051"/>
                <a:chExt cx="415129" cy="360623"/>
              </a:xfrm>
            </p:grpSpPr>
            <p:sp>
              <p:nvSpPr>
                <p:cNvPr id="200" name="Rectangle 21">
                  <a:extLst>
                    <a:ext uri="{FF2B5EF4-FFF2-40B4-BE49-F238E27FC236}">
                      <a16:creationId xmlns:a16="http://schemas.microsoft.com/office/drawing/2014/main" id="{AA4C111B-5DCF-8A43-8977-B920C74D341C}"/>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1" name="Rectangle 22">
                  <a:extLst>
                    <a:ext uri="{FF2B5EF4-FFF2-40B4-BE49-F238E27FC236}">
                      <a16:creationId xmlns:a16="http://schemas.microsoft.com/office/drawing/2014/main" id="{27D857D3-AD16-B013-2D88-36B2CCC0E5AC}"/>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2" name="Line 23">
                  <a:extLst>
                    <a:ext uri="{FF2B5EF4-FFF2-40B4-BE49-F238E27FC236}">
                      <a16:creationId xmlns:a16="http://schemas.microsoft.com/office/drawing/2014/main" id="{ADA58A16-5435-FC43-84B8-CEF1BE9CB147}"/>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3" name="Line 24">
                  <a:extLst>
                    <a:ext uri="{FF2B5EF4-FFF2-40B4-BE49-F238E27FC236}">
                      <a16:creationId xmlns:a16="http://schemas.microsoft.com/office/drawing/2014/main" id="{A231503D-EA1F-A175-5C95-8C568D80FFC5}"/>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4" name="Line 25">
                  <a:extLst>
                    <a:ext uri="{FF2B5EF4-FFF2-40B4-BE49-F238E27FC236}">
                      <a16:creationId xmlns:a16="http://schemas.microsoft.com/office/drawing/2014/main" id="{3F91F801-2DCE-ED95-871B-08BAE7B00959}"/>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5" name="Line 26">
                  <a:extLst>
                    <a:ext uri="{FF2B5EF4-FFF2-40B4-BE49-F238E27FC236}">
                      <a16:creationId xmlns:a16="http://schemas.microsoft.com/office/drawing/2014/main" id="{83577281-9A0C-C8F7-128A-23837C8A2BEE}"/>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6" name="Line 27">
                  <a:extLst>
                    <a:ext uri="{FF2B5EF4-FFF2-40B4-BE49-F238E27FC236}">
                      <a16:creationId xmlns:a16="http://schemas.microsoft.com/office/drawing/2014/main" id="{7A607C43-1832-80A4-21CF-50544B4D0FC3}"/>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7" name="Line 28">
                  <a:extLst>
                    <a:ext uri="{FF2B5EF4-FFF2-40B4-BE49-F238E27FC236}">
                      <a16:creationId xmlns:a16="http://schemas.microsoft.com/office/drawing/2014/main" id="{9E647099-B33A-B523-F603-1D56620E0CBA}"/>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08" name="Line 29">
                  <a:extLst>
                    <a:ext uri="{FF2B5EF4-FFF2-40B4-BE49-F238E27FC236}">
                      <a16:creationId xmlns:a16="http://schemas.microsoft.com/office/drawing/2014/main" id="{4D447414-D4FE-1B84-D8C0-1467DD775C0A}"/>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93" name="Can 192">
                <a:extLst>
                  <a:ext uri="{FF2B5EF4-FFF2-40B4-BE49-F238E27FC236}">
                    <a16:creationId xmlns:a16="http://schemas.microsoft.com/office/drawing/2014/main" id="{1EC3DBDA-D6B5-D132-5669-9A7B7D71E64C}"/>
                  </a:ext>
                </a:extLst>
              </p:cNvPr>
              <p:cNvSpPr/>
              <p:nvPr/>
            </p:nvSpPr>
            <p:spPr bwMode="auto">
              <a:xfrm>
                <a:off x="8371599" y="4237031"/>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94" name="Can 193">
                <a:extLst>
                  <a:ext uri="{FF2B5EF4-FFF2-40B4-BE49-F238E27FC236}">
                    <a16:creationId xmlns:a16="http://schemas.microsoft.com/office/drawing/2014/main" id="{F93A2C0F-559C-244C-CEE2-0B9B6E72945D}"/>
                  </a:ext>
                </a:extLst>
              </p:cNvPr>
              <p:cNvSpPr/>
              <p:nvPr/>
            </p:nvSpPr>
            <p:spPr bwMode="auto">
              <a:xfrm>
                <a:off x="11214664" y="4246412"/>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95" name="Can 194">
                <a:extLst>
                  <a:ext uri="{FF2B5EF4-FFF2-40B4-BE49-F238E27FC236}">
                    <a16:creationId xmlns:a16="http://schemas.microsoft.com/office/drawing/2014/main" id="{A324F2C0-22AB-5511-587C-9C33D3B4ADD6}"/>
                  </a:ext>
                </a:extLst>
              </p:cNvPr>
              <p:cNvSpPr/>
              <p:nvPr/>
            </p:nvSpPr>
            <p:spPr bwMode="auto">
              <a:xfrm>
                <a:off x="8606916" y="4241572"/>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196" name="Can 195">
                <a:extLst>
                  <a:ext uri="{FF2B5EF4-FFF2-40B4-BE49-F238E27FC236}">
                    <a16:creationId xmlns:a16="http://schemas.microsoft.com/office/drawing/2014/main" id="{38EA94F7-398B-36A1-9181-FEECE23128AE}"/>
                  </a:ext>
                </a:extLst>
              </p:cNvPr>
              <p:cNvSpPr/>
              <p:nvPr/>
            </p:nvSpPr>
            <p:spPr bwMode="auto">
              <a:xfrm>
                <a:off x="10980732" y="4249973"/>
                <a:ext cx="194707" cy="223824"/>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pic>
            <p:nvPicPr>
              <p:cNvPr id="197" name="Picture 196">
                <a:extLst>
                  <a:ext uri="{FF2B5EF4-FFF2-40B4-BE49-F238E27FC236}">
                    <a16:creationId xmlns:a16="http://schemas.microsoft.com/office/drawing/2014/main" id="{79F04C86-5A69-AEE3-2FE1-452BF13BCA49}"/>
                  </a:ext>
                </a:extLst>
              </p:cNvPr>
              <p:cNvPicPr>
                <a:picLocks noChangeAspect="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11667229" y="4137215"/>
                <a:ext cx="222171" cy="260624"/>
              </a:xfrm>
              <a:prstGeom prst="rect">
                <a:avLst/>
              </a:prstGeom>
            </p:spPr>
          </p:pic>
          <p:cxnSp>
            <p:nvCxnSpPr>
              <p:cNvPr id="198" name="Straight Connector 197">
                <a:extLst>
                  <a:ext uri="{FF2B5EF4-FFF2-40B4-BE49-F238E27FC236}">
                    <a16:creationId xmlns:a16="http://schemas.microsoft.com/office/drawing/2014/main" id="{3E8988CA-7DCD-EC91-C333-EEA6E7843B43}"/>
                  </a:ext>
                </a:extLst>
              </p:cNvPr>
              <p:cNvCxnSpPr>
                <a:cxnSpLocks/>
                <a:stCxn id="119" idx="1"/>
              </p:cNvCxnSpPr>
              <p:nvPr/>
            </p:nvCxnSpPr>
            <p:spPr bwMode="auto">
              <a:xfrm>
                <a:off x="7832186" y="2895321"/>
                <a:ext cx="908013" cy="8599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9" name="TextBox 198">
                <a:extLst>
                  <a:ext uri="{FF2B5EF4-FFF2-40B4-BE49-F238E27FC236}">
                    <a16:creationId xmlns:a16="http://schemas.microsoft.com/office/drawing/2014/main" id="{916FC495-15B0-525F-E10F-D95C98C3421D}"/>
                  </a:ext>
                </a:extLst>
              </p:cNvPr>
              <p:cNvSpPr txBox="1"/>
              <p:nvPr/>
            </p:nvSpPr>
            <p:spPr>
              <a:xfrm>
                <a:off x="9477776" y="3591398"/>
                <a:ext cx="1024539" cy="307777"/>
              </a:xfrm>
              <a:prstGeom prst="rect">
                <a:avLst/>
              </a:prstGeom>
              <a:noFill/>
            </p:spPr>
            <p:txBody>
              <a:bodyPr wrap="square">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CSP 3</a:t>
                </a:r>
              </a:p>
            </p:txBody>
          </p:sp>
        </p:grpSp>
      </p:grpSp>
      <p:sp>
        <p:nvSpPr>
          <p:cNvPr id="293" name="Rectangle 292">
            <a:extLst>
              <a:ext uri="{FF2B5EF4-FFF2-40B4-BE49-F238E27FC236}">
                <a16:creationId xmlns:a16="http://schemas.microsoft.com/office/drawing/2014/main" id="{4DE5D5E7-8878-F24E-E7E1-9FAD570D58D1}"/>
              </a:ext>
            </a:extLst>
          </p:cNvPr>
          <p:cNvSpPr/>
          <p:nvPr/>
        </p:nvSpPr>
        <p:spPr bwMode="gray">
          <a:xfrm>
            <a:off x="3634522" y="5106471"/>
            <a:ext cx="5692625" cy="153861"/>
          </a:xfrm>
          <a:prstGeom prst="rect">
            <a:avLst/>
          </a:prstGeom>
          <a:solidFill>
            <a:schemeClr val="bg1">
              <a:lumMod val="85000"/>
            </a:schemeClr>
          </a:solidFill>
          <a:ln w="9525" cap="flat" cmpd="sng" algn="ctr">
            <a:solidFill>
              <a:schemeClr val="accent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Arial" charset="0"/>
                <a:ea typeface="+mn-ea"/>
                <a:cs typeface="+mn-cs"/>
              </a:rPr>
              <a:t>Data Fabric</a:t>
            </a:r>
          </a:p>
        </p:txBody>
      </p:sp>
      <p:grpSp>
        <p:nvGrpSpPr>
          <p:cNvPr id="294" name="Group 293">
            <a:extLst>
              <a:ext uri="{FF2B5EF4-FFF2-40B4-BE49-F238E27FC236}">
                <a16:creationId xmlns:a16="http://schemas.microsoft.com/office/drawing/2014/main" id="{E803DB3F-7EFD-A03E-0A08-DE53CA06A547}"/>
              </a:ext>
            </a:extLst>
          </p:cNvPr>
          <p:cNvGrpSpPr/>
          <p:nvPr/>
        </p:nvGrpSpPr>
        <p:grpSpPr>
          <a:xfrm>
            <a:off x="3645802" y="5280599"/>
            <a:ext cx="5681344" cy="1284872"/>
            <a:chOff x="1184640" y="2001017"/>
            <a:chExt cx="10937093" cy="3637783"/>
          </a:xfrm>
        </p:grpSpPr>
        <p:sp>
          <p:nvSpPr>
            <p:cNvPr id="295" name="Rectangle 294">
              <a:extLst>
                <a:ext uri="{FF2B5EF4-FFF2-40B4-BE49-F238E27FC236}">
                  <a16:creationId xmlns:a16="http://schemas.microsoft.com/office/drawing/2014/main" id="{8033E2E6-37E7-146B-3824-6817486B5535}"/>
                </a:ext>
              </a:extLst>
            </p:cNvPr>
            <p:cNvSpPr/>
            <p:nvPr/>
          </p:nvSpPr>
          <p:spPr bwMode="auto">
            <a:xfrm>
              <a:off x="1184640" y="2001017"/>
              <a:ext cx="10937093" cy="36377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pic>
          <p:nvPicPr>
            <p:cNvPr id="296" name="Picture 295">
              <a:extLst>
                <a:ext uri="{FF2B5EF4-FFF2-40B4-BE49-F238E27FC236}">
                  <a16:creationId xmlns:a16="http://schemas.microsoft.com/office/drawing/2014/main" id="{67D15A8D-0DA4-4F43-6743-0FFF02B310CF}"/>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112534" y="2769682"/>
              <a:ext cx="1095660" cy="412045"/>
            </a:xfrm>
            <a:prstGeom prst="rect">
              <a:avLst/>
            </a:prstGeom>
            <a:ln>
              <a:noFill/>
            </a:ln>
          </p:spPr>
        </p:pic>
        <p:pic>
          <p:nvPicPr>
            <p:cNvPr id="297" name="Picture 296">
              <a:extLst>
                <a:ext uri="{FF2B5EF4-FFF2-40B4-BE49-F238E27FC236}">
                  <a16:creationId xmlns:a16="http://schemas.microsoft.com/office/drawing/2014/main" id="{0F492DD0-C0EF-36CF-505F-E9F3438E1D63}"/>
                </a:ext>
              </a:extLst>
            </p:cNvPr>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501118" y="2731695"/>
              <a:ext cx="3522839" cy="2530576"/>
            </a:xfrm>
            <a:prstGeom prst="rect">
              <a:avLst/>
            </a:prstGeom>
          </p:spPr>
        </p:pic>
        <p:pic>
          <p:nvPicPr>
            <p:cNvPr id="298" name="Picture 297">
              <a:extLst>
                <a:ext uri="{FF2B5EF4-FFF2-40B4-BE49-F238E27FC236}">
                  <a16:creationId xmlns:a16="http://schemas.microsoft.com/office/drawing/2014/main" id="{F047504B-11D9-8B15-A03D-C75578CF0FCE}"/>
                </a:ext>
              </a:extLst>
            </p:cNvPr>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311939" y="2619671"/>
              <a:ext cx="3506181" cy="2518610"/>
            </a:xfrm>
            <a:prstGeom prst="rect">
              <a:avLst/>
            </a:prstGeom>
          </p:spPr>
        </p:pic>
        <p:pic>
          <p:nvPicPr>
            <p:cNvPr id="299" name="Picture 298">
              <a:extLst>
                <a:ext uri="{FF2B5EF4-FFF2-40B4-BE49-F238E27FC236}">
                  <a16:creationId xmlns:a16="http://schemas.microsoft.com/office/drawing/2014/main" id="{69EA9F22-3758-D91B-96A5-AAF71570FF28}"/>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183696" y="2823135"/>
              <a:ext cx="2350433" cy="1322120"/>
            </a:xfrm>
            <a:prstGeom prst="rect">
              <a:avLst/>
            </a:prstGeom>
          </p:spPr>
        </p:pic>
        <p:pic>
          <p:nvPicPr>
            <p:cNvPr id="300" name="Picture 299">
              <a:extLst>
                <a:ext uri="{FF2B5EF4-FFF2-40B4-BE49-F238E27FC236}">
                  <a16:creationId xmlns:a16="http://schemas.microsoft.com/office/drawing/2014/main" id="{243668CA-386C-44F2-27C0-F41577C7BD6C}"/>
                </a:ext>
              </a:extLst>
            </p:cNvPr>
            <p:cNvPicPr>
              <a:picLocks noChangeAspect="1"/>
            </p:cNvPicPr>
            <p:nvPr/>
          </p:nvPicPr>
          <p:blipFill>
            <a:blip r:embed="rId14" cstate="print">
              <a:duotone>
                <a:schemeClr val="bg2">
                  <a:shade val="45000"/>
                  <a:satMod val="135000"/>
                </a:schemeClr>
                <a:prstClr val="white"/>
              </a:duotone>
              <a:extLst>
                <a:ext uri="{BEBA8EAE-BF5A-486C-A8C5-ECC9F3942E4B}">
                  <a14:imgProps xmlns:a14="http://schemas.microsoft.com/office/drawing/2010/main">
                    <a14:imgLayer r:embed="rId15">
                      <a14:imgEffect>
                        <a14:backgroundRemoval t="5220" b="80563" l="6348" r="93896"/>
                      </a14:imgEffect>
                    </a14:imgLayer>
                  </a14:imgProps>
                </a:ext>
                <a:ext uri="{28A0092B-C50C-407E-A947-70E740481C1C}">
                  <a14:useLocalDpi xmlns:a14="http://schemas.microsoft.com/office/drawing/2010/main"/>
                </a:ext>
              </a:extLst>
            </a:blip>
            <a:stretch>
              <a:fillRect/>
            </a:stretch>
          </p:blipFill>
          <p:spPr>
            <a:xfrm>
              <a:off x="3086103" y="2469049"/>
              <a:ext cx="3468602" cy="2491615"/>
            </a:xfrm>
            <a:prstGeom prst="rect">
              <a:avLst/>
            </a:prstGeom>
          </p:spPr>
        </p:pic>
        <p:sp>
          <p:nvSpPr>
            <p:cNvPr id="301" name="TextBox 300">
              <a:extLst>
                <a:ext uri="{FF2B5EF4-FFF2-40B4-BE49-F238E27FC236}">
                  <a16:creationId xmlns:a16="http://schemas.microsoft.com/office/drawing/2014/main" id="{1D7FECE8-6029-380D-1B7B-FA58DA7E08E3}"/>
                </a:ext>
              </a:extLst>
            </p:cNvPr>
            <p:cNvSpPr txBox="1"/>
            <p:nvPr/>
          </p:nvSpPr>
          <p:spPr>
            <a:xfrm>
              <a:off x="3452008" y="3581725"/>
              <a:ext cx="1124535" cy="862869"/>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Analytical Systems</a:t>
              </a:r>
            </a:p>
          </p:txBody>
        </p:sp>
        <p:sp>
          <p:nvSpPr>
            <p:cNvPr id="302" name="TextBox 301">
              <a:extLst>
                <a:ext uri="{FF2B5EF4-FFF2-40B4-BE49-F238E27FC236}">
                  <a16:creationId xmlns:a16="http://schemas.microsoft.com/office/drawing/2014/main" id="{185322A8-6321-778C-87A1-75D9E7102D60}"/>
                </a:ext>
              </a:extLst>
            </p:cNvPr>
            <p:cNvSpPr txBox="1"/>
            <p:nvPr/>
          </p:nvSpPr>
          <p:spPr>
            <a:xfrm>
              <a:off x="3807260" y="2977731"/>
              <a:ext cx="1783794"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OLTP systems</a:t>
              </a:r>
            </a:p>
          </p:txBody>
        </p:sp>
        <p:sp>
          <p:nvSpPr>
            <p:cNvPr id="303" name="TextBox 302">
              <a:extLst>
                <a:ext uri="{FF2B5EF4-FFF2-40B4-BE49-F238E27FC236}">
                  <a16:creationId xmlns:a16="http://schemas.microsoft.com/office/drawing/2014/main" id="{EF47BBBB-0B05-3955-65BE-4E3EE545F191}"/>
                </a:ext>
              </a:extLst>
            </p:cNvPr>
            <p:cNvSpPr txBox="1"/>
            <p:nvPr/>
          </p:nvSpPr>
          <p:spPr>
            <a:xfrm>
              <a:off x="7286943" y="2758405"/>
              <a:ext cx="2291670" cy="453474"/>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Analytical Systems</a:t>
              </a:r>
            </a:p>
          </p:txBody>
        </p:sp>
        <p:sp>
          <p:nvSpPr>
            <p:cNvPr id="304" name="TextBox 303">
              <a:extLst>
                <a:ext uri="{FF2B5EF4-FFF2-40B4-BE49-F238E27FC236}">
                  <a16:creationId xmlns:a16="http://schemas.microsoft.com/office/drawing/2014/main" id="{021B9D58-346E-8A26-1F2F-704B406EE207}"/>
                </a:ext>
              </a:extLst>
            </p:cNvPr>
            <p:cNvSpPr txBox="1"/>
            <p:nvPr/>
          </p:nvSpPr>
          <p:spPr>
            <a:xfrm>
              <a:off x="7421462" y="3990163"/>
              <a:ext cx="499415"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Files</a:t>
              </a:r>
            </a:p>
          </p:txBody>
        </p:sp>
        <p:sp>
          <p:nvSpPr>
            <p:cNvPr id="305" name="TextBox 304">
              <a:extLst>
                <a:ext uri="{FF2B5EF4-FFF2-40B4-BE49-F238E27FC236}">
                  <a16:creationId xmlns:a16="http://schemas.microsoft.com/office/drawing/2014/main" id="{D4B1FECD-2DE1-C468-A768-C9B5C125E5EF}"/>
                </a:ext>
              </a:extLst>
            </p:cNvPr>
            <p:cNvSpPr txBox="1"/>
            <p:nvPr/>
          </p:nvSpPr>
          <p:spPr>
            <a:xfrm>
              <a:off x="7574163" y="3417177"/>
              <a:ext cx="1719367"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OLTP Systems</a:t>
              </a:r>
            </a:p>
          </p:txBody>
        </p:sp>
        <p:sp>
          <p:nvSpPr>
            <p:cNvPr id="306" name="Rectangle 305">
              <a:extLst>
                <a:ext uri="{FF2B5EF4-FFF2-40B4-BE49-F238E27FC236}">
                  <a16:creationId xmlns:a16="http://schemas.microsoft.com/office/drawing/2014/main" id="{41484BFC-7C8F-D596-A5E8-F0DEB9C7AAAB}"/>
                </a:ext>
              </a:extLst>
            </p:cNvPr>
            <p:cNvSpPr/>
            <p:nvPr/>
          </p:nvSpPr>
          <p:spPr>
            <a:xfrm>
              <a:off x="3837477" y="2077897"/>
              <a:ext cx="2621076" cy="51764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Cloud Based Applications</a:t>
              </a:r>
            </a:p>
          </p:txBody>
        </p:sp>
        <p:sp>
          <p:nvSpPr>
            <p:cNvPr id="307" name="Rectangle 306">
              <a:extLst>
                <a:ext uri="{FF2B5EF4-FFF2-40B4-BE49-F238E27FC236}">
                  <a16:creationId xmlns:a16="http://schemas.microsoft.com/office/drawing/2014/main" id="{A5408842-F721-4FDB-D409-89E2E200057D}"/>
                </a:ext>
              </a:extLst>
            </p:cNvPr>
            <p:cNvSpPr/>
            <p:nvPr/>
          </p:nvSpPr>
          <p:spPr>
            <a:xfrm>
              <a:off x="7351190" y="2053941"/>
              <a:ext cx="2314559" cy="51764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On-Premises Systems</a:t>
              </a:r>
            </a:p>
          </p:txBody>
        </p:sp>
        <p:pic>
          <p:nvPicPr>
            <p:cNvPr id="308" name="Picture 14" descr="Leading from the Edge: How Edge computing is revolutionizing micro data  construction - DCD">
              <a:extLst>
                <a:ext uri="{FF2B5EF4-FFF2-40B4-BE49-F238E27FC236}">
                  <a16:creationId xmlns:a16="http://schemas.microsoft.com/office/drawing/2014/main" id="{5BBBB455-696D-DCA4-E1AF-6D93461D9CF1}"/>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831740" y="2731695"/>
              <a:ext cx="2187216" cy="1502668"/>
            </a:xfrm>
            <a:prstGeom prst="rect">
              <a:avLst/>
            </a:prstGeom>
            <a:noFill/>
            <a:extLst>
              <a:ext uri="{909E8E84-426E-40DD-AFC4-6F175D3DCCD1}">
                <a14:hiddenFill xmlns:a14="http://schemas.microsoft.com/office/drawing/2010/main">
                  <a:solidFill>
                    <a:srgbClr val="FFFFFF"/>
                  </a:solidFill>
                </a14:hiddenFill>
              </a:ext>
            </a:extLst>
          </p:spPr>
        </p:pic>
        <p:sp>
          <p:nvSpPr>
            <p:cNvPr id="309" name="Rectangle 308">
              <a:extLst>
                <a:ext uri="{FF2B5EF4-FFF2-40B4-BE49-F238E27FC236}">
                  <a16:creationId xmlns:a16="http://schemas.microsoft.com/office/drawing/2014/main" id="{E7AC3A10-9B26-757F-02A0-EE5CCC3F6AAB}"/>
                </a:ext>
              </a:extLst>
            </p:cNvPr>
            <p:cNvSpPr/>
            <p:nvPr/>
          </p:nvSpPr>
          <p:spPr>
            <a:xfrm>
              <a:off x="10265574" y="2053941"/>
              <a:ext cx="1542417" cy="51764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Edge Devices</a:t>
              </a:r>
            </a:p>
          </p:txBody>
        </p:sp>
        <p:grpSp>
          <p:nvGrpSpPr>
            <p:cNvPr id="310" name="Group 309">
              <a:extLst>
                <a:ext uri="{FF2B5EF4-FFF2-40B4-BE49-F238E27FC236}">
                  <a16:creationId xmlns:a16="http://schemas.microsoft.com/office/drawing/2014/main" id="{D3D23E93-B2B4-5557-376A-895BA885CE95}"/>
                </a:ext>
              </a:extLst>
            </p:cNvPr>
            <p:cNvGrpSpPr/>
            <p:nvPr/>
          </p:nvGrpSpPr>
          <p:grpSpPr>
            <a:xfrm>
              <a:off x="3197371" y="2001017"/>
              <a:ext cx="6512863" cy="3637783"/>
              <a:chOff x="3197371" y="2001017"/>
              <a:chExt cx="6512863" cy="3153359"/>
            </a:xfrm>
          </p:grpSpPr>
          <p:cxnSp>
            <p:nvCxnSpPr>
              <p:cNvPr id="325" name="Straight Connector 324">
                <a:extLst>
                  <a:ext uri="{FF2B5EF4-FFF2-40B4-BE49-F238E27FC236}">
                    <a16:creationId xmlns:a16="http://schemas.microsoft.com/office/drawing/2014/main" id="{FB5C65CE-BAA1-AEA1-D907-AA48B79E0D28}"/>
                  </a:ext>
                </a:extLst>
              </p:cNvPr>
              <p:cNvCxnSpPr>
                <a:cxnSpLocks/>
              </p:cNvCxnSpPr>
              <p:nvPr/>
            </p:nvCxnSpPr>
            <p:spPr bwMode="auto">
              <a:xfrm flipH="1">
                <a:off x="6891899" y="2001017"/>
                <a:ext cx="16658"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6" name="Straight Connector 325">
                <a:extLst>
                  <a:ext uri="{FF2B5EF4-FFF2-40B4-BE49-F238E27FC236}">
                    <a16:creationId xmlns:a16="http://schemas.microsoft.com/office/drawing/2014/main" id="{85F4FE6C-7473-B0E2-03AA-891B80168D65}"/>
                  </a:ext>
                </a:extLst>
              </p:cNvPr>
              <p:cNvCxnSpPr>
                <a:cxnSpLocks/>
              </p:cNvCxnSpPr>
              <p:nvPr/>
            </p:nvCxnSpPr>
            <p:spPr bwMode="auto">
              <a:xfrm flipH="1">
                <a:off x="9710232"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7" name="Straight Connector 326">
                <a:extLst>
                  <a:ext uri="{FF2B5EF4-FFF2-40B4-BE49-F238E27FC236}">
                    <a16:creationId xmlns:a16="http://schemas.microsoft.com/office/drawing/2014/main" id="{574C45C7-EE98-84DD-82E5-F80D98AA7688}"/>
                  </a:ext>
                </a:extLst>
              </p:cNvPr>
              <p:cNvCxnSpPr>
                <a:cxnSpLocks/>
              </p:cNvCxnSpPr>
              <p:nvPr/>
            </p:nvCxnSpPr>
            <p:spPr bwMode="auto">
              <a:xfrm flipH="1">
                <a:off x="3197371" y="2001017"/>
                <a:ext cx="2" cy="315335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311" name="Rectangle 310">
              <a:extLst>
                <a:ext uri="{FF2B5EF4-FFF2-40B4-BE49-F238E27FC236}">
                  <a16:creationId xmlns:a16="http://schemas.microsoft.com/office/drawing/2014/main" id="{D460B349-EC29-0C81-8636-999A1D529A08}"/>
                </a:ext>
              </a:extLst>
            </p:cNvPr>
            <p:cNvSpPr/>
            <p:nvPr/>
          </p:nvSpPr>
          <p:spPr>
            <a:xfrm>
              <a:off x="1226943" y="2076797"/>
              <a:ext cx="1944867" cy="51764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SaaS Applications</a:t>
              </a:r>
            </a:p>
          </p:txBody>
        </p:sp>
        <p:pic>
          <p:nvPicPr>
            <p:cNvPr id="312" name="Picture 311">
              <a:extLst>
                <a:ext uri="{FF2B5EF4-FFF2-40B4-BE49-F238E27FC236}">
                  <a16:creationId xmlns:a16="http://schemas.microsoft.com/office/drawing/2014/main" id="{B6702060-CFAA-D619-423B-847268BF1EAC}"/>
                </a:ext>
              </a:extLst>
            </p:cNvPr>
            <p:cNvPicPr>
              <a:picLocks noChangeAspect="1"/>
            </p:cNvPicPr>
            <p:nvPr/>
          </p:nvPicPr>
          <p:blipFill>
            <a:blip r:embed="rId17" cstate="print">
              <a:duotone>
                <a:schemeClr val="bg2">
                  <a:shade val="45000"/>
                  <a:satMod val="135000"/>
                </a:schemeClr>
                <a:prstClr val="white"/>
              </a:duotone>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6857" y="3158360"/>
              <a:ext cx="583914" cy="264973"/>
            </a:xfrm>
            <a:prstGeom prst="rect">
              <a:avLst/>
            </a:prstGeom>
            <a:ln>
              <a:noFill/>
            </a:ln>
          </p:spPr>
        </p:pic>
        <p:pic>
          <p:nvPicPr>
            <p:cNvPr id="313" name="Picture 312">
              <a:extLst>
                <a:ext uri="{FF2B5EF4-FFF2-40B4-BE49-F238E27FC236}">
                  <a16:creationId xmlns:a16="http://schemas.microsoft.com/office/drawing/2014/main" id="{41E75FF5-4890-6079-19AC-8813A9633908}"/>
                </a:ext>
              </a:extLst>
            </p:cNvPr>
            <p:cNvPicPr>
              <a:picLocks noChangeAspect="1"/>
            </p:cNvPicPr>
            <p:nvPr/>
          </p:nvPicPr>
          <p:blipFill>
            <a:blip r:embed="rId19" cstate="screen">
              <a:duotone>
                <a:schemeClr val="bg2">
                  <a:shade val="45000"/>
                  <a:satMod val="135000"/>
                </a:schemeClr>
                <a:prstClr val="white"/>
              </a:duotone>
              <a:extLst>
                <a:ext uri="{BEBA8EAE-BF5A-486C-A8C5-ECC9F3942E4B}">
                  <a14:imgProps xmlns:a14="http://schemas.microsoft.com/office/drawing/2010/main">
                    <a14:imgLayer r:embed="rId20">
                      <a14:imgEffect>
                        <a14:backgroundRemoval t="6098" b="95122" l="5385" r="90000">
                          <a14:foregroundMark x1="29231" y1="7317" x2="29231" y2="7317"/>
                          <a14:foregroundMark x1="5385" y1="59756" x2="5385" y2="59756"/>
                          <a14:foregroundMark x1="36923" y1="95122" x2="36923" y2="95122"/>
                          <a14:foregroundMark x1="89231" y1="50000" x2="89231" y2="50000"/>
                          <a14:foregroundMark x1="61538" y1="45122" x2="61538" y2="45122"/>
                          <a14:foregroundMark x1="80000" y1="45122" x2="80000" y2="45122"/>
                          <a14:foregroundMark x1="73077" y1="43902" x2="73077" y2="43902"/>
                          <a14:foregroundMark x1="66923" y1="45122" x2="66923" y2="45122"/>
                          <a14:foregroundMark x1="62308" y1="45122" x2="62308" y2="45122"/>
                          <a14:foregroundMark x1="54615" y1="37805" x2="54615" y2="37805"/>
                          <a14:foregroundMark x1="46923" y1="43902" x2="46923" y2="43902"/>
                          <a14:foregroundMark x1="40000" y1="45122" x2="40000" y2="45122"/>
                          <a14:foregroundMark x1="33077" y1="42683" x2="33077" y2="42683"/>
                          <a14:foregroundMark x1="27692" y1="42683" x2="27692" y2="42683"/>
                          <a14:foregroundMark x1="20769" y1="43902" x2="20769" y2="43902"/>
                        </a14:backgroundRemoval>
                      </a14:imgEffect>
                    </a14:imgLayer>
                  </a14:imgProps>
                </a:ext>
                <a:ext uri="{28A0092B-C50C-407E-A947-70E740481C1C}">
                  <a14:useLocalDpi xmlns:a14="http://schemas.microsoft.com/office/drawing/2010/main"/>
                </a:ext>
              </a:extLst>
            </a:blip>
            <a:stretch>
              <a:fillRect/>
            </a:stretch>
          </p:blipFill>
          <p:spPr>
            <a:xfrm>
              <a:off x="1481523" y="2565652"/>
              <a:ext cx="758997" cy="477692"/>
            </a:xfrm>
            <a:prstGeom prst="rect">
              <a:avLst/>
            </a:prstGeom>
            <a:ln>
              <a:noFill/>
            </a:ln>
          </p:spPr>
        </p:pic>
        <p:pic>
          <p:nvPicPr>
            <p:cNvPr id="314" name="Picture 2" descr="Integrate Oracle Netsuite | CyTrack Customer Experience Technology">
              <a:extLst>
                <a:ext uri="{FF2B5EF4-FFF2-40B4-BE49-F238E27FC236}">
                  <a16:creationId xmlns:a16="http://schemas.microsoft.com/office/drawing/2014/main" id="{270A590B-BD1C-1301-782C-3B6E68106007}"/>
                </a:ext>
              </a:extLst>
            </p:cNvPr>
            <p:cNvPicPr>
              <a:picLocks noChangeAspect="1" noChangeArrowheads="1"/>
            </p:cNvPicPr>
            <p:nvPr/>
          </p:nvPicPr>
          <p:blipFill rotWithShape="1">
            <a:blip r:embed="rId21"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224565" y="3510767"/>
              <a:ext cx="737110" cy="2620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5" name="Picture 2">
              <a:extLst>
                <a:ext uri="{FF2B5EF4-FFF2-40B4-BE49-F238E27FC236}">
                  <a16:creationId xmlns:a16="http://schemas.microsoft.com/office/drawing/2014/main" id="{B64DBA9C-1D20-F0A5-4B4B-11CE1CF6A46D}"/>
                </a:ext>
              </a:extLst>
            </p:cNvPr>
            <p:cNvPicPr>
              <a:picLocks noChangeAspect="1" noChangeArrowheads="1"/>
            </p:cNvPicPr>
            <p:nvPr/>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320557" y="3648739"/>
              <a:ext cx="1023323" cy="4965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6" name="Picture 4" descr="monday.com logo">
              <a:extLst>
                <a:ext uri="{FF2B5EF4-FFF2-40B4-BE49-F238E27FC236}">
                  <a16:creationId xmlns:a16="http://schemas.microsoft.com/office/drawing/2014/main" id="{650D878D-93BA-F6AA-61C4-FA9117E0797E}"/>
                </a:ext>
              </a:extLst>
            </p:cNvPr>
            <p:cNvPicPr>
              <a:picLocks noChangeAspect="1" noChangeArrowheads="1"/>
            </p:cNvPicPr>
            <p:nvPr/>
          </p:nvPicPr>
          <p:blipFill>
            <a:blip r:embed="rId2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77955" y="4057866"/>
              <a:ext cx="1086792" cy="273325"/>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6">
              <a:extLst>
                <a:ext uri="{FF2B5EF4-FFF2-40B4-BE49-F238E27FC236}">
                  <a16:creationId xmlns:a16="http://schemas.microsoft.com/office/drawing/2014/main" id="{25C9DAB0-33F2-09B0-CB6B-E70040405B6A}"/>
                </a:ext>
              </a:extLst>
            </p:cNvPr>
            <p:cNvPicPr>
              <a:picLocks noChangeAspect="1" noChangeArrowheads="1"/>
            </p:cNvPicPr>
            <p:nvPr/>
          </p:nvPicPr>
          <p:blipFill rotWithShape="1">
            <a:blip r:embed="rId24"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534604" y="4412699"/>
              <a:ext cx="886702" cy="224503"/>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317">
              <a:extLst>
                <a:ext uri="{FF2B5EF4-FFF2-40B4-BE49-F238E27FC236}">
                  <a16:creationId xmlns:a16="http://schemas.microsoft.com/office/drawing/2014/main" id="{2E63733C-5C4D-B9D0-DF7A-697634CE56DE}"/>
                </a:ext>
              </a:extLst>
            </p:cNvPr>
            <p:cNvPicPr>
              <a:picLocks noChangeAspect="1"/>
            </p:cNvPicPr>
            <p:nvPr/>
          </p:nvPicPr>
          <p:blipFill>
            <a:blip r:embed="rId2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52756" y="4637202"/>
              <a:ext cx="1086790" cy="333739"/>
            </a:xfrm>
            <a:prstGeom prst="rect">
              <a:avLst/>
            </a:prstGeom>
          </p:spPr>
        </p:pic>
        <p:pic>
          <p:nvPicPr>
            <p:cNvPr id="319" name="Picture 318">
              <a:extLst>
                <a:ext uri="{FF2B5EF4-FFF2-40B4-BE49-F238E27FC236}">
                  <a16:creationId xmlns:a16="http://schemas.microsoft.com/office/drawing/2014/main" id="{1B348DDE-CA40-5659-7043-0876A6ED4006}"/>
                </a:ext>
              </a:extLst>
            </p:cNvPr>
            <p:cNvPicPr>
              <a:picLocks noChangeAspect="1"/>
            </p:cNvPicPr>
            <p:nvPr/>
          </p:nvPicPr>
          <p:blipFill>
            <a:blip r:embed="rId2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69924" y="5000231"/>
              <a:ext cx="1592004" cy="284808"/>
            </a:xfrm>
            <a:prstGeom prst="rect">
              <a:avLst/>
            </a:prstGeom>
          </p:spPr>
        </p:pic>
        <p:sp>
          <p:nvSpPr>
            <p:cNvPr id="320" name="TextBox 319">
              <a:extLst>
                <a:ext uri="{FF2B5EF4-FFF2-40B4-BE49-F238E27FC236}">
                  <a16:creationId xmlns:a16="http://schemas.microsoft.com/office/drawing/2014/main" id="{48D6531F-6301-6DB3-67FD-4C62F99C8BF6}"/>
                </a:ext>
              </a:extLst>
            </p:cNvPr>
            <p:cNvSpPr txBox="1"/>
            <p:nvPr/>
          </p:nvSpPr>
          <p:spPr>
            <a:xfrm>
              <a:off x="8362638" y="3981902"/>
              <a:ext cx="827681"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Content</a:t>
              </a:r>
            </a:p>
          </p:txBody>
        </p:sp>
        <p:sp>
          <p:nvSpPr>
            <p:cNvPr id="321" name="TextBox 320">
              <a:extLst>
                <a:ext uri="{FF2B5EF4-FFF2-40B4-BE49-F238E27FC236}">
                  <a16:creationId xmlns:a16="http://schemas.microsoft.com/office/drawing/2014/main" id="{A8A1487D-1525-3501-20BE-37950BD3B0E9}"/>
                </a:ext>
              </a:extLst>
            </p:cNvPr>
            <p:cNvSpPr txBox="1"/>
            <p:nvPr/>
          </p:nvSpPr>
          <p:spPr>
            <a:xfrm>
              <a:off x="4922093" y="3575845"/>
              <a:ext cx="499415"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Files</a:t>
              </a:r>
            </a:p>
          </p:txBody>
        </p:sp>
        <p:sp>
          <p:nvSpPr>
            <p:cNvPr id="322" name="TextBox 321">
              <a:extLst>
                <a:ext uri="{FF2B5EF4-FFF2-40B4-BE49-F238E27FC236}">
                  <a16:creationId xmlns:a16="http://schemas.microsoft.com/office/drawing/2014/main" id="{66638325-6FB7-E173-4C30-70FA00175FAD}"/>
                </a:ext>
              </a:extLst>
            </p:cNvPr>
            <p:cNvSpPr txBox="1"/>
            <p:nvPr/>
          </p:nvSpPr>
          <p:spPr>
            <a:xfrm>
              <a:off x="5275365" y="4070633"/>
              <a:ext cx="827681" cy="431436"/>
            </a:xfrm>
            <a:prstGeom prst="rect">
              <a:avLst/>
            </a:prstGeom>
            <a:solidFill>
              <a:schemeClr val="bg1">
                <a:lumMod val="85000"/>
              </a:schemeClr>
            </a:solidFill>
            <a:ln>
              <a:noFill/>
            </a:ln>
            <a:effectLst/>
            <a:scene3d>
              <a:camera prst="orthographicFront">
                <a:rot lat="0" lon="0" rev="0"/>
              </a:camera>
              <a:lightRig rig="balanced" dir="t">
                <a:rot lat="0" lon="0" rev="8700000"/>
              </a:lightRig>
            </a:scene3d>
            <a:sp3d/>
          </p:spPr>
          <p:txBody>
            <a:bodyPr wrap="none" lIns="0" tIns="0" r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effectLst/>
                  <a:uLnTx/>
                  <a:uFillTx/>
                  <a:latin typeface="Arial" charset="0"/>
                  <a:ea typeface="+mn-ea"/>
                  <a:cs typeface="Arial" charset="0"/>
                </a:rPr>
                <a:t>Content</a:t>
              </a:r>
            </a:p>
          </p:txBody>
        </p:sp>
        <p:sp>
          <p:nvSpPr>
            <p:cNvPr id="323" name="TextBox 322">
              <a:extLst>
                <a:ext uri="{FF2B5EF4-FFF2-40B4-BE49-F238E27FC236}">
                  <a16:creationId xmlns:a16="http://schemas.microsoft.com/office/drawing/2014/main" id="{A3704C30-4122-D638-7E5B-6691EA0490B3}"/>
                </a:ext>
              </a:extLst>
            </p:cNvPr>
            <p:cNvSpPr txBox="1"/>
            <p:nvPr/>
          </p:nvSpPr>
          <p:spPr>
            <a:xfrm>
              <a:off x="10489459" y="4815824"/>
              <a:ext cx="1022974" cy="51764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mn-cs"/>
                </a:rPr>
                <a:t>IoT data</a:t>
              </a:r>
            </a:p>
          </p:txBody>
        </p:sp>
        <p:sp>
          <p:nvSpPr>
            <p:cNvPr id="324" name="TextBox 323">
              <a:extLst>
                <a:ext uri="{FF2B5EF4-FFF2-40B4-BE49-F238E27FC236}">
                  <a16:creationId xmlns:a16="http://schemas.microsoft.com/office/drawing/2014/main" id="{EB2CD657-F83E-AE48-8BEF-0F6DD2D85E10}"/>
                </a:ext>
              </a:extLst>
            </p:cNvPr>
            <p:cNvSpPr txBox="1"/>
            <p:nvPr/>
          </p:nvSpPr>
          <p:spPr>
            <a:xfrm>
              <a:off x="3810260" y="4815824"/>
              <a:ext cx="2525284" cy="51764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charset="0"/>
                  <a:ea typeface="+mn-ea"/>
                  <a:cs typeface="Arial" charset="0"/>
                </a:rPr>
                <a:t>Multiple clouds</a:t>
              </a:r>
            </a:p>
          </p:txBody>
        </p:sp>
      </p:grpSp>
      <p:grpSp>
        <p:nvGrpSpPr>
          <p:cNvPr id="328" name="Group 327">
            <a:extLst>
              <a:ext uri="{FF2B5EF4-FFF2-40B4-BE49-F238E27FC236}">
                <a16:creationId xmlns:a16="http://schemas.microsoft.com/office/drawing/2014/main" id="{ACEF4712-8667-8B6D-B0AE-22D5613CA0F9}"/>
              </a:ext>
            </a:extLst>
          </p:cNvPr>
          <p:cNvGrpSpPr/>
          <p:nvPr/>
        </p:nvGrpSpPr>
        <p:grpSpPr bwMode="gray">
          <a:xfrm>
            <a:off x="8675497" y="3603004"/>
            <a:ext cx="180112" cy="196095"/>
            <a:chOff x="2410466" y="1666051"/>
            <a:chExt cx="415129" cy="360623"/>
          </a:xfrm>
        </p:grpSpPr>
        <p:sp>
          <p:nvSpPr>
            <p:cNvPr id="329" name="Rectangle 21">
              <a:extLst>
                <a:ext uri="{FF2B5EF4-FFF2-40B4-BE49-F238E27FC236}">
                  <a16:creationId xmlns:a16="http://schemas.microsoft.com/office/drawing/2014/main" id="{5E59A91D-D30D-89ED-80ED-C58141E0BC36}"/>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0" name="Rectangle 22">
              <a:extLst>
                <a:ext uri="{FF2B5EF4-FFF2-40B4-BE49-F238E27FC236}">
                  <a16:creationId xmlns:a16="http://schemas.microsoft.com/office/drawing/2014/main" id="{1F84603E-BD56-0448-B231-44DFF754D10E}"/>
                </a:ext>
              </a:extLst>
            </p:cNvPr>
            <p:cNvSpPr>
              <a:spLocks noChangeArrowheads="1"/>
            </p:cNvSpPr>
            <p:nvPr/>
          </p:nvSpPr>
          <p:spPr bwMode="gray">
            <a:xfrm>
              <a:off x="2416729" y="1666051"/>
              <a:ext cx="408866" cy="70776"/>
            </a:xfrm>
            <a:prstGeom prst="rect">
              <a:avLst/>
            </a:prstGeom>
            <a:solidFill>
              <a:srgbClr val="00B0F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1" name="Line 23">
              <a:extLst>
                <a:ext uri="{FF2B5EF4-FFF2-40B4-BE49-F238E27FC236}">
                  <a16:creationId xmlns:a16="http://schemas.microsoft.com/office/drawing/2014/main" id="{A473BA97-8D3A-FD3D-F587-02B2C609063F}"/>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2" name="Line 24">
              <a:extLst>
                <a:ext uri="{FF2B5EF4-FFF2-40B4-BE49-F238E27FC236}">
                  <a16:creationId xmlns:a16="http://schemas.microsoft.com/office/drawing/2014/main" id="{D6A7633F-0858-C9CE-7BB2-463F5898B149}"/>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3" name="Line 25">
              <a:extLst>
                <a:ext uri="{FF2B5EF4-FFF2-40B4-BE49-F238E27FC236}">
                  <a16:creationId xmlns:a16="http://schemas.microsoft.com/office/drawing/2014/main" id="{3CEDB74F-9B34-2A56-270A-CE71D0448D6A}"/>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4" name="Line 26">
              <a:extLst>
                <a:ext uri="{FF2B5EF4-FFF2-40B4-BE49-F238E27FC236}">
                  <a16:creationId xmlns:a16="http://schemas.microsoft.com/office/drawing/2014/main" id="{7A43ADC2-04CC-812F-9A30-DD0ED5467FBB}"/>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5" name="Line 27">
              <a:extLst>
                <a:ext uri="{FF2B5EF4-FFF2-40B4-BE49-F238E27FC236}">
                  <a16:creationId xmlns:a16="http://schemas.microsoft.com/office/drawing/2014/main" id="{ABC4E13B-F46C-1A0A-3090-28B48DACCAA6}"/>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6" name="Line 28">
              <a:extLst>
                <a:ext uri="{FF2B5EF4-FFF2-40B4-BE49-F238E27FC236}">
                  <a16:creationId xmlns:a16="http://schemas.microsoft.com/office/drawing/2014/main" id="{2582CE16-7BEF-4582-A5AF-81DE350A0340}"/>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37" name="Line 29">
              <a:extLst>
                <a:ext uri="{FF2B5EF4-FFF2-40B4-BE49-F238E27FC236}">
                  <a16:creationId xmlns:a16="http://schemas.microsoft.com/office/drawing/2014/main" id="{0DC5C2B0-69A3-4535-3A36-6B172CDCA0B1}"/>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338" name="TextBox 337">
            <a:extLst>
              <a:ext uri="{FF2B5EF4-FFF2-40B4-BE49-F238E27FC236}">
                <a16:creationId xmlns:a16="http://schemas.microsoft.com/office/drawing/2014/main" id="{CAECF3A3-ABCE-6A31-1B0A-1D380F480E72}"/>
              </a:ext>
            </a:extLst>
          </p:cNvPr>
          <p:cNvSpPr txBox="1"/>
          <p:nvPr/>
        </p:nvSpPr>
        <p:spPr>
          <a:xfrm>
            <a:off x="8878554" y="3596496"/>
            <a:ext cx="2087328" cy="322647"/>
          </a:xfrm>
          <a:prstGeom prst="rect">
            <a:avLst/>
          </a:prstGeom>
          <a:noFill/>
        </p:spPr>
        <p:txBody>
          <a:bodyPr wrap="square" lIns="9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Open table format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(Delta Lake, Iceberg, </a:t>
            </a:r>
            <a:r>
              <a:rPr kumimoji="0" lang="en-GB" sz="1100" b="0" i="0" u="none" strike="noStrike" kern="1200" cap="none" spc="0" normalizeH="0" baseline="0" noProof="0" err="1">
                <a:ln>
                  <a:noFill/>
                </a:ln>
                <a:solidFill>
                  <a:srgbClr val="000000"/>
                </a:solidFill>
                <a:effectLst/>
                <a:uLnTx/>
                <a:uFillTx/>
                <a:latin typeface="Arial"/>
                <a:ea typeface="+mn-ea"/>
                <a:cs typeface="+mn-cs"/>
              </a:rPr>
              <a:t>Hudi</a:t>
            </a:r>
            <a:r>
              <a:rPr kumimoji="0" lang="en-GB" sz="1100" b="0" i="0" u="none" strike="noStrike" kern="1200" cap="none" spc="0" normalizeH="0" baseline="0" noProof="0">
                <a:ln>
                  <a:noFill/>
                </a:ln>
                <a:solidFill>
                  <a:srgbClr val="000000"/>
                </a:solidFill>
                <a:effectLst/>
                <a:uLnTx/>
                <a:uFillTx/>
                <a:latin typeface="Arial"/>
                <a:ea typeface="+mn-ea"/>
                <a:cs typeface="+mn-cs"/>
              </a:rPr>
              <a:t>)</a:t>
            </a:r>
          </a:p>
        </p:txBody>
      </p:sp>
      <p:grpSp>
        <p:nvGrpSpPr>
          <p:cNvPr id="339" name="Group 338">
            <a:extLst>
              <a:ext uri="{FF2B5EF4-FFF2-40B4-BE49-F238E27FC236}">
                <a16:creationId xmlns:a16="http://schemas.microsoft.com/office/drawing/2014/main" id="{92B60AAD-3C29-8FB6-FF80-2A6AF7F16F86}"/>
              </a:ext>
            </a:extLst>
          </p:cNvPr>
          <p:cNvGrpSpPr/>
          <p:nvPr/>
        </p:nvGrpSpPr>
        <p:grpSpPr bwMode="gray">
          <a:xfrm>
            <a:off x="8675497" y="3085507"/>
            <a:ext cx="180112" cy="196095"/>
            <a:chOff x="2410466" y="1666051"/>
            <a:chExt cx="415129" cy="360623"/>
          </a:xfrm>
        </p:grpSpPr>
        <p:sp>
          <p:nvSpPr>
            <p:cNvPr id="340" name="Rectangle 21">
              <a:extLst>
                <a:ext uri="{FF2B5EF4-FFF2-40B4-BE49-F238E27FC236}">
                  <a16:creationId xmlns:a16="http://schemas.microsoft.com/office/drawing/2014/main" id="{6AD06670-1749-A647-3C43-647C9F0D651E}"/>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1" name="Rectangle 22">
              <a:extLst>
                <a:ext uri="{FF2B5EF4-FFF2-40B4-BE49-F238E27FC236}">
                  <a16:creationId xmlns:a16="http://schemas.microsoft.com/office/drawing/2014/main" id="{332AF3D6-C765-50E1-A23D-E4C4D8D077D1}"/>
                </a:ext>
              </a:extLst>
            </p:cNvPr>
            <p:cNvSpPr>
              <a:spLocks noChangeArrowheads="1"/>
            </p:cNvSpPr>
            <p:nvPr/>
          </p:nvSpPr>
          <p:spPr bwMode="gray">
            <a:xfrm>
              <a:off x="2416729" y="1666051"/>
              <a:ext cx="408866" cy="70776"/>
            </a:xfrm>
            <a:prstGeom prst="rect">
              <a:avLst/>
            </a:prstGeom>
            <a:solidFill>
              <a:srgbClr val="FF3300"/>
            </a:solidFill>
            <a:ln w="9525">
              <a:solidFill>
                <a:srgbClr val="000000"/>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2" name="Line 23">
              <a:extLst>
                <a:ext uri="{FF2B5EF4-FFF2-40B4-BE49-F238E27FC236}">
                  <a16:creationId xmlns:a16="http://schemas.microsoft.com/office/drawing/2014/main" id="{CA9E2C7D-F89F-FF9C-A823-7361E98C8B50}"/>
                </a:ext>
              </a:extLst>
            </p:cNvPr>
            <p:cNvSpPr>
              <a:spLocks noChangeShapeType="1"/>
            </p:cNvSpPr>
            <p:nvPr/>
          </p:nvSpPr>
          <p:spPr bwMode="gray">
            <a:xfrm>
              <a:off x="2410466" y="1801706"/>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3" name="Line 24">
              <a:extLst>
                <a:ext uri="{FF2B5EF4-FFF2-40B4-BE49-F238E27FC236}">
                  <a16:creationId xmlns:a16="http://schemas.microsoft.com/office/drawing/2014/main" id="{56A6B12A-0EC8-CFD6-C691-FFE41137E21A}"/>
                </a:ext>
              </a:extLst>
            </p:cNvPr>
            <p:cNvSpPr>
              <a:spLocks noChangeShapeType="1"/>
            </p:cNvSpPr>
            <p:nvPr/>
          </p:nvSpPr>
          <p:spPr bwMode="gray">
            <a:xfrm>
              <a:off x="2418518" y="18750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4" name="Line 25">
              <a:extLst>
                <a:ext uri="{FF2B5EF4-FFF2-40B4-BE49-F238E27FC236}">
                  <a16:creationId xmlns:a16="http://schemas.microsoft.com/office/drawing/2014/main" id="{75AF242E-F7E8-44F9-1180-0D857C8AC76E}"/>
                </a:ext>
              </a:extLst>
            </p:cNvPr>
            <p:cNvSpPr>
              <a:spLocks noChangeShapeType="1"/>
            </p:cNvSpPr>
            <p:nvPr/>
          </p:nvSpPr>
          <p:spPr bwMode="gray">
            <a:xfrm>
              <a:off x="2421202" y="1960110"/>
              <a:ext cx="402604" cy="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5" name="Line 26">
              <a:extLst>
                <a:ext uri="{FF2B5EF4-FFF2-40B4-BE49-F238E27FC236}">
                  <a16:creationId xmlns:a16="http://schemas.microsoft.com/office/drawing/2014/main" id="{8D6ABD47-0A49-8044-B8AF-750A167F48BD}"/>
                </a:ext>
              </a:extLst>
            </p:cNvPr>
            <p:cNvSpPr>
              <a:spLocks noChangeShapeType="1"/>
            </p:cNvSpPr>
            <p:nvPr/>
          </p:nvSpPr>
          <p:spPr bwMode="gray">
            <a:xfrm>
              <a:off x="2480251" y="1742726"/>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6" name="Line 27">
              <a:extLst>
                <a:ext uri="{FF2B5EF4-FFF2-40B4-BE49-F238E27FC236}">
                  <a16:creationId xmlns:a16="http://schemas.microsoft.com/office/drawing/2014/main" id="{DCF662F5-A9D4-8383-C82E-2DE78ACADB79}"/>
                </a:ext>
              </a:extLst>
            </p:cNvPr>
            <p:cNvSpPr>
              <a:spLocks noChangeShapeType="1"/>
            </p:cNvSpPr>
            <p:nvPr/>
          </p:nvSpPr>
          <p:spPr bwMode="gray">
            <a:xfrm>
              <a:off x="2576875" y="1745253"/>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7" name="Line 28">
              <a:extLst>
                <a:ext uri="{FF2B5EF4-FFF2-40B4-BE49-F238E27FC236}">
                  <a16:creationId xmlns:a16="http://schemas.microsoft.com/office/drawing/2014/main" id="{03AE6903-C924-B00C-3FEA-109E047EF1C6}"/>
                </a:ext>
              </a:extLst>
            </p:cNvPr>
            <p:cNvSpPr>
              <a:spLocks noChangeShapeType="1"/>
            </p:cNvSpPr>
            <p:nvPr/>
          </p:nvSpPr>
          <p:spPr bwMode="gray">
            <a:xfrm>
              <a:off x="2673500" y="174778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48" name="Line 29">
              <a:extLst>
                <a:ext uri="{FF2B5EF4-FFF2-40B4-BE49-F238E27FC236}">
                  <a16:creationId xmlns:a16="http://schemas.microsoft.com/office/drawing/2014/main" id="{92A8C2B8-679D-E3B2-7301-325B3C69E267}"/>
                </a:ext>
              </a:extLst>
            </p:cNvPr>
            <p:cNvSpPr>
              <a:spLocks noChangeShapeType="1"/>
            </p:cNvSpPr>
            <p:nvPr/>
          </p:nvSpPr>
          <p:spPr bwMode="gray">
            <a:xfrm>
              <a:off x="2757600" y="1744411"/>
              <a:ext cx="0" cy="278050"/>
            </a:xfrm>
            <a:prstGeom prst="line">
              <a:avLst/>
            </a:prstGeom>
            <a:noFill/>
            <a:ln w="9525">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349" name="Group 348">
            <a:extLst>
              <a:ext uri="{FF2B5EF4-FFF2-40B4-BE49-F238E27FC236}">
                <a16:creationId xmlns:a16="http://schemas.microsoft.com/office/drawing/2014/main" id="{4C6519F5-2AC4-C1F3-DD5F-7593E9081918}"/>
              </a:ext>
            </a:extLst>
          </p:cNvPr>
          <p:cNvGrpSpPr/>
          <p:nvPr/>
        </p:nvGrpSpPr>
        <p:grpSpPr bwMode="gray">
          <a:xfrm>
            <a:off x="8675497" y="3343066"/>
            <a:ext cx="180112" cy="196095"/>
            <a:chOff x="2410466" y="1666051"/>
            <a:chExt cx="415129" cy="360623"/>
          </a:xfrm>
        </p:grpSpPr>
        <p:sp>
          <p:nvSpPr>
            <p:cNvPr id="350" name="Rectangle 21">
              <a:extLst>
                <a:ext uri="{FF2B5EF4-FFF2-40B4-BE49-F238E27FC236}">
                  <a16:creationId xmlns:a16="http://schemas.microsoft.com/office/drawing/2014/main" id="{3D969315-22AF-A9B9-D114-335982F63EA3}"/>
                </a:ext>
              </a:extLst>
            </p:cNvPr>
            <p:cNvSpPr>
              <a:spLocks noChangeArrowheads="1"/>
            </p:cNvSpPr>
            <p:nvPr/>
          </p:nvSpPr>
          <p:spPr bwMode="gray">
            <a:xfrm>
              <a:off x="2416729" y="1742726"/>
              <a:ext cx="408866" cy="283948"/>
            </a:xfrm>
            <a:prstGeom prst="rect">
              <a:avLst/>
            </a:prstGeom>
            <a:solidFill>
              <a:srgbClr val="FFFFFF"/>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1" name="Rectangle 22">
              <a:extLst>
                <a:ext uri="{FF2B5EF4-FFF2-40B4-BE49-F238E27FC236}">
                  <a16:creationId xmlns:a16="http://schemas.microsoft.com/office/drawing/2014/main" id="{B699E982-7E68-F53D-DC57-264B4F70D6C8}"/>
                </a:ext>
              </a:extLst>
            </p:cNvPr>
            <p:cNvSpPr>
              <a:spLocks noChangeArrowheads="1"/>
            </p:cNvSpPr>
            <p:nvPr/>
          </p:nvSpPr>
          <p:spPr bwMode="gray">
            <a:xfrm>
              <a:off x="2416729" y="1666051"/>
              <a:ext cx="408866" cy="70776"/>
            </a:xfrm>
            <a:prstGeom prst="rect">
              <a:avLst/>
            </a:prstGeom>
            <a:solidFill>
              <a:srgbClr val="FF7C00"/>
            </a:solidFill>
            <a:ln w="9525">
              <a:solidFill>
                <a:srgbClr val="00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2" name="Line 23">
              <a:extLst>
                <a:ext uri="{FF2B5EF4-FFF2-40B4-BE49-F238E27FC236}">
                  <a16:creationId xmlns:a16="http://schemas.microsoft.com/office/drawing/2014/main" id="{819558CB-D055-D2C8-4462-C806B5A19B6E}"/>
                </a:ext>
              </a:extLst>
            </p:cNvPr>
            <p:cNvSpPr>
              <a:spLocks noChangeShapeType="1"/>
            </p:cNvSpPr>
            <p:nvPr/>
          </p:nvSpPr>
          <p:spPr bwMode="gray">
            <a:xfrm>
              <a:off x="2410466" y="1801706"/>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3" name="Line 24">
              <a:extLst>
                <a:ext uri="{FF2B5EF4-FFF2-40B4-BE49-F238E27FC236}">
                  <a16:creationId xmlns:a16="http://schemas.microsoft.com/office/drawing/2014/main" id="{2695044D-4499-3052-FB83-DBF724198F3C}"/>
                </a:ext>
              </a:extLst>
            </p:cNvPr>
            <p:cNvSpPr>
              <a:spLocks noChangeShapeType="1"/>
            </p:cNvSpPr>
            <p:nvPr/>
          </p:nvSpPr>
          <p:spPr bwMode="gray">
            <a:xfrm>
              <a:off x="2418518" y="18750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4" name="Line 25">
              <a:extLst>
                <a:ext uri="{FF2B5EF4-FFF2-40B4-BE49-F238E27FC236}">
                  <a16:creationId xmlns:a16="http://schemas.microsoft.com/office/drawing/2014/main" id="{42463DC1-A776-E435-429C-234503A16F1B}"/>
                </a:ext>
              </a:extLst>
            </p:cNvPr>
            <p:cNvSpPr>
              <a:spLocks noChangeShapeType="1"/>
            </p:cNvSpPr>
            <p:nvPr/>
          </p:nvSpPr>
          <p:spPr bwMode="gray">
            <a:xfrm>
              <a:off x="2421202" y="1960110"/>
              <a:ext cx="402604"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5" name="Line 26">
              <a:extLst>
                <a:ext uri="{FF2B5EF4-FFF2-40B4-BE49-F238E27FC236}">
                  <a16:creationId xmlns:a16="http://schemas.microsoft.com/office/drawing/2014/main" id="{A5FBF994-0933-556E-E66B-32E2E380AA6B}"/>
                </a:ext>
              </a:extLst>
            </p:cNvPr>
            <p:cNvSpPr>
              <a:spLocks noChangeShapeType="1"/>
            </p:cNvSpPr>
            <p:nvPr/>
          </p:nvSpPr>
          <p:spPr bwMode="gray">
            <a:xfrm>
              <a:off x="2480251" y="1742726"/>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6" name="Line 27">
              <a:extLst>
                <a:ext uri="{FF2B5EF4-FFF2-40B4-BE49-F238E27FC236}">
                  <a16:creationId xmlns:a16="http://schemas.microsoft.com/office/drawing/2014/main" id="{0B8DE63A-6DB5-7845-328E-BF28763272F9}"/>
                </a:ext>
              </a:extLst>
            </p:cNvPr>
            <p:cNvSpPr>
              <a:spLocks noChangeShapeType="1"/>
            </p:cNvSpPr>
            <p:nvPr/>
          </p:nvSpPr>
          <p:spPr bwMode="gray">
            <a:xfrm>
              <a:off x="2576875" y="1745253"/>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357" name="Line 28">
              <a:extLst>
                <a:ext uri="{FF2B5EF4-FFF2-40B4-BE49-F238E27FC236}">
                  <a16:creationId xmlns:a16="http://schemas.microsoft.com/office/drawing/2014/main" id="{3C8665A1-115F-3844-3B80-F18B257C8F57}"/>
                </a:ext>
              </a:extLst>
            </p:cNvPr>
            <p:cNvSpPr>
              <a:spLocks noChangeShapeType="1"/>
            </p:cNvSpPr>
            <p:nvPr/>
          </p:nvSpPr>
          <p:spPr bwMode="gray">
            <a:xfrm>
              <a:off x="2673500" y="1747781"/>
              <a:ext cx="0" cy="27805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358" name="TextBox 357">
            <a:extLst>
              <a:ext uri="{FF2B5EF4-FFF2-40B4-BE49-F238E27FC236}">
                <a16:creationId xmlns:a16="http://schemas.microsoft.com/office/drawing/2014/main" id="{CD4D04AB-F64F-1B9C-F784-7997D707BBB7}"/>
              </a:ext>
            </a:extLst>
          </p:cNvPr>
          <p:cNvSpPr txBox="1"/>
          <p:nvPr/>
        </p:nvSpPr>
        <p:spPr>
          <a:xfrm>
            <a:off x="8898359" y="3104755"/>
            <a:ext cx="1581530" cy="1828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DBMS proprietary table format</a:t>
            </a:r>
          </a:p>
        </p:txBody>
      </p:sp>
      <p:sp>
        <p:nvSpPr>
          <p:cNvPr id="359" name="TextBox 358">
            <a:extLst>
              <a:ext uri="{FF2B5EF4-FFF2-40B4-BE49-F238E27FC236}">
                <a16:creationId xmlns:a16="http://schemas.microsoft.com/office/drawing/2014/main" id="{FC4BF373-9014-2DEE-06E5-0BE4571AFD1B}"/>
              </a:ext>
            </a:extLst>
          </p:cNvPr>
          <p:cNvSpPr txBox="1"/>
          <p:nvPr/>
        </p:nvSpPr>
        <p:spPr>
          <a:xfrm>
            <a:off x="8892097" y="3352297"/>
            <a:ext cx="1120879" cy="1828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DBMS external table</a:t>
            </a:r>
          </a:p>
        </p:txBody>
      </p:sp>
      <p:grpSp>
        <p:nvGrpSpPr>
          <p:cNvPr id="360" name="Group 359">
            <a:extLst>
              <a:ext uri="{FF2B5EF4-FFF2-40B4-BE49-F238E27FC236}">
                <a16:creationId xmlns:a16="http://schemas.microsoft.com/office/drawing/2014/main" id="{5D47CFE8-715F-4B2C-D8BD-98A92F5D702F}"/>
              </a:ext>
            </a:extLst>
          </p:cNvPr>
          <p:cNvGrpSpPr/>
          <p:nvPr/>
        </p:nvGrpSpPr>
        <p:grpSpPr>
          <a:xfrm>
            <a:off x="3434862" y="4774896"/>
            <a:ext cx="5996647" cy="476745"/>
            <a:chOff x="1352112" y="4038634"/>
            <a:chExt cx="7908776" cy="735174"/>
          </a:xfrm>
        </p:grpSpPr>
        <p:sp>
          <p:nvSpPr>
            <p:cNvPr id="361" name="Rectangle 360">
              <a:extLst>
                <a:ext uri="{FF2B5EF4-FFF2-40B4-BE49-F238E27FC236}">
                  <a16:creationId xmlns:a16="http://schemas.microsoft.com/office/drawing/2014/main" id="{95EF8D46-7B84-7A0C-48C7-5EDA8361B5D1}"/>
                </a:ext>
              </a:extLst>
            </p:cNvPr>
            <p:cNvSpPr/>
            <p:nvPr/>
          </p:nvSpPr>
          <p:spPr bwMode="gray">
            <a:xfrm>
              <a:off x="1352112" y="4038634"/>
              <a:ext cx="7908776" cy="239380"/>
            </a:xfrm>
            <a:prstGeom prst="rect">
              <a:avLst/>
            </a:prstGeom>
            <a:solidFill>
              <a:srgbClr val="FF7C00"/>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charset="0"/>
                  <a:ea typeface="+mn-ea"/>
                  <a:cs typeface="+mn-cs"/>
                </a:rPr>
                <a:t>Trusted Data Products</a:t>
              </a:r>
            </a:p>
          </p:txBody>
        </p:sp>
        <p:grpSp>
          <p:nvGrpSpPr>
            <p:cNvPr id="362" name="Group 361">
              <a:extLst>
                <a:ext uri="{FF2B5EF4-FFF2-40B4-BE49-F238E27FC236}">
                  <a16:creationId xmlns:a16="http://schemas.microsoft.com/office/drawing/2014/main" id="{60C78433-40DF-906F-42A4-37E0BC546953}"/>
                </a:ext>
              </a:extLst>
            </p:cNvPr>
            <p:cNvGrpSpPr/>
            <p:nvPr/>
          </p:nvGrpSpPr>
          <p:grpSpPr>
            <a:xfrm>
              <a:off x="1782289" y="4064948"/>
              <a:ext cx="1104282" cy="182585"/>
              <a:chOff x="1679920" y="4819068"/>
              <a:chExt cx="3106579" cy="315999"/>
            </a:xfrm>
          </p:grpSpPr>
          <p:sp>
            <p:nvSpPr>
              <p:cNvPr id="375" name="Can 374">
                <a:extLst>
                  <a:ext uri="{FF2B5EF4-FFF2-40B4-BE49-F238E27FC236}">
                    <a16:creationId xmlns:a16="http://schemas.microsoft.com/office/drawing/2014/main" id="{60CCA9BB-EC2C-0FDB-9C53-10807A4A683C}"/>
                  </a:ext>
                </a:extLst>
              </p:cNvPr>
              <p:cNvSpPr/>
              <p:nvPr/>
            </p:nvSpPr>
            <p:spPr bwMode="gray">
              <a:xfrm>
                <a:off x="167992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76" name="Can 375">
                <a:extLst>
                  <a:ext uri="{FF2B5EF4-FFF2-40B4-BE49-F238E27FC236}">
                    <a16:creationId xmlns:a16="http://schemas.microsoft.com/office/drawing/2014/main" id="{6B214999-1275-0351-8588-CE6CD216CE93}"/>
                  </a:ext>
                </a:extLst>
              </p:cNvPr>
              <p:cNvSpPr/>
              <p:nvPr/>
            </p:nvSpPr>
            <p:spPr bwMode="gray">
              <a:xfrm>
                <a:off x="282874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77" name="Can 376">
                <a:extLst>
                  <a:ext uri="{FF2B5EF4-FFF2-40B4-BE49-F238E27FC236}">
                    <a16:creationId xmlns:a16="http://schemas.microsoft.com/office/drawing/2014/main" id="{F381D948-E5F0-F30F-9D86-07A07E176F11}"/>
                  </a:ext>
                </a:extLst>
              </p:cNvPr>
              <p:cNvSpPr/>
              <p:nvPr/>
            </p:nvSpPr>
            <p:spPr bwMode="gray">
              <a:xfrm>
                <a:off x="3919923"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grpSp>
        <p:grpSp>
          <p:nvGrpSpPr>
            <p:cNvPr id="363" name="Group 362">
              <a:extLst>
                <a:ext uri="{FF2B5EF4-FFF2-40B4-BE49-F238E27FC236}">
                  <a16:creationId xmlns:a16="http://schemas.microsoft.com/office/drawing/2014/main" id="{CC8046CA-1516-5610-2513-0A1FC0ADD726}"/>
                </a:ext>
              </a:extLst>
            </p:cNvPr>
            <p:cNvGrpSpPr/>
            <p:nvPr/>
          </p:nvGrpSpPr>
          <p:grpSpPr>
            <a:xfrm>
              <a:off x="7700305" y="4064948"/>
              <a:ext cx="1104282" cy="182585"/>
              <a:chOff x="1679920" y="4819068"/>
              <a:chExt cx="3106579" cy="315999"/>
            </a:xfrm>
          </p:grpSpPr>
          <p:sp>
            <p:nvSpPr>
              <p:cNvPr id="372" name="Can 371">
                <a:extLst>
                  <a:ext uri="{FF2B5EF4-FFF2-40B4-BE49-F238E27FC236}">
                    <a16:creationId xmlns:a16="http://schemas.microsoft.com/office/drawing/2014/main" id="{AD038BCF-71A8-11D2-F1EE-320ECE85C84A}"/>
                  </a:ext>
                </a:extLst>
              </p:cNvPr>
              <p:cNvSpPr/>
              <p:nvPr/>
            </p:nvSpPr>
            <p:spPr bwMode="gray">
              <a:xfrm>
                <a:off x="167992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73" name="Can 372">
                <a:extLst>
                  <a:ext uri="{FF2B5EF4-FFF2-40B4-BE49-F238E27FC236}">
                    <a16:creationId xmlns:a16="http://schemas.microsoft.com/office/drawing/2014/main" id="{62CF4A2B-630D-FC01-6294-817ABF1EABAF}"/>
                  </a:ext>
                </a:extLst>
              </p:cNvPr>
              <p:cNvSpPr/>
              <p:nvPr/>
            </p:nvSpPr>
            <p:spPr bwMode="gray">
              <a:xfrm>
                <a:off x="2828740"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74" name="Can 373">
                <a:extLst>
                  <a:ext uri="{FF2B5EF4-FFF2-40B4-BE49-F238E27FC236}">
                    <a16:creationId xmlns:a16="http://schemas.microsoft.com/office/drawing/2014/main" id="{F02B7488-D62E-AED9-7A03-8A4C1EBAB312}"/>
                  </a:ext>
                </a:extLst>
              </p:cNvPr>
              <p:cNvSpPr/>
              <p:nvPr/>
            </p:nvSpPr>
            <p:spPr bwMode="gray">
              <a:xfrm>
                <a:off x="3919923" y="4819068"/>
                <a:ext cx="866576" cy="315999"/>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grpSp>
        <p:grpSp>
          <p:nvGrpSpPr>
            <p:cNvPr id="364" name="Group 363">
              <a:extLst>
                <a:ext uri="{FF2B5EF4-FFF2-40B4-BE49-F238E27FC236}">
                  <a16:creationId xmlns:a16="http://schemas.microsoft.com/office/drawing/2014/main" id="{9BDE385D-F9DA-9CCB-98B7-2EC42EDFA83B}"/>
                </a:ext>
              </a:extLst>
            </p:cNvPr>
            <p:cNvGrpSpPr/>
            <p:nvPr/>
          </p:nvGrpSpPr>
          <p:grpSpPr>
            <a:xfrm>
              <a:off x="1850573" y="4134954"/>
              <a:ext cx="952899" cy="638854"/>
              <a:chOff x="1399246" y="2906483"/>
              <a:chExt cx="696748" cy="201070"/>
            </a:xfrm>
          </p:grpSpPr>
          <p:sp>
            <p:nvSpPr>
              <p:cNvPr id="369" name="Up Arrow 368">
                <a:extLst>
                  <a:ext uri="{FF2B5EF4-FFF2-40B4-BE49-F238E27FC236}">
                    <a16:creationId xmlns:a16="http://schemas.microsoft.com/office/drawing/2014/main" id="{5D7D512B-9B17-9F2C-0B86-15A8F07843EE}"/>
                  </a:ext>
                </a:extLst>
              </p:cNvPr>
              <p:cNvSpPr/>
              <p:nvPr/>
            </p:nvSpPr>
            <p:spPr bwMode="auto">
              <a:xfrm>
                <a:off x="1692537" y="2906544"/>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70" name="Up Arrow 369">
                <a:extLst>
                  <a:ext uri="{FF2B5EF4-FFF2-40B4-BE49-F238E27FC236}">
                    <a16:creationId xmlns:a16="http://schemas.microsoft.com/office/drawing/2014/main" id="{8318B022-0A4B-24A9-04FD-FDD927A38DA6}"/>
                  </a:ext>
                </a:extLst>
              </p:cNvPr>
              <p:cNvSpPr/>
              <p:nvPr/>
            </p:nvSpPr>
            <p:spPr bwMode="auto">
              <a:xfrm>
                <a:off x="1399246"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71" name="Up Arrow 370">
                <a:extLst>
                  <a:ext uri="{FF2B5EF4-FFF2-40B4-BE49-F238E27FC236}">
                    <a16:creationId xmlns:a16="http://schemas.microsoft.com/office/drawing/2014/main" id="{C55F570F-B521-7E08-DB1A-022F286504A9}"/>
                  </a:ext>
                </a:extLst>
              </p:cNvPr>
              <p:cNvSpPr/>
              <p:nvPr/>
            </p:nvSpPr>
            <p:spPr bwMode="auto">
              <a:xfrm>
                <a:off x="1977188"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grpSp>
        <p:grpSp>
          <p:nvGrpSpPr>
            <p:cNvPr id="365" name="Group 364">
              <a:extLst>
                <a:ext uri="{FF2B5EF4-FFF2-40B4-BE49-F238E27FC236}">
                  <a16:creationId xmlns:a16="http://schemas.microsoft.com/office/drawing/2014/main" id="{206E0763-FBC0-EF1C-ED63-ABCC9EB27690}"/>
                </a:ext>
              </a:extLst>
            </p:cNvPr>
            <p:cNvGrpSpPr/>
            <p:nvPr/>
          </p:nvGrpSpPr>
          <p:grpSpPr>
            <a:xfrm>
              <a:off x="7783948" y="4134954"/>
              <a:ext cx="952899" cy="638854"/>
              <a:chOff x="1399246" y="2906483"/>
              <a:chExt cx="696748" cy="201070"/>
            </a:xfrm>
          </p:grpSpPr>
          <p:sp>
            <p:nvSpPr>
              <p:cNvPr id="366" name="Up Arrow 365">
                <a:extLst>
                  <a:ext uri="{FF2B5EF4-FFF2-40B4-BE49-F238E27FC236}">
                    <a16:creationId xmlns:a16="http://schemas.microsoft.com/office/drawing/2014/main" id="{2273A2C6-F227-B15D-DB44-3101AA4B1ACB}"/>
                  </a:ext>
                </a:extLst>
              </p:cNvPr>
              <p:cNvSpPr/>
              <p:nvPr/>
            </p:nvSpPr>
            <p:spPr bwMode="auto">
              <a:xfrm>
                <a:off x="1692537" y="2906544"/>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67" name="Up Arrow 366">
                <a:extLst>
                  <a:ext uri="{FF2B5EF4-FFF2-40B4-BE49-F238E27FC236}">
                    <a16:creationId xmlns:a16="http://schemas.microsoft.com/office/drawing/2014/main" id="{91714C22-1087-57DD-63DC-2A705ECBBDA3}"/>
                  </a:ext>
                </a:extLst>
              </p:cNvPr>
              <p:cNvSpPr/>
              <p:nvPr/>
            </p:nvSpPr>
            <p:spPr bwMode="auto">
              <a:xfrm>
                <a:off x="1399246"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68" name="Up Arrow 367">
                <a:extLst>
                  <a:ext uri="{FF2B5EF4-FFF2-40B4-BE49-F238E27FC236}">
                    <a16:creationId xmlns:a16="http://schemas.microsoft.com/office/drawing/2014/main" id="{AB7C09A2-27DB-79CE-13CB-284F6F53AACF}"/>
                  </a:ext>
                </a:extLst>
              </p:cNvPr>
              <p:cNvSpPr/>
              <p:nvPr/>
            </p:nvSpPr>
            <p:spPr bwMode="auto">
              <a:xfrm>
                <a:off x="1977188"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grpSp>
      </p:grpSp>
      <p:grpSp>
        <p:nvGrpSpPr>
          <p:cNvPr id="378" name="Group 377">
            <a:extLst>
              <a:ext uri="{FF2B5EF4-FFF2-40B4-BE49-F238E27FC236}">
                <a16:creationId xmlns:a16="http://schemas.microsoft.com/office/drawing/2014/main" id="{267C8305-675D-B09F-4F5C-DC748101A005}"/>
              </a:ext>
            </a:extLst>
          </p:cNvPr>
          <p:cNvGrpSpPr/>
          <p:nvPr/>
        </p:nvGrpSpPr>
        <p:grpSpPr>
          <a:xfrm>
            <a:off x="4923061" y="4789460"/>
            <a:ext cx="2975580" cy="474190"/>
            <a:chOff x="4122114" y="4158292"/>
            <a:chExt cx="3924388" cy="678504"/>
          </a:xfrm>
        </p:grpSpPr>
        <p:sp>
          <p:nvSpPr>
            <p:cNvPr id="379" name="Can 378">
              <a:extLst>
                <a:ext uri="{FF2B5EF4-FFF2-40B4-BE49-F238E27FC236}">
                  <a16:creationId xmlns:a16="http://schemas.microsoft.com/office/drawing/2014/main" id="{9C1C0DC9-BC89-6D85-7216-28359FDCC294}"/>
                </a:ext>
              </a:extLst>
            </p:cNvPr>
            <p:cNvSpPr/>
            <p:nvPr/>
          </p:nvSpPr>
          <p:spPr bwMode="gray">
            <a:xfrm>
              <a:off x="4122114"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0" name="Can 379">
              <a:extLst>
                <a:ext uri="{FF2B5EF4-FFF2-40B4-BE49-F238E27FC236}">
                  <a16:creationId xmlns:a16="http://schemas.microsoft.com/office/drawing/2014/main" id="{D43F7B18-CFA1-7878-80BB-8DAB477179F1}"/>
                </a:ext>
              </a:extLst>
            </p:cNvPr>
            <p:cNvSpPr/>
            <p:nvPr/>
          </p:nvSpPr>
          <p:spPr bwMode="gray">
            <a:xfrm>
              <a:off x="4530480"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1" name="Can 380">
              <a:extLst>
                <a:ext uri="{FF2B5EF4-FFF2-40B4-BE49-F238E27FC236}">
                  <a16:creationId xmlns:a16="http://schemas.microsoft.com/office/drawing/2014/main" id="{3C252D6F-7CC0-F514-79AF-0DDABF9A0BA5}"/>
                </a:ext>
              </a:extLst>
            </p:cNvPr>
            <p:cNvSpPr/>
            <p:nvPr/>
          </p:nvSpPr>
          <p:spPr bwMode="gray">
            <a:xfrm>
              <a:off x="4918358"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2" name="Can 381">
              <a:extLst>
                <a:ext uri="{FF2B5EF4-FFF2-40B4-BE49-F238E27FC236}">
                  <a16:creationId xmlns:a16="http://schemas.microsoft.com/office/drawing/2014/main" id="{4D847A98-B4DB-AED3-64E4-7F04950920DA}"/>
                </a:ext>
              </a:extLst>
            </p:cNvPr>
            <p:cNvSpPr/>
            <p:nvPr/>
          </p:nvSpPr>
          <p:spPr bwMode="gray">
            <a:xfrm>
              <a:off x="6942222"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3" name="Can 382">
              <a:extLst>
                <a:ext uri="{FF2B5EF4-FFF2-40B4-BE49-F238E27FC236}">
                  <a16:creationId xmlns:a16="http://schemas.microsoft.com/office/drawing/2014/main" id="{24DC7DF1-705D-4758-8E3C-AE33DB91FA05}"/>
                </a:ext>
              </a:extLst>
            </p:cNvPr>
            <p:cNvSpPr/>
            <p:nvPr/>
          </p:nvSpPr>
          <p:spPr bwMode="gray">
            <a:xfrm>
              <a:off x="7350586"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4" name="Can 383">
              <a:extLst>
                <a:ext uri="{FF2B5EF4-FFF2-40B4-BE49-F238E27FC236}">
                  <a16:creationId xmlns:a16="http://schemas.microsoft.com/office/drawing/2014/main" id="{2FFF8762-B515-AE3B-C376-95C2AB50C14D}"/>
                </a:ext>
              </a:extLst>
            </p:cNvPr>
            <p:cNvSpPr/>
            <p:nvPr/>
          </p:nvSpPr>
          <p:spPr bwMode="gray">
            <a:xfrm>
              <a:off x="7738464" y="4158292"/>
              <a:ext cx="308038" cy="182585"/>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grpSp>
          <p:nvGrpSpPr>
            <p:cNvPr id="385" name="Group 384">
              <a:extLst>
                <a:ext uri="{FF2B5EF4-FFF2-40B4-BE49-F238E27FC236}">
                  <a16:creationId xmlns:a16="http://schemas.microsoft.com/office/drawing/2014/main" id="{2272B075-435C-CD1E-6D21-A4C66792D2B3}"/>
                </a:ext>
              </a:extLst>
            </p:cNvPr>
            <p:cNvGrpSpPr/>
            <p:nvPr/>
          </p:nvGrpSpPr>
          <p:grpSpPr>
            <a:xfrm>
              <a:off x="4178196" y="4242660"/>
              <a:ext cx="3787193" cy="594136"/>
              <a:chOff x="1303918" y="2906286"/>
              <a:chExt cx="2769145" cy="201267"/>
            </a:xfrm>
          </p:grpSpPr>
          <p:sp>
            <p:nvSpPr>
              <p:cNvPr id="386" name="Up Arrow 385">
                <a:extLst>
                  <a:ext uri="{FF2B5EF4-FFF2-40B4-BE49-F238E27FC236}">
                    <a16:creationId xmlns:a16="http://schemas.microsoft.com/office/drawing/2014/main" id="{5D142E9A-D299-B2F4-7E6F-45EBEA0F0190}"/>
                  </a:ext>
                </a:extLst>
              </p:cNvPr>
              <p:cNvSpPr/>
              <p:nvPr/>
            </p:nvSpPr>
            <p:spPr bwMode="auto">
              <a:xfrm>
                <a:off x="1597205" y="2906544"/>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87" name="Up Arrow 386">
                <a:extLst>
                  <a:ext uri="{FF2B5EF4-FFF2-40B4-BE49-F238E27FC236}">
                    <a16:creationId xmlns:a16="http://schemas.microsoft.com/office/drawing/2014/main" id="{2BFBD7C0-45D1-BC2F-7638-7B7D11F7532F}"/>
                  </a:ext>
                </a:extLst>
              </p:cNvPr>
              <p:cNvSpPr/>
              <p:nvPr/>
            </p:nvSpPr>
            <p:spPr bwMode="auto">
              <a:xfrm>
                <a:off x="3954257" y="2906286"/>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88" name="Up Arrow 387">
                <a:extLst>
                  <a:ext uri="{FF2B5EF4-FFF2-40B4-BE49-F238E27FC236}">
                    <a16:creationId xmlns:a16="http://schemas.microsoft.com/office/drawing/2014/main" id="{6DDBC77E-7A09-C110-9B8D-1A7602BC65B5}"/>
                  </a:ext>
                </a:extLst>
              </p:cNvPr>
              <p:cNvSpPr/>
              <p:nvPr/>
            </p:nvSpPr>
            <p:spPr bwMode="auto">
              <a:xfrm>
                <a:off x="1303918"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89" name="Up Arrow 388">
                <a:extLst>
                  <a:ext uri="{FF2B5EF4-FFF2-40B4-BE49-F238E27FC236}">
                    <a16:creationId xmlns:a16="http://schemas.microsoft.com/office/drawing/2014/main" id="{79AD7B66-E4D5-811D-FE1E-F68588BF7E6A}"/>
                  </a:ext>
                </a:extLst>
              </p:cNvPr>
              <p:cNvSpPr/>
              <p:nvPr/>
            </p:nvSpPr>
            <p:spPr bwMode="auto">
              <a:xfrm>
                <a:off x="3686817" y="2906286"/>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90" name="Up Arrow 389">
                <a:extLst>
                  <a:ext uri="{FF2B5EF4-FFF2-40B4-BE49-F238E27FC236}">
                    <a16:creationId xmlns:a16="http://schemas.microsoft.com/office/drawing/2014/main" id="{3DCFEF8D-7BB1-5BF7-2AFA-0AEFB182C3B6}"/>
                  </a:ext>
                </a:extLst>
              </p:cNvPr>
              <p:cNvSpPr/>
              <p:nvPr/>
            </p:nvSpPr>
            <p:spPr bwMode="auto">
              <a:xfrm>
                <a:off x="1881860" y="2906483"/>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91" name="Up Arrow 390">
                <a:extLst>
                  <a:ext uri="{FF2B5EF4-FFF2-40B4-BE49-F238E27FC236}">
                    <a16:creationId xmlns:a16="http://schemas.microsoft.com/office/drawing/2014/main" id="{E2B04C69-67AB-8762-07FE-C107D22E6FDB}"/>
                  </a:ext>
                </a:extLst>
              </p:cNvPr>
              <p:cNvSpPr/>
              <p:nvPr/>
            </p:nvSpPr>
            <p:spPr bwMode="auto">
              <a:xfrm>
                <a:off x="3370742" y="2906286"/>
                <a:ext cx="118806" cy="201009"/>
              </a:xfrm>
              <a:prstGeom prst="up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Arial"/>
                  <a:ea typeface="+mn-ea"/>
                  <a:cs typeface="Arial" charset="0"/>
                </a:endParaRPr>
              </a:p>
            </p:txBody>
          </p:sp>
        </p:grpSp>
      </p:grpSp>
      <p:grpSp>
        <p:nvGrpSpPr>
          <p:cNvPr id="392" name="Group 391">
            <a:extLst>
              <a:ext uri="{FF2B5EF4-FFF2-40B4-BE49-F238E27FC236}">
                <a16:creationId xmlns:a16="http://schemas.microsoft.com/office/drawing/2014/main" id="{0D8C32E5-858B-5229-94CD-439CBE6582B1}"/>
              </a:ext>
            </a:extLst>
          </p:cNvPr>
          <p:cNvGrpSpPr/>
          <p:nvPr/>
        </p:nvGrpSpPr>
        <p:grpSpPr>
          <a:xfrm>
            <a:off x="2584873" y="2435760"/>
            <a:ext cx="2452694" cy="2021550"/>
            <a:chOff x="1038356" y="790460"/>
            <a:chExt cx="3234775" cy="2892569"/>
          </a:xfrm>
        </p:grpSpPr>
        <p:grpSp>
          <p:nvGrpSpPr>
            <p:cNvPr id="393" name="Group 392">
              <a:extLst>
                <a:ext uri="{FF2B5EF4-FFF2-40B4-BE49-F238E27FC236}">
                  <a16:creationId xmlns:a16="http://schemas.microsoft.com/office/drawing/2014/main" id="{9239C953-01AC-271F-D92C-E2EA9631C2E6}"/>
                </a:ext>
              </a:extLst>
            </p:cNvPr>
            <p:cNvGrpSpPr/>
            <p:nvPr/>
          </p:nvGrpSpPr>
          <p:grpSpPr>
            <a:xfrm>
              <a:off x="1038356" y="790460"/>
              <a:ext cx="2796621" cy="1802321"/>
              <a:chOff x="927231" y="990692"/>
              <a:chExt cx="2796621" cy="1802321"/>
            </a:xfrm>
          </p:grpSpPr>
          <p:sp>
            <p:nvSpPr>
              <p:cNvPr id="399" name="Rounded Rectangle 398">
                <a:extLst>
                  <a:ext uri="{FF2B5EF4-FFF2-40B4-BE49-F238E27FC236}">
                    <a16:creationId xmlns:a16="http://schemas.microsoft.com/office/drawing/2014/main" id="{869E70F3-6846-5918-5EB3-8A7DDEA6ECD1}"/>
                  </a:ext>
                </a:extLst>
              </p:cNvPr>
              <p:cNvSpPr/>
              <p:nvPr/>
            </p:nvSpPr>
            <p:spPr bwMode="auto">
              <a:xfrm>
                <a:off x="927231" y="1785427"/>
                <a:ext cx="2796621" cy="100758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bg1"/>
                  </a:solidFill>
                  <a:effectLst/>
                  <a:latin typeface="Arial" charset="0"/>
                  <a:cs typeface="Arial" charset="0"/>
                </a:endParaRPr>
              </a:p>
            </p:txBody>
          </p:sp>
          <p:sp>
            <p:nvSpPr>
              <p:cNvPr id="400" name="TextBox 399">
                <a:extLst>
                  <a:ext uri="{FF2B5EF4-FFF2-40B4-BE49-F238E27FC236}">
                    <a16:creationId xmlns:a16="http://schemas.microsoft.com/office/drawing/2014/main" id="{25825047-92FE-A0A0-A64A-78AE67693FBB}"/>
                  </a:ext>
                </a:extLst>
              </p:cNvPr>
              <p:cNvSpPr txBox="1"/>
              <p:nvPr/>
            </p:nvSpPr>
            <p:spPr>
              <a:xfrm>
                <a:off x="1117690" y="990692"/>
                <a:ext cx="2137793" cy="858755"/>
              </a:xfrm>
              <a:prstGeom prst="rect">
                <a:avLst/>
              </a:prstGeom>
              <a:noFill/>
            </p:spPr>
            <p:txBody>
              <a:bodyPr wrap="square" rtlCol="0">
                <a:spAutoFit/>
              </a:bodyPr>
              <a:lstStyle/>
              <a:p>
                <a:pPr algn="ctr"/>
                <a:r>
                  <a:rPr lang="en-GB" sz="1100">
                    <a:solidFill>
                      <a:schemeClr val="tx1"/>
                    </a:solidFill>
                  </a:rPr>
                  <a:t>Other engines can directly update and access open tables </a:t>
                </a:r>
              </a:p>
            </p:txBody>
          </p:sp>
          <p:pic>
            <p:nvPicPr>
              <p:cNvPr id="401" name="Picture 2">
                <a:extLst>
                  <a:ext uri="{FF2B5EF4-FFF2-40B4-BE49-F238E27FC236}">
                    <a16:creationId xmlns:a16="http://schemas.microsoft.com/office/drawing/2014/main" id="{BFAD2502-2960-B637-52CE-FD892BE8591B}"/>
                  </a:ext>
                </a:extLst>
              </p:cNvPr>
              <p:cNvPicPr>
                <a:picLocks noChangeAspect="1" noChangeArrowheads="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993590" y="1943669"/>
                <a:ext cx="404871" cy="478630"/>
              </a:xfrm>
              <a:prstGeom prst="rect">
                <a:avLst/>
              </a:prstGeom>
              <a:noFill/>
              <a:extLst>
                <a:ext uri="{909E8E84-426E-40DD-AFC4-6F175D3DCCD1}">
                  <a14:hiddenFill xmlns:a14="http://schemas.microsoft.com/office/drawing/2010/main">
                    <a:solidFill>
                      <a:srgbClr val="FFFFFF"/>
                    </a:solidFill>
                  </a14:hiddenFill>
                </a:ext>
              </a:extLst>
            </p:spPr>
          </p:pic>
        </p:grpSp>
        <p:pic>
          <p:nvPicPr>
            <p:cNvPr id="394" name="Picture 393" descr="Spark-Logo.png">
              <a:extLst>
                <a:ext uri="{FF2B5EF4-FFF2-40B4-BE49-F238E27FC236}">
                  <a16:creationId xmlns:a16="http://schemas.microsoft.com/office/drawing/2014/main" id="{6622CE70-8A74-E71F-8772-C09DE5654847}"/>
                </a:ext>
              </a:extLst>
            </p:cNvPr>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gray">
            <a:xfrm>
              <a:off x="2997165" y="2173761"/>
              <a:ext cx="642393" cy="321923"/>
            </a:xfrm>
            <a:prstGeom prst="rect">
              <a:avLst/>
            </a:prstGeom>
          </p:spPr>
        </p:pic>
        <p:cxnSp>
          <p:nvCxnSpPr>
            <p:cNvPr id="395" name="Straight Connector 394">
              <a:extLst>
                <a:ext uri="{FF2B5EF4-FFF2-40B4-BE49-F238E27FC236}">
                  <a16:creationId xmlns:a16="http://schemas.microsoft.com/office/drawing/2014/main" id="{A3D2AF7D-5CB6-10E5-9C98-7215ED2B4C32}"/>
                </a:ext>
              </a:extLst>
            </p:cNvPr>
            <p:cNvCxnSpPr>
              <a:cxnSpLocks/>
              <a:stCxn id="399" idx="2"/>
            </p:cNvCxnSpPr>
            <p:nvPr/>
          </p:nvCxnSpPr>
          <p:spPr bwMode="auto">
            <a:xfrm>
              <a:off x="2436667" y="2592781"/>
              <a:ext cx="1836464" cy="1090248"/>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96" name="Picture 2" descr="Material | Apache Flink">
              <a:extLst>
                <a:ext uri="{FF2B5EF4-FFF2-40B4-BE49-F238E27FC236}">
                  <a16:creationId xmlns:a16="http://schemas.microsoft.com/office/drawing/2014/main" id="{13F5DBAF-93E9-BC37-D07D-02E961B19210}"/>
                </a:ext>
              </a:extLst>
            </p:cNvPr>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44040" y="1642400"/>
              <a:ext cx="649631" cy="649631"/>
            </a:xfrm>
            <a:prstGeom prst="rect">
              <a:avLst/>
            </a:prstGeom>
            <a:noFill/>
            <a:extLst>
              <a:ext uri="{909E8E84-426E-40DD-AFC4-6F175D3DCCD1}">
                <a14:hiddenFill xmlns:a14="http://schemas.microsoft.com/office/drawing/2010/main">
                  <a:solidFill>
                    <a:srgbClr val="FFFFFF"/>
                  </a:solidFill>
                </a14:hiddenFill>
              </a:ext>
            </a:extLst>
          </p:spPr>
        </p:pic>
        <p:sp>
          <p:nvSpPr>
            <p:cNvPr id="397" name="TextBox 396">
              <a:extLst>
                <a:ext uri="{FF2B5EF4-FFF2-40B4-BE49-F238E27FC236}">
                  <a16:creationId xmlns:a16="http://schemas.microsoft.com/office/drawing/2014/main" id="{C8C411DE-E2AF-8399-24CC-2B56DCF9A376}"/>
                </a:ext>
              </a:extLst>
            </p:cNvPr>
            <p:cNvSpPr txBox="1"/>
            <p:nvPr/>
          </p:nvSpPr>
          <p:spPr>
            <a:xfrm>
              <a:off x="2224138" y="2242709"/>
              <a:ext cx="562975" cy="307777"/>
            </a:xfrm>
            <a:prstGeom prst="rect">
              <a:avLst/>
            </a:prstGeom>
            <a:noFill/>
          </p:spPr>
          <p:txBody>
            <a:bodyPr wrap="none" rtlCol="0">
              <a:spAutoFit/>
            </a:bodyPr>
            <a:lstStyle/>
            <a:p>
              <a:r>
                <a:rPr lang="en-GB" sz="1400" err="1">
                  <a:solidFill>
                    <a:schemeClr val="tx1"/>
                  </a:solidFill>
                </a:rPr>
                <a:t>Flink</a:t>
              </a:r>
              <a:endParaRPr lang="en-GB" sz="1400">
                <a:solidFill>
                  <a:schemeClr val="tx1"/>
                </a:solidFill>
              </a:endParaRPr>
            </a:p>
          </p:txBody>
        </p:sp>
        <p:pic>
          <p:nvPicPr>
            <p:cNvPr id="398" name="Picture 4" descr="Presto: Free, Open-Source SQL Query Engine for any Data">
              <a:extLst>
                <a:ext uri="{FF2B5EF4-FFF2-40B4-BE49-F238E27FC236}">
                  <a16:creationId xmlns:a16="http://schemas.microsoft.com/office/drawing/2014/main" id="{CBB0FE92-B3AF-FF92-2824-40285F6E8A76}"/>
                </a:ext>
              </a:extLst>
            </p:cNvPr>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6041" y="1872327"/>
              <a:ext cx="955819" cy="303472"/>
            </a:xfrm>
            <a:prstGeom prst="rect">
              <a:avLst/>
            </a:prstGeom>
            <a:noFill/>
            <a:extLst>
              <a:ext uri="{909E8E84-426E-40DD-AFC4-6F175D3DCCD1}">
                <a14:hiddenFill xmlns:a14="http://schemas.microsoft.com/office/drawing/2010/main">
                  <a:solidFill>
                    <a:srgbClr val="FFFFFF"/>
                  </a:solidFill>
                </a14:hiddenFill>
              </a:ext>
            </a:extLst>
          </p:spPr>
        </p:pic>
      </p:grpSp>
      <p:pic>
        <p:nvPicPr>
          <p:cNvPr id="404" name="Graphic 403" descr="Users outline">
            <a:extLst>
              <a:ext uri="{FF2B5EF4-FFF2-40B4-BE49-F238E27FC236}">
                <a16:creationId xmlns:a16="http://schemas.microsoft.com/office/drawing/2014/main" id="{00F0C84F-ED06-75E6-D922-1F67DA0CE24A}"/>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bwMode="gray">
          <a:xfrm>
            <a:off x="7644916" y="864018"/>
            <a:ext cx="644615" cy="644663"/>
          </a:xfrm>
          <a:prstGeom prst="rect">
            <a:avLst/>
          </a:prstGeom>
        </p:spPr>
      </p:pic>
      <p:sp>
        <p:nvSpPr>
          <p:cNvPr id="405" name="TextBox 404">
            <a:extLst>
              <a:ext uri="{FF2B5EF4-FFF2-40B4-BE49-F238E27FC236}">
                <a16:creationId xmlns:a16="http://schemas.microsoft.com/office/drawing/2014/main" id="{D2E0E399-FAC3-D927-61A1-DD9070383AF3}"/>
              </a:ext>
            </a:extLst>
          </p:cNvPr>
          <p:cNvSpPr txBox="1"/>
          <p:nvPr/>
        </p:nvSpPr>
        <p:spPr bwMode="gray">
          <a:xfrm>
            <a:off x="7265750" y="1369107"/>
            <a:ext cx="140294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Science</a:t>
            </a:r>
          </a:p>
        </p:txBody>
      </p:sp>
      <p:sp>
        <p:nvSpPr>
          <p:cNvPr id="406" name="TextBox 405">
            <a:extLst>
              <a:ext uri="{FF2B5EF4-FFF2-40B4-BE49-F238E27FC236}">
                <a16:creationId xmlns:a16="http://schemas.microsoft.com/office/drawing/2014/main" id="{78D080AC-5B99-B5FB-47F7-EB4054204FE6}"/>
              </a:ext>
            </a:extLst>
          </p:cNvPr>
          <p:cNvSpPr txBox="1"/>
          <p:nvPr/>
        </p:nvSpPr>
        <p:spPr bwMode="gray">
          <a:xfrm>
            <a:off x="5266930" y="1369107"/>
            <a:ext cx="90999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BI Tools</a:t>
            </a:r>
          </a:p>
        </p:txBody>
      </p:sp>
      <p:pic>
        <p:nvPicPr>
          <p:cNvPr id="407" name="Picture 2">
            <a:extLst>
              <a:ext uri="{FF2B5EF4-FFF2-40B4-BE49-F238E27FC236}">
                <a16:creationId xmlns:a16="http://schemas.microsoft.com/office/drawing/2014/main" id="{5E1267C0-639A-9D9E-9C92-0F14EEB5619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gray">
          <a:xfrm>
            <a:off x="7723394" y="1623861"/>
            <a:ext cx="503262" cy="580731"/>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407">
            <a:extLst>
              <a:ext uri="{FF2B5EF4-FFF2-40B4-BE49-F238E27FC236}">
                <a16:creationId xmlns:a16="http://schemas.microsoft.com/office/drawing/2014/main" id="{7E3CDB31-EFEF-ABE7-5955-6E58B51B71B8}"/>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bwMode="gray">
          <a:xfrm>
            <a:off x="5414541" y="1750706"/>
            <a:ext cx="654751" cy="410704"/>
          </a:xfrm>
          <a:prstGeom prst="rect">
            <a:avLst/>
          </a:prstGeom>
          <a:ln>
            <a:solidFill>
              <a:schemeClr val="tx1"/>
            </a:solidFill>
          </a:ln>
        </p:spPr>
      </p:pic>
      <p:pic>
        <p:nvPicPr>
          <p:cNvPr id="409" name="Graphic 408" descr="Users outline">
            <a:extLst>
              <a:ext uri="{FF2B5EF4-FFF2-40B4-BE49-F238E27FC236}">
                <a16:creationId xmlns:a16="http://schemas.microsoft.com/office/drawing/2014/main" id="{4DDA35A4-E701-CD76-0975-02D6AD4F12AA}"/>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bwMode="gray">
          <a:xfrm>
            <a:off x="5403239" y="864018"/>
            <a:ext cx="644615" cy="644663"/>
          </a:xfrm>
          <a:prstGeom prst="rect">
            <a:avLst/>
          </a:prstGeom>
        </p:spPr>
      </p:pic>
      <p:sp>
        <p:nvSpPr>
          <p:cNvPr id="411" name="TextBox 410">
            <a:extLst>
              <a:ext uri="{FF2B5EF4-FFF2-40B4-BE49-F238E27FC236}">
                <a16:creationId xmlns:a16="http://schemas.microsoft.com/office/drawing/2014/main" id="{D0521992-5A3B-593A-01C2-C100C5B9B5F7}"/>
              </a:ext>
            </a:extLst>
          </p:cNvPr>
          <p:cNvSpPr txBox="1"/>
          <p:nvPr/>
        </p:nvSpPr>
        <p:spPr>
          <a:xfrm>
            <a:off x="3384746" y="1369107"/>
            <a:ext cx="1741936"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Data engineering</a:t>
            </a:r>
          </a:p>
        </p:txBody>
      </p:sp>
      <p:sp>
        <p:nvSpPr>
          <p:cNvPr id="413" name="Rounded Rectangle 412">
            <a:extLst>
              <a:ext uri="{FF2B5EF4-FFF2-40B4-BE49-F238E27FC236}">
                <a16:creationId xmlns:a16="http://schemas.microsoft.com/office/drawing/2014/main" id="{92C5B355-8702-C668-55EF-9795C48A99B0}"/>
              </a:ext>
            </a:extLst>
          </p:cNvPr>
          <p:cNvSpPr/>
          <p:nvPr/>
        </p:nvSpPr>
        <p:spPr bwMode="auto">
          <a:xfrm>
            <a:off x="3939301" y="1731927"/>
            <a:ext cx="738064" cy="436000"/>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414" name="Group 413">
            <a:extLst>
              <a:ext uri="{FF2B5EF4-FFF2-40B4-BE49-F238E27FC236}">
                <a16:creationId xmlns:a16="http://schemas.microsoft.com/office/drawing/2014/main" id="{407624A3-B7A8-1B21-F372-D84711FE0508}"/>
              </a:ext>
            </a:extLst>
          </p:cNvPr>
          <p:cNvGrpSpPr/>
          <p:nvPr/>
        </p:nvGrpSpPr>
        <p:grpSpPr>
          <a:xfrm>
            <a:off x="3962966" y="1738934"/>
            <a:ext cx="565525" cy="397975"/>
            <a:chOff x="6079884" y="3089441"/>
            <a:chExt cx="519287" cy="484073"/>
          </a:xfrm>
        </p:grpSpPr>
        <p:cxnSp>
          <p:nvCxnSpPr>
            <p:cNvPr id="416" name="Straight Arrow Connector 415">
              <a:extLst>
                <a:ext uri="{FF2B5EF4-FFF2-40B4-BE49-F238E27FC236}">
                  <a16:creationId xmlns:a16="http://schemas.microsoft.com/office/drawing/2014/main" id="{CB339AEC-C9FC-A94D-C37E-1B9830C94D68}"/>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417" name="Graphic 416" descr="Database with solid fill">
              <a:extLst>
                <a:ext uri="{FF2B5EF4-FFF2-40B4-BE49-F238E27FC236}">
                  <a16:creationId xmlns:a16="http://schemas.microsoft.com/office/drawing/2014/main" id="{8C1BBBB9-FD90-7839-C4F7-2CC04CF958B2}"/>
                </a:ext>
              </a:extLst>
            </p:cNvPr>
            <p:cNvPicPr>
              <a:picLocks noChangeAspect="1"/>
            </p:cNvPicPr>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082372" y="3089441"/>
              <a:ext cx="255227" cy="255228"/>
            </a:xfrm>
            <a:prstGeom prst="rect">
              <a:avLst/>
            </a:prstGeom>
          </p:spPr>
        </p:pic>
        <p:pic>
          <p:nvPicPr>
            <p:cNvPr id="418" name="Graphic 417" descr="Database with solid fill">
              <a:extLst>
                <a:ext uri="{FF2B5EF4-FFF2-40B4-BE49-F238E27FC236}">
                  <a16:creationId xmlns:a16="http://schemas.microsoft.com/office/drawing/2014/main" id="{D64D95DD-073F-E95C-4E2A-380971F4A221}"/>
                </a:ext>
              </a:extLst>
            </p:cNvPr>
            <p:cNvPicPr>
              <a:picLocks noChangeAspect="1"/>
            </p:cNvPicPr>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079884" y="3318286"/>
              <a:ext cx="255227" cy="255228"/>
            </a:xfrm>
            <a:prstGeom prst="rect">
              <a:avLst/>
            </a:prstGeom>
          </p:spPr>
        </p:pic>
        <p:cxnSp>
          <p:nvCxnSpPr>
            <p:cNvPr id="419" name="Straight Arrow Connector 418">
              <a:extLst>
                <a:ext uri="{FF2B5EF4-FFF2-40B4-BE49-F238E27FC236}">
                  <a16:creationId xmlns:a16="http://schemas.microsoft.com/office/drawing/2014/main" id="{4792706E-977A-4BA8-E60D-57925AE68260}"/>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420" name="Graphic 419" descr="Database with solid fill">
              <a:extLst>
                <a:ext uri="{FF2B5EF4-FFF2-40B4-BE49-F238E27FC236}">
                  <a16:creationId xmlns:a16="http://schemas.microsoft.com/office/drawing/2014/main" id="{85F9B80A-BDFC-3272-C9B2-D5C6EA2045D7}"/>
                </a:ext>
              </a:extLst>
            </p:cNvPr>
            <p:cNvPicPr>
              <a:picLocks noChangeAspect="1"/>
            </p:cNvPicPr>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343944" y="3194946"/>
              <a:ext cx="255227" cy="255228"/>
            </a:xfrm>
            <a:prstGeom prst="rect">
              <a:avLst/>
            </a:prstGeom>
          </p:spPr>
        </p:pic>
      </p:grpSp>
      <p:pic>
        <p:nvPicPr>
          <p:cNvPr id="415" name="Graphic 414" descr="Mop and bucket with solid fill">
            <a:extLst>
              <a:ext uri="{FF2B5EF4-FFF2-40B4-BE49-F238E27FC236}">
                <a16:creationId xmlns:a16="http://schemas.microsoft.com/office/drawing/2014/main" id="{9E6B5597-A99D-A967-E491-509EC0E49128}"/>
              </a:ext>
            </a:extLst>
          </p:cNvPr>
          <p:cNvPicPr>
            <a:picLocks noChangeAspect="1"/>
          </p:cNvPicPr>
          <p:nvPr/>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333260" y="1897554"/>
            <a:ext cx="319256" cy="248007"/>
          </a:xfrm>
          <a:prstGeom prst="rect">
            <a:avLst/>
          </a:prstGeom>
        </p:spPr>
      </p:pic>
      <p:pic>
        <p:nvPicPr>
          <p:cNvPr id="421" name="Graphic 420" descr="Users outline">
            <a:extLst>
              <a:ext uri="{FF2B5EF4-FFF2-40B4-BE49-F238E27FC236}">
                <a16:creationId xmlns:a16="http://schemas.microsoft.com/office/drawing/2014/main" id="{8B77D105-BD3B-9C0D-804A-D43A0EFA5833}"/>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bwMode="gray">
          <a:xfrm>
            <a:off x="4124483" y="838200"/>
            <a:ext cx="644615" cy="670481"/>
          </a:xfrm>
          <a:prstGeom prst="rect">
            <a:avLst/>
          </a:prstGeom>
        </p:spPr>
      </p:pic>
      <p:sp>
        <p:nvSpPr>
          <p:cNvPr id="422" name="TextBox 421">
            <a:extLst>
              <a:ext uri="{FF2B5EF4-FFF2-40B4-BE49-F238E27FC236}">
                <a16:creationId xmlns:a16="http://schemas.microsoft.com/office/drawing/2014/main" id="{9814A9E6-A61E-BEAB-DD3F-392650DAAE04}"/>
              </a:ext>
            </a:extLst>
          </p:cNvPr>
          <p:cNvSpPr txBox="1"/>
          <p:nvPr/>
        </p:nvSpPr>
        <p:spPr bwMode="gray">
          <a:xfrm>
            <a:off x="6285955" y="1369107"/>
            <a:ext cx="97975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Planning</a:t>
            </a:r>
          </a:p>
        </p:txBody>
      </p:sp>
      <p:pic>
        <p:nvPicPr>
          <p:cNvPr id="423" name="Picture 422">
            <a:extLst>
              <a:ext uri="{FF2B5EF4-FFF2-40B4-BE49-F238E27FC236}">
                <a16:creationId xmlns:a16="http://schemas.microsoft.com/office/drawing/2014/main" id="{662B32B5-3E59-9D51-4206-DDA010DD7C2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bwMode="gray">
          <a:xfrm>
            <a:off x="6448458" y="1750706"/>
            <a:ext cx="654751" cy="410704"/>
          </a:xfrm>
          <a:prstGeom prst="rect">
            <a:avLst/>
          </a:prstGeom>
          <a:ln>
            <a:solidFill>
              <a:schemeClr val="tx1"/>
            </a:solidFill>
          </a:ln>
        </p:spPr>
      </p:pic>
      <p:pic>
        <p:nvPicPr>
          <p:cNvPr id="433" name="Graphic 432" descr="Users outline">
            <a:extLst>
              <a:ext uri="{FF2B5EF4-FFF2-40B4-BE49-F238E27FC236}">
                <a16:creationId xmlns:a16="http://schemas.microsoft.com/office/drawing/2014/main" id="{BE7537F6-B3C0-F148-3443-658F87253F46}"/>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bwMode="gray">
          <a:xfrm>
            <a:off x="6349950" y="864018"/>
            <a:ext cx="644615" cy="644663"/>
          </a:xfrm>
          <a:prstGeom prst="rect">
            <a:avLst/>
          </a:prstGeom>
        </p:spPr>
      </p:pic>
      <p:cxnSp>
        <p:nvCxnSpPr>
          <p:cNvPr id="435" name="Straight Arrow Connector 434">
            <a:extLst>
              <a:ext uri="{FF2B5EF4-FFF2-40B4-BE49-F238E27FC236}">
                <a16:creationId xmlns:a16="http://schemas.microsoft.com/office/drawing/2014/main" id="{73F7C403-4254-A36B-D6D2-AD1041E518BB}"/>
              </a:ext>
            </a:extLst>
          </p:cNvPr>
          <p:cNvCxnSpPr>
            <a:cxnSpLocks/>
            <a:endCxn id="408" idx="2"/>
          </p:cNvCxnSpPr>
          <p:nvPr/>
        </p:nvCxnSpPr>
        <p:spPr bwMode="auto">
          <a:xfrm flipH="1" flipV="1">
            <a:off x="5741917" y="2161410"/>
            <a:ext cx="2725" cy="5811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38" name="Straight Arrow Connector 437">
            <a:extLst>
              <a:ext uri="{FF2B5EF4-FFF2-40B4-BE49-F238E27FC236}">
                <a16:creationId xmlns:a16="http://schemas.microsoft.com/office/drawing/2014/main" id="{B1D61A24-DE67-D406-4F47-9876A826E1ED}"/>
              </a:ext>
            </a:extLst>
          </p:cNvPr>
          <p:cNvCxnSpPr>
            <a:cxnSpLocks/>
          </p:cNvCxnSpPr>
          <p:nvPr/>
        </p:nvCxnSpPr>
        <p:spPr bwMode="auto">
          <a:xfrm flipH="1" flipV="1">
            <a:off x="6798288" y="2163226"/>
            <a:ext cx="2725" cy="5811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39" name="Straight Arrow Connector 438">
            <a:extLst>
              <a:ext uri="{FF2B5EF4-FFF2-40B4-BE49-F238E27FC236}">
                <a16:creationId xmlns:a16="http://schemas.microsoft.com/office/drawing/2014/main" id="{09F44069-7A0B-D387-1A8A-7C754335CE71}"/>
              </a:ext>
            </a:extLst>
          </p:cNvPr>
          <p:cNvCxnSpPr>
            <a:cxnSpLocks/>
          </p:cNvCxnSpPr>
          <p:nvPr/>
        </p:nvCxnSpPr>
        <p:spPr bwMode="auto">
          <a:xfrm flipV="1">
            <a:off x="7515754" y="2219156"/>
            <a:ext cx="338905" cy="5759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466" name="Group 465">
            <a:extLst>
              <a:ext uri="{FF2B5EF4-FFF2-40B4-BE49-F238E27FC236}">
                <a16:creationId xmlns:a16="http://schemas.microsoft.com/office/drawing/2014/main" id="{C232918B-0426-33DC-9B41-F5A6D99D5380}"/>
              </a:ext>
            </a:extLst>
          </p:cNvPr>
          <p:cNvGrpSpPr/>
          <p:nvPr/>
        </p:nvGrpSpPr>
        <p:grpSpPr>
          <a:xfrm>
            <a:off x="4374777" y="2165828"/>
            <a:ext cx="55112" cy="825354"/>
            <a:chOff x="3840204" y="2211902"/>
            <a:chExt cx="66425" cy="754842"/>
          </a:xfrm>
        </p:grpSpPr>
        <p:cxnSp>
          <p:nvCxnSpPr>
            <p:cNvPr id="443" name="Straight Arrow Connector 442">
              <a:extLst>
                <a:ext uri="{FF2B5EF4-FFF2-40B4-BE49-F238E27FC236}">
                  <a16:creationId xmlns:a16="http://schemas.microsoft.com/office/drawing/2014/main" id="{CC8CBA92-13F0-60DA-BA4D-EB7933E58063}"/>
                </a:ext>
              </a:extLst>
            </p:cNvPr>
            <p:cNvCxnSpPr>
              <a:cxnSpLocks/>
            </p:cNvCxnSpPr>
            <p:nvPr/>
          </p:nvCxnSpPr>
          <p:spPr bwMode="auto">
            <a:xfrm flipV="1">
              <a:off x="3840204" y="2211902"/>
              <a:ext cx="0" cy="7386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47" name="Straight Arrow Connector 446">
              <a:extLst>
                <a:ext uri="{FF2B5EF4-FFF2-40B4-BE49-F238E27FC236}">
                  <a16:creationId xmlns:a16="http://schemas.microsoft.com/office/drawing/2014/main" id="{6FA6447F-8925-9AEA-904A-AAE8C86F6544}"/>
                </a:ext>
              </a:extLst>
            </p:cNvPr>
            <p:cNvCxnSpPr>
              <a:cxnSpLocks/>
            </p:cNvCxnSpPr>
            <p:nvPr/>
          </p:nvCxnSpPr>
          <p:spPr bwMode="auto">
            <a:xfrm>
              <a:off x="3906629" y="2223627"/>
              <a:ext cx="0" cy="7431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67" name="Group 466">
            <a:extLst>
              <a:ext uri="{FF2B5EF4-FFF2-40B4-BE49-F238E27FC236}">
                <a16:creationId xmlns:a16="http://schemas.microsoft.com/office/drawing/2014/main" id="{BC506515-D44D-BA57-93D3-9541BAFC11D9}"/>
              </a:ext>
            </a:extLst>
          </p:cNvPr>
          <p:cNvGrpSpPr/>
          <p:nvPr/>
        </p:nvGrpSpPr>
        <p:grpSpPr>
          <a:xfrm>
            <a:off x="4531875" y="2176390"/>
            <a:ext cx="529817" cy="653665"/>
            <a:chOff x="3997303" y="2223627"/>
            <a:chExt cx="529817" cy="581990"/>
          </a:xfrm>
        </p:grpSpPr>
        <p:cxnSp>
          <p:nvCxnSpPr>
            <p:cNvPr id="456" name="Straight Arrow Connector 455">
              <a:extLst>
                <a:ext uri="{FF2B5EF4-FFF2-40B4-BE49-F238E27FC236}">
                  <a16:creationId xmlns:a16="http://schemas.microsoft.com/office/drawing/2014/main" id="{C8EDA0A0-7CB4-ADB8-3E3B-108E7B209D6F}"/>
                </a:ext>
              </a:extLst>
            </p:cNvPr>
            <p:cNvCxnSpPr>
              <a:cxnSpLocks/>
            </p:cNvCxnSpPr>
            <p:nvPr/>
          </p:nvCxnSpPr>
          <p:spPr bwMode="auto">
            <a:xfrm flipH="1" flipV="1">
              <a:off x="3997303" y="2223627"/>
              <a:ext cx="464006" cy="5819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57" name="Straight Arrow Connector 456">
              <a:extLst>
                <a:ext uri="{FF2B5EF4-FFF2-40B4-BE49-F238E27FC236}">
                  <a16:creationId xmlns:a16="http://schemas.microsoft.com/office/drawing/2014/main" id="{39460BAE-7DB5-8ACF-A306-81AE8DAE33F6}"/>
                </a:ext>
              </a:extLst>
            </p:cNvPr>
            <p:cNvCxnSpPr>
              <a:cxnSpLocks/>
            </p:cNvCxnSpPr>
            <p:nvPr/>
          </p:nvCxnSpPr>
          <p:spPr bwMode="auto">
            <a:xfrm>
              <a:off x="4079698" y="2228825"/>
              <a:ext cx="447422" cy="5623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6583179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6EF29-BEA9-EE92-DAEA-B4F82D8A5991}"/>
              </a:ext>
            </a:extLst>
          </p:cNvPr>
          <p:cNvSpPr>
            <a:spLocks noGrp="1"/>
          </p:cNvSpPr>
          <p:nvPr>
            <p:ph type="title"/>
          </p:nvPr>
        </p:nvSpPr>
        <p:spPr/>
        <p:txBody>
          <a:bodyPr/>
          <a:lstStyle/>
          <a:p>
            <a:r>
              <a:rPr lang="en-GB"/>
              <a:t>Data Architecture Evolution </a:t>
            </a:r>
            <a:br>
              <a:rPr lang="en-GB"/>
            </a:br>
            <a:r>
              <a:rPr lang="en-GB"/>
              <a:t>– New Capabilities In SQL – ISO SQL/PGQ (June 2023) </a:t>
            </a:r>
          </a:p>
        </p:txBody>
      </p:sp>
      <p:pic>
        <p:nvPicPr>
          <p:cNvPr id="8" name="Picture 7">
            <a:extLst>
              <a:ext uri="{FF2B5EF4-FFF2-40B4-BE49-F238E27FC236}">
                <a16:creationId xmlns:a16="http://schemas.microsoft.com/office/drawing/2014/main" id="{C6653E64-D699-15F6-2B04-34835F23FF26}"/>
              </a:ext>
            </a:extLst>
          </p:cNvPr>
          <p:cNvPicPr>
            <a:picLocks noChangeAspect="1"/>
          </p:cNvPicPr>
          <p:nvPr/>
        </p:nvPicPr>
        <p:blipFill>
          <a:blip r:embed="rId2"/>
          <a:srcRect/>
          <a:stretch>
            <a:fillRect/>
          </a:stretch>
        </p:blipFill>
        <p:spPr>
          <a:xfrm>
            <a:off x="2001078" y="1131247"/>
            <a:ext cx="8763000" cy="5181208"/>
          </a:xfrm>
          <a:custGeom>
            <a:avLst/>
            <a:gdLst>
              <a:gd name="connsiteX0" fmla="*/ 0 w 8763000"/>
              <a:gd name="connsiteY0" fmla="*/ 0 h 5181208"/>
              <a:gd name="connsiteX1" fmla="*/ 8763000 w 8763000"/>
              <a:gd name="connsiteY1" fmla="*/ 0 h 5181208"/>
              <a:gd name="connsiteX2" fmla="*/ 8763000 w 8763000"/>
              <a:gd name="connsiteY2" fmla="*/ 2407083 h 5181208"/>
              <a:gd name="connsiteX3" fmla="*/ 5128592 w 8763000"/>
              <a:gd name="connsiteY3" fmla="*/ 2407083 h 5181208"/>
              <a:gd name="connsiteX4" fmla="*/ 5128592 w 8763000"/>
              <a:gd name="connsiteY4" fmla="*/ 5181208 h 5181208"/>
              <a:gd name="connsiteX5" fmla="*/ 0 w 8763000"/>
              <a:gd name="connsiteY5" fmla="*/ 5181208 h 518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3000" h="5181208">
                <a:moveTo>
                  <a:pt x="0" y="0"/>
                </a:moveTo>
                <a:lnTo>
                  <a:pt x="8763000" y="0"/>
                </a:lnTo>
                <a:lnTo>
                  <a:pt x="8763000" y="2407083"/>
                </a:lnTo>
                <a:lnTo>
                  <a:pt x="5128592" y="2407083"/>
                </a:lnTo>
                <a:lnTo>
                  <a:pt x="5128592" y="5181208"/>
                </a:lnTo>
                <a:lnTo>
                  <a:pt x="0" y="5181208"/>
                </a:lnTo>
                <a:close/>
              </a:path>
            </a:pathLst>
          </a:custGeom>
        </p:spPr>
      </p:pic>
    </p:spTree>
    <p:extLst>
      <p:ext uri="{BB962C8B-B14F-4D97-AF65-F5344CB8AC3E}">
        <p14:creationId xmlns:p14="http://schemas.microsoft.com/office/powerpoint/2010/main" val="15732064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5658-4FBE-EFFC-281E-8920876F4287}"/>
              </a:ext>
            </a:extLst>
          </p:cNvPr>
          <p:cNvSpPr>
            <a:spLocks noGrp="1"/>
          </p:cNvSpPr>
          <p:nvPr>
            <p:ph type="title"/>
          </p:nvPr>
        </p:nvSpPr>
        <p:spPr/>
        <p:txBody>
          <a:bodyPr/>
          <a:lstStyle/>
          <a:p>
            <a:r>
              <a:rPr lang="en-GB"/>
              <a:t>SQL/PGQ Is Already Available In Some Database Management Systems</a:t>
            </a:r>
            <a:br>
              <a:rPr lang="en-GB"/>
            </a:br>
            <a:r>
              <a:rPr lang="en-GB"/>
              <a:t>– Oracle 23c Release (September 2023)</a:t>
            </a:r>
          </a:p>
        </p:txBody>
      </p:sp>
      <p:pic>
        <p:nvPicPr>
          <p:cNvPr id="1026" name="Picture 2" descr="CREATE PROPERTY GRAPH example">
            <a:extLst>
              <a:ext uri="{FF2B5EF4-FFF2-40B4-BE49-F238E27FC236}">
                <a16:creationId xmlns:a16="http://schemas.microsoft.com/office/drawing/2014/main" id="{EF8FD47A-1FEB-28E6-5F35-5708FE6B8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97" y="1218971"/>
            <a:ext cx="3225895" cy="2626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CC37AD-B56F-3285-D159-E3DAF6C43CDC}"/>
              </a:ext>
            </a:extLst>
          </p:cNvPr>
          <p:cNvSpPr txBox="1"/>
          <p:nvPr/>
        </p:nvSpPr>
        <p:spPr>
          <a:xfrm>
            <a:off x="5795756" y="1407942"/>
            <a:ext cx="6377195" cy="2800767"/>
          </a:xfrm>
          <a:prstGeom prst="rect">
            <a:avLst/>
          </a:prstGeom>
          <a:noFill/>
        </p:spPr>
        <p:txBody>
          <a:bodyPr wrap="none" rtlCol="0">
            <a:spAutoFit/>
          </a:bodyPr>
          <a:lstStyle/>
          <a:p>
            <a:r>
              <a:rPr lang="en-GB" sz="1600">
                <a:solidFill>
                  <a:schemeClr val="tx1"/>
                </a:solidFill>
              </a:rPr>
              <a:t>CREATE PROPERTY GRAPH </a:t>
            </a:r>
            <a:r>
              <a:rPr lang="en-GB" sz="1600" err="1">
                <a:solidFill>
                  <a:schemeClr val="tx1"/>
                </a:solidFill>
              </a:rPr>
              <a:t>bank_graph</a:t>
            </a:r>
            <a:endParaRPr lang="en-GB" sz="1600">
              <a:solidFill>
                <a:schemeClr val="tx1"/>
              </a:solidFill>
            </a:endParaRPr>
          </a:p>
          <a:p>
            <a:r>
              <a:rPr lang="en-GB" sz="1600">
                <a:solidFill>
                  <a:schemeClr val="tx1"/>
                </a:solidFill>
              </a:rPr>
              <a:t>    VERTEX TABLES (</a:t>
            </a:r>
          </a:p>
          <a:p>
            <a:r>
              <a:rPr lang="en-GB" sz="1600">
                <a:solidFill>
                  <a:schemeClr val="tx1"/>
                </a:solidFill>
              </a:rPr>
              <a:t>        </a:t>
            </a:r>
            <a:r>
              <a:rPr lang="en-GB" sz="1600" err="1">
                <a:solidFill>
                  <a:schemeClr val="tx1"/>
                </a:solidFill>
              </a:rPr>
              <a:t>bank_accounts</a:t>
            </a:r>
            <a:r>
              <a:rPr lang="en-GB" sz="1600">
                <a:solidFill>
                  <a:schemeClr val="tx1"/>
                </a:solidFill>
              </a:rPr>
              <a:t> as ACCOUNTS</a:t>
            </a:r>
          </a:p>
          <a:p>
            <a:r>
              <a:rPr lang="en-GB" sz="1600">
                <a:solidFill>
                  <a:schemeClr val="tx1"/>
                </a:solidFill>
              </a:rPr>
              <a:t>        PROPERTIES(ID, BALANCE)</a:t>
            </a:r>
          </a:p>
          <a:p>
            <a:r>
              <a:rPr lang="en-GB" sz="1600">
                <a:solidFill>
                  <a:schemeClr val="tx1"/>
                </a:solidFill>
              </a:rPr>
              <a:t>    )</a:t>
            </a:r>
          </a:p>
          <a:p>
            <a:r>
              <a:rPr lang="en-GB" sz="1600">
                <a:solidFill>
                  <a:schemeClr val="tx1"/>
                </a:solidFill>
              </a:rPr>
              <a:t>    EDGE TABLES (</a:t>
            </a:r>
          </a:p>
          <a:p>
            <a:r>
              <a:rPr lang="en-GB" sz="1600">
                <a:solidFill>
                  <a:schemeClr val="tx1"/>
                </a:solidFill>
              </a:rPr>
              <a:t>        </a:t>
            </a:r>
            <a:r>
              <a:rPr lang="en-GB" sz="1600" err="1">
                <a:solidFill>
                  <a:schemeClr val="tx1"/>
                </a:solidFill>
              </a:rPr>
              <a:t>bank_transfers</a:t>
            </a:r>
            <a:endParaRPr lang="en-GB" sz="1600">
              <a:solidFill>
                <a:schemeClr val="tx1"/>
              </a:solidFill>
            </a:endParaRPr>
          </a:p>
          <a:p>
            <a:r>
              <a:rPr lang="en-GB" sz="1600">
                <a:solidFill>
                  <a:schemeClr val="tx1"/>
                </a:solidFill>
              </a:rPr>
              <a:t>        SOURCE KEY      (</a:t>
            </a:r>
            <a:r>
              <a:rPr lang="en-GB" sz="1600" err="1">
                <a:solidFill>
                  <a:schemeClr val="tx1"/>
                </a:solidFill>
              </a:rPr>
              <a:t>from_acc</a:t>
            </a:r>
            <a:r>
              <a:rPr lang="en-GB" sz="1600">
                <a:solidFill>
                  <a:schemeClr val="tx1"/>
                </a:solidFill>
              </a:rPr>
              <a:t>) REFERENCES ACCOUNTS(ID)</a:t>
            </a:r>
          </a:p>
          <a:p>
            <a:r>
              <a:rPr lang="en-GB" sz="1600">
                <a:solidFill>
                  <a:schemeClr val="tx1"/>
                </a:solidFill>
              </a:rPr>
              <a:t>        DESTINATION KEY (</a:t>
            </a:r>
            <a:r>
              <a:rPr lang="en-GB" sz="1600" err="1">
                <a:solidFill>
                  <a:schemeClr val="tx1"/>
                </a:solidFill>
              </a:rPr>
              <a:t>to_acc</a:t>
            </a:r>
            <a:r>
              <a:rPr lang="en-GB" sz="1600">
                <a:solidFill>
                  <a:schemeClr val="tx1"/>
                </a:solidFill>
              </a:rPr>
              <a:t>)   REFERENCES ACCOUNTS(ID)</a:t>
            </a:r>
          </a:p>
          <a:p>
            <a:r>
              <a:rPr lang="en-GB" sz="1600">
                <a:solidFill>
                  <a:schemeClr val="tx1"/>
                </a:solidFill>
              </a:rPr>
              <a:t>        PROPERTIES (amount)</a:t>
            </a:r>
          </a:p>
          <a:p>
            <a:r>
              <a:rPr lang="en-GB" sz="1600">
                <a:solidFill>
                  <a:schemeClr val="tx1"/>
                </a:solidFill>
              </a:rPr>
              <a:t>    )</a:t>
            </a:r>
          </a:p>
        </p:txBody>
      </p:sp>
      <p:pic>
        <p:nvPicPr>
          <p:cNvPr id="4" name="Picture 3">
            <a:extLst>
              <a:ext uri="{FF2B5EF4-FFF2-40B4-BE49-F238E27FC236}">
                <a16:creationId xmlns:a16="http://schemas.microsoft.com/office/drawing/2014/main" id="{4253BA6D-450E-5E44-4361-7333206FF190}"/>
              </a:ext>
            </a:extLst>
          </p:cNvPr>
          <p:cNvPicPr>
            <a:picLocks noChangeAspect="1"/>
          </p:cNvPicPr>
          <p:nvPr/>
        </p:nvPicPr>
        <p:blipFill>
          <a:blip r:embed="rId3"/>
          <a:stretch>
            <a:fillRect/>
          </a:stretch>
        </p:blipFill>
        <p:spPr>
          <a:xfrm>
            <a:off x="1367739" y="4366746"/>
            <a:ext cx="4191813" cy="2009670"/>
          </a:xfrm>
          <a:prstGeom prst="rect">
            <a:avLst/>
          </a:prstGeom>
        </p:spPr>
      </p:pic>
      <p:sp>
        <p:nvSpPr>
          <p:cNvPr id="5" name="TextBox 4">
            <a:extLst>
              <a:ext uri="{FF2B5EF4-FFF2-40B4-BE49-F238E27FC236}">
                <a16:creationId xmlns:a16="http://schemas.microsoft.com/office/drawing/2014/main" id="{6C4206DC-DE27-4979-D1F4-3110FED0FBF8}"/>
              </a:ext>
            </a:extLst>
          </p:cNvPr>
          <p:cNvSpPr txBox="1"/>
          <p:nvPr/>
        </p:nvSpPr>
        <p:spPr>
          <a:xfrm>
            <a:off x="5795756" y="4634970"/>
            <a:ext cx="4196149" cy="1323439"/>
          </a:xfrm>
          <a:prstGeom prst="rect">
            <a:avLst/>
          </a:prstGeom>
          <a:noFill/>
        </p:spPr>
        <p:txBody>
          <a:bodyPr wrap="none" rtlCol="0">
            <a:spAutoFit/>
          </a:bodyPr>
          <a:lstStyle/>
          <a:p>
            <a:r>
              <a:rPr lang="en-GB" sz="1600">
                <a:solidFill>
                  <a:schemeClr val="tx1"/>
                </a:solidFill>
              </a:rPr>
              <a:t>SELECT distinct(</a:t>
            </a:r>
            <a:r>
              <a:rPr lang="en-GB" sz="1600" err="1">
                <a:solidFill>
                  <a:schemeClr val="tx1"/>
                </a:solidFill>
              </a:rPr>
              <a:t>account_id</a:t>
            </a:r>
            <a:r>
              <a:rPr lang="en-GB" sz="1600">
                <a:solidFill>
                  <a:schemeClr val="tx1"/>
                </a:solidFill>
              </a:rPr>
              <a:t>)</a:t>
            </a:r>
          </a:p>
          <a:p>
            <a:r>
              <a:rPr lang="en-GB" sz="1600">
                <a:solidFill>
                  <a:schemeClr val="tx1"/>
                </a:solidFill>
              </a:rPr>
              <a:t>FROM GRAPH_TABLE(</a:t>
            </a:r>
            <a:r>
              <a:rPr lang="en-GB" sz="1600" err="1">
                <a:solidFill>
                  <a:schemeClr val="tx1"/>
                </a:solidFill>
              </a:rPr>
              <a:t>bank_graph</a:t>
            </a:r>
            <a:endParaRPr lang="en-GB" sz="1600">
              <a:solidFill>
                <a:schemeClr val="tx1"/>
              </a:solidFill>
            </a:endParaRPr>
          </a:p>
          <a:p>
            <a:r>
              <a:rPr lang="en-GB" sz="1600">
                <a:solidFill>
                  <a:schemeClr val="tx1"/>
                </a:solidFill>
              </a:rPr>
              <a:t>   MATCH (v1)-[is </a:t>
            </a:r>
            <a:r>
              <a:rPr lang="en-GB" sz="1600" err="1">
                <a:solidFill>
                  <a:schemeClr val="tx1"/>
                </a:solidFill>
              </a:rPr>
              <a:t>bank_transfers</a:t>
            </a:r>
            <a:r>
              <a:rPr lang="en-GB" sz="1600">
                <a:solidFill>
                  <a:schemeClr val="tx1"/>
                </a:solidFill>
              </a:rPr>
              <a:t>]-&gt;{3,5}(v1)</a:t>
            </a:r>
          </a:p>
          <a:p>
            <a:r>
              <a:rPr lang="en-GB" sz="1600">
                <a:solidFill>
                  <a:schemeClr val="tx1"/>
                </a:solidFill>
              </a:rPr>
              <a:t>    COLUMNS (v1.id as </a:t>
            </a:r>
            <a:r>
              <a:rPr lang="en-GB" sz="1600" err="1">
                <a:solidFill>
                  <a:schemeClr val="tx1"/>
                </a:solidFill>
              </a:rPr>
              <a:t>account_id</a:t>
            </a:r>
            <a:r>
              <a:rPr lang="en-GB" sz="1600">
                <a:solidFill>
                  <a:schemeClr val="tx1"/>
                </a:solidFill>
              </a:rPr>
              <a:t>)  </a:t>
            </a:r>
          </a:p>
          <a:p>
            <a:r>
              <a:rPr lang="en-GB" sz="1600">
                <a:solidFill>
                  <a:schemeClr val="tx1"/>
                </a:solidFill>
              </a:rPr>
              <a:t>);</a:t>
            </a:r>
          </a:p>
        </p:txBody>
      </p:sp>
    </p:spTree>
    <p:extLst>
      <p:ext uri="{BB962C8B-B14F-4D97-AF65-F5344CB8AC3E}">
        <p14:creationId xmlns:p14="http://schemas.microsoft.com/office/powerpoint/2010/main" val="10430341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ph matt baggott"/>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85406" y="2100653"/>
            <a:ext cx="3359746" cy="36684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sz="2100"/>
              <a:t>SQL/PGQ Opens Up Graph Analytics To Tools Generating SQL And Also To Developers</a:t>
            </a:r>
            <a:br>
              <a:rPr lang="en-GB" sz="2100"/>
            </a:br>
            <a:r>
              <a:rPr lang="en-GB" sz="2000"/>
              <a:t>– </a:t>
            </a:r>
            <a:r>
              <a:rPr lang="en-GB" sz="2100"/>
              <a:t>E.g., Community Detection (also known as Graph Clustering)</a:t>
            </a:r>
          </a:p>
        </p:txBody>
      </p:sp>
      <p:sp>
        <p:nvSpPr>
          <p:cNvPr id="5" name="Content Placeholder 4"/>
          <p:cNvSpPr>
            <a:spLocks noGrp="1"/>
          </p:cNvSpPr>
          <p:nvPr>
            <p:ph idx="1"/>
          </p:nvPr>
        </p:nvSpPr>
        <p:spPr/>
        <p:txBody>
          <a:bodyPr/>
          <a:lstStyle/>
          <a:p>
            <a:r>
              <a:rPr lang="en-GB" sz="2000"/>
              <a:t>Goal: Find group of vertices well-connected internally and poorly-connected externally</a:t>
            </a:r>
          </a:p>
        </p:txBody>
      </p:sp>
      <p:sp>
        <p:nvSpPr>
          <p:cNvPr id="6" name="TextBox 5"/>
          <p:cNvSpPr txBox="1"/>
          <p:nvPr/>
        </p:nvSpPr>
        <p:spPr>
          <a:xfrm>
            <a:off x="4808990" y="2166995"/>
            <a:ext cx="6827764" cy="3016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GB" sz="2000" b="0" i="0" u="sng" strike="noStrike" kern="1200" cap="none" spc="0" normalizeH="0" baseline="0" noProof="0">
                <a:ln>
                  <a:noFill/>
                </a:ln>
                <a:solidFill>
                  <a:srgbClr val="000000"/>
                </a:solidFill>
                <a:effectLst/>
                <a:uLnTx/>
                <a:uFillTx/>
                <a:latin typeface="Arial"/>
                <a:ea typeface="+mn-ea"/>
                <a:cs typeface="+mn-cs"/>
              </a:rPr>
              <a:t>Applications</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99"/>
                </a:solidFill>
                <a:effectLst/>
                <a:uLnTx/>
                <a:uFillTx/>
                <a:latin typeface="Arial"/>
                <a:ea typeface="+mn-ea"/>
                <a:cs typeface="+mn-cs"/>
              </a:rPr>
              <a:t>Community detection in social networks</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2000">
                <a:solidFill>
                  <a:srgbClr val="000099"/>
                </a:solidFill>
                <a:latin typeface="Arial"/>
              </a:rPr>
              <a:t>Community detection in prospects, customer segments and across segments</a:t>
            </a:r>
            <a:endParaRPr kumimoji="0" lang="en-GB" sz="2000" b="0" i="0" u="none" strike="noStrike" kern="1200" cap="none" spc="0" normalizeH="0" baseline="0" noProof="0">
              <a:ln>
                <a:noFill/>
              </a:ln>
              <a:solidFill>
                <a:srgbClr val="000099"/>
              </a:solidFill>
              <a:effectLst/>
              <a:uLnTx/>
              <a:uFillTx/>
              <a:latin typeface="Arial"/>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99"/>
                </a:solidFill>
                <a:effectLst/>
                <a:uLnTx/>
                <a:uFillTx/>
                <a:latin typeface="Arial"/>
                <a:ea typeface="+mn-ea"/>
                <a:cs typeface="+mn-cs"/>
              </a:rPr>
              <a:t>Document clustering</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99"/>
                </a:solidFill>
                <a:effectLst/>
                <a:uLnTx/>
                <a:uFillTx/>
                <a:latin typeface="Arial"/>
                <a:ea typeface="+mn-ea"/>
                <a:cs typeface="+mn-cs"/>
              </a:rPr>
              <a:t>Unsupervised learning</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99"/>
                </a:solidFill>
                <a:effectLst/>
                <a:uLnTx/>
                <a:uFillTx/>
                <a:latin typeface="Arial"/>
                <a:ea typeface="+mn-ea"/>
                <a:cs typeface="+mn-cs"/>
              </a:rPr>
              <a:t>And many more…</a:t>
            </a:r>
          </a:p>
        </p:txBody>
      </p:sp>
      <p:sp>
        <p:nvSpPr>
          <p:cNvPr id="7" name="TextBox 6"/>
          <p:cNvSpPr txBox="1"/>
          <p:nvPr/>
        </p:nvSpPr>
        <p:spPr>
          <a:xfrm>
            <a:off x="1589649" y="6261296"/>
            <a:ext cx="580526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Image Source: https://mattbaggott.wordpress.com/2012/06/18/visualization-of-clusters-of-friends-on-facebook/</a:t>
            </a:r>
          </a:p>
        </p:txBody>
      </p:sp>
    </p:spTree>
    <p:extLst>
      <p:ext uri="{BB962C8B-B14F-4D97-AF65-F5344CB8AC3E}">
        <p14:creationId xmlns:p14="http://schemas.microsoft.com/office/powerpoint/2010/main" val="19210637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900"/>
              <a:t>SQL/PGQ On Historical Data Enables Understanding Of Community Evolution Monitoring The Velocity Of Market Changes, Changes In Operations, e.g. Supply Chain, Distribution, Web Traffic </a:t>
            </a:r>
          </a:p>
        </p:txBody>
      </p:sp>
      <p:sp>
        <p:nvSpPr>
          <p:cNvPr id="3" name="TextBox 2"/>
          <p:cNvSpPr txBox="1"/>
          <p:nvPr/>
        </p:nvSpPr>
        <p:spPr>
          <a:xfrm>
            <a:off x="1121568" y="985518"/>
            <a:ext cx="94001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This is the rate that the graph dynamically changes over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Changes to a graph are indicated by new nodes, deleted nodes, new edges…</a:t>
            </a:r>
          </a:p>
        </p:txBody>
      </p:sp>
      <p:sp>
        <p:nvSpPr>
          <p:cNvPr id="4" name="TextBox 3"/>
          <p:cNvSpPr txBox="1"/>
          <p:nvPr/>
        </p:nvSpPr>
        <p:spPr>
          <a:xfrm>
            <a:off x="946087" y="6024751"/>
            <a:ext cx="410909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e.g. Communities can grow and shrink</a:t>
            </a:r>
          </a:p>
        </p:txBody>
      </p:sp>
      <p:pic>
        <p:nvPicPr>
          <p:cNvPr id="5" name="Dynamic Network - Visualization of Weighted Graph Changing over Time.mp4">
            <a:hlinkClick r:id="" action="ppaction://media"/>
            <a:hlinkHover r:id="" action="ppaction://ole?verb=0"/>
            <a:extLst>
              <a:ext uri="{FF2B5EF4-FFF2-40B4-BE49-F238E27FC236}">
                <a16:creationId xmlns:a16="http://schemas.microsoft.com/office/drawing/2014/main" id="{D1087B22-EAC2-3742-850E-A9B4875FF6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invGray">
          <a:xfrm>
            <a:off x="1254126" y="1826310"/>
            <a:ext cx="4279966" cy="4065403"/>
          </a:xfrm>
          <a:prstGeom prst="rect">
            <a:avLst/>
          </a:prstGeom>
        </p:spPr>
      </p:pic>
      <p:sp>
        <p:nvSpPr>
          <p:cNvPr id="7" name="TextBox 6">
            <a:extLst>
              <a:ext uri="{FF2B5EF4-FFF2-40B4-BE49-F238E27FC236}">
                <a16:creationId xmlns:a16="http://schemas.microsoft.com/office/drawing/2014/main" id="{B1D9DB12-2F08-6150-FEC4-BA19291EAA3F}"/>
              </a:ext>
            </a:extLst>
          </p:cNvPr>
          <p:cNvSpPr txBox="1"/>
          <p:nvPr/>
        </p:nvSpPr>
        <p:spPr>
          <a:xfrm>
            <a:off x="6234616" y="1826310"/>
            <a:ext cx="5372168" cy="4555093"/>
          </a:xfrm>
          <a:prstGeom prst="rect">
            <a:avLst/>
          </a:prstGeom>
          <a:noFill/>
        </p:spPr>
        <p:txBody>
          <a:bodyPr wrap="square">
            <a:spAutoFit/>
          </a:bodyPr>
          <a:lstStyle/>
          <a:p>
            <a:r>
              <a:rPr lang="en-GB" sz="1600">
                <a:ea typeface="ＭＳ 明朝"/>
              </a:rPr>
              <a:t>See communities evolution over time</a:t>
            </a:r>
          </a:p>
          <a:p>
            <a:endParaRPr lang="en-GB" sz="1600">
              <a:ea typeface="ＭＳ 明朝"/>
            </a:endParaRPr>
          </a:p>
          <a:p>
            <a:r>
              <a:rPr lang="en-GB" sz="1600">
                <a:ea typeface="ＭＳ 明朝"/>
              </a:rPr>
              <a:t>6 categories of evolving communities:</a:t>
            </a:r>
          </a:p>
          <a:p>
            <a:pPr marL="742950" lvl="1" indent="-285750">
              <a:buFont typeface="Arial" panose="020B0604020202020204" pitchFamily="34" charset="0"/>
              <a:buChar char="•"/>
            </a:pPr>
            <a:r>
              <a:rPr lang="en-GB" sz="1600">
                <a:latin typeface="+mn-lt"/>
                <a:ea typeface="ＭＳ 明朝"/>
              </a:rPr>
              <a:t>Growth</a:t>
            </a:r>
          </a:p>
          <a:p>
            <a:pPr marL="742950" lvl="1" indent="-285750">
              <a:buFont typeface="Arial" panose="020B0604020202020204" pitchFamily="34" charset="0"/>
              <a:buChar char="•"/>
            </a:pPr>
            <a:r>
              <a:rPr lang="en-GB" sz="1600">
                <a:latin typeface="+mn-lt"/>
                <a:ea typeface="ＭＳ 明朝"/>
              </a:rPr>
              <a:t>Contraction</a:t>
            </a:r>
          </a:p>
          <a:p>
            <a:pPr marL="742950" lvl="1" indent="-285750">
              <a:buFont typeface="Arial" panose="020B0604020202020204" pitchFamily="34" charset="0"/>
              <a:buChar char="•"/>
            </a:pPr>
            <a:r>
              <a:rPr lang="en-GB" sz="1600">
                <a:latin typeface="+mn-lt"/>
                <a:ea typeface="ＭＳ 明朝"/>
              </a:rPr>
              <a:t>Merging</a:t>
            </a:r>
          </a:p>
          <a:p>
            <a:pPr marL="742950" lvl="1" indent="-285750">
              <a:buFont typeface="Arial" panose="020B0604020202020204" pitchFamily="34" charset="0"/>
              <a:buChar char="•"/>
            </a:pPr>
            <a:r>
              <a:rPr lang="en-GB" sz="1600">
                <a:latin typeface="+mn-lt"/>
                <a:ea typeface="ＭＳ 明朝"/>
              </a:rPr>
              <a:t>Splitting</a:t>
            </a:r>
          </a:p>
          <a:p>
            <a:pPr marL="742950" lvl="1" indent="-285750">
              <a:buFont typeface="Arial" panose="020B0604020202020204" pitchFamily="34" charset="0"/>
              <a:buChar char="•"/>
            </a:pPr>
            <a:r>
              <a:rPr lang="en-GB" sz="1600">
                <a:latin typeface="+mn-lt"/>
                <a:ea typeface="ＭＳ 明朝"/>
              </a:rPr>
              <a:t>Birth</a:t>
            </a:r>
          </a:p>
          <a:p>
            <a:pPr marL="742950" lvl="1" indent="-285750">
              <a:buFont typeface="Arial" panose="020B0604020202020204" pitchFamily="34" charset="0"/>
              <a:buChar char="•"/>
            </a:pPr>
            <a:r>
              <a:rPr lang="en-GB" sz="1600">
                <a:latin typeface="+mn-lt"/>
                <a:ea typeface="ＭＳ 明朝"/>
              </a:rPr>
              <a:t>Death</a:t>
            </a:r>
          </a:p>
          <a:p>
            <a:endParaRPr lang="en-GB" sz="1600">
              <a:ea typeface="ＭＳ 明朝"/>
            </a:endParaRPr>
          </a:p>
          <a:p>
            <a:r>
              <a:rPr lang="en-GB" sz="1600" b="1">
                <a:ea typeface="ＭＳ 明朝"/>
              </a:rPr>
              <a:t>Combine with ML</a:t>
            </a:r>
            <a:r>
              <a:rPr lang="en-GB" sz="1600">
                <a:ea typeface="ＭＳ 明朝"/>
              </a:rPr>
              <a:t> and PREDICT community evolution</a:t>
            </a:r>
          </a:p>
          <a:p>
            <a:endParaRPr lang="en-GB" sz="1600">
              <a:ea typeface="ＭＳ 明朝"/>
            </a:endParaRPr>
          </a:p>
          <a:p>
            <a:r>
              <a:rPr lang="en-GB" sz="1600">
                <a:ea typeface="ＭＳ 明朝"/>
              </a:rPr>
              <a:t>Could be hugely valuable in marketing, fraud pattern evolution, planning (resource usage) </a:t>
            </a:r>
          </a:p>
          <a:p>
            <a:endParaRPr lang="en-GB" sz="1600">
              <a:ea typeface="ＭＳ 明朝"/>
            </a:endParaRPr>
          </a:p>
          <a:p>
            <a:r>
              <a:rPr lang="en-GB" sz="1600">
                <a:ea typeface="ＭＳ 明朝"/>
              </a:rPr>
              <a:t>What temporal interaction patterns are there?</a:t>
            </a:r>
          </a:p>
          <a:p>
            <a:endParaRPr lang="en-GB" sz="1600">
              <a:ea typeface="ＭＳ 明朝"/>
            </a:endParaRPr>
          </a:p>
          <a:p>
            <a:r>
              <a:rPr lang="en-GB" sz="1600">
                <a:ea typeface="ＭＳ 明朝"/>
              </a:rPr>
              <a:t>How do these patterns help to identify communities</a:t>
            </a:r>
            <a:r>
              <a:rPr lang="en-GB">
                <a:ea typeface="ＭＳ 明朝"/>
              </a:rPr>
              <a:t>?</a:t>
            </a:r>
          </a:p>
        </p:txBody>
      </p:sp>
    </p:spTree>
    <p:extLst>
      <p:ext uri="{BB962C8B-B14F-4D97-AF65-F5344CB8AC3E}">
        <p14:creationId xmlns:p14="http://schemas.microsoft.com/office/powerpoint/2010/main" val="13332383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Sequencing Graph Analysis </a:t>
            </a:r>
            <a:br>
              <a:rPr lang="en-GB"/>
            </a:br>
            <a:r>
              <a:rPr lang="en-GB"/>
              <a:t>– Find The Marketing Opportunity</a:t>
            </a:r>
          </a:p>
        </p:txBody>
      </p:sp>
      <p:grpSp>
        <p:nvGrpSpPr>
          <p:cNvPr id="3" name="Group 2"/>
          <p:cNvGrpSpPr/>
          <p:nvPr/>
        </p:nvGrpSpPr>
        <p:grpSpPr bwMode="gray">
          <a:xfrm>
            <a:off x="2260973" y="2971136"/>
            <a:ext cx="2345629" cy="2229146"/>
            <a:chOff x="5293056" y="2452120"/>
            <a:chExt cx="3850944" cy="3039179"/>
          </a:xfrm>
        </p:grpSpPr>
        <p:pic>
          <p:nvPicPr>
            <p:cNvPr id="4" name="Picture 3"/>
            <p:cNvPicPr>
              <a:picLocks noChangeAspect="1"/>
            </p:cNvPicPr>
            <p:nvPr/>
          </p:nvPicPr>
          <p:blipFill>
            <a:blip r:embed="rId2"/>
            <a:stretch>
              <a:fillRect/>
            </a:stretch>
          </p:blipFill>
          <p:spPr bwMode="gray">
            <a:xfrm>
              <a:off x="5420395" y="2452120"/>
              <a:ext cx="3723605" cy="3039179"/>
            </a:xfrm>
            <a:prstGeom prst="rect">
              <a:avLst/>
            </a:prstGeom>
          </p:spPr>
        </p:pic>
        <p:sp>
          <p:nvSpPr>
            <p:cNvPr id="5" name="Rectangle 4"/>
            <p:cNvSpPr/>
            <p:nvPr/>
          </p:nvSpPr>
          <p:spPr bwMode="gray">
            <a:xfrm>
              <a:off x="5420395" y="5151218"/>
              <a:ext cx="559477" cy="340081"/>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sp>
          <p:nvSpPr>
            <p:cNvPr id="6" name="Rectangle 5"/>
            <p:cNvSpPr/>
            <p:nvPr/>
          </p:nvSpPr>
          <p:spPr bwMode="gray">
            <a:xfrm>
              <a:off x="5293056" y="2586880"/>
              <a:ext cx="559477" cy="340081"/>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grpSp>
      <p:grpSp>
        <p:nvGrpSpPr>
          <p:cNvPr id="9" name="Group 8"/>
          <p:cNvGrpSpPr/>
          <p:nvPr/>
        </p:nvGrpSpPr>
        <p:grpSpPr bwMode="gray">
          <a:xfrm>
            <a:off x="5262247" y="3069979"/>
            <a:ext cx="2611437" cy="1668483"/>
            <a:chOff x="3817368" y="2253682"/>
            <a:chExt cx="2611437" cy="1668483"/>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gray">
            <a:xfrm>
              <a:off x="3817368" y="2253682"/>
              <a:ext cx="2397986" cy="1668483"/>
            </a:xfrm>
            <a:prstGeom prst="rect">
              <a:avLst/>
            </a:prstGeom>
            <a:ln>
              <a:noFill/>
            </a:ln>
          </p:spPr>
        </p:pic>
        <p:sp>
          <p:nvSpPr>
            <p:cNvPr id="8" name="Rectangle 7"/>
            <p:cNvSpPr/>
            <p:nvPr/>
          </p:nvSpPr>
          <p:spPr bwMode="gray">
            <a:xfrm rot="18620625">
              <a:off x="5885952" y="3239635"/>
              <a:ext cx="175761" cy="90994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grpSp>
      <p:sp>
        <p:nvSpPr>
          <p:cNvPr id="10" name="Oval 9"/>
          <p:cNvSpPr/>
          <p:nvPr/>
        </p:nvSpPr>
        <p:spPr bwMode="gray">
          <a:xfrm rot="19036833">
            <a:off x="3688297" y="2759487"/>
            <a:ext cx="770163" cy="143745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sp>
        <p:nvSpPr>
          <p:cNvPr id="11" name="Right Arrow 10"/>
          <p:cNvSpPr/>
          <p:nvPr/>
        </p:nvSpPr>
        <p:spPr bwMode="gray">
          <a:xfrm>
            <a:off x="4843884" y="3774564"/>
            <a:ext cx="418362" cy="32423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sp>
        <p:nvSpPr>
          <p:cNvPr id="12" name="TextBox 11"/>
          <p:cNvSpPr txBox="1"/>
          <p:nvPr/>
        </p:nvSpPr>
        <p:spPr bwMode="gray">
          <a:xfrm>
            <a:off x="2444740" y="2180491"/>
            <a:ext cx="2460417" cy="646331"/>
          </a:xfrm>
          <a:prstGeom prst="rect">
            <a:avLst/>
          </a:prstGeom>
          <a:noFill/>
        </p:spPr>
        <p:txBody>
          <a:bodyPr wrap="none" rtlCol="0">
            <a:spAutoFit/>
          </a:bodyPr>
          <a:lstStyle/>
          <a:p>
            <a:r>
              <a:rPr lang="en-GB"/>
              <a:t>Community detection</a:t>
            </a:r>
          </a:p>
          <a:p>
            <a:r>
              <a:rPr lang="en-GB"/>
              <a:t>“find the communities”</a:t>
            </a:r>
          </a:p>
        </p:txBody>
      </p:sp>
      <p:sp>
        <p:nvSpPr>
          <p:cNvPr id="13" name="TextBox 12"/>
          <p:cNvSpPr txBox="1"/>
          <p:nvPr/>
        </p:nvSpPr>
        <p:spPr bwMode="gray">
          <a:xfrm>
            <a:off x="4923007" y="2202354"/>
            <a:ext cx="3277689" cy="646331"/>
          </a:xfrm>
          <a:prstGeom prst="rect">
            <a:avLst/>
          </a:prstGeom>
          <a:noFill/>
        </p:spPr>
        <p:txBody>
          <a:bodyPr wrap="square" rtlCol="0">
            <a:spAutoFit/>
          </a:bodyPr>
          <a:lstStyle/>
          <a:p>
            <a:pPr algn="ctr"/>
            <a:r>
              <a:rPr lang="en-GB"/>
              <a:t>Centrality “find who are the influencers in the community”</a:t>
            </a:r>
          </a:p>
        </p:txBody>
      </p:sp>
      <p:grpSp>
        <p:nvGrpSpPr>
          <p:cNvPr id="18" name="Group 17"/>
          <p:cNvGrpSpPr/>
          <p:nvPr/>
        </p:nvGrpSpPr>
        <p:grpSpPr bwMode="gray">
          <a:xfrm>
            <a:off x="8245778" y="3319418"/>
            <a:ext cx="1820008" cy="1388151"/>
            <a:chOff x="7263584" y="2503121"/>
            <a:chExt cx="1820008" cy="1388151"/>
          </a:xfrm>
        </p:grpSpPr>
        <p:grpSp>
          <p:nvGrpSpPr>
            <p:cNvPr id="14" name="Group 13"/>
            <p:cNvGrpSpPr/>
            <p:nvPr/>
          </p:nvGrpSpPr>
          <p:grpSpPr bwMode="gray">
            <a:xfrm>
              <a:off x="7512469" y="2503121"/>
              <a:ext cx="1571123" cy="1388151"/>
              <a:chOff x="4857682" y="2534014"/>
              <a:chExt cx="1571123" cy="1388151"/>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gray">
              <a:xfrm>
                <a:off x="4857682" y="2534014"/>
                <a:ext cx="1357671" cy="1388151"/>
              </a:xfrm>
              <a:prstGeom prst="rect">
                <a:avLst/>
              </a:prstGeom>
              <a:ln>
                <a:noFill/>
              </a:ln>
            </p:spPr>
          </p:pic>
          <p:sp>
            <p:nvSpPr>
              <p:cNvPr id="16" name="Rectangle 15"/>
              <p:cNvSpPr/>
              <p:nvPr/>
            </p:nvSpPr>
            <p:spPr bwMode="gray">
              <a:xfrm rot="18620625">
                <a:off x="5885952" y="3239635"/>
                <a:ext cx="175761" cy="909945"/>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grpSp>
        <p:sp>
          <p:nvSpPr>
            <p:cNvPr id="17" name="Rectangle 16"/>
            <p:cNvSpPr/>
            <p:nvPr/>
          </p:nvSpPr>
          <p:spPr bwMode="gray">
            <a:xfrm rot="17639589">
              <a:off x="7567801" y="2633174"/>
              <a:ext cx="96666" cy="705099"/>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grpSp>
      <p:sp>
        <p:nvSpPr>
          <p:cNvPr id="19" name="Right Arrow 18"/>
          <p:cNvSpPr/>
          <p:nvPr/>
        </p:nvSpPr>
        <p:spPr bwMode="gray">
          <a:xfrm>
            <a:off x="7782333" y="3774564"/>
            <a:ext cx="418362" cy="32423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GB">
              <a:solidFill>
                <a:schemeClr val="bg1"/>
              </a:solidFill>
              <a:latin typeface="Arial" charset="0"/>
            </a:endParaRPr>
          </a:p>
        </p:txBody>
      </p:sp>
      <p:sp>
        <p:nvSpPr>
          <p:cNvPr id="20" name="TextBox 19"/>
          <p:cNvSpPr txBox="1"/>
          <p:nvPr/>
        </p:nvSpPr>
        <p:spPr bwMode="gray">
          <a:xfrm>
            <a:off x="8291505" y="1753889"/>
            <a:ext cx="1978383" cy="1477328"/>
          </a:xfrm>
          <a:prstGeom prst="rect">
            <a:avLst/>
          </a:prstGeom>
          <a:noFill/>
        </p:spPr>
        <p:txBody>
          <a:bodyPr wrap="square" rtlCol="0">
            <a:spAutoFit/>
          </a:bodyPr>
          <a:lstStyle/>
          <a:p>
            <a:pPr algn="ctr"/>
            <a:r>
              <a:rPr lang="en-GB"/>
              <a:t>Calculate the susceptibility of each member of the community to be influenced?</a:t>
            </a:r>
          </a:p>
        </p:txBody>
      </p:sp>
      <p:sp>
        <p:nvSpPr>
          <p:cNvPr id="22" name="Freeform 21"/>
          <p:cNvSpPr/>
          <p:nvPr/>
        </p:nvSpPr>
        <p:spPr bwMode="gray">
          <a:xfrm>
            <a:off x="8460899" y="3318603"/>
            <a:ext cx="1369286" cy="1419330"/>
          </a:xfrm>
          <a:custGeom>
            <a:avLst/>
            <a:gdLst>
              <a:gd name="connsiteX0" fmla="*/ 1101856 w 1400664"/>
              <a:gd name="connsiteY0" fmla="*/ 1027066 h 1421427"/>
              <a:gd name="connsiteX1" fmla="*/ 1101856 w 1400664"/>
              <a:gd name="connsiteY1" fmla="*/ 1027066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73511 w 1400664"/>
              <a:gd name="connsiteY26" fmla="*/ 1195132 h 1421427"/>
              <a:gd name="connsiteX27" fmla="*/ 317484 w 1400664"/>
              <a:gd name="connsiteY27" fmla="*/ 1176458 h 1421427"/>
              <a:gd name="connsiteX28" fmla="*/ 205431 w 1400664"/>
              <a:gd name="connsiteY28" fmla="*/ 1157784 h 1421427"/>
              <a:gd name="connsiteX29" fmla="*/ 168080 w 1400664"/>
              <a:gd name="connsiteY29" fmla="*/ 1045740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176558 w 1400664"/>
              <a:gd name="connsiteY58" fmla="*/ 952371 h 1421427"/>
              <a:gd name="connsiteX0" fmla="*/ 1101856 w 1400664"/>
              <a:gd name="connsiteY0" fmla="*/ 1027066 h 1421427"/>
              <a:gd name="connsiteX1" fmla="*/ 1158300 w 1400664"/>
              <a:gd name="connsiteY1" fmla="*/ 956511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73511 w 1400664"/>
              <a:gd name="connsiteY26" fmla="*/ 1195132 h 1421427"/>
              <a:gd name="connsiteX27" fmla="*/ 317484 w 1400664"/>
              <a:gd name="connsiteY27" fmla="*/ 1176458 h 1421427"/>
              <a:gd name="connsiteX28" fmla="*/ 205431 w 1400664"/>
              <a:gd name="connsiteY28" fmla="*/ 1157784 h 1421427"/>
              <a:gd name="connsiteX29" fmla="*/ 168080 w 1400664"/>
              <a:gd name="connsiteY29" fmla="*/ 1045740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176558 w 1400664"/>
              <a:gd name="connsiteY58" fmla="*/ 952371 h 1421427"/>
              <a:gd name="connsiteX0" fmla="*/ 1101856 w 1400664"/>
              <a:gd name="connsiteY0" fmla="*/ 1027066 h 1421427"/>
              <a:gd name="connsiteX1" fmla="*/ 1158300 w 1400664"/>
              <a:gd name="connsiteY1" fmla="*/ 956511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73511 w 1400664"/>
              <a:gd name="connsiteY26" fmla="*/ 1195132 h 1421427"/>
              <a:gd name="connsiteX27" fmla="*/ 317484 w 1400664"/>
              <a:gd name="connsiteY27" fmla="*/ 1176458 h 1421427"/>
              <a:gd name="connsiteX28" fmla="*/ 205431 w 1400664"/>
              <a:gd name="connsiteY28" fmla="*/ 1157784 h 1421427"/>
              <a:gd name="connsiteX29" fmla="*/ 168080 w 1400664"/>
              <a:gd name="connsiteY29" fmla="*/ 1045740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098947 w 1400664"/>
              <a:gd name="connsiteY58" fmla="*/ 1026455 h 1421427"/>
              <a:gd name="connsiteX0" fmla="*/ 1101856 w 1400664"/>
              <a:gd name="connsiteY0" fmla="*/ 1027066 h 1421427"/>
              <a:gd name="connsiteX1" fmla="*/ 1158300 w 1400664"/>
              <a:gd name="connsiteY1" fmla="*/ 956511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52345 w 1400664"/>
              <a:gd name="connsiteY26" fmla="*/ 1219827 h 1421427"/>
              <a:gd name="connsiteX27" fmla="*/ 317484 w 1400664"/>
              <a:gd name="connsiteY27" fmla="*/ 1176458 h 1421427"/>
              <a:gd name="connsiteX28" fmla="*/ 205431 w 1400664"/>
              <a:gd name="connsiteY28" fmla="*/ 1157784 h 1421427"/>
              <a:gd name="connsiteX29" fmla="*/ 168080 w 1400664"/>
              <a:gd name="connsiteY29" fmla="*/ 1045740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098947 w 1400664"/>
              <a:gd name="connsiteY58" fmla="*/ 1026455 h 1421427"/>
              <a:gd name="connsiteX0" fmla="*/ 1101856 w 1400664"/>
              <a:gd name="connsiteY0" fmla="*/ 1027066 h 1421427"/>
              <a:gd name="connsiteX1" fmla="*/ 1158300 w 1400664"/>
              <a:gd name="connsiteY1" fmla="*/ 956511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52345 w 1400664"/>
              <a:gd name="connsiteY26" fmla="*/ 1219827 h 1421427"/>
              <a:gd name="connsiteX27" fmla="*/ 289262 w 1400664"/>
              <a:gd name="connsiteY27" fmla="*/ 1204681 h 1421427"/>
              <a:gd name="connsiteX28" fmla="*/ 205431 w 1400664"/>
              <a:gd name="connsiteY28" fmla="*/ 1157784 h 1421427"/>
              <a:gd name="connsiteX29" fmla="*/ 168080 w 1400664"/>
              <a:gd name="connsiteY29" fmla="*/ 1045740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098947 w 1400664"/>
              <a:gd name="connsiteY58" fmla="*/ 1026455 h 1421427"/>
              <a:gd name="connsiteX0" fmla="*/ 1101856 w 1400664"/>
              <a:gd name="connsiteY0" fmla="*/ 1027066 h 1421427"/>
              <a:gd name="connsiteX1" fmla="*/ 1158300 w 1400664"/>
              <a:gd name="connsiteY1" fmla="*/ 956511 h 1421427"/>
              <a:gd name="connsiteX2" fmla="*/ 1064505 w 1400664"/>
              <a:gd name="connsiteY2" fmla="*/ 859001 h 1421427"/>
              <a:gd name="connsiteX3" fmla="*/ 989803 w 1400664"/>
              <a:gd name="connsiteY3" fmla="*/ 746957 h 1421427"/>
              <a:gd name="connsiteX4" fmla="*/ 971127 w 1400664"/>
              <a:gd name="connsiteY4" fmla="*/ 653588 h 1421427"/>
              <a:gd name="connsiteX5" fmla="*/ 896425 w 1400664"/>
              <a:gd name="connsiteY5" fmla="*/ 541544 h 1421427"/>
              <a:gd name="connsiteX6" fmla="*/ 840399 w 1400664"/>
              <a:gd name="connsiteY6" fmla="*/ 466849 h 1421427"/>
              <a:gd name="connsiteX7" fmla="*/ 840399 w 1400664"/>
              <a:gd name="connsiteY7" fmla="*/ 466849 h 1421427"/>
              <a:gd name="connsiteX8" fmla="*/ 560266 w 1400664"/>
              <a:gd name="connsiteY8" fmla="*/ 504196 h 1421427"/>
              <a:gd name="connsiteX9" fmla="*/ 560266 w 1400664"/>
              <a:gd name="connsiteY9" fmla="*/ 504196 h 1421427"/>
              <a:gd name="connsiteX10" fmla="*/ 522915 w 1400664"/>
              <a:gd name="connsiteY10" fmla="*/ 840327 h 1421427"/>
              <a:gd name="connsiteX11" fmla="*/ 522915 w 1400664"/>
              <a:gd name="connsiteY11" fmla="*/ 840327 h 1421427"/>
              <a:gd name="connsiteX12" fmla="*/ 672319 w 1400664"/>
              <a:gd name="connsiteY12" fmla="*/ 915023 h 1421427"/>
              <a:gd name="connsiteX13" fmla="*/ 728346 w 1400664"/>
              <a:gd name="connsiteY13" fmla="*/ 952371 h 1421427"/>
              <a:gd name="connsiteX14" fmla="*/ 747021 w 1400664"/>
              <a:gd name="connsiteY14" fmla="*/ 1008392 h 1421427"/>
              <a:gd name="connsiteX15" fmla="*/ 877750 w 1400664"/>
              <a:gd name="connsiteY15" fmla="*/ 1027066 h 1421427"/>
              <a:gd name="connsiteX16" fmla="*/ 1027154 w 1400664"/>
              <a:gd name="connsiteY16" fmla="*/ 1101762 h 1421427"/>
              <a:gd name="connsiteX17" fmla="*/ 1027154 w 1400664"/>
              <a:gd name="connsiteY17" fmla="*/ 1101762 h 1421427"/>
              <a:gd name="connsiteX18" fmla="*/ 989803 w 1400664"/>
              <a:gd name="connsiteY18" fmla="*/ 1363197 h 1421427"/>
              <a:gd name="connsiteX19" fmla="*/ 989803 w 1400664"/>
              <a:gd name="connsiteY19" fmla="*/ 1363197 h 1421427"/>
              <a:gd name="connsiteX20" fmla="*/ 821723 w 1400664"/>
              <a:gd name="connsiteY20" fmla="*/ 1400545 h 1421427"/>
              <a:gd name="connsiteX21" fmla="*/ 765697 w 1400664"/>
              <a:gd name="connsiteY21" fmla="*/ 1419219 h 1421427"/>
              <a:gd name="connsiteX22" fmla="*/ 541590 w 1400664"/>
              <a:gd name="connsiteY22" fmla="*/ 1419219 h 1421427"/>
              <a:gd name="connsiteX23" fmla="*/ 541590 w 1400664"/>
              <a:gd name="connsiteY23" fmla="*/ 1419219 h 1421427"/>
              <a:gd name="connsiteX24" fmla="*/ 448213 w 1400664"/>
              <a:gd name="connsiteY24" fmla="*/ 1288501 h 1421427"/>
              <a:gd name="connsiteX25" fmla="*/ 392186 w 1400664"/>
              <a:gd name="connsiteY25" fmla="*/ 1251153 h 1421427"/>
              <a:gd name="connsiteX26" fmla="*/ 352345 w 1400664"/>
              <a:gd name="connsiteY26" fmla="*/ 1219827 h 1421427"/>
              <a:gd name="connsiteX27" fmla="*/ 289262 w 1400664"/>
              <a:gd name="connsiteY27" fmla="*/ 1204681 h 1421427"/>
              <a:gd name="connsiteX28" fmla="*/ 205431 w 1400664"/>
              <a:gd name="connsiteY28" fmla="*/ 1157784 h 1421427"/>
              <a:gd name="connsiteX29" fmla="*/ 136330 w 1400664"/>
              <a:gd name="connsiteY29" fmla="*/ 1042212 h 1421427"/>
              <a:gd name="connsiteX30" fmla="*/ 112053 w 1400664"/>
              <a:gd name="connsiteY30" fmla="*/ 933697 h 1421427"/>
              <a:gd name="connsiteX31" fmla="*/ 56027 w 1400664"/>
              <a:gd name="connsiteY31" fmla="*/ 915023 h 1421427"/>
              <a:gd name="connsiteX32" fmla="*/ 0 w 1400664"/>
              <a:gd name="connsiteY32" fmla="*/ 840327 h 1421427"/>
              <a:gd name="connsiteX33" fmla="*/ 0 w 1400664"/>
              <a:gd name="connsiteY33" fmla="*/ 840327 h 1421427"/>
              <a:gd name="connsiteX34" fmla="*/ 56027 w 1400664"/>
              <a:gd name="connsiteY34" fmla="*/ 560218 h 1421427"/>
              <a:gd name="connsiteX35" fmla="*/ 93378 w 1400664"/>
              <a:gd name="connsiteY35" fmla="*/ 429501 h 1421427"/>
              <a:gd name="connsiteX36" fmla="*/ 130729 w 1400664"/>
              <a:gd name="connsiteY36" fmla="*/ 392153 h 1421427"/>
              <a:gd name="connsiteX37" fmla="*/ 130729 w 1400664"/>
              <a:gd name="connsiteY37" fmla="*/ 373479 h 1421427"/>
              <a:gd name="connsiteX38" fmla="*/ 149404 w 1400664"/>
              <a:gd name="connsiteY38" fmla="*/ 205414 h 1421427"/>
              <a:gd name="connsiteX39" fmla="*/ 242782 w 1400664"/>
              <a:gd name="connsiteY39" fmla="*/ 130718 h 1421427"/>
              <a:gd name="connsiteX40" fmla="*/ 298809 w 1400664"/>
              <a:gd name="connsiteY40" fmla="*/ 93370 h 1421427"/>
              <a:gd name="connsiteX41" fmla="*/ 298809 w 1400664"/>
              <a:gd name="connsiteY41" fmla="*/ 74696 h 1421427"/>
              <a:gd name="connsiteX42" fmla="*/ 466888 w 1400664"/>
              <a:gd name="connsiteY42" fmla="*/ 37348 h 1421427"/>
              <a:gd name="connsiteX43" fmla="*/ 653643 w 1400664"/>
              <a:gd name="connsiteY43" fmla="*/ 18674 h 1421427"/>
              <a:gd name="connsiteX44" fmla="*/ 803048 w 1400664"/>
              <a:gd name="connsiteY44" fmla="*/ 0 h 1421427"/>
              <a:gd name="connsiteX45" fmla="*/ 933776 w 1400664"/>
              <a:gd name="connsiteY45" fmla="*/ 37348 h 1421427"/>
              <a:gd name="connsiteX46" fmla="*/ 933776 w 1400664"/>
              <a:gd name="connsiteY46" fmla="*/ 37348 h 1421427"/>
              <a:gd name="connsiteX47" fmla="*/ 933776 w 1400664"/>
              <a:gd name="connsiteY47" fmla="*/ 37348 h 1421427"/>
              <a:gd name="connsiteX48" fmla="*/ 1176558 w 1400664"/>
              <a:gd name="connsiteY48" fmla="*/ 56022 h 1421427"/>
              <a:gd name="connsiteX49" fmla="*/ 1232584 w 1400664"/>
              <a:gd name="connsiteY49" fmla="*/ 93370 h 1421427"/>
              <a:gd name="connsiteX50" fmla="*/ 1307287 w 1400664"/>
              <a:gd name="connsiteY50" fmla="*/ 186740 h 1421427"/>
              <a:gd name="connsiteX51" fmla="*/ 1325962 w 1400664"/>
              <a:gd name="connsiteY51" fmla="*/ 373479 h 1421427"/>
              <a:gd name="connsiteX52" fmla="*/ 1325962 w 1400664"/>
              <a:gd name="connsiteY52" fmla="*/ 373479 h 1421427"/>
              <a:gd name="connsiteX53" fmla="*/ 1363313 w 1400664"/>
              <a:gd name="connsiteY53" fmla="*/ 541544 h 1421427"/>
              <a:gd name="connsiteX54" fmla="*/ 1400664 w 1400664"/>
              <a:gd name="connsiteY54" fmla="*/ 653588 h 1421427"/>
              <a:gd name="connsiteX55" fmla="*/ 1400664 w 1400664"/>
              <a:gd name="connsiteY55" fmla="*/ 933697 h 1421427"/>
              <a:gd name="connsiteX56" fmla="*/ 1400664 w 1400664"/>
              <a:gd name="connsiteY56" fmla="*/ 933697 h 1421427"/>
              <a:gd name="connsiteX57" fmla="*/ 1176558 w 1400664"/>
              <a:gd name="connsiteY57" fmla="*/ 952371 h 1421427"/>
              <a:gd name="connsiteX58" fmla="*/ 1098947 w 1400664"/>
              <a:gd name="connsiteY58" fmla="*/ 1026455 h 1421427"/>
              <a:gd name="connsiteX0" fmla="*/ 1102291 w 1401099"/>
              <a:gd name="connsiteY0" fmla="*/ 1027066 h 1421427"/>
              <a:gd name="connsiteX1" fmla="*/ 1158735 w 1401099"/>
              <a:gd name="connsiteY1" fmla="*/ 956511 h 1421427"/>
              <a:gd name="connsiteX2" fmla="*/ 1064940 w 1401099"/>
              <a:gd name="connsiteY2" fmla="*/ 859001 h 1421427"/>
              <a:gd name="connsiteX3" fmla="*/ 990238 w 1401099"/>
              <a:gd name="connsiteY3" fmla="*/ 746957 h 1421427"/>
              <a:gd name="connsiteX4" fmla="*/ 971562 w 1401099"/>
              <a:gd name="connsiteY4" fmla="*/ 653588 h 1421427"/>
              <a:gd name="connsiteX5" fmla="*/ 896860 w 1401099"/>
              <a:gd name="connsiteY5" fmla="*/ 541544 h 1421427"/>
              <a:gd name="connsiteX6" fmla="*/ 840834 w 1401099"/>
              <a:gd name="connsiteY6" fmla="*/ 466849 h 1421427"/>
              <a:gd name="connsiteX7" fmla="*/ 840834 w 1401099"/>
              <a:gd name="connsiteY7" fmla="*/ 466849 h 1421427"/>
              <a:gd name="connsiteX8" fmla="*/ 560701 w 1401099"/>
              <a:gd name="connsiteY8" fmla="*/ 504196 h 1421427"/>
              <a:gd name="connsiteX9" fmla="*/ 560701 w 1401099"/>
              <a:gd name="connsiteY9" fmla="*/ 504196 h 1421427"/>
              <a:gd name="connsiteX10" fmla="*/ 523350 w 1401099"/>
              <a:gd name="connsiteY10" fmla="*/ 840327 h 1421427"/>
              <a:gd name="connsiteX11" fmla="*/ 523350 w 1401099"/>
              <a:gd name="connsiteY11" fmla="*/ 840327 h 1421427"/>
              <a:gd name="connsiteX12" fmla="*/ 672754 w 1401099"/>
              <a:gd name="connsiteY12" fmla="*/ 915023 h 1421427"/>
              <a:gd name="connsiteX13" fmla="*/ 728781 w 1401099"/>
              <a:gd name="connsiteY13" fmla="*/ 952371 h 1421427"/>
              <a:gd name="connsiteX14" fmla="*/ 747456 w 1401099"/>
              <a:gd name="connsiteY14" fmla="*/ 1008392 h 1421427"/>
              <a:gd name="connsiteX15" fmla="*/ 878185 w 1401099"/>
              <a:gd name="connsiteY15" fmla="*/ 1027066 h 1421427"/>
              <a:gd name="connsiteX16" fmla="*/ 1027589 w 1401099"/>
              <a:gd name="connsiteY16" fmla="*/ 1101762 h 1421427"/>
              <a:gd name="connsiteX17" fmla="*/ 1027589 w 1401099"/>
              <a:gd name="connsiteY17" fmla="*/ 1101762 h 1421427"/>
              <a:gd name="connsiteX18" fmla="*/ 990238 w 1401099"/>
              <a:gd name="connsiteY18" fmla="*/ 1363197 h 1421427"/>
              <a:gd name="connsiteX19" fmla="*/ 990238 w 1401099"/>
              <a:gd name="connsiteY19" fmla="*/ 1363197 h 1421427"/>
              <a:gd name="connsiteX20" fmla="*/ 822158 w 1401099"/>
              <a:gd name="connsiteY20" fmla="*/ 1400545 h 1421427"/>
              <a:gd name="connsiteX21" fmla="*/ 766132 w 1401099"/>
              <a:gd name="connsiteY21" fmla="*/ 1419219 h 1421427"/>
              <a:gd name="connsiteX22" fmla="*/ 542025 w 1401099"/>
              <a:gd name="connsiteY22" fmla="*/ 1419219 h 1421427"/>
              <a:gd name="connsiteX23" fmla="*/ 542025 w 1401099"/>
              <a:gd name="connsiteY23" fmla="*/ 1419219 h 1421427"/>
              <a:gd name="connsiteX24" fmla="*/ 448648 w 1401099"/>
              <a:gd name="connsiteY24" fmla="*/ 1288501 h 1421427"/>
              <a:gd name="connsiteX25" fmla="*/ 392621 w 1401099"/>
              <a:gd name="connsiteY25" fmla="*/ 1251153 h 1421427"/>
              <a:gd name="connsiteX26" fmla="*/ 352780 w 1401099"/>
              <a:gd name="connsiteY26" fmla="*/ 1219827 h 1421427"/>
              <a:gd name="connsiteX27" fmla="*/ 289697 w 1401099"/>
              <a:gd name="connsiteY27" fmla="*/ 1204681 h 1421427"/>
              <a:gd name="connsiteX28" fmla="*/ 205866 w 1401099"/>
              <a:gd name="connsiteY28" fmla="*/ 1157784 h 1421427"/>
              <a:gd name="connsiteX29" fmla="*/ 136765 w 1401099"/>
              <a:gd name="connsiteY29" fmla="*/ 1042212 h 1421427"/>
              <a:gd name="connsiteX30" fmla="*/ 112488 w 1401099"/>
              <a:gd name="connsiteY30" fmla="*/ 933697 h 1421427"/>
              <a:gd name="connsiteX31" fmla="*/ 56462 w 1401099"/>
              <a:gd name="connsiteY31" fmla="*/ 915023 h 1421427"/>
              <a:gd name="connsiteX32" fmla="*/ 435 w 1401099"/>
              <a:gd name="connsiteY32" fmla="*/ 840327 h 1421427"/>
              <a:gd name="connsiteX33" fmla="*/ 32185 w 1401099"/>
              <a:gd name="connsiteY33" fmla="*/ 745077 h 1421427"/>
              <a:gd name="connsiteX34" fmla="*/ 56462 w 1401099"/>
              <a:gd name="connsiteY34" fmla="*/ 560218 h 1421427"/>
              <a:gd name="connsiteX35" fmla="*/ 93813 w 1401099"/>
              <a:gd name="connsiteY35" fmla="*/ 429501 h 1421427"/>
              <a:gd name="connsiteX36" fmla="*/ 131164 w 1401099"/>
              <a:gd name="connsiteY36" fmla="*/ 392153 h 1421427"/>
              <a:gd name="connsiteX37" fmla="*/ 131164 w 1401099"/>
              <a:gd name="connsiteY37" fmla="*/ 373479 h 1421427"/>
              <a:gd name="connsiteX38" fmla="*/ 149839 w 1401099"/>
              <a:gd name="connsiteY38" fmla="*/ 205414 h 1421427"/>
              <a:gd name="connsiteX39" fmla="*/ 243217 w 1401099"/>
              <a:gd name="connsiteY39" fmla="*/ 130718 h 1421427"/>
              <a:gd name="connsiteX40" fmla="*/ 299244 w 1401099"/>
              <a:gd name="connsiteY40" fmla="*/ 93370 h 1421427"/>
              <a:gd name="connsiteX41" fmla="*/ 299244 w 1401099"/>
              <a:gd name="connsiteY41" fmla="*/ 74696 h 1421427"/>
              <a:gd name="connsiteX42" fmla="*/ 467323 w 1401099"/>
              <a:gd name="connsiteY42" fmla="*/ 37348 h 1421427"/>
              <a:gd name="connsiteX43" fmla="*/ 654078 w 1401099"/>
              <a:gd name="connsiteY43" fmla="*/ 18674 h 1421427"/>
              <a:gd name="connsiteX44" fmla="*/ 803483 w 1401099"/>
              <a:gd name="connsiteY44" fmla="*/ 0 h 1421427"/>
              <a:gd name="connsiteX45" fmla="*/ 934211 w 1401099"/>
              <a:gd name="connsiteY45" fmla="*/ 37348 h 1421427"/>
              <a:gd name="connsiteX46" fmla="*/ 934211 w 1401099"/>
              <a:gd name="connsiteY46" fmla="*/ 37348 h 1421427"/>
              <a:gd name="connsiteX47" fmla="*/ 934211 w 1401099"/>
              <a:gd name="connsiteY47" fmla="*/ 37348 h 1421427"/>
              <a:gd name="connsiteX48" fmla="*/ 1176993 w 1401099"/>
              <a:gd name="connsiteY48" fmla="*/ 56022 h 1421427"/>
              <a:gd name="connsiteX49" fmla="*/ 1233019 w 1401099"/>
              <a:gd name="connsiteY49" fmla="*/ 93370 h 1421427"/>
              <a:gd name="connsiteX50" fmla="*/ 1307722 w 1401099"/>
              <a:gd name="connsiteY50" fmla="*/ 186740 h 1421427"/>
              <a:gd name="connsiteX51" fmla="*/ 1326397 w 1401099"/>
              <a:gd name="connsiteY51" fmla="*/ 373479 h 1421427"/>
              <a:gd name="connsiteX52" fmla="*/ 1326397 w 1401099"/>
              <a:gd name="connsiteY52" fmla="*/ 373479 h 1421427"/>
              <a:gd name="connsiteX53" fmla="*/ 1363748 w 1401099"/>
              <a:gd name="connsiteY53" fmla="*/ 541544 h 1421427"/>
              <a:gd name="connsiteX54" fmla="*/ 1401099 w 1401099"/>
              <a:gd name="connsiteY54" fmla="*/ 653588 h 1421427"/>
              <a:gd name="connsiteX55" fmla="*/ 1401099 w 1401099"/>
              <a:gd name="connsiteY55" fmla="*/ 933697 h 1421427"/>
              <a:gd name="connsiteX56" fmla="*/ 1401099 w 1401099"/>
              <a:gd name="connsiteY56" fmla="*/ 933697 h 1421427"/>
              <a:gd name="connsiteX57" fmla="*/ 1176993 w 1401099"/>
              <a:gd name="connsiteY57" fmla="*/ 952371 h 1421427"/>
              <a:gd name="connsiteX58" fmla="*/ 1099382 w 1401099"/>
              <a:gd name="connsiteY58" fmla="*/ 1026455 h 1421427"/>
              <a:gd name="connsiteX0" fmla="*/ 1070478 w 1369286"/>
              <a:gd name="connsiteY0" fmla="*/ 1027066 h 1421427"/>
              <a:gd name="connsiteX1" fmla="*/ 1126922 w 1369286"/>
              <a:gd name="connsiteY1" fmla="*/ 956511 h 1421427"/>
              <a:gd name="connsiteX2" fmla="*/ 1033127 w 1369286"/>
              <a:gd name="connsiteY2" fmla="*/ 859001 h 1421427"/>
              <a:gd name="connsiteX3" fmla="*/ 958425 w 1369286"/>
              <a:gd name="connsiteY3" fmla="*/ 746957 h 1421427"/>
              <a:gd name="connsiteX4" fmla="*/ 939749 w 1369286"/>
              <a:gd name="connsiteY4" fmla="*/ 653588 h 1421427"/>
              <a:gd name="connsiteX5" fmla="*/ 865047 w 1369286"/>
              <a:gd name="connsiteY5" fmla="*/ 541544 h 1421427"/>
              <a:gd name="connsiteX6" fmla="*/ 809021 w 1369286"/>
              <a:gd name="connsiteY6" fmla="*/ 466849 h 1421427"/>
              <a:gd name="connsiteX7" fmla="*/ 809021 w 1369286"/>
              <a:gd name="connsiteY7" fmla="*/ 466849 h 1421427"/>
              <a:gd name="connsiteX8" fmla="*/ 528888 w 1369286"/>
              <a:gd name="connsiteY8" fmla="*/ 504196 h 1421427"/>
              <a:gd name="connsiteX9" fmla="*/ 528888 w 1369286"/>
              <a:gd name="connsiteY9" fmla="*/ 504196 h 1421427"/>
              <a:gd name="connsiteX10" fmla="*/ 491537 w 1369286"/>
              <a:gd name="connsiteY10" fmla="*/ 840327 h 1421427"/>
              <a:gd name="connsiteX11" fmla="*/ 491537 w 1369286"/>
              <a:gd name="connsiteY11" fmla="*/ 840327 h 1421427"/>
              <a:gd name="connsiteX12" fmla="*/ 640941 w 1369286"/>
              <a:gd name="connsiteY12" fmla="*/ 915023 h 1421427"/>
              <a:gd name="connsiteX13" fmla="*/ 696968 w 1369286"/>
              <a:gd name="connsiteY13" fmla="*/ 952371 h 1421427"/>
              <a:gd name="connsiteX14" fmla="*/ 715643 w 1369286"/>
              <a:gd name="connsiteY14" fmla="*/ 1008392 h 1421427"/>
              <a:gd name="connsiteX15" fmla="*/ 846372 w 1369286"/>
              <a:gd name="connsiteY15" fmla="*/ 1027066 h 1421427"/>
              <a:gd name="connsiteX16" fmla="*/ 995776 w 1369286"/>
              <a:gd name="connsiteY16" fmla="*/ 1101762 h 1421427"/>
              <a:gd name="connsiteX17" fmla="*/ 995776 w 1369286"/>
              <a:gd name="connsiteY17" fmla="*/ 1101762 h 1421427"/>
              <a:gd name="connsiteX18" fmla="*/ 958425 w 1369286"/>
              <a:gd name="connsiteY18" fmla="*/ 1363197 h 1421427"/>
              <a:gd name="connsiteX19" fmla="*/ 958425 w 1369286"/>
              <a:gd name="connsiteY19" fmla="*/ 1363197 h 1421427"/>
              <a:gd name="connsiteX20" fmla="*/ 790345 w 1369286"/>
              <a:gd name="connsiteY20" fmla="*/ 1400545 h 1421427"/>
              <a:gd name="connsiteX21" fmla="*/ 734319 w 1369286"/>
              <a:gd name="connsiteY21" fmla="*/ 1419219 h 1421427"/>
              <a:gd name="connsiteX22" fmla="*/ 510212 w 1369286"/>
              <a:gd name="connsiteY22" fmla="*/ 1419219 h 1421427"/>
              <a:gd name="connsiteX23" fmla="*/ 510212 w 1369286"/>
              <a:gd name="connsiteY23" fmla="*/ 1419219 h 1421427"/>
              <a:gd name="connsiteX24" fmla="*/ 416835 w 1369286"/>
              <a:gd name="connsiteY24" fmla="*/ 1288501 h 1421427"/>
              <a:gd name="connsiteX25" fmla="*/ 360808 w 1369286"/>
              <a:gd name="connsiteY25" fmla="*/ 1251153 h 1421427"/>
              <a:gd name="connsiteX26" fmla="*/ 320967 w 1369286"/>
              <a:gd name="connsiteY26" fmla="*/ 1219827 h 1421427"/>
              <a:gd name="connsiteX27" fmla="*/ 257884 w 1369286"/>
              <a:gd name="connsiteY27" fmla="*/ 1204681 h 1421427"/>
              <a:gd name="connsiteX28" fmla="*/ 174053 w 1369286"/>
              <a:gd name="connsiteY28" fmla="*/ 1157784 h 1421427"/>
              <a:gd name="connsiteX29" fmla="*/ 104952 w 1369286"/>
              <a:gd name="connsiteY29" fmla="*/ 1042212 h 1421427"/>
              <a:gd name="connsiteX30" fmla="*/ 80675 w 1369286"/>
              <a:gd name="connsiteY30" fmla="*/ 933697 h 1421427"/>
              <a:gd name="connsiteX31" fmla="*/ 24649 w 1369286"/>
              <a:gd name="connsiteY31" fmla="*/ 915023 h 1421427"/>
              <a:gd name="connsiteX32" fmla="*/ 10955 w 1369286"/>
              <a:gd name="connsiteY32" fmla="*/ 812105 h 1421427"/>
              <a:gd name="connsiteX33" fmla="*/ 372 w 1369286"/>
              <a:gd name="connsiteY33" fmla="*/ 745077 h 1421427"/>
              <a:gd name="connsiteX34" fmla="*/ 24649 w 1369286"/>
              <a:gd name="connsiteY34" fmla="*/ 560218 h 1421427"/>
              <a:gd name="connsiteX35" fmla="*/ 62000 w 1369286"/>
              <a:gd name="connsiteY35" fmla="*/ 429501 h 1421427"/>
              <a:gd name="connsiteX36" fmla="*/ 99351 w 1369286"/>
              <a:gd name="connsiteY36" fmla="*/ 392153 h 1421427"/>
              <a:gd name="connsiteX37" fmla="*/ 99351 w 1369286"/>
              <a:gd name="connsiteY37" fmla="*/ 373479 h 1421427"/>
              <a:gd name="connsiteX38" fmla="*/ 118026 w 1369286"/>
              <a:gd name="connsiteY38" fmla="*/ 205414 h 1421427"/>
              <a:gd name="connsiteX39" fmla="*/ 211404 w 1369286"/>
              <a:gd name="connsiteY39" fmla="*/ 130718 h 1421427"/>
              <a:gd name="connsiteX40" fmla="*/ 267431 w 1369286"/>
              <a:gd name="connsiteY40" fmla="*/ 93370 h 1421427"/>
              <a:gd name="connsiteX41" fmla="*/ 267431 w 1369286"/>
              <a:gd name="connsiteY41" fmla="*/ 74696 h 1421427"/>
              <a:gd name="connsiteX42" fmla="*/ 435510 w 1369286"/>
              <a:gd name="connsiteY42" fmla="*/ 37348 h 1421427"/>
              <a:gd name="connsiteX43" fmla="*/ 622265 w 1369286"/>
              <a:gd name="connsiteY43" fmla="*/ 18674 h 1421427"/>
              <a:gd name="connsiteX44" fmla="*/ 771670 w 1369286"/>
              <a:gd name="connsiteY44" fmla="*/ 0 h 1421427"/>
              <a:gd name="connsiteX45" fmla="*/ 902398 w 1369286"/>
              <a:gd name="connsiteY45" fmla="*/ 37348 h 1421427"/>
              <a:gd name="connsiteX46" fmla="*/ 902398 w 1369286"/>
              <a:gd name="connsiteY46" fmla="*/ 37348 h 1421427"/>
              <a:gd name="connsiteX47" fmla="*/ 902398 w 1369286"/>
              <a:gd name="connsiteY47" fmla="*/ 37348 h 1421427"/>
              <a:gd name="connsiteX48" fmla="*/ 1145180 w 1369286"/>
              <a:gd name="connsiteY48" fmla="*/ 56022 h 1421427"/>
              <a:gd name="connsiteX49" fmla="*/ 1201206 w 1369286"/>
              <a:gd name="connsiteY49" fmla="*/ 93370 h 1421427"/>
              <a:gd name="connsiteX50" fmla="*/ 1275909 w 1369286"/>
              <a:gd name="connsiteY50" fmla="*/ 186740 h 1421427"/>
              <a:gd name="connsiteX51" fmla="*/ 1294584 w 1369286"/>
              <a:gd name="connsiteY51" fmla="*/ 373479 h 1421427"/>
              <a:gd name="connsiteX52" fmla="*/ 1294584 w 1369286"/>
              <a:gd name="connsiteY52" fmla="*/ 373479 h 1421427"/>
              <a:gd name="connsiteX53" fmla="*/ 1331935 w 1369286"/>
              <a:gd name="connsiteY53" fmla="*/ 541544 h 1421427"/>
              <a:gd name="connsiteX54" fmla="*/ 1369286 w 1369286"/>
              <a:gd name="connsiteY54" fmla="*/ 653588 h 1421427"/>
              <a:gd name="connsiteX55" fmla="*/ 1369286 w 1369286"/>
              <a:gd name="connsiteY55" fmla="*/ 933697 h 1421427"/>
              <a:gd name="connsiteX56" fmla="*/ 1369286 w 1369286"/>
              <a:gd name="connsiteY56" fmla="*/ 933697 h 1421427"/>
              <a:gd name="connsiteX57" fmla="*/ 1145180 w 1369286"/>
              <a:gd name="connsiteY57" fmla="*/ 952371 h 1421427"/>
              <a:gd name="connsiteX58" fmla="*/ 1067569 w 1369286"/>
              <a:gd name="connsiteY58" fmla="*/ 1026455 h 1421427"/>
              <a:gd name="connsiteX0" fmla="*/ 1070478 w 1369286"/>
              <a:gd name="connsiteY0" fmla="*/ 1027066 h 1421427"/>
              <a:gd name="connsiteX1" fmla="*/ 1126922 w 1369286"/>
              <a:gd name="connsiteY1" fmla="*/ 956511 h 1421427"/>
              <a:gd name="connsiteX2" fmla="*/ 1033127 w 1369286"/>
              <a:gd name="connsiteY2" fmla="*/ 859001 h 1421427"/>
              <a:gd name="connsiteX3" fmla="*/ 958425 w 1369286"/>
              <a:gd name="connsiteY3" fmla="*/ 746957 h 1421427"/>
              <a:gd name="connsiteX4" fmla="*/ 939749 w 1369286"/>
              <a:gd name="connsiteY4" fmla="*/ 653588 h 1421427"/>
              <a:gd name="connsiteX5" fmla="*/ 865047 w 1369286"/>
              <a:gd name="connsiteY5" fmla="*/ 541544 h 1421427"/>
              <a:gd name="connsiteX6" fmla="*/ 809021 w 1369286"/>
              <a:gd name="connsiteY6" fmla="*/ 466849 h 1421427"/>
              <a:gd name="connsiteX7" fmla="*/ 809021 w 1369286"/>
              <a:gd name="connsiteY7" fmla="*/ 466849 h 1421427"/>
              <a:gd name="connsiteX8" fmla="*/ 528888 w 1369286"/>
              <a:gd name="connsiteY8" fmla="*/ 504196 h 1421427"/>
              <a:gd name="connsiteX9" fmla="*/ 528888 w 1369286"/>
              <a:gd name="connsiteY9" fmla="*/ 504196 h 1421427"/>
              <a:gd name="connsiteX10" fmla="*/ 491537 w 1369286"/>
              <a:gd name="connsiteY10" fmla="*/ 840327 h 1421427"/>
              <a:gd name="connsiteX11" fmla="*/ 491537 w 1369286"/>
              <a:gd name="connsiteY11" fmla="*/ 840327 h 1421427"/>
              <a:gd name="connsiteX12" fmla="*/ 640941 w 1369286"/>
              <a:gd name="connsiteY12" fmla="*/ 915023 h 1421427"/>
              <a:gd name="connsiteX13" fmla="*/ 696968 w 1369286"/>
              <a:gd name="connsiteY13" fmla="*/ 952371 h 1421427"/>
              <a:gd name="connsiteX14" fmla="*/ 715643 w 1369286"/>
              <a:gd name="connsiteY14" fmla="*/ 1008392 h 1421427"/>
              <a:gd name="connsiteX15" fmla="*/ 846372 w 1369286"/>
              <a:gd name="connsiteY15" fmla="*/ 1027066 h 1421427"/>
              <a:gd name="connsiteX16" fmla="*/ 995776 w 1369286"/>
              <a:gd name="connsiteY16" fmla="*/ 1101762 h 1421427"/>
              <a:gd name="connsiteX17" fmla="*/ 995776 w 1369286"/>
              <a:gd name="connsiteY17" fmla="*/ 1101762 h 1421427"/>
              <a:gd name="connsiteX18" fmla="*/ 958425 w 1369286"/>
              <a:gd name="connsiteY18" fmla="*/ 1363197 h 1421427"/>
              <a:gd name="connsiteX19" fmla="*/ 958425 w 1369286"/>
              <a:gd name="connsiteY19" fmla="*/ 1363197 h 1421427"/>
              <a:gd name="connsiteX20" fmla="*/ 790345 w 1369286"/>
              <a:gd name="connsiteY20" fmla="*/ 1400545 h 1421427"/>
              <a:gd name="connsiteX21" fmla="*/ 734319 w 1369286"/>
              <a:gd name="connsiteY21" fmla="*/ 1419219 h 1421427"/>
              <a:gd name="connsiteX22" fmla="*/ 510212 w 1369286"/>
              <a:gd name="connsiteY22" fmla="*/ 1419219 h 1421427"/>
              <a:gd name="connsiteX23" fmla="*/ 510212 w 1369286"/>
              <a:gd name="connsiteY23" fmla="*/ 1419219 h 1421427"/>
              <a:gd name="connsiteX24" fmla="*/ 416835 w 1369286"/>
              <a:gd name="connsiteY24" fmla="*/ 1288501 h 1421427"/>
              <a:gd name="connsiteX25" fmla="*/ 360808 w 1369286"/>
              <a:gd name="connsiteY25" fmla="*/ 1251153 h 1421427"/>
              <a:gd name="connsiteX26" fmla="*/ 320967 w 1369286"/>
              <a:gd name="connsiteY26" fmla="*/ 1219827 h 1421427"/>
              <a:gd name="connsiteX27" fmla="*/ 257884 w 1369286"/>
              <a:gd name="connsiteY27" fmla="*/ 1204681 h 1421427"/>
              <a:gd name="connsiteX28" fmla="*/ 174053 w 1369286"/>
              <a:gd name="connsiteY28" fmla="*/ 1157784 h 1421427"/>
              <a:gd name="connsiteX29" fmla="*/ 104952 w 1369286"/>
              <a:gd name="connsiteY29" fmla="*/ 1042212 h 1421427"/>
              <a:gd name="connsiteX30" fmla="*/ 52453 w 1369286"/>
              <a:gd name="connsiteY30" fmla="*/ 958392 h 1421427"/>
              <a:gd name="connsiteX31" fmla="*/ 24649 w 1369286"/>
              <a:gd name="connsiteY31" fmla="*/ 915023 h 1421427"/>
              <a:gd name="connsiteX32" fmla="*/ 10955 w 1369286"/>
              <a:gd name="connsiteY32" fmla="*/ 812105 h 1421427"/>
              <a:gd name="connsiteX33" fmla="*/ 372 w 1369286"/>
              <a:gd name="connsiteY33" fmla="*/ 745077 h 1421427"/>
              <a:gd name="connsiteX34" fmla="*/ 24649 w 1369286"/>
              <a:gd name="connsiteY34" fmla="*/ 560218 h 1421427"/>
              <a:gd name="connsiteX35" fmla="*/ 62000 w 1369286"/>
              <a:gd name="connsiteY35" fmla="*/ 429501 h 1421427"/>
              <a:gd name="connsiteX36" fmla="*/ 99351 w 1369286"/>
              <a:gd name="connsiteY36" fmla="*/ 392153 h 1421427"/>
              <a:gd name="connsiteX37" fmla="*/ 99351 w 1369286"/>
              <a:gd name="connsiteY37" fmla="*/ 373479 h 1421427"/>
              <a:gd name="connsiteX38" fmla="*/ 118026 w 1369286"/>
              <a:gd name="connsiteY38" fmla="*/ 205414 h 1421427"/>
              <a:gd name="connsiteX39" fmla="*/ 211404 w 1369286"/>
              <a:gd name="connsiteY39" fmla="*/ 130718 h 1421427"/>
              <a:gd name="connsiteX40" fmla="*/ 267431 w 1369286"/>
              <a:gd name="connsiteY40" fmla="*/ 93370 h 1421427"/>
              <a:gd name="connsiteX41" fmla="*/ 267431 w 1369286"/>
              <a:gd name="connsiteY41" fmla="*/ 74696 h 1421427"/>
              <a:gd name="connsiteX42" fmla="*/ 435510 w 1369286"/>
              <a:gd name="connsiteY42" fmla="*/ 37348 h 1421427"/>
              <a:gd name="connsiteX43" fmla="*/ 622265 w 1369286"/>
              <a:gd name="connsiteY43" fmla="*/ 18674 h 1421427"/>
              <a:gd name="connsiteX44" fmla="*/ 771670 w 1369286"/>
              <a:gd name="connsiteY44" fmla="*/ 0 h 1421427"/>
              <a:gd name="connsiteX45" fmla="*/ 902398 w 1369286"/>
              <a:gd name="connsiteY45" fmla="*/ 37348 h 1421427"/>
              <a:gd name="connsiteX46" fmla="*/ 902398 w 1369286"/>
              <a:gd name="connsiteY46" fmla="*/ 37348 h 1421427"/>
              <a:gd name="connsiteX47" fmla="*/ 902398 w 1369286"/>
              <a:gd name="connsiteY47" fmla="*/ 37348 h 1421427"/>
              <a:gd name="connsiteX48" fmla="*/ 1145180 w 1369286"/>
              <a:gd name="connsiteY48" fmla="*/ 56022 h 1421427"/>
              <a:gd name="connsiteX49" fmla="*/ 1201206 w 1369286"/>
              <a:gd name="connsiteY49" fmla="*/ 93370 h 1421427"/>
              <a:gd name="connsiteX50" fmla="*/ 1275909 w 1369286"/>
              <a:gd name="connsiteY50" fmla="*/ 186740 h 1421427"/>
              <a:gd name="connsiteX51" fmla="*/ 1294584 w 1369286"/>
              <a:gd name="connsiteY51" fmla="*/ 373479 h 1421427"/>
              <a:gd name="connsiteX52" fmla="*/ 1294584 w 1369286"/>
              <a:gd name="connsiteY52" fmla="*/ 373479 h 1421427"/>
              <a:gd name="connsiteX53" fmla="*/ 1331935 w 1369286"/>
              <a:gd name="connsiteY53" fmla="*/ 541544 h 1421427"/>
              <a:gd name="connsiteX54" fmla="*/ 1369286 w 1369286"/>
              <a:gd name="connsiteY54" fmla="*/ 653588 h 1421427"/>
              <a:gd name="connsiteX55" fmla="*/ 1369286 w 1369286"/>
              <a:gd name="connsiteY55" fmla="*/ 933697 h 1421427"/>
              <a:gd name="connsiteX56" fmla="*/ 1369286 w 1369286"/>
              <a:gd name="connsiteY56" fmla="*/ 933697 h 1421427"/>
              <a:gd name="connsiteX57" fmla="*/ 1145180 w 1369286"/>
              <a:gd name="connsiteY57" fmla="*/ 952371 h 1421427"/>
              <a:gd name="connsiteX58" fmla="*/ 1067569 w 1369286"/>
              <a:gd name="connsiteY58" fmla="*/ 1026455 h 1421427"/>
              <a:gd name="connsiteX0" fmla="*/ 1070478 w 1369286"/>
              <a:gd name="connsiteY0" fmla="*/ 1027066 h 1424242"/>
              <a:gd name="connsiteX1" fmla="*/ 1126922 w 1369286"/>
              <a:gd name="connsiteY1" fmla="*/ 956511 h 1424242"/>
              <a:gd name="connsiteX2" fmla="*/ 1033127 w 1369286"/>
              <a:gd name="connsiteY2" fmla="*/ 859001 h 1424242"/>
              <a:gd name="connsiteX3" fmla="*/ 958425 w 1369286"/>
              <a:gd name="connsiteY3" fmla="*/ 746957 h 1424242"/>
              <a:gd name="connsiteX4" fmla="*/ 939749 w 1369286"/>
              <a:gd name="connsiteY4" fmla="*/ 653588 h 1424242"/>
              <a:gd name="connsiteX5" fmla="*/ 865047 w 1369286"/>
              <a:gd name="connsiteY5" fmla="*/ 541544 h 1424242"/>
              <a:gd name="connsiteX6" fmla="*/ 809021 w 1369286"/>
              <a:gd name="connsiteY6" fmla="*/ 466849 h 1424242"/>
              <a:gd name="connsiteX7" fmla="*/ 809021 w 1369286"/>
              <a:gd name="connsiteY7" fmla="*/ 466849 h 1424242"/>
              <a:gd name="connsiteX8" fmla="*/ 528888 w 1369286"/>
              <a:gd name="connsiteY8" fmla="*/ 504196 h 1424242"/>
              <a:gd name="connsiteX9" fmla="*/ 528888 w 1369286"/>
              <a:gd name="connsiteY9" fmla="*/ 504196 h 1424242"/>
              <a:gd name="connsiteX10" fmla="*/ 491537 w 1369286"/>
              <a:gd name="connsiteY10" fmla="*/ 840327 h 1424242"/>
              <a:gd name="connsiteX11" fmla="*/ 491537 w 1369286"/>
              <a:gd name="connsiteY11" fmla="*/ 840327 h 1424242"/>
              <a:gd name="connsiteX12" fmla="*/ 640941 w 1369286"/>
              <a:gd name="connsiteY12" fmla="*/ 915023 h 1424242"/>
              <a:gd name="connsiteX13" fmla="*/ 696968 w 1369286"/>
              <a:gd name="connsiteY13" fmla="*/ 952371 h 1424242"/>
              <a:gd name="connsiteX14" fmla="*/ 715643 w 1369286"/>
              <a:gd name="connsiteY14" fmla="*/ 1008392 h 1424242"/>
              <a:gd name="connsiteX15" fmla="*/ 846372 w 1369286"/>
              <a:gd name="connsiteY15" fmla="*/ 1027066 h 1424242"/>
              <a:gd name="connsiteX16" fmla="*/ 995776 w 1369286"/>
              <a:gd name="connsiteY16" fmla="*/ 1101762 h 1424242"/>
              <a:gd name="connsiteX17" fmla="*/ 995776 w 1369286"/>
              <a:gd name="connsiteY17" fmla="*/ 1101762 h 1424242"/>
              <a:gd name="connsiteX18" fmla="*/ 958425 w 1369286"/>
              <a:gd name="connsiteY18" fmla="*/ 1363197 h 1424242"/>
              <a:gd name="connsiteX19" fmla="*/ 958425 w 1369286"/>
              <a:gd name="connsiteY19" fmla="*/ 1363197 h 1424242"/>
              <a:gd name="connsiteX20" fmla="*/ 790345 w 1369286"/>
              <a:gd name="connsiteY20" fmla="*/ 1400545 h 1424242"/>
              <a:gd name="connsiteX21" fmla="*/ 734319 w 1369286"/>
              <a:gd name="connsiteY21" fmla="*/ 1419219 h 1424242"/>
              <a:gd name="connsiteX22" fmla="*/ 510212 w 1369286"/>
              <a:gd name="connsiteY22" fmla="*/ 1419219 h 1424242"/>
              <a:gd name="connsiteX23" fmla="*/ 527851 w 1369286"/>
              <a:gd name="connsiteY23" fmla="*/ 1369830 h 1424242"/>
              <a:gd name="connsiteX24" fmla="*/ 416835 w 1369286"/>
              <a:gd name="connsiteY24" fmla="*/ 1288501 h 1424242"/>
              <a:gd name="connsiteX25" fmla="*/ 360808 w 1369286"/>
              <a:gd name="connsiteY25" fmla="*/ 1251153 h 1424242"/>
              <a:gd name="connsiteX26" fmla="*/ 320967 w 1369286"/>
              <a:gd name="connsiteY26" fmla="*/ 1219827 h 1424242"/>
              <a:gd name="connsiteX27" fmla="*/ 257884 w 1369286"/>
              <a:gd name="connsiteY27" fmla="*/ 1204681 h 1424242"/>
              <a:gd name="connsiteX28" fmla="*/ 174053 w 1369286"/>
              <a:gd name="connsiteY28" fmla="*/ 1157784 h 1424242"/>
              <a:gd name="connsiteX29" fmla="*/ 104952 w 1369286"/>
              <a:gd name="connsiteY29" fmla="*/ 1042212 h 1424242"/>
              <a:gd name="connsiteX30" fmla="*/ 52453 w 1369286"/>
              <a:gd name="connsiteY30" fmla="*/ 958392 h 1424242"/>
              <a:gd name="connsiteX31" fmla="*/ 24649 w 1369286"/>
              <a:gd name="connsiteY31" fmla="*/ 915023 h 1424242"/>
              <a:gd name="connsiteX32" fmla="*/ 10955 w 1369286"/>
              <a:gd name="connsiteY32" fmla="*/ 812105 h 1424242"/>
              <a:gd name="connsiteX33" fmla="*/ 372 w 1369286"/>
              <a:gd name="connsiteY33" fmla="*/ 745077 h 1424242"/>
              <a:gd name="connsiteX34" fmla="*/ 24649 w 1369286"/>
              <a:gd name="connsiteY34" fmla="*/ 560218 h 1424242"/>
              <a:gd name="connsiteX35" fmla="*/ 62000 w 1369286"/>
              <a:gd name="connsiteY35" fmla="*/ 429501 h 1424242"/>
              <a:gd name="connsiteX36" fmla="*/ 99351 w 1369286"/>
              <a:gd name="connsiteY36" fmla="*/ 392153 h 1424242"/>
              <a:gd name="connsiteX37" fmla="*/ 99351 w 1369286"/>
              <a:gd name="connsiteY37" fmla="*/ 373479 h 1424242"/>
              <a:gd name="connsiteX38" fmla="*/ 118026 w 1369286"/>
              <a:gd name="connsiteY38" fmla="*/ 205414 h 1424242"/>
              <a:gd name="connsiteX39" fmla="*/ 211404 w 1369286"/>
              <a:gd name="connsiteY39" fmla="*/ 130718 h 1424242"/>
              <a:gd name="connsiteX40" fmla="*/ 267431 w 1369286"/>
              <a:gd name="connsiteY40" fmla="*/ 93370 h 1424242"/>
              <a:gd name="connsiteX41" fmla="*/ 267431 w 1369286"/>
              <a:gd name="connsiteY41" fmla="*/ 74696 h 1424242"/>
              <a:gd name="connsiteX42" fmla="*/ 435510 w 1369286"/>
              <a:gd name="connsiteY42" fmla="*/ 37348 h 1424242"/>
              <a:gd name="connsiteX43" fmla="*/ 622265 w 1369286"/>
              <a:gd name="connsiteY43" fmla="*/ 18674 h 1424242"/>
              <a:gd name="connsiteX44" fmla="*/ 771670 w 1369286"/>
              <a:gd name="connsiteY44" fmla="*/ 0 h 1424242"/>
              <a:gd name="connsiteX45" fmla="*/ 902398 w 1369286"/>
              <a:gd name="connsiteY45" fmla="*/ 37348 h 1424242"/>
              <a:gd name="connsiteX46" fmla="*/ 902398 w 1369286"/>
              <a:gd name="connsiteY46" fmla="*/ 37348 h 1424242"/>
              <a:gd name="connsiteX47" fmla="*/ 902398 w 1369286"/>
              <a:gd name="connsiteY47" fmla="*/ 37348 h 1424242"/>
              <a:gd name="connsiteX48" fmla="*/ 1145180 w 1369286"/>
              <a:gd name="connsiteY48" fmla="*/ 56022 h 1424242"/>
              <a:gd name="connsiteX49" fmla="*/ 1201206 w 1369286"/>
              <a:gd name="connsiteY49" fmla="*/ 93370 h 1424242"/>
              <a:gd name="connsiteX50" fmla="*/ 1275909 w 1369286"/>
              <a:gd name="connsiteY50" fmla="*/ 186740 h 1424242"/>
              <a:gd name="connsiteX51" fmla="*/ 1294584 w 1369286"/>
              <a:gd name="connsiteY51" fmla="*/ 373479 h 1424242"/>
              <a:gd name="connsiteX52" fmla="*/ 1294584 w 1369286"/>
              <a:gd name="connsiteY52" fmla="*/ 373479 h 1424242"/>
              <a:gd name="connsiteX53" fmla="*/ 1331935 w 1369286"/>
              <a:gd name="connsiteY53" fmla="*/ 541544 h 1424242"/>
              <a:gd name="connsiteX54" fmla="*/ 1369286 w 1369286"/>
              <a:gd name="connsiteY54" fmla="*/ 653588 h 1424242"/>
              <a:gd name="connsiteX55" fmla="*/ 1369286 w 1369286"/>
              <a:gd name="connsiteY55" fmla="*/ 933697 h 1424242"/>
              <a:gd name="connsiteX56" fmla="*/ 1369286 w 1369286"/>
              <a:gd name="connsiteY56" fmla="*/ 933697 h 1424242"/>
              <a:gd name="connsiteX57" fmla="*/ 1145180 w 1369286"/>
              <a:gd name="connsiteY57" fmla="*/ 952371 h 1424242"/>
              <a:gd name="connsiteX58" fmla="*/ 1067569 w 1369286"/>
              <a:gd name="connsiteY58" fmla="*/ 1026455 h 1424242"/>
              <a:gd name="connsiteX0" fmla="*/ 1070478 w 1369286"/>
              <a:gd name="connsiteY0" fmla="*/ 1027066 h 1419227"/>
              <a:gd name="connsiteX1" fmla="*/ 1126922 w 1369286"/>
              <a:gd name="connsiteY1" fmla="*/ 956511 h 1419227"/>
              <a:gd name="connsiteX2" fmla="*/ 1033127 w 1369286"/>
              <a:gd name="connsiteY2" fmla="*/ 859001 h 1419227"/>
              <a:gd name="connsiteX3" fmla="*/ 958425 w 1369286"/>
              <a:gd name="connsiteY3" fmla="*/ 746957 h 1419227"/>
              <a:gd name="connsiteX4" fmla="*/ 939749 w 1369286"/>
              <a:gd name="connsiteY4" fmla="*/ 653588 h 1419227"/>
              <a:gd name="connsiteX5" fmla="*/ 865047 w 1369286"/>
              <a:gd name="connsiteY5" fmla="*/ 541544 h 1419227"/>
              <a:gd name="connsiteX6" fmla="*/ 809021 w 1369286"/>
              <a:gd name="connsiteY6" fmla="*/ 466849 h 1419227"/>
              <a:gd name="connsiteX7" fmla="*/ 809021 w 1369286"/>
              <a:gd name="connsiteY7" fmla="*/ 466849 h 1419227"/>
              <a:gd name="connsiteX8" fmla="*/ 528888 w 1369286"/>
              <a:gd name="connsiteY8" fmla="*/ 504196 h 1419227"/>
              <a:gd name="connsiteX9" fmla="*/ 528888 w 1369286"/>
              <a:gd name="connsiteY9" fmla="*/ 504196 h 1419227"/>
              <a:gd name="connsiteX10" fmla="*/ 491537 w 1369286"/>
              <a:gd name="connsiteY10" fmla="*/ 840327 h 1419227"/>
              <a:gd name="connsiteX11" fmla="*/ 491537 w 1369286"/>
              <a:gd name="connsiteY11" fmla="*/ 840327 h 1419227"/>
              <a:gd name="connsiteX12" fmla="*/ 640941 w 1369286"/>
              <a:gd name="connsiteY12" fmla="*/ 915023 h 1419227"/>
              <a:gd name="connsiteX13" fmla="*/ 696968 w 1369286"/>
              <a:gd name="connsiteY13" fmla="*/ 952371 h 1419227"/>
              <a:gd name="connsiteX14" fmla="*/ 715643 w 1369286"/>
              <a:gd name="connsiteY14" fmla="*/ 1008392 h 1419227"/>
              <a:gd name="connsiteX15" fmla="*/ 846372 w 1369286"/>
              <a:gd name="connsiteY15" fmla="*/ 1027066 h 1419227"/>
              <a:gd name="connsiteX16" fmla="*/ 995776 w 1369286"/>
              <a:gd name="connsiteY16" fmla="*/ 1101762 h 1419227"/>
              <a:gd name="connsiteX17" fmla="*/ 995776 w 1369286"/>
              <a:gd name="connsiteY17" fmla="*/ 1101762 h 1419227"/>
              <a:gd name="connsiteX18" fmla="*/ 958425 w 1369286"/>
              <a:gd name="connsiteY18" fmla="*/ 1363197 h 1419227"/>
              <a:gd name="connsiteX19" fmla="*/ 958425 w 1369286"/>
              <a:gd name="connsiteY19" fmla="*/ 1363197 h 1419227"/>
              <a:gd name="connsiteX20" fmla="*/ 790345 w 1369286"/>
              <a:gd name="connsiteY20" fmla="*/ 1400545 h 1419227"/>
              <a:gd name="connsiteX21" fmla="*/ 734319 w 1369286"/>
              <a:gd name="connsiteY21" fmla="*/ 1419219 h 1419227"/>
              <a:gd name="connsiteX22" fmla="*/ 616045 w 1369286"/>
              <a:gd name="connsiteY22" fmla="*/ 1398052 h 1419227"/>
              <a:gd name="connsiteX23" fmla="*/ 527851 w 1369286"/>
              <a:gd name="connsiteY23" fmla="*/ 1369830 h 1419227"/>
              <a:gd name="connsiteX24" fmla="*/ 416835 w 1369286"/>
              <a:gd name="connsiteY24" fmla="*/ 1288501 h 1419227"/>
              <a:gd name="connsiteX25" fmla="*/ 360808 w 1369286"/>
              <a:gd name="connsiteY25" fmla="*/ 1251153 h 1419227"/>
              <a:gd name="connsiteX26" fmla="*/ 320967 w 1369286"/>
              <a:gd name="connsiteY26" fmla="*/ 1219827 h 1419227"/>
              <a:gd name="connsiteX27" fmla="*/ 257884 w 1369286"/>
              <a:gd name="connsiteY27" fmla="*/ 1204681 h 1419227"/>
              <a:gd name="connsiteX28" fmla="*/ 174053 w 1369286"/>
              <a:gd name="connsiteY28" fmla="*/ 1157784 h 1419227"/>
              <a:gd name="connsiteX29" fmla="*/ 104952 w 1369286"/>
              <a:gd name="connsiteY29" fmla="*/ 1042212 h 1419227"/>
              <a:gd name="connsiteX30" fmla="*/ 52453 w 1369286"/>
              <a:gd name="connsiteY30" fmla="*/ 958392 h 1419227"/>
              <a:gd name="connsiteX31" fmla="*/ 24649 w 1369286"/>
              <a:gd name="connsiteY31" fmla="*/ 915023 h 1419227"/>
              <a:gd name="connsiteX32" fmla="*/ 10955 w 1369286"/>
              <a:gd name="connsiteY32" fmla="*/ 812105 h 1419227"/>
              <a:gd name="connsiteX33" fmla="*/ 372 w 1369286"/>
              <a:gd name="connsiteY33" fmla="*/ 745077 h 1419227"/>
              <a:gd name="connsiteX34" fmla="*/ 24649 w 1369286"/>
              <a:gd name="connsiteY34" fmla="*/ 560218 h 1419227"/>
              <a:gd name="connsiteX35" fmla="*/ 62000 w 1369286"/>
              <a:gd name="connsiteY35" fmla="*/ 429501 h 1419227"/>
              <a:gd name="connsiteX36" fmla="*/ 99351 w 1369286"/>
              <a:gd name="connsiteY36" fmla="*/ 392153 h 1419227"/>
              <a:gd name="connsiteX37" fmla="*/ 99351 w 1369286"/>
              <a:gd name="connsiteY37" fmla="*/ 373479 h 1419227"/>
              <a:gd name="connsiteX38" fmla="*/ 118026 w 1369286"/>
              <a:gd name="connsiteY38" fmla="*/ 205414 h 1419227"/>
              <a:gd name="connsiteX39" fmla="*/ 211404 w 1369286"/>
              <a:gd name="connsiteY39" fmla="*/ 130718 h 1419227"/>
              <a:gd name="connsiteX40" fmla="*/ 267431 w 1369286"/>
              <a:gd name="connsiteY40" fmla="*/ 93370 h 1419227"/>
              <a:gd name="connsiteX41" fmla="*/ 267431 w 1369286"/>
              <a:gd name="connsiteY41" fmla="*/ 74696 h 1419227"/>
              <a:gd name="connsiteX42" fmla="*/ 435510 w 1369286"/>
              <a:gd name="connsiteY42" fmla="*/ 37348 h 1419227"/>
              <a:gd name="connsiteX43" fmla="*/ 622265 w 1369286"/>
              <a:gd name="connsiteY43" fmla="*/ 18674 h 1419227"/>
              <a:gd name="connsiteX44" fmla="*/ 771670 w 1369286"/>
              <a:gd name="connsiteY44" fmla="*/ 0 h 1419227"/>
              <a:gd name="connsiteX45" fmla="*/ 902398 w 1369286"/>
              <a:gd name="connsiteY45" fmla="*/ 37348 h 1419227"/>
              <a:gd name="connsiteX46" fmla="*/ 902398 w 1369286"/>
              <a:gd name="connsiteY46" fmla="*/ 37348 h 1419227"/>
              <a:gd name="connsiteX47" fmla="*/ 902398 w 1369286"/>
              <a:gd name="connsiteY47" fmla="*/ 37348 h 1419227"/>
              <a:gd name="connsiteX48" fmla="*/ 1145180 w 1369286"/>
              <a:gd name="connsiteY48" fmla="*/ 56022 h 1419227"/>
              <a:gd name="connsiteX49" fmla="*/ 1201206 w 1369286"/>
              <a:gd name="connsiteY49" fmla="*/ 93370 h 1419227"/>
              <a:gd name="connsiteX50" fmla="*/ 1275909 w 1369286"/>
              <a:gd name="connsiteY50" fmla="*/ 186740 h 1419227"/>
              <a:gd name="connsiteX51" fmla="*/ 1294584 w 1369286"/>
              <a:gd name="connsiteY51" fmla="*/ 373479 h 1419227"/>
              <a:gd name="connsiteX52" fmla="*/ 1294584 w 1369286"/>
              <a:gd name="connsiteY52" fmla="*/ 373479 h 1419227"/>
              <a:gd name="connsiteX53" fmla="*/ 1331935 w 1369286"/>
              <a:gd name="connsiteY53" fmla="*/ 541544 h 1419227"/>
              <a:gd name="connsiteX54" fmla="*/ 1369286 w 1369286"/>
              <a:gd name="connsiteY54" fmla="*/ 653588 h 1419227"/>
              <a:gd name="connsiteX55" fmla="*/ 1369286 w 1369286"/>
              <a:gd name="connsiteY55" fmla="*/ 933697 h 1419227"/>
              <a:gd name="connsiteX56" fmla="*/ 1369286 w 1369286"/>
              <a:gd name="connsiteY56" fmla="*/ 933697 h 1419227"/>
              <a:gd name="connsiteX57" fmla="*/ 1145180 w 1369286"/>
              <a:gd name="connsiteY57" fmla="*/ 952371 h 1419227"/>
              <a:gd name="connsiteX58" fmla="*/ 1067569 w 1369286"/>
              <a:gd name="connsiteY58" fmla="*/ 1026455 h 1419227"/>
              <a:gd name="connsiteX0" fmla="*/ 1070478 w 1369286"/>
              <a:gd name="connsiteY0" fmla="*/ 1027066 h 1419330"/>
              <a:gd name="connsiteX1" fmla="*/ 1126922 w 1369286"/>
              <a:gd name="connsiteY1" fmla="*/ 956511 h 1419330"/>
              <a:gd name="connsiteX2" fmla="*/ 1033127 w 1369286"/>
              <a:gd name="connsiteY2" fmla="*/ 859001 h 1419330"/>
              <a:gd name="connsiteX3" fmla="*/ 958425 w 1369286"/>
              <a:gd name="connsiteY3" fmla="*/ 746957 h 1419330"/>
              <a:gd name="connsiteX4" fmla="*/ 939749 w 1369286"/>
              <a:gd name="connsiteY4" fmla="*/ 653588 h 1419330"/>
              <a:gd name="connsiteX5" fmla="*/ 865047 w 1369286"/>
              <a:gd name="connsiteY5" fmla="*/ 541544 h 1419330"/>
              <a:gd name="connsiteX6" fmla="*/ 809021 w 1369286"/>
              <a:gd name="connsiteY6" fmla="*/ 466849 h 1419330"/>
              <a:gd name="connsiteX7" fmla="*/ 809021 w 1369286"/>
              <a:gd name="connsiteY7" fmla="*/ 466849 h 1419330"/>
              <a:gd name="connsiteX8" fmla="*/ 528888 w 1369286"/>
              <a:gd name="connsiteY8" fmla="*/ 504196 h 1419330"/>
              <a:gd name="connsiteX9" fmla="*/ 528888 w 1369286"/>
              <a:gd name="connsiteY9" fmla="*/ 504196 h 1419330"/>
              <a:gd name="connsiteX10" fmla="*/ 491537 w 1369286"/>
              <a:gd name="connsiteY10" fmla="*/ 840327 h 1419330"/>
              <a:gd name="connsiteX11" fmla="*/ 491537 w 1369286"/>
              <a:gd name="connsiteY11" fmla="*/ 840327 h 1419330"/>
              <a:gd name="connsiteX12" fmla="*/ 640941 w 1369286"/>
              <a:gd name="connsiteY12" fmla="*/ 915023 h 1419330"/>
              <a:gd name="connsiteX13" fmla="*/ 696968 w 1369286"/>
              <a:gd name="connsiteY13" fmla="*/ 952371 h 1419330"/>
              <a:gd name="connsiteX14" fmla="*/ 715643 w 1369286"/>
              <a:gd name="connsiteY14" fmla="*/ 1008392 h 1419330"/>
              <a:gd name="connsiteX15" fmla="*/ 846372 w 1369286"/>
              <a:gd name="connsiteY15" fmla="*/ 1027066 h 1419330"/>
              <a:gd name="connsiteX16" fmla="*/ 995776 w 1369286"/>
              <a:gd name="connsiteY16" fmla="*/ 1101762 h 1419330"/>
              <a:gd name="connsiteX17" fmla="*/ 995776 w 1369286"/>
              <a:gd name="connsiteY17" fmla="*/ 1101762 h 1419330"/>
              <a:gd name="connsiteX18" fmla="*/ 958425 w 1369286"/>
              <a:gd name="connsiteY18" fmla="*/ 1363197 h 1419330"/>
              <a:gd name="connsiteX19" fmla="*/ 894925 w 1369286"/>
              <a:gd name="connsiteY19" fmla="*/ 1303225 h 1419330"/>
              <a:gd name="connsiteX20" fmla="*/ 790345 w 1369286"/>
              <a:gd name="connsiteY20" fmla="*/ 1400545 h 1419330"/>
              <a:gd name="connsiteX21" fmla="*/ 734319 w 1369286"/>
              <a:gd name="connsiteY21" fmla="*/ 1419219 h 1419330"/>
              <a:gd name="connsiteX22" fmla="*/ 616045 w 1369286"/>
              <a:gd name="connsiteY22" fmla="*/ 1398052 h 1419330"/>
              <a:gd name="connsiteX23" fmla="*/ 527851 w 1369286"/>
              <a:gd name="connsiteY23" fmla="*/ 1369830 h 1419330"/>
              <a:gd name="connsiteX24" fmla="*/ 416835 w 1369286"/>
              <a:gd name="connsiteY24" fmla="*/ 1288501 h 1419330"/>
              <a:gd name="connsiteX25" fmla="*/ 360808 w 1369286"/>
              <a:gd name="connsiteY25" fmla="*/ 1251153 h 1419330"/>
              <a:gd name="connsiteX26" fmla="*/ 320967 w 1369286"/>
              <a:gd name="connsiteY26" fmla="*/ 1219827 h 1419330"/>
              <a:gd name="connsiteX27" fmla="*/ 257884 w 1369286"/>
              <a:gd name="connsiteY27" fmla="*/ 1204681 h 1419330"/>
              <a:gd name="connsiteX28" fmla="*/ 174053 w 1369286"/>
              <a:gd name="connsiteY28" fmla="*/ 1157784 h 1419330"/>
              <a:gd name="connsiteX29" fmla="*/ 104952 w 1369286"/>
              <a:gd name="connsiteY29" fmla="*/ 1042212 h 1419330"/>
              <a:gd name="connsiteX30" fmla="*/ 52453 w 1369286"/>
              <a:gd name="connsiteY30" fmla="*/ 958392 h 1419330"/>
              <a:gd name="connsiteX31" fmla="*/ 24649 w 1369286"/>
              <a:gd name="connsiteY31" fmla="*/ 915023 h 1419330"/>
              <a:gd name="connsiteX32" fmla="*/ 10955 w 1369286"/>
              <a:gd name="connsiteY32" fmla="*/ 812105 h 1419330"/>
              <a:gd name="connsiteX33" fmla="*/ 372 w 1369286"/>
              <a:gd name="connsiteY33" fmla="*/ 745077 h 1419330"/>
              <a:gd name="connsiteX34" fmla="*/ 24649 w 1369286"/>
              <a:gd name="connsiteY34" fmla="*/ 560218 h 1419330"/>
              <a:gd name="connsiteX35" fmla="*/ 62000 w 1369286"/>
              <a:gd name="connsiteY35" fmla="*/ 429501 h 1419330"/>
              <a:gd name="connsiteX36" fmla="*/ 99351 w 1369286"/>
              <a:gd name="connsiteY36" fmla="*/ 392153 h 1419330"/>
              <a:gd name="connsiteX37" fmla="*/ 99351 w 1369286"/>
              <a:gd name="connsiteY37" fmla="*/ 373479 h 1419330"/>
              <a:gd name="connsiteX38" fmla="*/ 118026 w 1369286"/>
              <a:gd name="connsiteY38" fmla="*/ 205414 h 1419330"/>
              <a:gd name="connsiteX39" fmla="*/ 211404 w 1369286"/>
              <a:gd name="connsiteY39" fmla="*/ 130718 h 1419330"/>
              <a:gd name="connsiteX40" fmla="*/ 267431 w 1369286"/>
              <a:gd name="connsiteY40" fmla="*/ 93370 h 1419330"/>
              <a:gd name="connsiteX41" fmla="*/ 267431 w 1369286"/>
              <a:gd name="connsiteY41" fmla="*/ 74696 h 1419330"/>
              <a:gd name="connsiteX42" fmla="*/ 435510 w 1369286"/>
              <a:gd name="connsiteY42" fmla="*/ 37348 h 1419330"/>
              <a:gd name="connsiteX43" fmla="*/ 622265 w 1369286"/>
              <a:gd name="connsiteY43" fmla="*/ 18674 h 1419330"/>
              <a:gd name="connsiteX44" fmla="*/ 771670 w 1369286"/>
              <a:gd name="connsiteY44" fmla="*/ 0 h 1419330"/>
              <a:gd name="connsiteX45" fmla="*/ 902398 w 1369286"/>
              <a:gd name="connsiteY45" fmla="*/ 37348 h 1419330"/>
              <a:gd name="connsiteX46" fmla="*/ 902398 w 1369286"/>
              <a:gd name="connsiteY46" fmla="*/ 37348 h 1419330"/>
              <a:gd name="connsiteX47" fmla="*/ 902398 w 1369286"/>
              <a:gd name="connsiteY47" fmla="*/ 37348 h 1419330"/>
              <a:gd name="connsiteX48" fmla="*/ 1145180 w 1369286"/>
              <a:gd name="connsiteY48" fmla="*/ 56022 h 1419330"/>
              <a:gd name="connsiteX49" fmla="*/ 1201206 w 1369286"/>
              <a:gd name="connsiteY49" fmla="*/ 93370 h 1419330"/>
              <a:gd name="connsiteX50" fmla="*/ 1275909 w 1369286"/>
              <a:gd name="connsiteY50" fmla="*/ 186740 h 1419330"/>
              <a:gd name="connsiteX51" fmla="*/ 1294584 w 1369286"/>
              <a:gd name="connsiteY51" fmla="*/ 373479 h 1419330"/>
              <a:gd name="connsiteX52" fmla="*/ 1294584 w 1369286"/>
              <a:gd name="connsiteY52" fmla="*/ 373479 h 1419330"/>
              <a:gd name="connsiteX53" fmla="*/ 1331935 w 1369286"/>
              <a:gd name="connsiteY53" fmla="*/ 541544 h 1419330"/>
              <a:gd name="connsiteX54" fmla="*/ 1369286 w 1369286"/>
              <a:gd name="connsiteY54" fmla="*/ 653588 h 1419330"/>
              <a:gd name="connsiteX55" fmla="*/ 1369286 w 1369286"/>
              <a:gd name="connsiteY55" fmla="*/ 933697 h 1419330"/>
              <a:gd name="connsiteX56" fmla="*/ 1369286 w 1369286"/>
              <a:gd name="connsiteY56" fmla="*/ 933697 h 1419330"/>
              <a:gd name="connsiteX57" fmla="*/ 1145180 w 1369286"/>
              <a:gd name="connsiteY57" fmla="*/ 952371 h 1419330"/>
              <a:gd name="connsiteX58" fmla="*/ 1067569 w 1369286"/>
              <a:gd name="connsiteY58" fmla="*/ 1026455 h 1419330"/>
              <a:gd name="connsiteX0" fmla="*/ 1070478 w 1369286"/>
              <a:gd name="connsiteY0" fmla="*/ 1027066 h 1419330"/>
              <a:gd name="connsiteX1" fmla="*/ 1126922 w 1369286"/>
              <a:gd name="connsiteY1" fmla="*/ 956511 h 1419330"/>
              <a:gd name="connsiteX2" fmla="*/ 1033127 w 1369286"/>
              <a:gd name="connsiteY2" fmla="*/ 859001 h 1419330"/>
              <a:gd name="connsiteX3" fmla="*/ 958425 w 1369286"/>
              <a:gd name="connsiteY3" fmla="*/ 746957 h 1419330"/>
              <a:gd name="connsiteX4" fmla="*/ 939749 w 1369286"/>
              <a:gd name="connsiteY4" fmla="*/ 653588 h 1419330"/>
              <a:gd name="connsiteX5" fmla="*/ 865047 w 1369286"/>
              <a:gd name="connsiteY5" fmla="*/ 541544 h 1419330"/>
              <a:gd name="connsiteX6" fmla="*/ 809021 w 1369286"/>
              <a:gd name="connsiteY6" fmla="*/ 466849 h 1419330"/>
              <a:gd name="connsiteX7" fmla="*/ 809021 w 1369286"/>
              <a:gd name="connsiteY7" fmla="*/ 466849 h 1419330"/>
              <a:gd name="connsiteX8" fmla="*/ 528888 w 1369286"/>
              <a:gd name="connsiteY8" fmla="*/ 504196 h 1419330"/>
              <a:gd name="connsiteX9" fmla="*/ 528888 w 1369286"/>
              <a:gd name="connsiteY9" fmla="*/ 504196 h 1419330"/>
              <a:gd name="connsiteX10" fmla="*/ 491537 w 1369286"/>
              <a:gd name="connsiteY10" fmla="*/ 840327 h 1419330"/>
              <a:gd name="connsiteX11" fmla="*/ 491537 w 1369286"/>
              <a:gd name="connsiteY11" fmla="*/ 840327 h 1419330"/>
              <a:gd name="connsiteX12" fmla="*/ 640941 w 1369286"/>
              <a:gd name="connsiteY12" fmla="*/ 915023 h 1419330"/>
              <a:gd name="connsiteX13" fmla="*/ 696968 w 1369286"/>
              <a:gd name="connsiteY13" fmla="*/ 952371 h 1419330"/>
              <a:gd name="connsiteX14" fmla="*/ 715643 w 1369286"/>
              <a:gd name="connsiteY14" fmla="*/ 1008392 h 1419330"/>
              <a:gd name="connsiteX15" fmla="*/ 846372 w 1369286"/>
              <a:gd name="connsiteY15" fmla="*/ 1027066 h 1419330"/>
              <a:gd name="connsiteX16" fmla="*/ 995776 w 1369286"/>
              <a:gd name="connsiteY16" fmla="*/ 1101762 h 1419330"/>
              <a:gd name="connsiteX17" fmla="*/ 995776 w 1369286"/>
              <a:gd name="connsiteY17" fmla="*/ 1101762 h 1419330"/>
              <a:gd name="connsiteX18" fmla="*/ 912564 w 1369286"/>
              <a:gd name="connsiteY18" fmla="*/ 1225614 h 1419330"/>
              <a:gd name="connsiteX19" fmla="*/ 894925 w 1369286"/>
              <a:gd name="connsiteY19" fmla="*/ 1303225 h 1419330"/>
              <a:gd name="connsiteX20" fmla="*/ 790345 w 1369286"/>
              <a:gd name="connsiteY20" fmla="*/ 1400545 h 1419330"/>
              <a:gd name="connsiteX21" fmla="*/ 734319 w 1369286"/>
              <a:gd name="connsiteY21" fmla="*/ 1419219 h 1419330"/>
              <a:gd name="connsiteX22" fmla="*/ 616045 w 1369286"/>
              <a:gd name="connsiteY22" fmla="*/ 1398052 h 1419330"/>
              <a:gd name="connsiteX23" fmla="*/ 527851 w 1369286"/>
              <a:gd name="connsiteY23" fmla="*/ 1369830 h 1419330"/>
              <a:gd name="connsiteX24" fmla="*/ 416835 w 1369286"/>
              <a:gd name="connsiteY24" fmla="*/ 1288501 h 1419330"/>
              <a:gd name="connsiteX25" fmla="*/ 360808 w 1369286"/>
              <a:gd name="connsiteY25" fmla="*/ 1251153 h 1419330"/>
              <a:gd name="connsiteX26" fmla="*/ 320967 w 1369286"/>
              <a:gd name="connsiteY26" fmla="*/ 1219827 h 1419330"/>
              <a:gd name="connsiteX27" fmla="*/ 257884 w 1369286"/>
              <a:gd name="connsiteY27" fmla="*/ 1204681 h 1419330"/>
              <a:gd name="connsiteX28" fmla="*/ 174053 w 1369286"/>
              <a:gd name="connsiteY28" fmla="*/ 1157784 h 1419330"/>
              <a:gd name="connsiteX29" fmla="*/ 104952 w 1369286"/>
              <a:gd name="connsiteY29" fmla="*/ 1042212 h 1419330"/>
              <a:gd name="connsiteX30" fmla="*/ 52453 w 1369286"/>
              <a:gd name="connsiteY30" fmla="*/ 958392 h 1419330"/>
              <a:gd name="connsiteX31" fmla="*/ 24649 w 1369286"/>
              <a:gd name="connsiteY31" fmla="*/ 915023 h 1419330"/>
              <a:gd name="connsiteX32" fmla="*/ 10955 w 1369286"/>
              <a:gd name="connsiteY32" fmla="*/ 812105 h 1419330"/>
              <a:gd name="connsiteX33" fmla="*/ 372 w 1369286"/>
              <a:gd name="connsiteY33" fmla="*/ 745077 h 1419330"/>
              <a:gd name="connsiteX34" fmla="*/ 24649 w 1369286"/>
              <a:gd name="connsiteY34" fmla="*/ 560218 h 1419330"/>
              <a:gd name="connsiteX35" fmla="*/ 62000 w 1369286"/>
              <a:gd name="connsiteY35" fmla="*/ 429501 h 1419330"/>
              <a:gd name="connsiteX36" fmla="*/ 99351 w 1369286"/>
              <a:gd name="connsiteY36" fmla="*/ 392153 h 1419330"/>
              <a:gd name="connsiteX37" fmla="*/ 99351 w 1369286"/>
              <a:gd name="connsiteY37" fmla="*/ 373479 h 1419330"/>
              <a:gd name="connsiteX38" fmla="*/ 118026 w 1369286"/>
              <a:gd name="connsiteY38" fmla="*/ 205414 h 1419330"/>
              <a:gd name="connsiteX39" fmla="*/ 211404 w 1369286"/>
              <a:gd name="connsiteY39" fmla="*/ 130718 h 1419330"/>
              <a:gd name="connsiteX40" fmla="*/ 267431 w 1369286"/>
              <a:gd name="connsiteY40" fmla="*/ 93370 h 1419330"/>
              <a:gd name="connsiteX41" fmla="*/ 267431 w 1369286"/>
              <a:gd name="connsiteY41" fmla="*/ 74696 h 1419330"/>
              <a:gd name="connsiteX42" fmla="*/ 435510 w 1369286"/>
              <a:gd name="connsiteY42" fmla="*/ 37348 h 1419330"/>
              <a:gd name="connsiteX43" fmla="*/ 622265 w 1369286"/>
              <a:gd name="connsiteY43" fmla="*/ 18674 h 1419330"/>
              <a:gd name="connsiteX44" fmla="*/ 771670 w 1369286"/>
              <a:gd name="connsiteY44" fmla="*/ 0 h 1419330"/>
              <a:gd name="connsiteX45" fmla="*/ 902398 w 1369286"/>
              <a:gd name="connsiteY45" fmla="*/ 37348 h 1419330"/>
              <a:gd name="connsiteX46" fmla="*/ 902398 w 1369286"/>
              <a:gd name="connsiteY46" fmla="*/ 37348 h 1419330"/>
              <a:gd name="connsiteX47" fmla="*/ 902398 w 1369286"/>
              <a:gd name="connsiteY47" fmla="*/ 37348 h 1419330"/>
              <a:gd name="connsiteX48" fmla="*/ 1145180 w 1369286"/>
              <a:gd name="connsiteY48" fmla="*/ 56022 h 1419330"/>
              <a:gd name="connsiteX49" fmla="*/ 1201206 w 1369286"/>
              <a:gd name="connsiteY49" fmla="*/ 93370 h 1419330"/>
              <a:gd name="connsiteX50" fmla="*/ 1275909 w 1369286"/>
              <a:gd name="connsiteY50" fmla="*/ 186740 h 1419330"/>
              <a:gd name="connsiteX51" fmla="*/ 1294584 w 1369286"/>
              <a:gd name="connsiteY51" fmla="*/ 373479 h 1419330"/>
              <a:gd name="connsiteX52" fmla="*/ 1294584 w 1369286"/>
              <a:gd name="connsiteY52" fmla="*/ 373479 h 1419330"/>
              <a:gd name="connsiteX53" fmla="*/ 1331935 w 1369286"/>
              <a:gd name="connsiteY53" fmla="*/ 541544 h 1419330"/>
              <a:gd name="connsiteX54" fmla="*/ 1369286 w 1369286"/>
              <a:gd name="connsiteY54" fmla="*/ 653588 h 1419330"/>
              <a:gd name="connsiteX55" fmla="*/ 1369286 w 1369286"/>
              <a:gd name="connsiteY55" fmla="*/ 933697 h 1419330"/>
              <a:gd name="connsiteX56" fmla="*/ 1369286 w 1369286"/>
              <a:gd name="connsiteY56" fmla="*/ 933697 h 1419330"/>
              <a:gd name="connsiteX57" fmla="*/ 1145180 w 1369286"/>
              <a:gd name="connsiteY57" fmla="*/ 952371 h 1419330"/>
              <a:gd name="connsiteX58" fmla="*/ 1067569 w 1369286"/>
              <a:gd name="connsiteY58" fmla="*/ 1026455 h 1419330"/>
              <a:gd name="connsiteX0" fmla="*/ 1070478 w 1369286"/>
              <a:gd name="connsiteY0" fmla="*/ 1027066 h 1419330"/>
              <a:gd name="connsiteX1" fmla="*/ 1126922 w 1369286"/>
              <a:gd name="connsiteY1" fmla="*/ 956511 h 1419330"/>
              <a:gd name="connsiteX2" fmla="*/ 1033127 w 1369286"/>
              <a:gd name="connsiteY2" fmla="*/ 859001 h 1419330"/>
              <a:gd name="connsiteX3" fmla="*/ 958425 w 1369286"/>
              <a:gd name="connsiteY3" fmla="*/ 746957 h 1419330"/>
              <a:gd name="connsiteX4" fmla="*/ 939749 w 1369286"/>
              <a:gd name="connsiteY4" fmla="*/ 653588 h 1419330"/>
              <a:gd name="connsiteX5" fmla="*/ 865047 w 1369286"/>
              <a:gd name="connsiteY5" fmla="*/ 541544 h 1419330"/>
              <a:gd name="connsiteX6" fmla="*/ 809021 w 1369286"/>
              <a:gd name="connsiteY6" fmla="*/ 466849 h 1419330"/>
              <a:gd name="connsiteX7" fmla="*/ 809021 w 1369286"/>
              <a:gd name="connsiteY7" fmla="*/ 466849 h 1419330"/>
              <a:gd name="connsiteX8" fmla="*/ 528888 w 1369286"/>
              <a:gd name="connsiteY8" fmla="*/ 504196 h 1419330"/>
              <a:gd name="connsiteX9" fmla="*/ 528888 w 1369286"/>
              <a:gd name="connsiteY9" fmla="*/ 504196 h 1419330"/>
              <a:gd name="connsiteX10" fmla="*/ 491537 w 1369286"/>
              <a:gd name="connsiteY10" fmla="*/ 840327 h 1419330"/>
              <a:gd name="connsiteX11" fmla="*/ 491537 w 1369286"/>
              <a:gd name="connsiteY11" fmla="*/ 840327 h 1419330"/>
              <a:gd name="connsiteX12" fmla="*/ 640941 w 1369286"/>
              <a:gd name="connsiteY12" fmla="*/ 915023 h 1419330"/>
              <a:gd name="connsiteX13" fmla="*/ 696968 w 1369286"/>
              <a:gd name="connsiteY13" fmla="*/ 952371 h 1419330"/>
              <a:gd name="connsiteX14" fmla="*/ 715643 w 1369286"/>
              <a:gd name="connsiteY14" fmla="*/ 1008392 h 1419330"/>
              <a:gd name="connsiteX15" fmla="*/ 846372 w 1369286"/>
              <a:gd name="connsiteY15" fmla="*/ 1027066 h 1419330"/>
              <a:gd name="connsiteX16" fmla="*/ 995776 w 1369286"/>
              <a:gd name="connsiteY16" fmla="*/ 1101762 h 1419330"/>
              <a:gd name="connsiteX17" fmla="*/ 854664 w 1369286"/>
              <a:gd name="connsiteY17" fmla="*/ 1091179 h 1419330"/>
              <a:gd name="connsiteX18" fmla="*/ 912564 w 1369286"/>
              <a:gd name="connsiteY18" fmla="*/ 1225614 h 1419330"/>
              <a:gd name="connsiteX19" fmla="*/ 894925 w 1369286"/>
              <a:gd name="connsiteY19" fmla="*/ 1303225 h 1419330"/>
              <a:gd name="connsiteX20" fmla="*/ 790345 w 1369286"/>
              <a:gd name="connsiteY20" fmla="*/ 1400545 h 1419330"/>
              <a:gd name="connsiteX21" fmla="*/ 734319 w 1369286"/>
              <a:gd name="connsiteY21" fmla="*/ 1419219 h 1419330"/>
              <a:gd name="connsiteX22" fmla="*/ 616045 w 1369286"/>
              <a:gd name="connsiteY22" fmla="*/ 1398052 h 1419330"/>
              <a:gd name="connsiteX23" fmla="*/ 527851 w 1369286"/>
              <a:gd name="connsiteY23" fmla="*/ 1369830 h 1419330"/>
              <a:gd name="connsiteX24" fmla="*/ 416835 w 1369286"/>
              <a:gd name="connsiteY24" fmla="*/ 1288501 h 1419330"/>
              <a:gd name="connsiteX25" fmla="*/ 360808 w 1369286"/>
              <a:gd name="connsiteY25" fmla="*/ 1251153 h 1419330"/>
              <a:gd name="connsiteX26" fmla="*/ 320967 w 1369286"/>
              <a:gd name="connsiteY26" fmla="*/ 1219827 h 1419330"/>
              <a:gd name="connsiteX27" fmla="*/ 257884 w 1369286"/>
              <a:gd name="connsiteY27" fmla="*/ 1204681 h 1419330"/>
              <a:gd name="connsiteX28" fmla="*/ 174053 w 1369286"/>
              <a:gd name="connsiteY28" fmla="*/ 1157784 h 1419330"/>
              <a:gd name="connsiteX29" fmla="*/ 104952 w 1369286"/>
              <a:gd name="connsiteY29" fmla="*/ 1042212 h 1419330"/>
              <a:gd name="connsiteX30" fmla="*/ 52453 w 1369286"/>
              <a:gd name="connsiteY30" fmla="*/ 958392 h 1419330"/>
              <a:gd name="connsiteX31" fmla="*/ 24649 w 1369286"/>
              <a:gd name="connsiteY31" fmla="*/ 915023 h 1419330"/>
              <a:gd name="connsiteX32" fmla="*/ 10955 w 1369286"/>
              <a:gd name="connsiteY32" fmla="*/ 812105 h 1419330"/>
              <a:gd name="connsiteX33" fmla="*/ 372 w 1369286"/>
              <a:gd name="connsiteY33" fmla="*/ 745077 h 1419330"/>
              <a:gd name="connsiteX34" fmla="*/ 24649 w 1369286"/>
              <a:gd name="connsiteY34" fmla="*/ 560218 h 1419330"/>
              <a:gd name="connsiteX35" fmla="*/ 62000 w 1369286"/>
              <a:gd name="connsiteY35" fmla="*/ 429501 h 1419330"/>
              <a:gd name="connsiteX36" fmla="*/ 99351 w 1369286"/>
              <a:gd name="connsiteY36" fmla="*/ 392153 h 1419330"/>
              <a:gd name="connsiteX37" fmla="*/ 99351 w 1369286"/>
              <a:gd name="connsiteY37" fmla="*/ 373479 h 1419330"/>
              <a:gd name="connsiteX38" fmla="*/ 118026 w 1369286"/>
              <a:gd name="connsiteY38" fmla="*/ 205414 h 1419330"/>
              <a:gd name="connsiteX39" fmla="*/ 211404 w 1369286"/>
              <a:gd name="connsiteY39" fmla="*/ 130718 h 1419330"/>
              <a:gd name="connsiteX40" fmla="*/ 267431 w 1369286"/>
              <a:gd name="connsiteY40" fmla="*/ 93370 h 1419330"/>
              <a:gd name="connsiteX41" fmla="*/ 267431 w 1369286"/>
              <a:gd name="connsiteY41" fmla="*/ 74696 h 1419330"/>
              <a:gd name="connsiteX42" fmla="*/ 435510 w 1369286"/>
              <a:gd name="connsiteY42" fmla="*/ 37348 h 1419330"/>
              <a:gd name="connsiteX43" fmla="*/ 622265 w 1369286"/>
              <a:gd name="connsiteY43" fmla="*/ 18674 h 1419330"/>
              <a:gd name="connsiteX44" fmla="*/ 771670 w 1369286"/>
              <a:gd name="connsiteY44" fmla="*/ 0 h 1419330"/>
              <a:gd name="connsiteX45" fmla="*/ 902398 w 1369286"/>
              <a:gd name="connsiteY45" fmla="*/ 37348 h 1419330"/>
              <a:gd name="connsiteX46" fmla="*/ 902398 w 1369286"/>
              <a:gd name="connsiteY46" fmla="*/ 37348 h 1419330"/>
              <a:gd name="connsiteX47" fmla="*/ 902398 w 1369286"/>
              <a:gd name="connsiteY47" fmla="*/ 37348 h 1419330"/>
              <a:gd name="connsiteX48" fmla="*/ 1145180 w 1369286"/>
              <a:gd name="connsiteY48" fmla="*/ 56022 h 1419330"/>
              <a:gd name="connsiteX49" fmla="*/ 1201206 w 1369286"/>
              <a:gd name="connsiteY49" fmla="*/ 93370 h 1419330"/>
              <a:gd name="connsiteX50" fmla="*/ 1275909 w 1369286"/>
              <a:gd name="connsiteY50" fmla="*/ 186740 h 1419330"/>
              <a:gd name="connsiteX51" fmla="*/ 1294584 w 1369286"/>
              <a:gd name="connsiteY51" fmla="*/ 373479 h 1419330"/>
              <a:gd name="connsiteX52" fmla="*/ 1294584 w 1369286"/>
              <a:gd name="connsiteY52" fmla="*/ 373479 h 1419330"/>
              <a:gd name="connsiteX53" fmla="*/ 1331935 w 1369286"/>
              <a:gd name="connsiteY53" fmla="*/ 541544 h 1419330"/>
              <a:gd name="connsiteX54" fmla="*/ 1369286 w 1369286"/>
              <a:gd name="connsiteY54" fmla="*/ 653588 h 1419330"/>
              <a:gd name="connsiteX55" fmla="*/ 1369286 w 1369286"/>
              <a:gd name="connsiteY55" fmla="*/ 933697 h 1419330"/>
              <a:gd name="connsiteX56" fmla="*/ 1369286 w 1369286"/>
              <a:gd name="connsiteY56" fmla="*/ 933697 h 1419330"/>
              <a:gd name="connsiteX57" fmla="*/ 1145180 w 1369286"/>
              <a:gd name="connsiteY57" fmla="*/ 952371 h 1419330"/>
              <a:gd name="connsiteX58" fmla="*/ 1067569 w 1369286"/>
              <a:gd name="connsiteY58" fmla="*/ 1026455 h 1419330"/>
              <a:gd name="connsiteX0" fmla="*/ 1070478 w 1369286"/>
              <a:gd name="connsiteY0" fmla="*/ 1027066 h 1419330"/>
              <a:gd name="connsiteX1" fmla="*/ 1126922 w 1369286"/>
              <a:gd name="connsiteY1" fmla="*/ 956511 h 1419330"/>
              <a:gd name="connsiteX2" fmla="*/ 1033127 w 1369286"/>
              <a:gd name="connsiteY2" fmla="*/ 859001 h 1419330"/>
              <a:gd name="connsiteX3" fmla="*/ 958425 w 1369286"/>
              <a:gd name="connsiteY3" fmla="*/ 746957 h 1419330"/>
              <a:gd name="connsiteX4" fmla="*/ 939749 w 1369286"/>
              <a:gd name="connsiteY4" fmla="*/ 653588 h 1419330"/>
              <a:gd name="connsiteX5" fmla="*/ 865047 w 1369286"/>
              <a:gd name="connsiteY5" fmla="*/ 541544 h 1419330"/>
              <a:gd name="connsiteX6" fmla="*/ 809021 w 1369286"/>
              <a:gd name="connsiteY6" fmla="*/ 466849 h 1419330"/>
              <a:gd name="connsiteX7" fmla="*/ 809021 w 1369286"/>
              <a:gd name="connsiteY7" fmla="*/ 466849 h 1419330"/>
              <a:gd name="connsiteX8" fmla="*/ 528888 w 1369286"/>
              <a:gd name="connsiteY8" fmla="*/ 504196 h 1419330"/>
              <a:gd name="connsiteX9" fmla="*/ 528888 w 1369286"/>
              <a:gd name="connsiteY9" fmla="*/ 504196 h 1419330"/>
              <a:gd name="connsiteX10" fmla="*/ 491537 w 1369286"/>
              <a:gd name="connsiteY10" fmla="*/ 840327 h 1419330"/>
              <a:gd name="connsiteX11" fmla="*/ 491537 w 1369286"/>
              <a:gd name="connsiteY11" fmla="*/ 840327 h 1419330"/>
              <a:gd name="connsiteX12" fmla="*/ 640941 w 1369286"/>
              <a:gd name="connsiteY12" fmla="*/ 915023 h 1419330"/>
              <a:gd name="connsiteX13" fmla="*/ 696968 w 1369286"/>
              <a:gd name="connsiteY13" fmla="*/ 952371 h 1419330"/>
              <a:gd name="connsiteX14" fmla="*/ 715643 w 1369286"/>
              <a:gd name="connsiteY14" fmla="*/ 1008392 h 1419330"/>
              <a:gd name="connsiteX15" fmla="*/ 846372 w 1369286"/>
              <a:gd name="connsiteY15" fmla="*/ 1027066 h 1419330"/>
              <a:gd name="connsiteX16" fmla="*/ 819387 w 1369286"/>
              <a:gd name="connsiteY16" fmla="*/ 1059428 h 1419330"/>
              <a:gd name="connsiteX17" fmla="*/ 854664 w 1369286"/>
              <a:gd name="connsiteY17" fmla="*/ 1091179 h 1419330"/>
              <a:gd name="connsiteX18" fmla="*/ 912564 w 1369286"/>
              <a:gd name="connsiteY18" fmla="*/ 1225614 h 1419330"/>
              <a:gd name="connsiteX19" fmla="*/ 894925 w 1369286"/>
              <a:gd name="connsiteY19" fmla="*/ 1303225 h 1419330"/>
              <a:gd name="connsiteX20" fmla="*/ 790345 w 1369286"/>
              <a:gd name="connsiteY20" fmla="*/ 1400545 h 1419330"/>
              <a:gd name="connsiteX21" fmla="*/ 734319 w 1369286"/>
              <a:gd name="connsiteY21" fmla="*/ 1419219 h 1419330"/>
              <a:gd name="connsiteX22" fmla="*/ 616045 w 1369286"/>
              <a:gd name="connsiteY22" fmla="*/ 1398052 h 1419330"/>
              <a:gd name="connsiteX23" fmla="*/ 527851 w 1369286"/>
              <a:gd name="connsiteY23" fmla="*/ 1369830 h 1419330"/>
              <a:gd name="connsiteX24" fmla="*/ 416835 w 1369286"/>
              <a:gd name="connsiteY24" fmla="*/ 1288501 h 1419330"/>
              <a:gd name="connsiteX25" fmla="*/ 360808 w 1369286"/>
              <a:gd name="connsiteY25" fmla="*/ 1251153 h 1419330"/>
              <a:gd name="connsiteX26" fmla="*/ 320967 w 1369286"/>
              <a:gd name="connsiteY26" fmla="*/ 1219827 h 1419330"/>
              <a:gd name="connsiteX27" fmla="*/ 257884 w 1369286"/>
              <a:gd name="connsiteY27" fmla="*/ 1204681 h 1419330"/>
              <a:gd name="connsiteX28" fmla="*/ 174053 w 1369286"/>
              <a:gd name="connsiteY28" fmla="*/ 1157784 h 1419330"/>
              <a:gd name="connsiteX29" fmla="*/ 104952 w 1369286"/>
              <a:gd name="connsiteY29" fmla="*/ 1042212 h 1419330"/>
              <a:gd name="connsiteX30" fmla="*/ 52453 w 1369286"/>
              <a:gd name="connsiteY30" fmla="*/ 958392 h 1419330"/>
              <a:gd name="connsiteX31" fmla="*/ 24649 w 1369286"/>
              <a:gd name="connsiteY31" fmla="*/ 915023 h 1419330"/>
              <a:gd name="connsiteX32" fmla="*/ 10955 w 1369286"/>
              <a:gd name="connsiteY32" fmla="*/ 812105 h 1419330"/>
              <a:gd name="connsiteX33" fmla="*/ 372 w 1369286"/>
              <a:gd name="connsiteY33" fmla="*/ 745077 h 1419330"/>
              <a:gd name="connsiteX34" fmla="*/ 24649 w 1369286"/>
              <a:gd name="connsiteY34" fmla="*/ 560218 h 1419330"/>
              <a:gd name="connsiteX35" fmla="*/ 62000 w 1369286"/>
              <a:gd name="connsiteY35" fmla="*/ 429501 h 1419330"/>
              <a:gd name="connsiteX36" fmla="*/ 99351 w 1369286"/>
              <a:gd name="connsiteY36" fmla="*/ 392153 h 1419330"/>
              <a:gd name="connsiteX37" fmla="*/ 99351 w 1369286"/>
              <a:gd name="connsiteY37" fmla="*/ 373479 h 1419330"/>
              <a:gd name="connsiteX38" fmla="*/ 118026 w 1369286"/>
              <a:gd name="connsiteY38" fmla="*/ 205414 h 1419330"/>
              <a:gd name="connsiteX39" fmla="*/ 211404 w 1369286"/>
              <a:gd name="connsiteY39" fmla="*/ 130718 h 1419330"/>
              <a:gd name="connsiteX40" fmla="*/ 267431 w 1369286"/>
              <a:gd name="connsiteY40" fmla="*/ 93370 h 1419330"/>
              <a:gd name="connsiteX41" fmla="*/ 267431 w 1369286"/>
              <a:gd name="connsiteY41" fmla="*/ 74696 h 1419330"/>
              <a:gd name="connsiteX42" fmla="*/ 435510 w 1369286"/>
              <a:gd name="connsiteY42" fmla="*/ 37348 h 1419330"/>
              <a:gd name="connsiteX43" fmla="*/ 622265 w 1369286"/>
              <a:gd name="connsiteY43" fmla="*/ 18674 h 1419330"/>
              <a:gd name="connsiteX44" fmla="*/ 771670 w 1369286"/>
              <a:gd name="connsiteY44" fmla="*/ 0 h 1419330"/>
              <a:gd name="connsiteX45" fmla="*/ 902398 w 1369286"/>
              <a:gd name="connsiteY45" fmla="*/ 37348 h 1419330"/>
              <a:gd name="connsiteX46" fmla="*/ 902398 w 1369286"/>
              <a:gd name="connsiteY46" fmla="*/ 37348 h 1419330"/>
              <a:gd name="connsiteX47" fmla="*/ 902398 w 1369286"/>
              <a:gd name="connsiteY47" fmla="*/ 37348 h 1419330"/>
              <a:gd name="connsiteX48" fmla="*/ 1145180 w 1369286"/>
              <a:gd name="connsiteY48" fmla="*/ 56022 h 1419330"/>
              <a:gd name="connsiteX49" fmla="*/ 1201206 w 1369286"/>
              <a:gd name="connsiteY49" fmla="*/ 93370 h 1419330"/>
              <a:gd name="connsiteX50" fmla="*/ 1275909 w 1369286"/>
              <a:gd name="connsiteY50" fmla="*/ 186740 h 1419330"/>
              <a:gd name="connsiteX51" fmla="*/ 1294584 w 1369286"/>
              <a:gd name="connsiteY51" fmla="*/ 373479 h 1419330"/>
              <a:gd name="connsiteX52" fmla="*/ 1294584 w 1369286"/>
              <a:gd name="connsiteY52" fmla="*/ 373479 h 1419330"/>
              <a:gd name="connsiteX53" fmla="*/ 1331935 w 1369286"/>
              <a:gd name="connsiteY53" fmla="*/ 541544 h 1419330"/>
              <a:gd name="connsiteX54" fmla="*/ 1369286 w 1369286"/>
              <a:gd name="connsiteY54" fmla="*/ 653588 h 1419330"/>
              <a:gd name="connsiteX55" fmla="*/ 1369286 w 1369286"/>
              <a:gd name="connsiteY55" fmla="*/ 933697 h 1419330"/>
              <a:gd name="connsiteX56" fmla="*/ 1369286 w 1369286"/>
              <a:gd name="connsiteY56" fmla="*/ 933697 h 1419330"/>
              <a:gd name="connsiteX57" fmla="*/ 1145180 w 1369286"/>
              <a:gd name="connsiteY57" fmla="*/ 952371 h 1419330"/>
              <a:gd name="connsiteX58" fmla="*/ 1067569 w 1369286"/>
              <a:gd name="connsiteY58" fmla="*/ 1026455 h 1419330"/>
              <a:gd name="connsiteX0" fmla="*/ 1070478 w 1369286"/>
              <a:gd name="connsiteY0" fmla="*/ 1027066 h 1419330"/>
              <a:gd name="connsiteX1" fmla="*/ 1126922 w 1369286"/>
              <a:gd name="connsiteY1" fmla="*/ 956511 h 1419330"/>
              <a:gd name="connsiteX2" fmla="*/ 1033127 w 1369286"/>
              <a:gd name="connsiteY2" fmla="*/ 859001 h 1419330"/>
              <a:gd name="connsiteX3" fmla="*/ 958425 w 1369286"/>
              <a:gd name="connsiteY3" fmla="*/ 746957 h 1419330"/>
              <a:gd name="connsiteX4" fmla="*/ 939749 w 1369286"/>
              <a:gd name="connsiteY4" fmla="*/ 653588 h 1419330"/>
              <a:gd name="connsiteX5" fmla="*/ 865047 w 1369286"/>
              <a:gd name="connsiteY5" fmla="*/ 541544 h 1419330"/>
              <a:gd name="connsiteX6" fmla="*/ 809021 w 1369286"/>
              <a:gd name="connsiteY6" fmla="*/ 466849 h 1419330"/>
              <a:gd name="connsiteX7" fmla="*/ 809021 w 1369286"/>
              <a:gd name="connsiteY7" fmla="*/ 466849 h 1419330"/>
              <a:gd name="connsiteX8" fmla="*/ 528888 w 1369286"/>
              <a:gd name="connsiteY8" fmla="*/ 504196 h 1419330"/>
              <a:gd name="connsiteX9" fmla="*/ 528888 w 1369286"/>
              <a:gd name="connsiteY9" fmla="*/ 504196 h 1419330"/>
              <a:gd name="connsiteX10" fmla="*/ 491537 w 1369286"/>
              <a:gd name="connsiteY10" fmla="*/ 840327 h 1419330"/>
              <a:gd name="connsiteX11" fmla="*/ 491537 w 1369286"/>
              <a:gd name="connsiteY11" fmla="*/ 840327 h 1419330"/>
              <a:gd name="connsiteX12" fmla="*/ 640941 w 1369286"/>
              <a:gd name="connsiteY12" fmla="*/ 915023 h 1419330"/>
              <a:gd name="connsiteX13" fmla="*/ 696968 w 1369286"/>
              <a:gd name="connsiteY13" fmla="*/ 952371 h 1419330"/>
              <a:gd name="connsiteX14" fmla="*/ 715643 w 1369286"/>
              <a:gd name="connsiteY14" fmla="*/ 1008392 h 1419330"/>
              <a:gd name="connsiteX15" fmla="*/ 758177 w 1369286"/>
              <a:gd name="connsiteY15" fmla="*/ 1027066 h 1419330"/>
              <a:gd name="connsiteX16" fmla="*/ 819387 w 1369286"/>
              <a:gd name="connsiteY16" fmla="*/ 1059428 h 1419330"/>
              <a:gd name="connsiteX17" fmla="*/ 854664 w 1369286"/>
              <a:gd name="connsiteY17" fmla="*/ 1091179 h 1419330"/>
              <a:gd name="connsiteX18" fmla="*/ 912564 w 1369286"/>
              <a:gd name="connsiteY18" fmla="*/ 1225614 h 1419330"/>
              <a:gd name="connsiteX19" fmla="*/ 894925 w 1369286"/>
              <a:gd name="connsiteY19" fmla="*/ 1303225 h 1419330"/>
              <a:gd name="connsiteX20" fmla="*/ 790345 w 1369286"/>
              <a:gd name="connsiteY20" fmla="*/ 1400545 h 1419330"/>
              <a:gd name="connsiteX21" fmla="*/ 734319 w 1369286"/>
              <a:gd name="connsiteY21" fmla="*/ 1419219 h 1419330"/>
              <a:gd name="connsiteX22" fmla="*/ 616045 w 1369286"/>
              <a:gd name="connsiteY22" fmla="*/ 1398052 h 1419330"/>
              <a:gd name="connsiteX23" fmla="*/ 527851 w 1369286"/>
              <a:gd name="connsiteY23" fmla="*/ 1369830 h 1419330"/>
              <a:gd name="connsiteX24" fmla="*/ 416835 w 1369286"/>
              <a:gd name="connsiteY24" fmla="*/ 1288501 h 1419330"/>
              <a:gd name="connsiteX25" fmla="*/ 360808 w 1369286"/>
              <a:gd name="connsiteY25" fmla="*/ 1251153 h 1419330"/>
              <a:gd name="connsiteX26" fmla="*/ 320967 w 1369286"/>
              <a:gd name="connsiteY26" fmla="*/ 1219827 h 1419330"/>
              <a:gd name="connsiteX27" fmla="*/ 257884 w 1369286"/>
              <a:gd name="connsiteY27" fmla="*/ 1204681 h 1419330"/>
              <a:gd name="connsiteX28" fmla="*/ 174053 w 1369286"/>
              <a:gd name="connsiteY28" fmla="*/ 1157784 h 1419330"/>
              <a:gd name="connsiteX29" fmla="*/ 104952 w 1369286"/>
              <a:gd name="connsiteY29" fmla="*/ 1042212 h 1419330"/>
              <a:gd name="connsiteX30" fmla="*/ 52453 w 1369286"/>
              <a:gd name="connsiteY30" fmla="*/ 958392 h 1419330"/>
              <a:gd name="connsiteX31" fmla="*/ 24649 w 1369286"/>
              <a:gd name="connsiteY31" fmla="*/ 915023 h 1419330"/>
              <a:gd name="connsiteX32" fmla="*/ 10955 w 1369286"/>
              <a:gd name="connsiteY32" fmla="*/ 812105 h 1419330"/>
              <a:gd name="connsiteX33" fmla="*/ 372 w 1369286"/>
              <a:gd name="connsiteY33" fmla="*/ 745077 h 1419330"/>
              <a:gd name="connsiteX34" fmla="*/ 24649 w 1369286"/>
              <a:gd name="connsiteY34" fmla="*/ 560218 h 1419330"/>
              <a:gd name="connsiteX35" fmla="*/ 62000 w 1369286"/>
              <a:gd name="connsiteY35" fmla="*/ 429501 h 1419330"/>
              <a:gd name="connsiteX36" fmla="*/ 99351 w 1369286"/>
              <a:gd name="connsiteY36" fmla="*/ 392153 h 1419330"/>
              <a:gd name="connsiteX37" fmla="*/ 99351 w 1369286"/>
              <a:gd name="connsiteY37" fmla="*/ 373479 h 1419330"/>
              <a:gd name="connsiteX38" fmla="*/ 118026 w 1369286"/>
              <a:gd name="connsiteY38" fmla="*/ 205414 h 1419330"/>
              <a:gd name="connsiteX39" fmla="*/ 211404 w 1369286"/>
              <a:gd name="connsiteY39" fmla="*/ 130718 h 1419330"/>
              <a:gd name="connsiteX40" fmla="*/ 267431 w 1369286"/>
              <a:gd name="connsiteY40" fmla="*/ 93370 h 1419330"/>
              <a:gd name="connsiteX41" fmla="*/ 267431 w 1369286"/>
              <a:gd name="connsiteY41" fmla="*/ 74696 h 1419330"/>
              <a:gd name="connsiteX42" fmla="*/ 435510 w 1369286"/>
              <a:gd name="connsiteY42" fmla="*/ 37348 h 1419330"/>
              <a:gd name="connsiteX43" fmla="*/ 622265 w 1369286"/>
              <a:gd name="connsiteY43" fmla="*/ 18674 h 1419330"/>
              <a:gd name="connsiteX44" fmla="*/ 771670 w 1369286"/>
              <a:gd name="connsiteY44" fmla="*/ 0 h 1419330"/>
              <a:gd name="connsiteX45" fmla="*/ 902398 w 1369286"/>
              <a:gd name="connsiteY45" fmla="*/ 37348 h 1419330"/>
              <a:gd name="connsiteX46" fmla="*/ 902398 w 1369286"/>
              <a:gd name="connsiteY46" fmla="*/ 37348 h 1419330"/>
              <a:gd name="connsiteX47" fmla="*/ 902398 w 1369286"/>
              <a:gd name="connsiteY47" fmla="*/ 37348 h 1419330"/>
              <a:gd name="connsiteX48" fmla="*/ 1145180 w 1369286"/>
              <a:gd name="connsiteY48" fmla="*/ 56022 h 1419330"/>
              <a:gd name="connsiteX49" fmla="*/ 1201206 w 1369286"/>
              <a:gd name="connsiteY49" fmla="*/ 93370 h 1419330"/>
              <a:gd name="connsiteX50" fmla="*/ 1275909 w 1369286"/>
              <a:gd name="connsiteY50" fmla="*/ 186740 h 1419330"/>
              <a:gd name="connsiteX51" fmla="*/ 1294584 w 1369286"/>
              <a:gd name="connsiteY51" fmla="*/ 373479 h 1419330"/>
              <a:gd name="connsiteX52" fmla="*/ 1294584 w 1369286"/>
              <a:gd name="connsiteY52" fmla="*/ 373479 h 1419330"/>
              <a:gd name="connsiteX53" fmla="*/ 1331935 w 1369286"/>
              <a:gd name="connsiteY53" fmla="*/ 541544 h 1419330"/>
              <a:gd name="connsiteX54" fmla="*/ 1369286 w 1369286"/>
              <a:gd name="connsiteY54" fmla="*/ 653588 h 1419330"/>
              <a:gd name="connsiteX55" fmla="*/ 1369286 w 1369286"/>
              <a:gd name="connsiteY55" fmla="*/ 933697 h 1419330"/>
              <a:gd name="connsiteX56" fmla="*/ 1369286 w 1369286"/>
              <a:gd name="connsiteY56" fmla="*/ 933697 h 1419330"/>
              <a:gd name="connsiteX57" fmla="*/ 1145180 w 1369286"/>
              <a:gd name="connsiteY57" fmla="*/ 952371 h 1419330"/>
              <a:gd name="connsiteX58" fmla="*/ 1067569 w 1369286"/>
              <a:gd name="connsiteY58" fmla="*/ 1026455 h 141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69286" h="1419330">
                <a:moveTo>
                  <a:pt x="1070478" y="1027066"/>
                </a:moveTo>
                <a:lnTo>
                  <a:pt x="1126922" y="956511"/>
                </a:lnTo>
                <a:cubicBezTo>
                  <a:pt x="1114472" y="900489"/>
                  <a:pt x="1061210" y="893927"/>
                  <a:pt x="1033127" y="859001"/>
                </a:cubicBezTo>
                <a:cubicBezTo>
                  <a:pt x="1005044" y="824075"/>
                  <a:pt x="958425" y="746957"/>
                  <a:pt x="958425" y="746957"/>
                </a:cubicBezTo>
                <a:cubicBezTo>
                  <a:pt x="952200" y="715834"/>
                  <a:pt x="952884" y="682482"/>
                  <a:pt x="939749" y="653588"/>
                </a:cubicBezTo>
                <a:cubicBezTo>
                  <a:pt x="921173" y="612724"/>
                  <a:pt x="865047" y="541544"/>
                  <a:pt x="865047" y="541544"/>
                </a:cubicBezTo>
                <a:cubicBezTo>
                  <a:pt x="841970" y="472317"/>
                  <a:pt x="863979" y="494324"/>
                  <a:pt x="809021" y="466849"/>
                </a:cubicBezTo>
                <a:lnTo>
                  <a:pt x="809021" y="466849"/>
                </a:lnTo>
                <a:cubicBezTo>
                  <a:pt x="538782" y="486149"/>
                  <a:pt x="609348" y="423740"/>
                  <a:pt x="528888" y="504196"/>
                </a:cubicBezTo>
                <a:lnTo>
                  <a:pt x="528888" y="504196"/>
                </a:lnTo>
                <a:cubicBezTo>
                  <a:pt x="479383" y="726949"/>
                  <a:pt x="491537" y="614873"/>
                  <a:pt x="491537" y="840327"/>
                </a:cubicBezTo>
                <a:lnTo>
                  <a:pt x="491537" y="840327"/>
                </a:lnTo>
                <a:cubicBezTo>
                  <a:pt x="541338" y="865226"/>
                  <a:pt x="592060" y="888363"/>
                  <a:pt x="640941" y="915023"/>
                </a:cubicBezTo>
                <a:cubicBezTo>
                  <a:pt x="660646" y="925770"/>
                  <a:pt x="682946" y="934845"/>
                  <a:pt x="696968" y="952371"/>
                </a:cubicBezTo>
                <a:cubicBezTo>
                  <a:pt x="709265" y="967741"/>
                  <a:pt x="705442" y="995943"/>
                  <a:pt x="715643" y="1008392"/>
                </a:cubicBezTo>
                <a:cubicBezTo>
                  <a:pt x="725844" y="1020841"/>
                  <a:pt x="714601" y="1020841"/>
                  <a:pt x="758177" y="1027066"/>
                </a:cubicBezTo>
                <a:cubicBezTo>
                  <a:pt x="886933" y="1069981"/>
                  <a:pt x="803306" y="1048743"/>
                  <a:pt x="819387" y="1059428"/>
                </a:cubicBezTo>
                <a:cubicBezTo>
                  <a:pt x="835468" y="1070114"/>
                  <a:pt x="839135" y="1063481"/>
                  <a:pt x="854664" y="1091179"/>
                </a:cubicBezTo>
                <a:cubicBezTo>
                  <a:pt x="870193" y="1118877"/>
                  <a:pt x="905854" y="1190273"/>
                  <a:pt x="912564" y="1225614"/>
                </a:cubicBezTo>
                <a:cubicBezTo>
                  <a:pt x="919274" y="1260955"/>
                  <a:pt x="915295" y="1274070"/>
                  <a:pt x="894925" y="1303225"/>
                </a:cubicBezTo>
                <a:cubicBezTo>
                  <a:pt x="874555" y="1332380"/>
                  <a:pt x="817113" y="1381213"/>
                  <a:pt x="790345" y="1400545"/>
                </a:cubicBezTo>
                <a:cubicBezTo>
                  <a:pt x="763577" y="1419877"/>
                  <a:pt x="763369" y="1419635"/>
                  <a:pt x="734319" y="1419219"/>
                </a:cubicBezTo>
                <a:cubicBezTo>
                  <a:pt x="705269" y="1418803"/>
                  <a:pt x="650456" y="1406283"/>
                  <a:pt x="616045" y="1398052"/>
                </a:cubicBezTo>
                <a:cubicBezTo>
                  <a:pt x="581634" y="1389821"/>
                  <a:pt x="561053" y="1388089"/>
                  <a:pt x="527851" y="1369830"/>
                </a:cubicBezTo>
                <a:cubicBezTo>
                  <a:pt x="494649" y="1351572"/>
                  <a:pt x="444675" y="1308280"/>
                  <a:pt x="416835" y="1288501"/>
                </a:cubicBezTo>
                <a:cubicBezTo>
                  <a:pt x="388995" y="1268722"/>
                  <a:pt x="376786" y="1262599"/>
                  <a:pt x="360808" y="1251153"/>
                </a:cubicBezTo>
                <a:cubicBezTo>
                  <a:pt x="344830" y="1239707"/>
                  <a:pt x="338121" y="1227572"/>
                  <a:pt x="320967" y="1219827"/>
                </a:cubicBezTo>
                <a:cubicBezTo>
                  <a:pt x="303813" y="1212082"/>
                  <a:pt x="282370" y="1215022"/>
                  <a:pt x="257884" y="1204681"/>
                </a:cubicBezTo>
                <a:cubicBezTo>
                  <a:pt x="233398" y="1194341"/>
                  <a:pt x="211404" y="1164009"/>
                  <a:pt x="174053" y="1157784"/>
                </a:cubicBezTo>
                <a:cubicBezTo>
                  <a:pt x="151019" y="1119260"/>
                  <a:pt x="125219" y="1075444"/>
                  <a:pt x="104952" y="1042212"/>
                </a:cubicBezTo>
                <a:cubicBezTo>
                  <a:pt x="84685" y="1008980"/>
                  <a:pt x="65837" y="979590"/>
                  <a:pt x="52453" y="958392"/>
                </a:cubicBezTo>
                <a:cubicBezTo>
                  <a:pt x="39069" y="937194"/>
                  <a:pt x="43324" y="921248"/>
                  <a:pt x="24649" y="915023"/>
                </a:cubicBezTo>
                <a:cubicBezTo>
                  <a:pt x="1571" y="845796"/>
                  <a:pt x="15001" y="840429"/>
                  <a:pt x="10955" y="812105"/>
                </a:cubicBezTo>
                <a:cubicBezTo>
                  <a:pt x="6909" y="783781"/>
                  <a:pt x="-1910" y="787058"/>
                  <a:pt x="372" y="745077"/>
                </a:cubicBezTo>
                <a:cubicBezTo>
                  <a:pt x="2654" y="703096"/>
                  <a:pt x="14378" y="612814"/>
                  <a:pt x="24649" y="560218"/>
                </a:cubicBezTo>
                <a:cubicBezTo>
                  <a:pt x="34920" y="507622"/>
                  <a:pt x="50515" y="448640"/>
                  <a:pt x="62000" y="429501"/>
                </a:cubicBezTo>
                <a:cubicBezTo>
                  <a:pt x="71059" y="414404"/>
                  <a:pt x="86901" y="404602"/>
                  <a:pt x="99351" y="392153"/>
                </a:cubicBezTo>
                <a:lnTo>
                  <a:pt x="99351" y="373479"/>
                </a:lnTo>
                <a:cubicBezTo>
                  <a:pt x="105576" y="317457"/>
                  <a:pt x="103194" y="259794"/>
                  <a:pt x="118026" y="205414"/>
                </a:cubicBezTo>
                <a:cubicBezTo>
                  <a:pt x="123511" y="185304"/>
                  <a:pt x="201582" y="135629"/>
                  <a:pt x="211404" y="130718"/>
                </a:cubicBezTo>
                <a:cubicBezTo>
                  <a:pt x="273336" y="99754"/>
                  <a:pt x="267431" y="134993"/>
                  <a:pt x="267431" y="93370"/>
                </a:cubicBezTo>
                <a:lnTo>
                  <a:pt x="267431" y="74696"/>
                </a:lnTo>
                <a:cubicBezTo>
                  <a:pt x="323457" y="62247"/>
                  <a:pt x="378819" y="46298"/>
                  <a:pt x="435510" y="37348"/>
                </a:cubicBezTo>
                <a:cubicBezTo>
                  <a:pt x="497307" y="27591"/>
                  <a:pt x="560085" y="25582"/>
                  <a:pt x="622265" y="18674"/>
                </a:cubicBezTo>
                <a:cubicBezTo>
                  <a:pt x="672147" y="13132"/>
                  <a:pt x="721868" y="6225"/>
                  <a:pt x="771670" y="0"/>
                </a:cubicBezTo>
                <a:cubicBezTo>
                  <a:pt x="892406" y="20121"/>
                  <a:pt x="856947" y="-8101"/>
                  <a:pt x="902398" y="37348"/>
                </a:cubicBezTo>
                <a:lnTo>
                  <a:pt x="902398" y="37348"/>
                </a:lnTo>
                <a:lnTo>
                  <a:pt x="902398" y="37348"/>
                </a:lnTo>
                <a:cubicBezTo>
                  <a:pt x="983325" y="43573"/>
                  <a:pt x="1065404" y="41065"/>
                  <a:pt x="1145180" y="56022"/>
                </a:cubicBezTo>
                <a:cubicBezTo>
                  <a:pt x="1167240" y="60158"/>
                  <a:pt x="1183679" y="79350"/>
                  <a:pt x="1201206" y="93370"/>
                </a:cubicBezTo>
                <a:cubicBezTo>
                  <a:pt x="1239224" y="123782"/>
                  <a:pt x="1248173" y="145139"/>
                  <a:pt x="1275909" y="186740"/>
                </a:cubicBezTo>
                <a:cubicBezTo>
                  <a:pt x="1308364" y="284097"/>
                  <a:pt x="1294584" y="223077"/>
                  <a:pt x="1294584" y="373479"/>
                </a:cubicBezTo>
                <a:lnTo>
                  <a:pt x="1294584" y="373479"/>
                </a:lnTo>
                <a:cubicBezTo>
                  <a:pt x="1307034" y="429501"/>
                  <a:pt x="1317147" y="486094"/>
                  <a:pt x="1331935" y="541544"/>
                </a:cubicBezTo>
                <a:cubicBezTo>
                  <a:pt x="1342080" y="579583"/>
                  <a:pt x="1369286" y="614219"/>
                  <a:pt x="1369286" y="653588"/>
                </a:cubicBezTo>
                <a:lnTo>
                  <a:pt x="1369286" y="933697"/>
                </a:lnTo>
                <a:lnTo>
                  <a:pt x="1369286" y="933697"/>
                </a:lnTo>
                <a:cubicBezTo>
                  <a:pt x="1170142" y="953610"/>
                  <a:pt x="1195466" y="936911"/>
                  <a:pt x="1145180" y="952371"/>
                </a:cubicBezTo>
                <a:cubicBezTo>
                  <a:pt x="1094894" y="967831"/>
                  <a:pt x="1093439" y="1001760"/>
                  <a:pt x="1067569" y="1026455"/>
                </a:cubicBezTo>
              </a:path>
            </a:pathLst>
          </a:custGeom>
          <a:solidFill>
            <a:schemeClr val="accent1">
              <a:lumMod val="20000"/>
              <a:lumOff val="80000"/>
              <a:alpha val="25000"/>
            </a:schemeClr>
          </a:solidFill>
          <a:ln>
            <a:solidFill>
              <a:srgbClr val="FF0000"/>
            </a:solidFill>
          </a:ln>
        </p:spPr>
        <p:txBody>
          <a:bodyPr rtlCol="0" anchor="ctr"/>
          <a:lstStyle/>
          <a:p>
            <a:pPr algn="ctr"/>
            <a:endParaRPr lang="en-GB"/>
          </a:p>
        </p:txBody>
      </p:sp>
    </p:spTree>
    <p:extLst>
      <p:ext uri="{BB962C8B-B14F-4D97-AF65-F5344CB8AC3E}">
        <p14:creationId xmlns:p14="http://schemas.microsoft.com/office/powerpoint/2010/main" val="429180956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0CB60E-0A30-457F-D492-77ED409FDC7A}"/>
              </a:ext>
            </a:extLst>
          </p:cNvPr>
          <p:cNvSpPr/>
          <p:nvPr/>
        </p:nvSpPr>
        <p:spPr bwMode="auto">
          <a:xfrm>
            <a:off x="1405564" y="4413503"/>
            <a:ext cx="9956800" cy="2034903"/>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187325">
              <a:spcAft>
                <a:spcPts val="1200"/>
              </a:spcAft>
              <a:buClr>
                <a:srgbClr val="FF0000"/>
              </a:buClr>
            </a:pPr>
            <a:r>
              <a:rPr lang="en-GB" dirty="0"/>
              <a:t>Implications</a:t>
            </a:r>
          </a:p>
          <a:p>
            <a:pPr marL="403225" indent="-215900">
              <a:spcAft>
                <a:spcPts val="1200"/>
              </a:spcAft>
              <a:buClr>
                <a:srgbClr val="FF0000"/>
              </a:buClr>
              <a:buFont typeface="Wingdings" pitchFamily="2" charset="2"/>
              <a:buChar char="Ø"/>
            </a:pPr>
            <a:r>
              <a:rPr lang="en-GB" dirty="0"/>
              <a:t>Data catalogue vendors likely to favour SQL/PGQ and GQL over RDF by 2025</a:t>
            </a:r>
          </a:p>
          <a:p>
            <a:pPr marL="403225" indent="-215900">
              <a:spcAft>
                <a:spcPts val="1200"/>
              </a:spcAft>
              <a:buClr>
                <a:srgbClr val="FF0000"/>
              </a:buClr>
              <a:buFont typeface="Wingdings" pitchFamily="2" charset="2"/>
              <a:buChar char="Ø"/>
            </a:pPr>
            <a:r>
              <a:rPr lang="en-GB" sz="1800" dirty="0"/>
              <a:t>BI, Planning, Data Governance, Data Engineering tools can exploit graph analytics in data warehouse DBMSs, data mart DBMSs, and </a:t>
            </a:r>
            <a:r>
              <a:rPr lang="en-GB" sz="1800" dirty="0" err="1"/>
              <a:t>lakehouse</a:t>
            </a:r>
            <a:r>
              <a:rPr lang="en-GB" sz="1800" dirty="0"/>
              <a:t> SQL engines supporting SQL/PGQ </a:t>
            </a:r>
          </a:p>
          <a:p>
            <a:pPr marL="403225" indent="-215900">
              <a:spcAft>
                <a:spcPts val="1200"/>
              </a:spcAft>
              <a:buClr>
                <a:srgbClr val="FF0000"/>
              </a:buClr>
              <a:buFont typeface="Wingdings" pitchFamily="2" charset="2"/>
              <a:buChar char="Ø"/>
            </a:pPr>
            <a:r>
              <a:rPr lang="en-GB" sz="1800" dirty="0"/>
              <a:t>Graph analytics combined with machine learning and AI could be a game changer</a:t>
            </a:r>
          </a:p>
        </p:txBody>
      </p:sp>
      <p:sp>
        <p:nvSpPr>
          <p:cNvPr id="2" name="Title 1">
            <a:extLst>
              <a:ext uri="{FF2B5EF4-FFF2-40B4-BE49-F238E27FC236}">
                <a16:creationId xmlns:a16="http://schemas.microsoft.com/office/drawing/2014/main" id="{82CA96AD-CE89-7A7F-E867-000CA2A04C1F}"/>
              </a:ext>
            </a:extLst>
          </p:cNvPr>
          <p:cNvSpPr>
            <a:spLocks noGrp="1"/>
          </p:cNvSpPr>
          <p:nvPr>
            <p:ph type="title"/>
          </p:nvPr>
        </p:nvSpPr>
        <p:spPr/>
        <p:txBody>
          <a:bodyPr/>
          <a:lstStyle/>
          <a:p>
            <a:r>
              <a:rPr lang="en-GB"/>
              <a:t>SQL / PGQ And GQL Implications</a:t>
            </a:r>
          </a:p>
        </p:txBody>
      </p:sp>
      <p:sp>
        <p:nvSpPr>
          <p:cNvPr id="5" name="Content Placeholder 4">
            <a:extLst>
              <a:ext uri="{FF2B5EF4-FFF2-40B4-BE49-F238E27FC236}">
                <a16:creationId xmlns:a16="http://schemas.microsoft.com/office/drawing/2014/main" id="{9B166F78-9351-A372-310C-86B75280CC4A}"/>
              </a:ext>
            </a:extLst>
          </p:cNvPr>
          <p:cNvSpPr>
            <a:spLocks noGrp="1"/>
          </p:cNvSpPr>
          <p:nvPr>
            <p:ph idx="1"/>
          </p:nvPr>
        </p:nvSpPr>
        <p:spPr/>
        <p:txBody>
          <a:bodyPr/>
          <a:lstStyle/>
          <a:p>
            <a:pPr marL="285750" indent="-285750">
              <a:spcAft>
                <a:spcPts val="600"/>
              </a:spcAft>
              <a:buFont typeface="Arial" panose="020B0604020202020204" pitchFamily="34" charset="0"/>
              <a:buChar char="•"/>
            </a:pPr>
            <a:r>
              <a:rPr lang="en-GB" sz="1800"/>
              <a:t>Property graphs are much more widely adopted and easier to understand than RDF</a:t>
            </a:r>
          </a:p>
          <a:p>
            <a:pPr marL="671512" lvl="1" indent="-285750">
              <a:spcAft>
                <a:spcPts val="600"/>
              </a:spcAft>
              <a:buFont typeface="Arial" panose="020B0604020202020204" pitchFamily="34" charset="0"/>
              <a:buChar char="•"/>
            </a:pPr>
            <a:r>
              <a:rPr lang="en-GB" sz="1600"/>
              <a:t>RDF is a steep learning curve and is gradually becoming legacy </a:t>
            </a:r>
          </a:p>
          <a:p>
            <a:pPr marL="285750" indent="-285750">
              <a:spcAft>
                <a:spcPts val="600"/>
              </a:spcAft>
              <a:buFont typeface="Arial" panose="020B0604020202020204" pitchFamily="34" charset="0"/>
              <a:buChar char="•"/>
            </a:pPr>
            <a:r>
              <a:rPr lang="en-GB" sz="1800"/>
              <a:t>SQL/PGQ is now part of the ISO/SQL standard as of June 2023 </a:t>
            </a:r>
          </a:p>
          <a:p>
            <a:pPr marL="285750" indent="-285750">
              <a:spcAft>
                <a:spcPts val="600"/>
              </a:spcAft>
              <a:buFont typeface="Arial" panose="020B0604020202020204" pitchFamily="34" charset="0"/>
              <a:buChar char="•"/>
            </a:pPr>
            <a:r>
              <a:rPr lang="en-GB" sz="1800"/>
              <a:t>GQL (not the same as </a:t>
            </a:r>
            <a:r>
              <a:rPr lang="en-GB" sz="1800" err="1"/>
              <a:t>GraphQL</a:t>
            </a:r>
            <a:r>
              <a:rPr lang="en-GB" sz="1800"/>
              <a:t> for REST APIs) is a proposed standard graph query language for property graphs that will become a standard in early 2024</a:t>
            </a:r>
          </a:p>
          <a:p>
            <a:pPr marL="671512" lvl="1" indent="-285750">
              <a:spcAft>
                <a:spcPts val="600"/>
              </a:spcAft>
              <a:buFont typeface="Arial" panose="020B0604020202020204" pitchFamily="34" charset="0"/>
              <a:buChar char="•"/>
            </a:pPr>
            <a:r>
              <a:rPr lang="en-GB" sz="1600"/>
              <a:t>A property schema for GQL will be delivered to ISO this year </a:t>
            </a:r>
          </a:p>
          <a:p>
            <a:pPr marL="671512" lvl="1" indent="-285750">
              <a:spcAft>
                <a:spcPts val="600"/>
              </a:spcAft>
              <a:buFont typeface="Arial" panose="020B0604020202020204" pitchFamily="34" charset="0"/>
              <a:buChar char="•"/>
            </a:pPr>
            <a:r>
              <a:rPr lang="en-GB" sz="1600"/>
              <a:t>Being done by Linked Data Benchmark Council (LDBC - came out of  EU FP7)</a:t>
            </a:r>
          </a:p>
          <a:p>
            <a:pPr marL="285750" indent="-285750">
              <a:spcAft>
                <a:spcPts val="600"/>
              </a:spcAft>
              <a:buFont typeface="Arial" panose="020B0604020202020204" pitchFamily="34" charset="0"/>
              <a:buChar char="•"/>
            </a:pPr>
            <a:r>
              <a:rPr lang="en-GB" sz="1800"/>
              <a:t>Graph Normal Form (GNF) or 6NF is likely to cause the merge of RDF with property graphs</a:t>
            </a:r>
          </a:p>
        </p:txBody>
      </p:sp>
    </p:spTree>
    <p:extLst>
      <p:ext uri="{BB962C8B-B14F-4D97-AF65-F5344CB8AC3E}">
        <p14:creationId xmlns:p14="http://schemas.microsoft.com/office/powerpoint/2010/main" val="27600835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CC901-1D27-CDFD-ED8A-C80AB8F4EC94}"/>
              </a:ext>
            </a:extLst>
          </p:cNvPr>
          <p:cNvSpPr>
            <a:spLocks noGrp="1"/>
          </p:cNvSpPr>
          <p:nvPr>
            <p:ph type="title"/>
          </p:nvPr>
        </p:nvSpPr>
        <p:spPr/>
        <p:txBody>
          <a:bodyPr/>
          <a:lstStyle/>
          <a:p>
            <a:r>
              <a:rPr lang="en-GB"/>
              <a:t>Topics – Where Are We?</a:t>
            </a:r>
          </a:p>
        </p:txBody>
      </p:sp>
      <p:sp>
        <p:nvSpPr>
          <p:cNvPr id="4" name="Content Placeholder 3">
            <a:extLst>
              <a:ext uri="{FF2B5EF4-FFF2-40B4-BE49-F238E27FC236}">
                <a16:creationId xmlns:a16="http://schemas.microsoft.com/office/drawing/2014/main" id="{8A940342-B99C-DD91-2BBF-BB6E7E534A35}"/>
              </a:ext>
            </a:extLst>
          </p:cNvPr>
          <p:cNvSpPr>
            <a:spLocks noGrp="1"/>
          </p:cNvSpPr>
          <p:nvPr>
            <p:ph idx="1"/>
          </p:nvPr>
        </p:nvSpPr>
        <p:spPr/>
        <p:txBody>
          <a:bodyPr/>
          <a:lstStyle/>
          <a:p>
            <a:pPr>
              <a:buFont typeface="Arial" panose="020B0604020202020204" pitchFamily="34" charset="0"/>
              <a:buChar char="•"/>
            </a:pPr>
            <a:r>
              <a:rPr lang="en-GB" sz="1800" b="0" i="0" u="none" strike="noStrike" dirty="0">
                <a:solidFill>
                  <a:schemeClr val="bg1">
                    <a:lumMod val="50000"/>
                  </a:schemeClr>
                </a:solidFill>
                <a:effectLst/>
              </a:rPr>
              <a:t>The demand for </a:t>
            </a:r>
            <a:r>
              <a:rPr lang="en-GB" sz="1800" dirty="0">
                <a:solidFill>
                  <a:schemeClr val="bg1">
                    <a:lumMod val="50000"/>
                  </a:schemeClr>
                </a:solidFill>
              </a:rPr>
              <a:t>data and AI</a:t>
            </a:r>
          </a:p>
          <a:p>
            <a:pPr>
              <a:buFont typeface="Arial" panose="020B0604020202020204" pitchFamily="34" charset="0"/>
              <a:buChar char="•"/>
            </a:pPr>
            <a:r>
              <a:rPr lang="en-GB" sz="1800" b="0" i="0" u="none" strike="noStrike" dirty="0">
                <a:solidFill>
                  <a:schemeClr val="bg1">
                    <a:lumMod val="50000"/>
                  </a:schemeClr>
                </a:solidFill>
                <a:effectLst/>
              </a:rPr>
              <a:t>The need for a data founda</a:t>
            </a:r>
            <a:r>
              <a:rPr lang="en-GB" sz="1800" dirty="0">
                <a:solidFill>
                  <a:schemeClr val="bg1">
                    <a:lumMod val="50000"/>
                  </a:schemeClr>
                </a:solidFill>
              </a:rPr>
              <a:t>tion to underpin data and AI initiatives</a:t>
            </a:r>
          </a:p>
          <a:p>
            <a:pPr algn="l">
              <a:buFont typeface="Arial" panose="020B0604020202020204" pitchFamily="34" charset="0"/>
              <a:buChar char="•"/>
            </a:pPr>
            <a:r>
              <a:rPr lang="en-GB" sz="1800" b="0" i="0" u="none" strike="noStrike" dirty="0">
                <a:solidFill>
                  <a:schemeClr val="bg1">
                    <a:lumMod val="50000"/>
                  </a:schemeClr>
                </a:solidFill>
                <a:effectLst/>
              </a:rPr>
              <a:t>The emergence of data mesh and </a:t>
            </a:r>
            <a:r>
              <a:rPr lang="en-GB" sz="1800" dirty="0">
                <a:solidFill>
                  <a:schemeClr val="bg1">
                    <a:lumMod val="50000"/>
                  </a:schemeClr>
                </a:solidFill>
              </a:rPr>
              <a:t>d</a:t>
            </a:r>
            <a:r>
              <a:rPr lang="en-GB" sz="1800" b="0" i="0" u="none" strike="noStrike" dirty="0">
                <a:solidFill>
                  <a:schemeClr val="bg1">
                    <a:lumMod val="50000"/>
                  </a:schemeClr>
                </a:solidFill>
                <a:effectLst/>
              </a:rPr>
              <a:t>ata products</a:t>
            </a:r>
          </a:p>
          <a:p>
            <a:pPr>
              <a:buFont typeface="Arial" panose="020B0604020202020204" pitchFamily="34" charset="0"/>
              <a:buChar char="•"/>
            </a:pPr>
            <a:r>
              <a:rPr lang="en-GB" sz="1800" dirty="0">
                <a:solidFill>
                  <a:schemeClr val="bg1">
                    <a:lumMod val="50000"/>
                  </a:schemeClr>
                </a:solidFill>
              </a:rPr>
              <a:t>The challenge of a distributed data estate</a:t>
            </a:r>
          </a:p>
          <a:p>
            <a:pPr>
              <a:buFont typeface="Arial" panose="020B0604020202020204" pitchFamily="34" charset="0"/>
              <a:buChar char="•"/>
            </a:pPr>
            <a:r>
              <a:rPr lang="en-GB" sz="1800" dirty="0">
                <a:solidFill>
                  <a:schemeClr val="bg1">
                    <a:lumMod val="50000"/>
                  </a:schemeClr>
                </a:solidFill>
              </a:rPr>
              <a:t>Data Fabric and how can they help build data products</a:t>
            </a:r>
          </a:p>
          <a:p>
            <a:pPr>
              <a:buFont typeface="Arial" panose="020B0604020202020204" pitchFamily="34" charset="0"/>
              <a:buChar char="•"/>
            </a:pPr>
            <a:r>
              <a:rPr lang="en-GB" sz="1800" dirty="0">
                <a:solidFill>
                  <a:schemeClr val="bg1">
                    <a:lumMod val="50000"/>
                  </a:schemeClr>
                </a:solidFill>
              </a:rPr>
              <a:t>Data architecture options for building data products</a:t>
            </a:r>
          </a:p>
          <a:p>
            <a:pPr>
              <a:buFont typeface="Arial" panose="020B0604020202020204" pitchFamily="34" charset="0"/>
              <a:buChar char="•"/>
            </a:pPr>
            <a:r>
              <a:rPr lang="en-GB" sz="1800" dirty="0">
                <a:solidFill>
                  <a:schemeClr val="bg1">
                    <a:lumMod val="50000"/>
                  </a:schemeClr>
                </a:solidFill>
              </a:rPr>
              <a:t>The impact of open table formats and query language extensions on architecture modernisation</a:t>
            </a:r>
          </a:p>
          <a:p>
            <a:pPr>
              <a:buFont typeface="Wingdings" pitchFamily="2" charset="2"/>
              <a:buChar char="Ø"/>
            </a:pPr>
            <a:r>
              <a:rPr lang="en-GB" sz="1800" dirty="0">
                <a:solidFill>
                  <a:srgbClr val="000000"/>
                </a:solidFill>
              </a:rPr>
              <a:t>Conclusions</a:t>
            </a:r>
          </a:p>
          <a:p>
            <a:pPr>
              <a:buFont typeface="Wingdings" pitchFamily="2" charset="2"/>
              <a:buChar char="Ø"/>
            </a:pPr>
            <a:endParaRPr lang="en-GB" sz="1800" b="0" i="0" u="none" strike="noStrike" dirty="0">
              <a:solidFill>
                <a:srgbClr val="000000"/>
              </a:solidFill>
              <a:effectLst/>
            </a:endParaRPr>
          </a:p>
          <a:p>
            <a:pPr>
              <a:buFont typeface="Wingdings" pitchFamily="2" charset="2"/>
              <a:buChar char="Ø"/>
            </a:pPr>
            <a:endParaRPr lang="en-GB" sz="1800" dirty="0">
              <a:solidFill>
                <a:srgbClr val="000000"/>
              </a:solidFill>
            </a:endParaRPr>
          </a:p>
        </p:txBody>
      </p:sp>
    </p:spTree>
    <p:extLst>
      <p:ext uri="{BB962C8B-B14F-4D97-AF65-F5344CB8AC3E}">
        <p14:creationId xmlns:p14="http://schemas.microsoft.com/office/powerpoint/2010/main" val="128119279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F9E710-25BD-649C-F675-17EA1157E14A}"/>
              </a:ext>
            </a:extLst>
          </p:cNvPr>
          <p:cNvPicPr>
            <a:picLocks noChangeAspect="1"/>
          </p:cNvPicPr>
          <p:nvPr/>
        </p:nvPicPr>
        <p:blipFill>
          <a:blip r:embed="rId2"/>
          <a:stretch>
            <a:fillRect/>
          </a:stretch>
        </p:blipFill>
        <p:spPr>
          <a:xfrm>
            <a:off x="1541505" y="1105405"/>
            <a:ext cx="9283014" cy="2033734"/>
          </a:xfrm>
          <a:prstGeom prst="rect">
            <a:avLst/>
          </a:prstGeom>
          <a:ln>
            <a:solidFill>
              <a:schemeClr val="tx1"/>
            </a:solidFill>
          </a:ln>
        </p:spPr>
      </p:pic>
      <p:sp>
        <p:nvSpPr>
          <p:cNvPr id="2" name="Title 1">
            <a:extLst>
              <a:ext uri="{FF2B5EF4-FFF2-40B4-BE49-F238E27FC236}">
                <a16:creationId xmlns:a16="http://schemas.microsoft.com/office/drawing/2014/main" id="{BE62C73E-CA0C-7375-CA14-C7D90B1849AC}"/>
              </a:ext>
            </a:extLst>
          </p:cNvPr>
          <p:cNvSpPr>
            <a:spLocks noGrp="1"/>
          </p:cNvSpPr>
          <p:nvPr>
            <p:ph type="title"/>
          </p:nvPr>
        </p:nvSpPr>
        <p:spPr/>
        <p:txBody>
          <a:bodyPr/>
          <a:lstStyle/>
          <a:p>
            <a:r>
              <a:rPr lang="en-GB"/>
              <a:t>Demand Is Increasing For Data And AI </a:t>
            </a:r>
          </a:p>
        </p:txBody>
      </p:sp>
      <p:sp>
        <p:nvSpPr>
          <p:cNvPr id="6" name="TextBox 5">
            <a:extLst>
              <a:ext uri="{FF2B5EF4-FFF2-40B4-BE49-F238E27FC236}">
                <a16:creationId xmlns:a16="http://schemas.microsoft.com/office/drawing/2014/main" id="{1BB99794-280B-6A7A-91F0-E5FB350A8A0E}"/>
              </a:ext>
            </a:extLst>
          </p:cNvPr>
          <p:cNvSpPr txBox="1"/>
          <p:nvPr/>
        </p:nvSpPr>
        <p:spPr>
          <a:xfrm>
            <a:off x="1270685" y="3129345"/>
            <a:ext cx="77724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Source: Data And AI Leadership Executive Survey 2024 – New Vantage Partners (A </a:t>
            </a:r>
            <a:r>
              <a:rPr kumimoji="0" lang="en-GB" sz="1200" b="0" i="0" u="none" strike="noStrike" kern="1200" cap="none" spc="0" normalizeH="0" baseline="0" noProof="0" dirty="0" err="1">
                <a:ln>
                  <a:noFill/>
                </a:ln>
                <a:solidFill>
                  <a:srgbClr val="000000"/>
                </a:solidFill>
                <a:effectLst/>
                <a:uLnTx/>
                <a:uFillTx/>
                <a:latin typeface="Arial" charset="0"/>
                <a:ea typeface="+mn-ea"/>
                <a:cs typeface="+mn-cs"/>
              </a:rPr>
              <a:t>Wavestone</a:t>
            </a:r>
            <a:r>
              <a:rPr kumimoji="0" lang="en-GB" sz="1200" b="0" i="0" u="none" strike="noStrike" kern="1200" cap="none" spc="0" normalizeH="0" baseline="0" noProof="0" dirty="0">
                <a:ln>
                  <a:noFill/>
                </a:ln>
                <a:solidFill>
                  <a:srgbClr val="000000"/>
                </a:solidFill>
                <a:effectLst/>
                <a:uLnTx/>
                <a:uFillTx/>
                <a:latin typeface="Arial" charset="0"/>
                <a:ea typeface="+mn-ea"/>
                <a:cs typeface="+mn-cs"/>
              </a:rPr>
              <a:t> Company) </a:t>
            </a:r>
          </a:p>
        </p:txBody>
      </p:sp>
      <p:pic>
        <p:nvPicPr>
          <p:cNvPr id="1026" name="Picture 2" descr="Artificial Intelligence Market Size 2023 to 2032">
            <a:extLst>
              <a:ext uri="{FF2B5EF4-FFF2-40B4-BE49-F238E27FC236}">
                <a16:creationId xmlns:a16="http://schemas.microsoft.com/office/drawing/2014/main" id="{946FA266-8343-17EE-3D67-80E36E743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003" y="3504685"/>
            <a:ext cx="6190737" cy="335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058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EF61-DBD8-243F-20AF-0C3B86D4E2D4}"/>
              </a:ext>
            </a:extLst>
          </p:cNvPr>
          <p:cNvSpPr>
            <a:spLocks noGrp="1"/>
          </p:cNvSpPr>
          <p:nvPr>
            <p:ph type="title"/>
          </p:nvPr>
        </p:nvSpPr>
        <p:spPr/>
        <p:txBody>
          <a:bodyPr/>
          <a:lstStyle/>
          <a:p>
            <a:r>
              <a:rPr lang="en-GB" dirty="0"/>
              <a:t>Data Architecture Evolution - A New Opportunity to Combine Analytics </a:t>
            </a:r>
          </a:p>
        </p:txBody>
      </p:sp>
      <p:sp>
        <p:nvSpPr>
          <p:cNvPr id="3" name="Content Placeholder 2">
            <a:extLst>
              <a:ext uri="{FF2B5EF4-FFF2-40B4-BE49-F238E27FC236}">
                <a16:creationId xmlns:a16="http://schemas.microsoft.com/office/drawing/2014/main" id="{00721469-5132-2DCB-0AD8-0B6F9C6C6669}"/>
              </a:ext>
            </a:extLst>
          </p:cNvPr>
          <p:cNvSpPr>
            <a:spLocks noGrp="1"/>
          </p:cNvSpPr>
          <p:nvPr>
            <p:ph idx="1"/>
          </p:nvPr>
        </p:nvSpPr>
        <p:spPr>
          <a:xfrm>
            <a:off x="1112715" y="1122218"/>
            <a:ext cx="10872960" cy="5306291"/>
          </a:xfrm>
        </p:spPr>
        <p:txBody>
          <a:bodyPr/>
          <a:lstStyle/>
          <a:p>
            <a:r>
              <a:rPr lang="en-GB" sz="2000" dirty="0"/>
              <a:t>Reach data in open tables across multiple clouds via SQL and federated query in the DBMS</a:t>
            </a:r>
          </a:p>
          <a:p>
            <a:pPr lvl="1"/>
            <a:r>
              <a:rPr lang="en-GB" sz="1800"/>
              <a:t>Hybrid multi-cloud </a:t>
            </a:r>
            <a:r>
              <a:rPr lang="en-GB" sz="1800" dirty="0"/>
              <a:t>analytics</a:t>
            </a:r>
          </a:p>
          <a:p>
            <a:r>
              <a:rPr lang="en-GB" sz="2000" dirty="0"/>
              <a:t>Live streaming data in open table formats and invoke ML models via SQL </a:t>
            </a:r>
          </a:p>
          <a:p>
            <a:pPr lvl="1"/>
            <a:r>
              <a:rPr lang="en-GB" sz="1800" dirty="0"/>
              <a:t>Stream directly into open tables and SQL PREDICT via SQL</a:t>
            </a:r>
          </a:p>
          <a:p>
            <a:pPr lvl="1">
              <a:buFont typeface="Wingdings" pitchFamily="2" charset="2"/>
              <a:buChar char="Ø"/>
            </a:pPr>
            <a:r>
              <a:rPr lang="en-GB" sz="1800" dirty="0"/>
              <a:t>Real-time event driven decision intelligence, automation and dynamic planning </a:t>
            </a:r>
          </a:p>
          <a:p>
            <a:r>
              <a:rPr lang="en-GB" sz="2000" dirty="0"/>
              <a:t>Analysis of structured, semi-structured and unstructured data in pipelines</a:t>
            </a:r>
          </a:p>
          <a:p>
            <a:pPr lvl="1"/>
            <a:r>
              <a:rPr lang="en-GB" sz="1800" dirty="0"/>
              <a:t>Process unstructured data using LLMs</a:t>
            </a:r>
          </a:p>
          <a:p>
            <a:pPr lvl="1"/>
            <a:r>
              <a:rPr lang="en-GB" sz="1800" dirty="0"/>
              <a:t>Generate content from structured data using LLMs </a:t>
            </a:r>
          </a:p>
          <a:p>
            <a:pPr lvl="2"/>
            <a:r>
              <a:rPr lang="en-GB" sz="1800" dirty="0"/>
              <a:t>e.g. marketing content, personalised plans</a:t>
            </a:r>
          </a:p>
          <a:p>
            <a:r>
              <a:rPr lang="en-GB" sz="2000" dirty="0"/>
              <a:t>Invocation of ML models and LLMs from inside the database via SQL</a:t>
            </a:r>
          </a:p>
          <a:p>
            <a:r>
              <a:rPr lang="en-GB" sz="2000" dirty="0"/>
              <a:t>Graph analytics via SQL/PGQ</a:t>
            </a:r>
          </a:p>
          <a:p>
            <a:r>
              <a:rPr lang="en-GB" sz="2000" dirty="0"/>
              <a:t>Combine graph analytics and ML using SQL</a:t>
            </a:r>
          </a:p>
          <a:p>
            <a:endParaRPr lang="en-GB" sz="2000" dirty="0"/>
          </a:p>
        </p:txBody>
      </p:sp>
    </p:spTree>
    <p:extLst>
      <p:ext uri="{BB962C8B-B14F-4D97-AF65-F5344CB8AC3E}">
        <p14:creationId xmlns:p14="http://schemas.microsoft.com/office/powerpoint/2010/main" val="23899080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CF86-84B0-9043-D6B8-48D2D27B4D37}"/>
              </a:ext>
            </a:extLst>
          </p:cNvPr>
          <p:cNvSpPr>
            <a:spLocks noGrp="1"/>
          </p:cNvSpPr>
          <p:nvPr>
            <p:ph type="title"/>
          </p:nvPr>
        </p:nvSpPr>
        <p:spPr/>
        <p:txBody>
          <a:bodyPr/>
          <a:lstStyle/>
          <a:p>
            <a:r>
              <a:rPr lang="en-GB"/>
              <a:t>Conclusions</a:t>
            </a:r>
          </a:p>
        </p:txBody>
      </p:sp>
      <p:sp>
        <p:nvSpPr>
          <p:cNvPr id="3" name="Content Placeholder 2">
            <a:extLst>
              <a:ext uri="{FF2B5EF4-FFF2-40B4-BE49-F238E27FC236}">
                <a16:creationId xmlns:a16="http://schemas.microsoft.com/office/drawing/2014/main" id="{5D072167-0643-AFD5-96A9-3F8204F4E52B}"/>
              </a:ext>
            </a:extLst>
          </p:cNvPr>
          <p:cNvSpPr>
            <a:spLocks noGrp="1"/>
          </p:cNvSpPr>
          <p:nvPr>
            <p:ph idx="1"/>
          </p:nvPr>
        </p:nvSpPr>
        <p:spPr/>
        <p:txBody>
          <a:bodyPr/>
          <a:lstStyle/>
          <a:p>
            <a:r>
              <a:rPr lang="en-GB" sz="2000" dirty="0"/>
              <a:t>The adoption of open table formats by analytical relational DBMS vendors is causing integration between data warehouse and </a:t>
            </a:r>
            <a:r>
              <a:rPr lang="en-GB" sz="2000" dirty="0" err="1"/>
              <a:t>lakehouse</a:t>
            </a:r>
            <a:endParaRPr lang="en-GB" sz="2000" dirty="0"/>
          </a:p>
          <a:p>
            <a:r>
              <a:rPr lang="en-GB" sz="2000" dirty="0"/>
              <a:t> Multiple workloads are converging on fewer copies of data</a:t>
            </a:r>
          </a:p>
          <a:p>
            <a:pPr lvl="1"/>
            <a:r>
              <a:rPr lang="en-GB" sz="1800" dirty="0"/>
              <a:t>Traditional BI</a:t>
            </a:r>
          </a:p>
          <a:p>
            <a:pPr lvl="1"/>
            <a:r>
              <a:rPr lang="en-GB" sz="1800" dirty="0"/>
              <a:t>Data science ML model development</a:t>
            </a:r>
          </a:p>
          <a:p>
            <a:pPr lvl="1"/>
            <a:r>
              <a:rPr lang="en-GB" sz="1800" dirty="0"/>
              <a:t>Streaming analytics</a:t>
            </a:r>
          </a:p>
          <a:p>
            <a:pPr lvl="1"/>
            <a:r>
              <a:rPr lang="en-GB" sz="1800" dirty="0"/>
              <a:t>Graph analysis </a:t>
            </a:r>
          </a:p>
          <a:p>
            <a:r>
              <a:rPr lang="en-GB" sz="2000" dirty="0"/>
              <a:t>It is also possible to do this across data stored in multiple different cloud data stores</a:t>
            </a:r>
          </a:p>
          <a:p>
            <a:r>
              <a:rPr lang="en-GB" sz="2000" dirty="0"/>
              <a:t>Multiple engines can be exploited to suit different analytical workloads on the same data</a:t>
            </a:r>
          </a:p>
          <a:p>
            <a:r>
              <a:rPr lang="en-GB" sz="2000" dirty="0"/>
              <a:t>This opens up the opportunity to combine different types of analytics to create totally new insights for competitive advantage</a:t>
            </a:r>
          </a:p>
          <a:p>
            <a:pPr lvl="1"/>
            <a:r>
              <a:rPr lang="en-GB" sz="1800" dirty="0"/>
              <a:t>CPM using LLMs, ML and graph queries on open tables </a:t>
            </a:r>
          </a:p>
          <a:p>
            <a:pPr lvl="1"/>
            <a:r>
              <a:rPr lang="en-GB" sz="1800" dirty="0"/>
              <a:t>BI using LLMs, ML and graph queries on open tables </a:t>
            </a:r>
          </a:p>
          <a:p>
            <a:pPr lvl="1"/>
            <a:endParaRPr lang="en-GB" sz="1800" dirty="0"/>
          </a:p>
          <a:p>
            <a:endParaRPr lang="en-GB" sz="2000" dirty="0"/>
          </a:p>
        </p:txBody>
      </p:sp>
    </p:spTree>
    <p:extLst>
      <p:ext uri="{BB962C8B-B14F-4D97-AF65-F5344CB8AC3E}">
        <p14:creationId xmlns:p14="http://schemas.microsoft.com/office/powerpoint/2010/main" val="40469451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4B4E-A7FB-4AAD-9FDC-E53D27885C6B}"/>
              </a:ext>
            </a:extLst>
          </p:cNvPr>
          <p:cNvSpPr>
            <a:spLocks noGrp="1"/>
          </p:cNvSpPr>
          <p:nvPr>
            <p:ph type="title"/>
          </p:nvPr>
        </p:nvSpPr>
        <p:spPr/>
        <p:txBody>
          <a:bodyPr/>
          <a:lstStyle/>
          <a:p>
            <a:r>
              <a:rPr lang="en-GB"/>
              <a:t>About Mike Ferguson</a:t>
            </a:r>
          </a:p>
        </p:txBody>
      </p:sp>
      <p:sp>
        <p:nvSpPr>
          <p:cNvPr id="3" name="Content Placeholder 2">
            <a:extLst>
              <a:ext uri="{FF2B5EF4-FFF2-40B4-BE49-F238E27FC236}">
                <a16:creationId xmlns:a16="http://schemas.microsoft.com/office/drawing/2014/main" id="{3E7DE00F-638B-469D-AB6B-A5C9DA9A9336}"/>
              </a:ext>
            </a:extLst>
          </p:cNvPr>
          <p:cNvSpPr>
            <a:spLocks noGrp="1"/>
          </p:cNvSpPr>
          <p:nvPr>
            <p:ph sz="half" idx="1"/>
          </p:nvPr>
        </p:nvSpPr>
        <p:spPr>
          <a:xfrm>
            <a:off x="1412243" y="3429000"/>
            <a:ext cx="3040115" cy="2084669"/>
          </a:xfrm>
        </p:spPr>
        <p:txBody>
          <a:bodyPr>
            <a:normAutofit/>
          </a:bodyPr>
          <a:lstStyle/>
          <a:p>
            <a:pPr marL="0" indent="0">
              <a:lnSpc>
                <a:spcPct val="220000"/>
              </a:lnSpc>
              <a:spcBef>
                <a:spcPts val="0"/>
              </a:spcBef>
              <a:spcAft>
                <a:spcPts val="0"/>
              </a:spcAft>
              <a:buNone/>
            </a:pPr>
            <a:r>
              <a:rPr lang="en-GB" sz="1400" i="1">
                <a:solidFill>
                  <a:srgbClr val="C00000"/>
                </a:solidFill>
                <a:hlinkClick r:id="rId2">
                  <a:extLst>
                    <a:ext uri="{A12FA001-AC4F-418D-AE19-62706E023703}">
                      <ahyp:hlinkClr xmlns:ahyp="http://schemas.microsoft.com/office/drawing/2018/hyperlinkcolor" val="tx"/>
                    </a:ext>
                  </a:extLst>
                </a:hlinkClick>
              </a:rPr>
              <a:t>www.intelligentbusiness.biz</a:t>
            </a:r>
            <a:endParaRPr lang="en-GB" sz="1400" i="1">
              <a:solidFill>
                <a:srgbClr val="C00000"/>
              </a:solidFill>
            </a:endParaRPr>
          </a:p>
          <a:p>
            <a:pPr marL="0" indent="0">
              <a:lnSpc>
                <a:spcPct val="220000"/>
              </a:lnSpc>
              <a:spcBef>
                <a:spcPts val="0"/>
              </a:spcBef>
              <a:spcAft>
                <a:spcPts val="0"/>
              </a:spcAft>
              <a:buNone/>
            </a:pPr>
            <a:r>
              <a:rPr lang="en-GB" sz="1400" i="1" u="sng">
                <a:solidFill>
                  <a:srgbClr val="C00000"/>
                </a:solidFill>
                <a:hlinkClick r:id="rId3">
                  <a:extLst>
                    <a:ext uri="{A12FA001-AC4F-418D-AE19-62706E023703}">
                      <ahyp:hlinkClr xmlns:ahyp="http://schemas.microsoft.com/office/drawing/2018/hyperlinkcolor" val="tx"/>
                    </a:ext>
                  </a:extLst>
                </a:hlinkClick>
              </a:rPr>
              <a:t>mferguson@intelligentbusiness.biz</a:t>
            </a:r>
            <a:endParaRPr lang="en-GB" sz="1400" i="1" u="sng">
              <a:solidFill>
                <a:srgbClr val="C00000"/>
              </a:solidFill>
            </a:endParaRPr>
          </a:p>
          <a:p>
            <a:pPr marL="0" indent="0">
              <a:lnSpc>
                <a:spcPct val="220000"/>
              </a:lnSpc>
              <a:spcBef>
                <a:spcPts val="0"/>
              </a:spcBef>
              <a:spcAft>
                <a:spcPts val="0"/>
              </a:spcAft>
              <a:buNone/>
            </a:pPr>
            <a:r>
              <a:rPr lang="en-GB" sz="1400"/>
              <a:t>@mikeferguson1</a:t>
            </a:r>
          </a:p>
          <a:p>
            <a:pPr marL="0" indent="0">
              <a:lnSpc>
                <a:spcPct val="220000"/>
              </a:lnSpc>
              <a:spcBef>
                <a:spcPts val="0"/>
              </a:spcBef>
              <a:spcAft>
                <a:spcPts val="0"/>
              </a:spcAft>
              <a:buNone/>
            </a:pPr>
            <a:r>
              <a:rPr lang="en-GB" sz="1400"/>
              <a:t>(+44) 1625 520700</a:t>
            </a:r>
          </a:p>
          <a:p>
            <a:pPr marL="0" indent="0">
              <a:lnSpc>
                <a:spcPct val="220000"/>
              </a:lnSpc>
              <a:spcBef>
                <a:spcPts val="0"/>
              </a:spcBef>
              <a:spcAft>
                <a:spcPts val="0"/>
              </a:spcAft>
              <a:buNone/>
            </a:pPr>
            <a:endParaRPr lang="en-GB" sz="1200"/>
          </a:p>
        </p:txBody>
      </p:sp>
      <p:sp>
        <p:nvSpPr>
          <p:cNvPr id="4" name="Content Placeholder 3">
            <a:extLst>
              <a:ext uri="{FF2B5EF4-FFF2-40B4-BE49-F238E27FC236}">
                <a16:creationId xmlns:a16="http://schemas.microsoft.com/office/drawing/2014/main" id="{BBD24593-57E8-4D17-BB55-87D17AA6B31C}"/>
              </a:ext>
            </a:extLst>
          </p:cNvPr>
          <p:cNvSpPr>
            <a:spLocks noGrp="1"/>
          </p:cNvSpPr>
          <p:nvPr>
            <p:ph sz="half" idx="2"/>
          </p:nvPr>
        </p:nvSpPr>
        <p:spPr>
          <a:xfrm>
            <a:off x="4630058" y="1120515"/>
            <a:ext cx="7428057" cy="5105400"/>
          </a:xfrm>
        </p:spPr>
        <p:txBody>
          <a:bodyPr>
            <a:noAutofit/>
          </a:bodyPr>
          <a:lstStyle/>
          <a:p>
            <a:pPr marL="0" indent="0" algn="just">
              <a:lnSpc>
                <a:spcPct val="143000"/>
              </a:lnSpc>
              <a:spcBef>
                <a:spcPts val="0"/>
              </a:spcBef>
              <a:spcAft>
                <a:spcPts val="0"/>
              </a:spcAft>
              <a:buNone/>
            </a:pPr>
            <a:r>
              <a:rPr lang="en-GB" sz="1400" kern="1200">
                <a:latin typeface="Arial" charset="0"/>
                <a:cs typeface="Arial" charset="0"/>
              </a:rPr>
              <a:t>Mike Ferguson is Managing Director of Intelligent Business Strategies Limited. As an independent IT industry analyst and consultant, he specialises in BI / analytics and data management. With over 40 years of IT experience, Mike has consulted for dozens of companies on BI/Analytics, data strategy, technology selection, enterprise architecture, and data management. Mike is also conference chairman of Big Data LDN, the largest data and analytics conference in Europe and a member of the EDM Council CDMC Executive Advisory Board.  He has spoken at events all over the world and written numerous articles. Formerly he was a principal and co-founder of Codd and Date – the inventors of the Relational Model that caused the birth of relational databases and SQL, Chief Architect at Teradata on the Teradata DBMS and European Managing Director of Database Associates. He teaches popular master classes in Data Strategy, Data </a:t>
            </a:r>
            <a:r>
              <a:rPr lang="en-GB" sz="1400" kern="1200" err="1">
                <a:latin typeface="Arial" charset="0"/>
                <a:cs typeface="Arial" charset="0"/>
              </a:rPr>
              <a:t>Catalogs</a:t>
            </a:r>
            <a:r>
              <a:rPr lang="en-GB" sz="1400" kern="1200">
                <a:latin typeface="Arial" charset="0"/>
                <a:cs typeface="Arial" charset="0"/>
              </a:rPr>
              <a:t>, Data Warehouse Modernisation, Practical Guidelines for Implementing a Data Mesh, Big Data Fundamentals, How to  Govern Data Across a Distributed Data Landscape, Machine Learning and Advanced Analytics, and Embedded Analytics, Intelligent Apps and AI Automation</a:t>
            </a:r>
          </a:p>
        </p:txBody>
      </p:sp>
      <p:pic>
        <p:nvPicPr>
          <p:cNvPr id="2050" name="Picture 2" descr="Image result for email icon">
            <a:extLst>
              <a:ext uri="{FF2B5EF4-FFF2-40B4-BE49-F238E27FC236}">
                <a16:creationId xmlns:a16="http://schemas.microsoft.com/office/drawing/2014/main" id="{6271B09D-DFD4-48BD-BEEE-423AAA405F8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3976" t="12997" r="25310" b="13030"/>
          <a:stretch/>
        </p:blipFill>
        <p:spPr bwMode="auto">
          <a:xfrm>
            <a:off x="1036613" y="4113233"/>
            <a:ext cx="375631" cy="2876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5"/>
            <a:extLst>
              <a:ext uri="{FF2B5EF4-FFF2-40B4-BE49-F238E27FC236}">
                <a16:creationId xmlns:a16="http://schemas.microsoft.com/office/drawing/2014/main" id="{3155639F-F2EC-4A97-9D5B-FAC8EE70031C}"/>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6534" y="4512625"/>
            <a:ext cx="287655" cy="360000"/>
          </a:xfrm>
          <a:prstGeom prst="rect">
            <a:avLst/>
          </a:prstGeom>
          <a:noFill/>
          <a:ln>
            <a:noFill/>
          </a:ln>
        </p:spPr>
      </p:pic>
      <p:pic>
        <p:nvPicPr>
          <p:cNvPr id="2052" name="Picture 4" descr="Image result for web icon">
            <a:extLst>
              <a:ext uri="{FF2B5EF4-FFF2-40B4-BE49-F238E27FC236}">
                <a16:creationId xmlns:a16="http://schemas.microsoft.com/office/drawing/2014/main" id="{E1B797FA-3628-4D37-AD98-A4E9628192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29696" y="361336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hone icon">
            <a:extLst>
              <a:ext uri="{FF2B5EF4-FFF2-40B4-BE49-F238E27FC236}">
                <a16:creationId xmlns:a16="http://schemas.microsoft.com/office/drawing/2014/main" id="{3CA2BB4E-C40B-4C5E-A328-8DBE2D91CFA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22450" y="491584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looking at the camera&#10;&#10;Description automatically generated">
            <a:extLst>
              <a:ext uri="{FF2B5EF4-FFF2-40B4-BE49-F238E27FC236}">
                <a16:creationId xmlns:a16="http://schemas.microsoft.com/office/drawing/2014/main" id="{AFF4B206-6C9B-40B7-B38B-D34711CDCC1A}"/>
              </a:ext>
            </a:extLst>
          </p:cNvPr>
          <p:cNvPicPr>
            <a:picLocks noChangeAspect="1"/>
          </p:cNvPicPr>
          <p:nvPr/>
        </p:nvPicPr>
        <p:blipFill rotWithShape="1">
          <a:blip r:embed="rId9" cstate="print">
            <a:grayscl/>
            <a:extLst>
              <a:ext uri="{28A0092B-C50C-407E-A947-70E740481C1C}">
                <a14:useLocalDpi xmlns:a14="http://schemas.microsoft.com/office/drawing/2010/main"/>
              </a:ext>
            </a:extLst>
          </a:blip>
          <a:srcRect/>
          <a:stretch/>
        </p:blipFill>
        <p:spPr>
          <a:xfrm>
            <a:off x="1166981" y="1174788"/>
            <a:ext cx="2504393" cy="2359652"/>
          </a:xfrm>
          <a:prstGeom prst="rect">
            <a:avLst/>
          </a:prstGeom>
        </p:spPr>
      </p:pic>
      <p:cxnSp>
        <p:nvCxnSpPr>
          <p:cNvPr id="10" name="Straight Connector 9">
            <a:extLst>
              <a:ext uri="{FF2B5EF4-FFF2-40B4-BE49-F238E27FC236}">
                <a16:creationId xmlns:a16="http://schemas.microsoft.com/office/drawing/2014/main" id="{E4E982B0-E1F8-4DA5-8269-32B09519EA2C}"/>
              </a:ext>
            </a:extLst>
          </p:cNvPr>
          <p:cNvCxnSpPr/>
          <p:nvPr/>
        </p:nvCxnSpPr>
        <p:spPr bwMode="auto">
          <a:xfrm>
            <a:off x="4572003" y="1097661"/>
            <a:ext cx="0" cy="42480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E256F97E-D51D-6E4F-AF6B-6D71BF85F9C8}"/>
              </a:ext>
            </a:extLst>
          </p:cNvPr>
          <p:cNvSpPr txBox="1"/>
          <p:nvPr/>
        </p:nvSpPr>
        <p:spPr>
          <a:xfrm>
            <a:off x="8282323" y="6339525"/>
            <a:ext cx="1962140" cy="5184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69" b="0" i="0" u="none" strike="noStrike" kern="1200" cap="none" spc="0" normalizeH="0" baseline="0" noProof="0">
                <a:ln>
                  <a:noFill/>
                </a:ln>
                <a:solidFill>
                  <a:srgbClr val="000000"/>
                </a:solidFill>
                <a:effectLst/>
                <a:uLnTx/>
                <a:uFillTx/>
                <a:latin typeface="Arial"/>
                <a:ea typeface="+mn-ea"/>
                <a:cs typeface="+mn-cs"/>
              </a:rPr>
              <a:t>Thank You!</a:t>
            </a:r>
          </a:p>
        </p:txBody>
      </p:sp>
      <p:pic>
        <p:nvPicPr>
          <p:cNvPr id="12" name="Picture 11">
            <a:extLst>
              <a:ext uri="{FF2B5EF4-FFF2-40B4-BE49-F238E27FC236}">
                <a16:creationId xmlns:a16="http://schemas.microsoft.com/office/drawing/2014/main" id="{D5DBE0EC-8920-E549-952C-E7A18FA46F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89488" y="5513669"/>
            <a:ext cx="887912" cy="887912"/>
          </a:xfrm>
          <a:prstGeom prst="rect">
            <a:avLst/>
          </a:prstGeom>
        </p:spPr>
      </p:pic>
    </p:spTree>
    <p:extLst>
      <p:ext uri="{BB962C8B-B14F-4D97-AF65-F5344CB8AC3E}">
        <p14:creationId xmlns:p14="http://schemas.microsoft.com/office/powerpoint/2010/main" val="16916219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4808-2959-2A42-9382-1CA4B72CBD9A}"/>
              </a:ext>
            </a:extLst>
          </p:cNvPr>
          <p:cNvSpPr>
            <a:spLocks noGrp="1"/>
          </p:cNvSpPr>
          <p:nvPr>
            <p:ph type="title"/>
          </p:nvPr>
        </p:nvSpPr>
        <p:spPr/>
        <p:txBody>
          <a:bodyPr/>
          <a:lstStyle/>
          <a:p>
            <a:r>
              <a:rPr lang="en-GB"/>
              <a:t>Impact Of Open Table Formats – Major Growth In Lakehouse Product Examples</a:t>
            </a:r>
          </a:p>
        </p:txBody>
      </p:sp>
      <p:graphicFrame>
        <p:nvGraphicFramePr>
          <p:cNvPr id="4" name="Table 4">
            <a:extLst>
              <a:ext uri="{FF2B5EF4-FFF2-40B4-BE49-F238E27FC236}">
                <a16:creationId xmlns:a16="http://schemas.microsoft.com/office/drawing/2014/main" id="{FB42DA36-4118-991C-FC06-A8495D288793}"/>
              </a:ext>
            </a:extLst>
          </p:cNvPr>
          <p:cNvGraphicFramePr>
            <a:graphicFrameLocks noGrp="1"/>
          </p:cNvGraphicFramePr>
          <p:nvPr>
            <p:extLst>
              <p:ext uri="{D42A27DB-BD31-4B8C-83A1-F6EECF244321}">
                <p14:modId xmlns:p14="http://schemas.microsoft.com/office/powerpoint/2010/main" val="1480133973"/>
              </p:ext>
            </p:extLst>
          </p:nvPr>
        </p:nvGraphicFramePr>
        <p:xfrm>
          <a:off x="1064707" y="970986"/>
          <a:ext cx="11068050" cy="5689600"/>
        </p:xfrm>
        <a:graphic>
          <a:graphicData uri="http://schemas.openxmlformats.org/drawingml/2006/table">
            <a:tbl>
              <a:tblPr firstRow="1" bandRow="1">
                <a:tableStyleId>{5940675A-B579-460E-94D1-54222C63F5DA}</a:tableStyleId>
              </a:tblPr>
              <a:tblGrid>
                <a:gridCol w="2901311">
                  <a:extLst>
                    <a:ext uri="{9D8B030D-6E8A-4147-A177-3AD203B41FA5}">
                      <a16:colId xmlns:a16="http://schemas.microsoft.com/office/drawing/2014/main" val="70644599"/>
                    </a:ext>
                  </a:extLst>
                </a:gridCol>
                <a:gridCol w="8166739">
                  <a:extLst>
                    <a:ext uri="{9D8B030D-6E8A-4147-A177-3AD203B41FA5}">
                      <a16:colId xmlns:a16="http://schemas.microsoft.com/office/drawing/2014/main" val="3412076106"/>
                    </a:ext>
                  </a:extLst>
                </a:gridCol>
              </a:tblGrid>
              <a:tr h="370840">
                <a:tc>
                  <a:txBody>
                    <a:bodyPr/>
                    <a:lstStyle/>
                    <a:p>
                      <a:pPr algn="ctr"/>
                      <a:r>
                        <a:rPr lang="en-GB">
                          <a:solidFill>
                            <a:schemeClr val="bg1"/>
                          </a:solidFill>
                        </a:rPr>
                        <a:t>Product Example</a:t>
                      </a:r>
                    </a:p>
                  </a:txBody>
                  <a:tcPr>
                    <a:solidFill>
                      <a:srgbClr val="C00000"/>
                    </a:solidFill>
                  </a:tcPr>
                </a:tc>
                <a:tc>
                  <a:txBody>
                    <a:bodyPr/>
                    <a:lstStyle/>
                    <a:p>
                      <a:pPr algn="ctr"/>
                      <a:r>
                        <a:rPr lang="en-GB">
                          <a:solidFill>
                            <a:schemeClr val="bg1"/>
                          </a:solidFill>
                        </a:rPr>
                        <a:t>Description</a:t>
                      </a:r>
                    </a:p>
                  </a:txBody>
                  <a:tcPr>
                    <a:solidFill>
                      <a:srgbClr val="C00000"/>
                    </a:solidFill>
                  </a:tcPr>
                </a:tc>
                <a:extLst>
                  <a:ext uri="{0D108BD9-81ED-4DB2-BD59-A6C34878D82A}">
                    <a16:rowId xmlns:a16="http://schemas.microsoft.com/office/drawing/2014/main" val="280008689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AWS Athena &amp; Lake Formation </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S3 governance tables support ACID properties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Supports Apache Iceberg open tables</a:t>
                      </a:r>
                      <a:endParaRPr lang="en-GB" sz="1800"/>
                    </a:p>
                  </a:txBody>
                  <a:tcPr>
                    <a:solidFill>
                      <a:schemeClr val="bg1"/>
                    </a:solidFill>
                  </a:tcPr>
                </a:tc>
                <a:extLst>
                  <a:ext uri="{0D108BD9-81ED-4DB2-BD59-A6C34878D82A}">
                    <a16:rowId xmlns:a16="http://schemas.microsoft.com/office/drawing/2014/main" val="147855647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Cloudera CDP</a:t>
                      </a:r>
                    </a:p>
                  </a:txBody>
                  <a:tcPr>
                    <a:solidFill>
                      <a:schemeClr val="bg1">
                        <a:lumMod val="95000"/>
                      </a:schemeClr>
                    </a:solidFill>
                  </a:tcPr>
                </a:tc>
                <a:tc>
                  <a:txBody>
                    <a:bodyPr/>
                    <a:lstStyle/>
                    <a:p>
                      <a:pPr marL="285750" indent="-285750">
                        <a:buFont typeface="Arial" panose="020B0604020202020204" pitchFamily="34" charset="0"/>
                        <a:buChar char="•"/>
                      </a:pPr>
                      <a:r>
                        <a:rPr lang="en-GB" sz="1600"/>
                        <a:t>All CDP services support Apache Iceberg open tables on ORC and Parquet files e.g., Cloudera Data Warehouse, Cloudera Data Engineering, Cloudera ML</a:t>
                      </a:r>
                      <a:endParaRPr lang="en-GB" sz="1600">
                        <a:solidFill>
                          <a:schemeClr val="tx1"/>
                        </a:solidFill>
                      </a:endParaRPr>
                    </a:p>
                  </a:txBody>
                  <a:tcPr>
                    <a:solidFill>
                      <a:schemeClr val="bg1"/>
                    </a:solidFill>
                  </a:tcPr>
                </a:tc>
                <a:extLst>
                  <a:ext uri="{0D108BD9-81ED-4DB2-BD59-A6C34878D82A}">
                    <a16:rowId xmlns:a16="http://schemas.microsoft.com/office/drawing/2014/main" val="2024197861"/>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Databricks Lakehouse Platform</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Read and write to Delta Lake open tables on Parquet files,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Delta Lake 3.0 supports Iceberg and Hudi </a:t>
                      </a:r>
                    </a:p>
                  </a:txBody>
                  <a:tcPr>
                    <a:solidFill>
                      <a:schemeClr val="bg1"/>
                    </a:solidFill>
                  </a:tcPr>
                </a:tc>
                <a:extLst>
                  <a:ext uri="{0D108BD9-81ED-4DB2-BD59-A6C34878D82A}">
                    <a16:rowId xmlns:a16="http://schemas.microsoft.com/office/drawing/2014/main" val="356675144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Dremio SQL Lakehouse</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Dremio Sonar accessing Apache Iceberg tables on AWS S3 via Dremio Arctic catalog </a:t>
                      </a:r>
                    </a:p>
                  </a:txBody>
                  <a:tcPr>
                    <a:solidFill>
                      <a:schemeClr val="bg1"/>
                    </a:solidFill>
                  </a:tcPr>
                </a:tc>
                <a:extLst>
                  <a:ext uri="{0D108BD9-81ED-4DB2-BD59-A6C34878D82A}">
                    <a16:rowId xmlns:a16="http://schemas.microsoft.com/office/drawing/2014/main" val="364286986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Google BigLake </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Supports Apache Iceberg tables and integrates with BigQuery, VertexAI, Spark, Hive, Trino and Presto</a:t>
                      </a:r>
                    </a:p>
                  </a:txBody>
                  <a:tcPr>
                    <a:solidFill>
                      <a:schemeClr val="bg1"/>
                    </a:solidFill>
                  </a:tcPr>
                </a:tc>
                <a:extLst>
                  <a:ext uri="{0D108BD9-81ED-4DB2-BD59-A6C34878D82A}">
                    <a16:rowId xmlns:a16="http://schemas.microsoft.com/office/drawing/2014/main" val="3266210922"/>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t>IBM watsonx.data Data Lakehouse</a:t>
                      </a:r>
                    </a:p>
                  </a:txBody>
                  <a:tcPr>
                    <a:solidFill>
                      <a:schemeClr val="bg1">
                        <a:lumMod val="95000"/>
                      </a:schemeClr>
                    </a:solidFill>
                  </a:tcPr>
                </a:tc>
                <a:tc>
                  <a:txBody>
                    <a:bodyPr/>
                    <a:lstStyle/>
                    <a:p>
                      <a:pPr marL="285750" lvl="0" indent="-285750">
                        <a:buFont typeface="Arial" panose="020B0604020202020204" pitchFamily="34" charset="0"/>
                        <a:buChar char="•"/>
                      </a:pPr>
                      <a:r>
                        <a:rPr lang="en-GB" sz="1600"/>
                        <a:t>Based on Apache Iceberg open table format</a:t>
                      </a:r>
                    </a:p>
                    <a:p>
                      <a:pPr marL="285750" lvl="0" indent="-285750">
                        <a:buFont typeface="Arial" panose="020B0604020202020204" pitchFamily="34" charset="0"/>
                        <a:buChar char="•"/>
                      </a:pPr>
                      <a:r>
                        <a:rPr lang="en-GB" sz="1600"/>
                        <a:t>Hybrid cloud deployment - runs on IBM Cloud, AWS or self-managed on-premises</a:t>
                      </a:r>
                    </a:p>
                    <a:p>
                      <a:pPr marL="285750" lvl="0" indent="-285750">
                        <a:buFont typeface="Arial" panose="020B0604020202020204" pitchFamily="34" charset="0"/>
                        <a:buChar char="•"/>
                      </a:pPr>
                      <a:r>
                        <a:rPr lang="en-GB" sz="1600"/>
                        <a:t>Supports multiple engines – Db2 Warehouse, Netezza, Spark &amp; Presto query engines</a:t>
                      </a:r>
                    </a:p>
                    <a:p>
                      <a:pPr marL="285750" lvl="0" indent="-285750">
                        <a:buFont typeface="Arial" panose="020B0604020202020204" pitchFamily="34" charset="0"/>
                        <a:buChar char="•"/>
                      </a:pPr>
                      <a:r>
                        <a:rPr lang="en-GB" sz="1600"/>
                        <a:t>Supports access to Db2 and Netezza data for lakehouse analytics</a:t>
                      </a:r>
                    </a:p>
                  </a:txBody>
                  <a:tcPr>
                    <a:solidFill>
                      <a:schemeClr val="bg1"/>
                    </a:solidFill>
                  </a:tcPr>
                </a:tc>
                <a:extLst>
                  <a:ext uri="{0D108BD9-81ED-4DB2-BD59-A6C34878D82A}">
                    <a16:rowId xmlns:a16="http://schemas.microsoft.com/office/drawing/2014/main" val="205910053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b="0" i="0" u="none" strike="noStrike">
                          <a:solidFill>
                            <a:srgbClr val="333333"/>
                          </a:solidFill>
                          <a:effectLst/>
                          <a:latin typeface="+mn-lt"/>
                        </a:rPr>
                        <a:t>Hewlett Packard Enterprise (HPE) Ezmeral Data Fabric and Unified Analytics</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Supports Apache Iceberg and Delta Lake open table formats</a:t>
                      </a:r>
                    </a:p>
                  </a:txBody>
                  <a:tcPr>
                    <a:solidFill>
                      <a:schemeClr val="bg1"/>
                    </a:solidFill>
                  </a:tcPr>
                </a:tc>
                <a:extLst>
                  <a:ext uri="{0D108BD9-81ED-4DB2-BD59-A6C34878D82A}">
                    <a16:rowId xmlns:a16="http://schemas.microsoft.com/office/drawing/2014/main" val="1046003877"/>
                  </a:ext>
                </a:extLst>
              </a:tr>
              <a:tr h="370840">
                <a:tc>
                  <a:txBody>
                    <a:bodyPr/>
                    <a:lstStyle/>
                    <a:p>
                      <a:r>
                        <a:rPr lang="en-GB" sz="1600">
                          <a:solidFill>
                            <a:schemeClr val="tx1"/>
                          </a:solidFill>
                        </a:rPr>
                        <a:t>Microsoft OneLake</a:t>
                      </a: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Supports Delta Lake open table format</a:t>
                      </a:r>
                    </a:p>
                  </a:txBody>
                  <a:tcPr>
                    <a:solidFill>
                      <a:schemeClr val="bg1"/>
                    </a:solidFill>
                  </a:tcPr>
                </a:tc>
                <a:extLst>
                  <a:ext uri="{0D108BD9-81ED-4DB2-BD59-A6C34878D82A}">
                    <a16:rowId xmlns:a16="http://schemas.microsoft.com/office/drawing/2014/main" val="1627032436"/>
                  </a:ext>
                </a:extLst>
              </a:tr>
              <a:tr h="370840">
                <a:tc>
                  <a:txBody>
                    <a:bodyPr/>
                    <a:lstStyle/>
                    <a:p>
                      <a:r>
                        <a:rPr lang="en-GB" sz="1600"/>
                        <a:t>Teradata VantageCloud Lake</a:t>
                      </a:r>
                      <a:endParaRPr lang="en-GB" sz="1600">
                        <a:solidFill>
                          <a:schemeClr val="tx1"/>
                        </a:solidFill>
                      </a:endParaRPr>
                    </a:p>
                  </a:txBody>
                  <a:tcPr>
                    <a:solidFill>
                      <a:schemeClr val="bg1">
                        <a:lumMod val="95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t>Supports Teradata’s own and Delta Lake open table formats</a:t>
                      </a:r>
                    </a:p>
                  </a:txBody>
                  <a:tcPr>
                    <a:solidFill>
                      <a:schemeClr val="bg1"/>
                    </a:solidFill>
                  </a:tcPr>
                </a:tc>
                <a:extLst>
                  <a:ext uri="{0D108BD9-81ED-4DB2-BD59-A6C34878D82A}">
                    <a16:rowId xmlns:a16="http://schemas.microsoft.com/office/drawing/2014/main" val="3394354200"/>
                  </a:ext>
                </a:extLst>
              </a:tr>
            </a:tbl>
          </a:graphicData>
        </a:graphic>
      </p:graphicFrame>
    </p:spTree>
    <p:extLst>
      <p:ext uri="{BB962C8B-B14F-4D97-AF65-F5344CB8AC3E}">
        <p14:creationId xmlns:p14="http://schemas.microsoft.com/office/powerpoint/2010/main" val="227354850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B765B-C5FA-553E-02E3-BA59FBC2890F}"/>
              </a:ext>
            </a:extLst>
          </p:cNvPr>
          <p:cNvSpPr>
            <a:spLocks noGrp="1"/>
          </p:cNvSpPr>
          <p:nvPr>
            <p:ph type="title"/>
          </p:nvPr>
        </p:nvSpPr>
        <p:spPr/>
        <p:txBody>
          <a:bodyPr/>
          <a:lstStyle/>
          <a:p>
            <a:r>
              <a:rPr lang="en-GB"/>
              <a:t>Snowflake Table Types For Analytical Workloads</a:t>
            </a:r>
          </a:p>
        </p:txBody>
      </p:sp>
      <p:pic>
        <p:nvPicPr>
          <p:cNvPr id="7" name="Picture 6">
            <a:extLst>
              <a:ext uri="{FF2B5EF4-FFF2-40B4-BE49-F238E27FC236}">
                <a16:creationId xmlns:a16="http://schemas.microsoft.com/office/drawing/2014/main" id="{977A341A-DB67-D22D-D8BC-4CFED095150D}"/>
              </a:ext>
            </a:extLst>
          </p:cNvPr>
          <p:cNvPicPr>
            <a:picLocks noChangeAspect="1"/>
          </p:cNvPicPr>
          <p:nvPr/>
        </p:nvPicPr>
        <p:blipFill>
          <a:blip r:embed="rId2"/>
          <a:stretch>
            <a:fillRect/>
          </a:stretch>
        </p:blipFill>
        <p:spPr>
          <a:xfrm>
            <a:off x="1059861" y="2004294"/>
            <a:ext cx="8273116" cy="3860787"/>
          </a:xfrm>
          <a:prstGeom prst="rect">
            <a:avLst/>
          </a:prstGeom>
        </p:spPr>
      </p:pic>
      <p:sp>
        <p:nvSpPr>
          <p:cNvPr id="9" name="TextBox 8">
            <a:extLst>
              <a:ext uri="{FF2B5EF4-FFF2-40B4-BE49-F238E27FC236}">
                <a16:creationId xmlns:a16="http://schemas.microsoft.com/office/drawing/2014/main" id="{ABF15F03-7B5E-94DA-F2AA-F272598695DF}"/>
              </a:ext>
            </a:extLst>
          </p:cNvPr>
          <p:cNvSpPr txBox="1"/>
          <p:nvPr/>
        </p:nvSpPr>
        <p:spPr>
          <a:xfrm>
            <a:off x="1112715" y="5865081"/>
            <a:ext cx="7560346" cy="246221"/>
          </a:xfrm>
          <a:prstGeom prst="rect">
            <a:avLst/>
          </a:prstGeom>
          <a:noFill/>
        </p:spPr>
        <p:txBody>
          <a:bodyPr wrap="square">
            <a:spAutoFit/>
          </a:bodyPr>
          <a:lstStyle/>
          <a:p>
            <a:r>
              <a:rPr lang="en-GB" sz="1000"/>
              <a:t>Image source: https://</a:t>
            </a:r>
            <a:r>
              <a:rPr lang="en-GB" sz="1000" err="1"/>
              <a:t>www.snowflake.com</a:t>
            </a:r>
            <a:r>
              <a:rPr lang="en-GB" sz="1000"/>
              <a:t>/blog/iceberg-tables-powering-open-standards-with-snowflake-innovations/</a:t>
            </a:r>
          </a:p>
        </p:txBody>
      </p:sp>
      <p:sp>
        <p:nvSpPr>
          <p:cNvPr id="11" name="TextBox 10">
            <a:extLst>
              <a:ext uri="{FF2B5EF4-FFF2-40B4-BE49-F238E27FC236}">
                <a16:creationId xmlns:a16="http://schemas.microsoft.com/office/drawing/2014/main" id="{F58F9B27-80FA-3B6F-0442-2F3D42184B81}"/>
              </a:ext>
            </a:extLst>
          </p:cNvPr>
          <p:cNvSpPr txBox="1"/>
          <p:nvPr/>
        </p:nvSpPr>
        <p:spPr>
          <a:xfrm>
            <a:off x="1805260" y="965711"/>
            <a:ext cx="9479280" cy="338554"/>
          </a:xfrm>
          <a:prstGeom prst="rect">
            <a:avLst/>
          </a:prstGeom>
          <a:noFill/>
        </p:spPr>
        <p:txBody>
          <a:bodyPr wrap="square">
            <a:spAutoFit/>
          </a:bodyPr>
          <a:lstStyle/>
          <a:p>
            <a:r>
              <a:rPr lang="en-GB" sz="1600" b="0" i="0" u="none" strike="noStrike">
                <a:solidFill>
                  <a:srgbClr val="000000"/>
                </a:solidFill>
                <a:effectLst/>
                <a:latin typeface="Lato-Regular"/>
              </a:rPr>
              <a:t>Iceberg Tables use open table and file formats and store data in customer-supplied storage</a:t>
            </a:r>
            <a:endParaRPr lang="en-GB" sz="1600"/>
          </a:p>
        </p:txBody>
      </p:sp>
      <p:sp>
        <p:nvSpPr>
          <p:cNvPr id="12" name="TextBox 11">
            <a:extLst>
              <a:ext uri="{FF2B5EF4-FFF2-40B4-BE49-F238E27FC236}">
                <a16:creationId xmlns:a16="http://schemas.microsoft.com/office/drawing/2014/main" id="{9CD4965E-B778-38DB-70A2-7CDEF757B562}"/>
              </a:ext>
            </a:extLst>
          </p:cNvPr>
          <p:cNvSpPr txBox="1"/>
          <p:nvPr/>
        </p:nvSpPr>
        <p:spPr>
          <a:xfrm>
            <a:off x="6473953" y="1311797"/>
            <a:ext cx="5718048" cy="1384995"/>
          </a:xfrm>
          <a:prstGeom prst="rect">
            <a:avLst/>
          </a:prstGeom>
          <a:noFill/>
        </p:spPr>
        <p:txBody>
          <a:bodyPr wrap="square" rtlCol="0">
            <a:spAutoFit/>
          </a:bodyPr>
          <a:lstStyle/>
          <a:p>
            <a:r>
              <a:rPr lang="en-GB" sz="1400">
                <a:solidFill>
                  <a:schemeClr val="tx1"/>
                </a:solidFill>
              </a:rPr>
              <a:t>Differences between Iceberg and Snowflake proprietary table formats: </a:t>
            </a:r>
          </a:p>
          <a:p>
            <a:pPr marL="285750" indent="-285750">
              <a:buFont typeface="Arial" panose="020B0604020202020204" pitchFamily="34" charset="0"/>
              <a:buChar char="•"/>
            </a:pPr>
            <a:r>
              <a:rPr lang="en-GB" sz="1400">
                <a:solidFill>
                  <a:schemeClr val="tx1"/>
                </a:solidFill>
              </a:rPr>
              <a:t>Iceberg users have to manage their own cloud storage</a:t>
            </a:r>
          </a:p>
          <a:p>
            <a:pPr marL="285750" indent="-285750">
              <a:buFont typeface="Arial" panose="020B0604020202020204" pitchFamily="34" charset="0"/>
              <a:buChar char="•"/>
            </a:pPr>
            <a:r>
              <a:rPr lang="en-GB" sz="1400"/>
              <a:t>Iceberg metadata is held separately from Snowflake tables</a:t>
            </a:r>
            <a:endParaRPr lang="en-GB" sz="1400">
              <a:solidFill>
                <a:schemeClr val="tx1"/>
              </a:solidFill>
            </a:endParaRPr>
          </a:p>
          <a:p>
            <a:pPr marL="285750" indent="-285750">
              <a:buFont typeface="Arial" panose="020B0604020202020204" pitchFamily="34" charset="0"/>
              <a:buChar char="•"/>
            </a:pPr>
            <a:r>
              <a:rPr lang="en-GB" sz="1400"/>
              <a:t>Snowflake materialised views cannot access Iceberg tables</a:t>
            </a:r>
          </a:p>
          <a:p>
            <a:pPr marL="285750" indent="-285750">
              <a:buFont typeface="Arial" panose="020B0604020202020204" pitchFamily="34" charset="0"/>
              <a:buChar char="•"/>
            </a:pPr>
            <a:r>
              <a:rPr lang="en-GB" sz="1400"/>
              <a:t>Snowflake u</a:t>
            </a:r>
            <a:r>
              <a:rPr lang="en-GB" sz="1400">
                <a:solidFill>
                  <a:schemeClr val="tx1"/>
                </a:solidFill>
              </a:rPr>
              <a:t>pdates to Iceberg tables can’t be seen by other engines until metadata is synchronised (done via a command)</a:t>
            </a:r>
          </a:p>
        </p:txBody>
      </p:sp>
    </p:spTree>
    <p:extLst>
      <p:ext uri="{BB962C8B-B14F-4D97-AF65-F5344CB8AC3E}">
        <p14:creationId xmlns:p14="http://schemas.microsoft.com/office/powerpoint/2010/main" val="37068273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B05DA-9F82-F447-A618-BEF30954F932}"/>
              </a:ext>
            </a:extLst>
          </p:cNvPr>
          <p:cNvSpPr>
            <a:spLocks noGrp="1"/>
          </p:cNvSpPr>
          <p:nvPr>
            <p:ph type="title"/>
          </p:nvPr>
        </p:nvSpPr>
        <p:spPr bwMode="gray"/>
        <p:txBody>
          <a:bodyPr/>
          <a:lstStyle/>
          <a:p>
            <a:r>
              <a:rPr lang="en-US"/>
              <a:t> </a:t>
            </a:r>
          </a:p>
        </p:txBody>
      </p:sp>
      <p:pic>
        <p:nvPicPr>
          <p:cNvPr id="7" name="Picture 6">
            <a:extLst>
              <a:ext uri="{FF2B5EF4-FFF2-40B4-BE49-F238E27FC236}">
                <a16:creationId xmlns:a16="http://schemas.microsoft.com/office/drawing/2014/main" id="{BB24C4E1-A5F2-EB44-BC0A-99BBAB606C7B}"/>
              </a:ext>
            </a:extLst>
          </p:cNvPr>
          <p:cNvPicPr>
            <a:picLocks noChangeAspect="1"/>
          </p:cNvPicPr>
          <p:nvPr/>
        </p:nvPicPr>
        <p:blipFill>
          <a:blip r:embed="rId3"/>
          <a:stretch>
            <a:fillRect/>
          </a:stretch>
        </p:blipFill>
        <p:spPr bwMode="gray">
          <a:xfrm>
            <a:off x="1564354" y="936676"/>
            <a:ext cx="9654091" cy="5891257"/>
          </a:xfrm>
          <a:prstGeom prst="rect">
            <a:avLst/>
          </a:prstGeom>
          <a:ln w="28575">
            <a:solidFill>
              <a:schemeClr val="tx1"/>
            </a:solidFill>
          </a:ln>
        </p:spPr>
      </p:pic>
      <p:sp>
        <p:nvSpPr>
          <p:cNvPr id="8" name="TextBox 7">
            <a:extLst>
              <a:ext uri="{FF2B5EF4-FFF2-40B4-BE49-F238E27FC236}">
                <a16:creationId xmlns:a16="http://schemas.microsoft.com/office/drawing/2014/main" id="{4A077DDE-9C9C-A24F-864F-4547C826F9BB}"/>
              </a:ext>
            </a:extLst>
          </p:cNvPr>
          <p:cNvSpPr txBox="1"/>
          <p:nvPr/>
        </p:nvSpPr>
        <p:spPr bwMode="white">
          <a:xfrm>
            <a:off x="8423256" y="972128"/>
            <a:ext cx="3058231" cy="20621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Data and AI Driven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Enterprise</a:t>
            </a:r>
          </a:p>
        </p:txBody>
      </p:sp>
      <p:sp>
        <p:nvSpPr>
          <p:cNvPr id="9" name="TextBox 8">
            <a:extLst>
              <a:ext uri="{FF2B5EF4-FFF2-40B4-BE49-F238E27FC236}">
                <a16:creationId xmlns:a16="http://schemas.microsoft.com/office/drawing/2014/main" id="{048D2C7C-E7F5-F640-A0D2-3889D17C117B}"/>
              </a:ext>
            </a:extLst>
          </p:cNvPr>
          <p:cNvSpPr txBox="1"/>
          <p:nvPr/>
        </p:nvSpPr>
        <p:spPr bwMode="white">
          <a:xfrm rot="19980589">
            <a:off x="1494917" y="1417406"/>
            <a:ext cx="276761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Disruption</a:t>
            </a:r>
          </a:p>
        </p:txBody>
      </p:sp>
      <p:sp>
        <p:nvSpPr>
          <p:cNvPr id="10" name="TextBox 9">
            <a:extLst>
              <a:ext uri="{FF2B5EF4-FFF2-40B4-BE49-F238E27FC236}">
                <a16:creationId xmlns:a16="http://schemas.microsoft.com/office/drawing/2014/main" id="{D2827F6D-76F1-C64F-8CAE-D33DE6CAAC23}"/>
              </a:ext>
            </a:extLst>
          </p:cNvPr>
          <p:cNvSpPr txBox="1"/>
          <p:nvPr/>
        </p:nvSpPr>
        <p:spPr bwMode="white">
          <a:xfrm rot="1867789">
            <a:off x="1404773" y="4425174"/>
            <a:ext cx="265053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Speed &amp; Agility</a:t>
            </a:r>
          </a:p>
        </p:txBody>
      </p:sp>
      <p:sp>
        <p:nvSpPr>
          <p:cNvPr id="11" name="TextBox 10">
            <a:extLst>
              <a:ext uri="{FF2B5EF4-FFF2-40B4-BE49-F238E27FC236}">
                <a16:creationId xmlns:a16="http://schemas.microsoft.com/office/drawing/2014/main" id="{2165BE6E-D347-4E49-BAD6-D6A9DD5B69F0}"/>
              </a:ext>
            </a:extLst>
          </p:cNvPr>
          <p:cNvSpPr txBox="1"/>
          <p:nvPr/>
        </p:nvSpPr>
        <p:spPr bwMode="white">
          <a:xfrm rot="19909684">
            <a:off x="6248915" y="4211550"/>
            <a:ext cx="328749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Competitive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Advantage</a:t>
            </a:r>
          </a:p>
        </p:txBody>
      </p:sp>
      <p:sp>
        <p:nvSpPr>
          <p:cNvPr id="13" name="TextBox 12">
            <a:extLst>
              <a:ext uri="{FF2B5EF4-FFF2-40B4-BE49-F238E27FC236}">
                <a16:creationId xmlns:a16="http://schemas.microsoft.com/office/drawing/2014/main" id="{CEA2F3C4-BA26-DA45-9168-36B44D325EE0}"/>
              </a:ext>
            </a:extLst>
          </p:cNvPr>
          <p:cNvSpPr txBox="1"/>
          <p:nvPr/>
        </p:nvSpPr>
        <p:spPr bwMode="gray">
          <a:xfrm>
            <a:off x="4002101" y="2224467"/>
            <a:ext cx="2946828" cy="1569660"/>
          </a:xfrm>
          <a:prstGeom prst="rect">
            <a:avLst/>
          </a:prstGeom>
          <a:solidFill>
            <a:srgbClr val="FF7C00"/>
          </a:solidFill>
          <a:ln w="28575">
            <a:solidFill>
              <a:srgbClr val="FF7C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mn-ea"/>
                <a:cs typeface="+mn-cs"/>
              </a:rPr>
              <a:t>&amp; AI</a:t>
            </a:r>
          </a:p>
        </p:txBody>
      </p:sp>
      <p:pic>
        <p:nvPicPr>
          <p:cNvPr id="15" name="Picture 14">
            <a:extLst>
              <a:ext uri="{FF2B5EF4-FFF2-40B4-BE49-F238E27FC236}">
                <a16:creationId xmlns:a16="http://schemas.microsoft.com/office/drawing/2014/main" id="{960A0EAB-7BF1-0540-B23F-3FFD67324431}"/>
              </a:ext>
            </a:extLst>
          </p:cNvPr>
          <p:cNvPicPr>
            <a:picLocks noChangeAspect="1"/>
          </p:cNvPicPr>
          <p:nvPr/>
        </p:nvPicPr>
        <p:blipFill>
          <a:blip r:embed="rId4"/>
          <a:stretch>
            <a:fillRect/>
          </a:stretch>
        </p:blipFill>
        <p:spPr bwMode="gray">
          <a:xfrm>
            <a:off x="9583876" y="4265434"/>
            <a:ext cx="1197146" cy="1206170"/>
          </a:xfrm>
          <a:prstGeom prst="rect">
            <a:avLst/>
          </a:prstGeom>
        </p:spPr>
      </p:pic>
      <p:sp>
        <p:nvSpPr>
          <p:cNvPr id="14" name="TextBox 13">
            <a:extLst>
              <a:ext uri="{FF2B5EF4-FFF2-40B4-BE49-F238E27FC236}">
                <a16:creationId xmlns:a16="http://schemas.microsoft.com/office/drawing/2014/main" id="{546A17C7-B368-3F4C-A298-2E124FD4C639}"/>
              </a:ext>
            </a:extLst>
          </p:cNvPr>
          <p:cNvSpPr txBox="1"/>
          <p:nvPr/>
        </p:nvSpPr>
        <p:spPr bwMode="white">
          <a:xfrm rot="829836">
            <a:off x="5323551" y="1364493"/>
            <a:ext cx="394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7C00"/>
                </a:solidFill>
                <a:effectLst/>
                <a:uLnTx/>
                <a:uFillTx/>
                <a:latin typeface="Arial" charset="0"/>
                <a:ea typeface="+mn-ea"/>
                <a:cs typeface="+mn-cs"/>
              </a:rPr>
              <a:t>Transformation</a:t>
            </a:r>
          </a:p>
        </p:txBody>
      </p:sp>
      <p:grpSp>
        <p:nvGrpSpPr>
          <p:cNvPr id="3" name="Group 2">
            <a:extLst>
              <a:ext uri="{FF2B5EF4-FFF2-40B4-BE49-F238E27FC236}">
                <a16:creationId xmlns:a16="http://schemas.microsoft.com/office/drawing/2014/main" id="{01C38D42-1D57-9A42-A336-A44CC387D535}"/>
              </a:ext>
            </a:extLst>
          </p:cNvPr>
          <p:cNvGrpSpPr/>
          <p:nvPr/>
        </p:nvGrpSpPr>
        <p:grpSpPr>
          <a:xfrm>
            <a:off x="1564354" y="6289010"/>
            <a:ext cx="9654091" cy="564633"/>
            <a:chOff x="1152128" y="6165304"/>
            <a:chExt cx="11064552" cy="556410"/>
          </a:xfrm>
        </p:grpSpPr>
        <p:sp>
          <p:nvSpPr>
            <p:cNvPr id="16" name="Rectangle 15">
              <a:extLst>
                <a:ext uri="{FF2B5EF4-FFF2-40B4-BE49-F238E27FC236}">
                  <a16:creationId xmlns:a16="http://schemas.microsoft.com/office/drawing/2014/main" id="{9674F31A-7180-BB42-9361-D08E75ECBF18}"/>
                </a:ext>
              </a:extLst>
            </p:cNvPr>
            <p:cNvSpPr/>
            <p:nvPr/>
          </p:nvSpPr>
          <p:spPr bwMode="gray">
            <a:xfrm>
              <a:off x="1152128" y="6165304"/>
              <a:ext cx="11064552" cy="556410"/>
            </a:xfrm>
            <a:prstGeom prst="rect">
              <a:avLst/>
            </a:prstGeom>
            <a:solidFill>
              <a:srgbClr val="FF7C00"/>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High Quality &amp; Governed Data Foundation</a:t>
              </a:r>
            </a:p>
          </p:txBody>
        </p:sp>
        <p:sp>
          <p:nvSpPr>
            <p:cNvPr id="2" name="Can 1">
              <a:extLst>
                <a:ext uri="{FF2B5EF4-FFF2-40B4-BE49-F238E27FC236}">
                  <a16:creationId xmlns:a16="http://schemas.microsoft.com/office/drawing/2014/main" id="{C4BC2BE6-E48C-764F-8E20-80C88C45C9E1}"/>
                </a:ext>
              </a:extLst>
            </p:cNvPr>
            <p:cNvSpPr/>
            <p:nvPr/>
          </p:nvSpPr>
          <p:spPr bwMode="gray">
            <a:xfrm>
              <a:off x="1589314" y="6214749"/>
              <a:ext cx="827315" cy="395700"/>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7" name="Can 16">
              <a:extLst>
                <a:ext uri="{FF2B5EF4-FFF2-40B4-BE49-F238E27FC236}">
                  <a16:creationId xmlns:a16="http://schemas.microsoft.com/office/drawing/2014/main" id="{E126F672-140E-C24C-AD66-12BB68B73AEE}"/>
                </a:ext>
              </a:extLst>
            </p:cNvPr>
            <p:cNvSpPr/>
            <p:nvPr/>
          </p:nvSpPr>
          <p:spPr bwMode="gray">
            <a:xfrm>
              <a:off x="2738133" y="6214749"/>
              <a:ext cx="827315" cy="395700"/>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1" name="Can 20">
              <a:extLst>
                <a:ext uri="{FF2B5EF4-FFF2-40B4-BE49-F238E27FC236}">
                  <a16:creationId xmlns:a16="http://schemas.microsoft.com/office/drawing/2014/main" id="{0075B33D-6021-154D-950D-9C52CD3115AF}"/>
                </a:ext>
              </a:extLst>
            </p:cNvPr>
            <p:cNvSpPr/>
            <p:nvPr/>
          </p:nvSpPr>
          <p:spPr bwMode="gray">
            <a:xfrm>
              <a:off x="9938141" y="6214749"/>
              <a:ext cx="827315" cy="395700"/>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2" name="Can 21">
              <a:extLst>
                <a:ext uri="{FF2B5EF4-FFF2-40B4-BE49-F238E27FC236}">
                  <a16:creationId xmlns:a16="http://schemas.microsoft.com/office/drawing/2014/main" id="{EC1568CC-F26A-4848-A3FB-BE34F8EBD7D8}"/>
                </a:ext>
              </a:extLst>
            </p:cNvPr>
            <p:cNvSpPr/>
            <p:nvPr/>
          </p:nvSpPr>
          <p:spPr bwMode="gray">
            <a:xfrm>
              <a:off x="11029325" y="6214749"/>
              <a:ext cx="827315" cy="395700"/>
            </a:xfrm>
            <a:prstGeom prst="can">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5" name="Title 1">
            <a:extLst>
              <a:ext uri="{FF2B5EF4-FFF2-40B4-BE49-F238E27FC236}">
                <a16:creationId xmlns:a16="http://schemas.microsoft.com/office/drawing/2014/main" id="{43073578-2477-F7D4-9F30-792EC3CA8F9F}"/>
              </a:ext>
            </a:extLst>
          </p:cNvPr>
          <p:cNvSpPr txBox="1">
            <a:spLocks/>
          </p:cNvSpPr>
          <p:nvPr/>
        </p:nvSpPr>
        <p:spPr bwMode="gray">
          <a:xfrm>
            <a:off x="1112715" y="30067"/>
            <a:ext cx="11052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00">
                <a:solidFill>
                  <a:schemeClr val="tx1">
                    <a:lumMod val="65000"/>
                    <a:lumOff val="35000"/>
                  </a:schemeClr>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GB" kern="0"/>
              <a:t>Executive Expectations Of Data And AI Are Huge But Maximum Return On Investment Will Not Happen Unless There Is A Solid Foundation Of High-Quality, Reusable Data</a:t>
            </a:r>
          </a:p>
        </p:txBody>
      </p:sp>
    </p:spTree>
    <p:custDataLst>
      <p:tags r:id="rId1"/>
    </p:custDataLst>
    <p:extLst>
      <p:ext uri="{BB962C8B-B14F-4D97-AF65-F5344CB8AC3E}">
        <p14:creationId xmlns:p14="http://schemas.microsoft.com/office/powerpoint/2010/main" val="30334318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2" name="Group 741">
            <a:extLst>
              <a:ext uri="{FF2B5EF4-FFF2-40B4-BE49-F238E27FC236}">
                <a16:creationId xmlns:a16="http://schemas.microsoft.com/office/drawing/2014/main" id="{76FC2532-615C-B3E9-6642-1893FB376917}"/>
              </a:ext>
            </a:extLst>
          </p:cNvPr>
          <p:cNvGrpSpPr/>
          <p:nvPr/>
        </p:nvGrpSpPr>
        <p:grpSpPr>
          <a:xfrm>
            <a:off x="4006062" y="4881655"/>
            <a:ext cx="2941194" cy="976418"/>
            <a:chOff x="4604069" y="5300822"/>
            <a:chExt cx="3557329" cy="976418"/>
          </a:xfrm>
        </p:grpSpPr>
        <p:sp>
          <p:nvSpPr>
            <p:cNvPr id="738" name="AutoShape 4">
              <a:extLst>
                <a:ext uri="{FF2B5EF4-FFF2-40B4-BE49-F238E27FC236}">
                  <a16:creationId xmlns:a16="http://schemas.microsoft.com/office/drawing/2014/main" id="{82867B2C-D576-A0C0-B057-93420A6BA4D0}"/>
                </a:ext>
              </a:extLst>
            </p:cNvPr>
            <p:cNvSpPr>
              <a:spLocks noChangeArrowheads="1"/>
            </p:cNvSpPr>
            <p:nvPr/>
          </p:nvSpPr>
          <p:spPr bwMode="auto">
            <a:xfrm>
              <a:off x="4861672" y="5300822"/>
              <a:ext cx="3299726" cy="976418"/>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421" name="TextBox 420">
              <a:extLst>
                <a:ext uri="{FF2B5EF4-FFF2-40B4-BE49-F238E27FC236}">
                  <a16:creationId xmlns:a16="http://schemas.microsoft.com/office/drawing/2014/main" id="{9B2B2365-EB54-4245-3A8B-C6AE56024AE8}"/>
                </a:ext>
              </a:extLst>
            </p:cNvPr>
            <p:cNvSpPr txBox="1"/>
            <p:nvPr/>
          </p:nvSpPr>
          <p:spPr>
            <a:xfrm>
              <a:off x="4604069" y="5676604"/>
              <a:ext cx="3440759" cy="338554"/>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pic>
          <p:nvPicPr>
            <p:cNvPr id="735" name="Picture 734">
              <a:extLst>
                <a:ext uri="{FF2B5EF4-FFF2-40B4-BE49-F238E27FC236}">
                  <a16:creationId xmlns:a16="http://schemas.microsoft.com/office/drawing/2014/main" id="{C79E1810-5B0E-87FA-B3B7-D658916450F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flipH="1">
              <a:off x="7788677" y="5660275"/>
              <a:ext cx="302337" cy="454212"/>
            </a:xfrm>
            <a:prstGeom prst="rect">
              <a:avLst/>
            </a:prstGeom>
          </p:spPr>
        </p:pic>
      </p:grpSp>
      <p:sp>
        <p:nvSpPr>
          <p:cNvPr id="2" name="Title 1">
            <a:extLst>
              <a:ext uri="{FF2B5EF4-FFF2-40B4-BE49-F238E27FC236}">
                <a16:creationId xmlns:a16="http://schemas.microsoft.com/office/drawing/2014/main" id="{E10334CC-7ECE-03C9-61CA-55C6C6FC0EF5}"/>
              </a:ext>
            </a:extLst>
          </p:cNvPr>
          <p:cNvSpPr>
            <a:spLocks noGrp="1"/>
          </p:cNvSpPr>
          <p:nvPr>
            <p:ph type="title"/>
          </p:nvPr>
        </p:nvSpPr>
        <p:spPr/>
        <p:txBody>
          <a:bodyPr/>
          <a:lstStyle/>
          <a:p>
            <a:r>
              <a:rPr lang="en-GB"/>
              <a:t>Many Companies Do Not Have A Data Foundation </a:t>
            </a:r>
            <a:br>
              <a:rPr lang="en-GB"/>
            </a:br>
            <a:r>
              <a:rPr lang="en-GB"/>
              <a:t>– They Have Multiple Siloed Analytical Systems With Data Redundancy</a:t>
            </a:r>
          </a:p>
        </p:txBody>
      </p:sp>
      <p:grpSp>
        <p:nvGrpSpPr>
          <p:cNvPr id="7" name="Group 6">
            <a:extLst>
              <a:ext uri="{FF2B5EF4-FFF2-40B4-BE49-F238E27FC236}">
                <a16:creationId xmlns:a16="http://schemas.microsoft.com/office/drawing/2014/main" id="{D4AC7458-30ED-5494-E69A-9757E705A7F0}"/>
              </a:ext>
            </a:extLst>
          </p:cNvPr>
          <p:cNvGrpSpPr/>
          <p:nvPr/>
        </p:nvGrpSpPr>
        <p:grpSpPr>
          <a:xfrm>
            <a:off x="2262868" y="4901447"/>
            <a:ext cx="1381953" cy="1132943"/>
            <a:chOff x="3050800" y="3201267"/>
            <a:chExt cx="1381953" cy="1132943"/>
          </a:xfrm>
        </p:grpSpPr>
        <p:sp>
          <p:nvSpPr>
            <p:cNvPr id="3" name="AutoShape 41">
              <a:extLst>
                <a:ext uri="{FF2B5EF4-FFF2-40B4-BE49-F238E27FC236}">
                  <a16:creationId xmlns:a16="http://schemas.microsoft.com/office/drawing/2014/main" id="{BA73BD89-8A27-E3A3-AFF8-0BAEE3EABDFF}"/>
                </a:ext>
              </a:extLst>
            </p:cNvPr>
            <p:cNvSpPr>
              <a:spLocks noChangeArrowheads="1"/>
            </p:cNvSpPr>
            <p:nvPr/>
          </p:nvSpPr>
          <p:spPr bwMode="auto">
            <a:xfrm>
              <a:off x="3050800" y="3201267"/>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sz="2000">
                  <a:solidFill>
                    <a:schemeClr val="tx1"/>
                  </a:solidFill>
                  <a:cs typeface="Arial" charset="0"/>
                </a:rPr>
                <a:t>DW</a:t>
              </a:r>
            </a:p>
          </p:txBody>
        </p:sp>
        <p:sp>
          <p:nvSpPr>
            <p:cNvPr id="4" name="AutoShape 41">
              <a:extLst>
                <a:ext uri="{FF2B5EF4-FFF2-40B4-BE49-F238E27FC236}">
                  <a16:creationId xmlns:a16="http://schemas.microsoft.com/office/drawing/2014/main" id="{728182CC-98EF-5B08-FA5F-6EAAFC88BFA0}"/>
                </a:ext>
              </a:extLst>
            </p:cNvPr>
            <p:cNvSpPr>
              <a:spLocks noChangeArrowheads="1"/>
            </p:cNvSpPr>
            <p:nvPr/>
          </p:nvSpPr>
          <p:spPr bwMode="auto">
            <a:xfrm>
              <a:off x="3411838" y="4021162"/>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sp>
          <p:nvSpPr>
            <p:cNvPr id="6" name="AutoShape 41">
              <a:extLst>
                <a:ext uri="{FF2B5EF4-FFF2-40B4-BE49-F238E27FC236}">
                  <a16:creationId xmlns:a16="http://schemas.microsoft.com/office/drawing/2014/main" id="{6AC3BF41-EFB6-D7E6-2AC1-A3B8235AC076}"/>
                </a:ext>
              </a:extLst>
            </p:cNvPr>
            <p:cNvSpPr>
              <a:spLocks noChangeArrowheads="1"/>
            </p:cNvSpPr>
            <p:nvPr/>
          </p:nvSpPr>
          <p:spPr bwMode="auto">
            <a:xfrm>
              <a:off x="3857807" y="3942900"/>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grpSp>
      <p:grpSp>
        <p:nvGrpSpPr>
          <p:cNvPr id="8" name="Group 7">
            <a:extLst>
              <a:ext uri="{FF2B5EF4-FFF2-40B4-BE49-F238E27FC236}">
                <a16:creationId xmlns:a16="http://schemas.microsoft.com/office/drawing/2014/main" id="{42CD107C-0AA6-CA2E-C2ED-7571B2DEBD3B}"/>
              </a:ext>
            </a:extLst>
          </p:cNvPr>
          <p:cNvGrpSpPr/>
          <p:nvPr/>
        </p:nvGrpSpPr>
        <p:grpSpPr>
          <a:xfrm>
            <a:off x="6057120" y="2371130"/>
            <a:ext cx="1381953" cy="1132943"/>
            <a:chOff x="3050800" y="3201267"/>
            <a:chExt cx="1381953" cy="1132943"/>
          </a:xfrm>
        </p:grpSpPr>
        <p:sp>
          <p:nvSpPr>
            <p:cNvPr id="9" name="AutoShape 41">
              <a:extLst>
                <a:ext uri="{FF2B5EF4-FFF2-40B4-BE49-F238E27FC236}">
                  <a16:creationId xmlns:a16="http://schemas.microsoft.com/office/drawing/2014/main" id="{CA2FFF14-3EE2-0C1B-C126-F8A2EFF7DABA}"/>
                </a:ext>
              </a:extLst>
            </p:cNvPr>
            <p:cNvSpPr>
              <a:spLocks noChangeArrowheads="1"/>
            </p:cNvSpPr>
            <p:nvPr/>
          </p:nvSpPr>
          <p:spPr bwMode="auto">
            <a:xfrm>
              <a:off x="3050800" y="3201267"/>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sz="2000">
                  <a:solidFill>
                    <a:schemeClr val="tx1"/>
                  </a:solidFill>
                  <a:cs typeface="Arial" charset="0"/>
                </a:rPr>
                <a:t>DW</a:t>
              </a:r>
            </a:p>
          </p:txBody>
        </p:sp>
        <p:sp>
          <p:nvSpPr>
            <p:cNvPr id="10" name="AutoShape 41">
              <a:extLst>
                <a:ext uri="{FF2B5EF4-FFF2-40B4-BE49-F238E27FC236}">
                  <a16:creationId xmlns:a16="http://schemas.microsoft.com/office/drawing/2014/main" id="{D86194A3-A8F0-03FE-05B1-5BC556095942}"/>
                </a:ext>
              </a:extLst>
            </p:cNvPr>
            <p:cNvSpPr>
              <a:spLocks noChangeArrowheads="1"/>
            </p:cNvSpPr>
            <p:nvPr/>
          </p:nvSpPr>
          <p:spPr bwMode="auto">
            <a:xfrm>
              <a:off x="3411838" y="4021162"/>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sp>
          <p:nvSpPr>
            <p:cNvPr id="11" name="AutoShape 41">
              <a:extLst>
                <a:ext uri="{FF2B5EF4-FFF2-40B4-BE49-F238E27FC236}">
                  <a16:creationId xmlns:a16="http://schemas.microsoft.com/office/drawing/2014/main" id="{FDBC120A-1FD5-69B9-7724-7A2B1C33CE0C}"/>
                </a:ext>
              </a:extLst>
            </p:cNvPr>
            <p:cNvSpPr>
              <a:spLocks noChangeArrowheads="1"/>
            </p:cNvSpPr>
            <p:nvPr/>
          </p:nvSpPr>
          <p:spPr bwMode="auto">
            <a:xfrm>
              <a:off x="3857807" y="3942900"/>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grpSp>
      <p:grpSp>
        <p:nvGrpSpPr>
          <p:cNvPr id="12" name="Group 11">
            <a:extLst>
              <a:ext uri="{FF2B5EF4-FFF2-40B4-BE49-F238E27FC236}">
                <a16:creationId xmlns:a16="http://schemas.microsoft.com/office/drawing/2014/main" id="{D47C02BF-9539-1ADD-F995-7129EBCFC2AE}"/>
              </a:ext>
            </a:extLst>
          </p:cNvPr>
          <p:cNvGrpSpPr/>
          <p:nvPr/>
        </p:nvGrpSpPr>
        <p:grpSpPr>
          <a:xfrm>
            <a:off x="2648090" y="1720970"/>
            <a:ext cx="1381953" cy="1132943"/>
            <a:chOff x="3050800" y="3201267"/>
            <a:chExt cx="1381953" cy="1132943"/>
          </a:xfrm>
        </p:grpSpPr>
        <p:sp>
          <p:nvSpPr>
            <p:cNvPr id="13" name="AutoShape 41">
              <a:extLst>
                <a:ext uri="{FF2B5EF4-FFF2-40B4-BE49-F238E27FC236}">
                  <a16:creationId xmlns:a16="http://schemas.microsoft.com/office/drawing/2014/main" id="{B26A262C-C495-A110-1BAA-5E6C37B5E5AA}"/>
                </a:ext>
              </a:extLst>
            </p:cNvPr>
            <p:cNvSpPr>
              <a:spLocks noChangeArrowheads="1"/>
            </p:cNvSpPr>
            <p:nvPr/>
          </p:nvSpPr>
          <p:spPr bwMode="auto">
            <a:xfrm>
              <a:off x="3050800" y="3201267"/>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sz="2000">
                  <a:solidFill>
                    <a:schemeClr val="tx1"/>
                  </a:solidFill>
                  <a:cs typeface="Arial" charset="0"/>
                </a:rPr>
                <a:t>DW</a:t>
              </a:r>
            </a:p>
          </p:txBody>
        </p:sp>
        <p:sp>
          <p:nvSpPr>
            <p:cNvPr id="14" name="AutoShape 41">
              <a:extLst>
                <a:ext uri="{FF2B5EF4-FFF2-40B4-BE49-F238E27FC236}">
                  <a16:creationId xmlns:a16="http://schemas.microsoft.com/office/drawing/2014/main" id="{AC13C748-F44D-5403-83FA-95F94300CE54}"/>
                </a:ext>
              </a:extLst>
            </p:cNvPr>
            <p:cNvSpPr>
              <a:spLocks noChangeArrowheads="1"/>
            </p:cNvSpPr>
            <p:nvPr/>
          </p:nvSpPr>
          <p:spPr bwMode="auto">
            <a:xfrm>
              <a:off x="3411838" y="4021162"/>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sp>
          <p:nvSpPr>
            <p:cNvPr id="15" name="AutoShape 41">
              <a:extLst>
                <a:ext uri="{FF2B5EF4-FFF2-40B4-BE49-F238E27FC236}">
                  <a16:creationId xmlns:a16="http://schemas.microsoft.com/office/drawing/2014/main" id="{CA80233D-7619-01DE-297E-8CD93AA2A840}"/>
                </a:ext>
              </a:extLst>
            </p:cNvPr>
            <p:cNvSpPr>
              <a:spLocks noChangeArrowheads="1"/>
            </p:cNvSpPr>
            <p:nvPr/>
          </p:nvSpPr>
          <p:spPr bwMode="auto">
            <a:xfrm>
              <a:off x="3857807" y="3942900"/>
              <a:ext cx="574946" cy="313048"/>
            </a:xfrm>
            <a:prstGeom prst="can">
              <a:avLst>
                <a:gd name="adj" fmla="val 41194"/>
              </a:avLst>
            </a:prstGeom>
            <a:solidFill>
              <a:srgbClr val="DDDDDD"/>
            </a:solidFill>
            <a:ln w="12700">
              <a:solidFill>
                <a:schemeClr val="tx1"/>
              </a:solidFill>
              <a:round/>
              <a:headEnd type="none" w="sm" len="sm"/>
              <a:tailEnd type="none" w="sm" len="sm"/>
            </a:ln>
            <a:effectLst/>
          </p:spPr>
          <p:txBody>
            <a:bodyPr wrap="none" lIns="36000" rIns="36000" anchor="ctr"/>
            <a:lstStyle/>
            <a:p>
              <a:pPr algn="ctr"/>
              <a:r>
                <a:rPr lang="en-GB" sz="1200">
                  <a:cs typeface="Arial" charset="0"/>
                </a:rPr>
                <a:t>mart</a:t>
              </a:r>
            </a:p>
          </p:txBody>
        </p:sp>
      </p:grpSp>
      <p:grpSp>
        <p:nvGrpSpPr>
          <p:cNvPr id="750" name="Group 749">
            <a:extLst>
              <a:ext uri="{FF2B5EF4-FFF2-40B4-BE49-F238E27FC236}">
                <a16:creationId xmlns:a16="http://schemas.microsoft.com/office/drawing/2014/main" id="{6F69330E-DD20-561F-A7AF-DB9504A28116}"/>
              </a:ext>
            </a:extLst>
          </p:cNvPr>
          <p:cNvGrpSpPr/>
          <p:nvPr/>
        </p:nvGrpSpPr>
        <p:grpSpPr>
          <a:xfrm>
            <a:off x="7977094" y="1560621"/>
            <a:ext cx="3440758" cy="2815760"/>
            <a:chOff x="7977094" y="1560621"/>
            <a:chExt cx="3440758" cy="2815760"/>
          </a:xfrm>
        </p:grpSpPr>
        <p:grpSp>
          <p:nvGrpSpPr>
            <p:cNvPr id="18" name="Group 17">
              <a:extLst>
                <a:ext uri="{FF2B5EF4-FFF2-40B4-BE49-F238E27FC236}">
                  <a16:creationId xmlns:a16="http://schemas.microsoft.com/office/drawing/2014/main" id="{43FFE820-6457-5C42-E97B-EC03D85AB6B6}"/>
                </a:ext>
              </a:extLst>
            </p:cNvPr>
            <p:cNvGrpSpPr/>
            <p:nvPr/>
          </p:nvGrpSpPr>
          <p:grpSpPr>
            <a:xfrm>
              <a:off x="8024300" y="3592358"/>
              <a:ext cx="3301144" cy="784023"/>
              <a:chOff x="9576225" y="4549328"/>
              <a:chExt cx="1806229" cy="1779416"/>
            </a:xfrm>
            <a:solidFill>
              <a:schemeClr val="bg1">
                <a:lumMod val="95000"/>
              </a:schemeClr>
            </a:solidFill>
          </p:grpSpPr>
          <p:sp>
            <p:nvSpPr>
              <p:cNvPr id="315" name="AutoShape 4">
                <a:extLst>
                  <a:ext uri="{FF2B5EF4-FFF2-40B4-BE49-F238E27FC236}">
                    <a16:creationId xmlns:a16="http://schemas.microsoft.com/office/drawing/2014/main" id="{8B1E2403-5CC1-D810-1BF7-6E892623D24E}"/>
                  </a:ext>
                </a:extLst>
              </p:cNvPr>
              <p:cNvSpPr>
                <a:spLocks noChangeArrowheads="1"/>
              </p:cNvSpPr>
              <p:nvPr/>
            </p:nvSpPr>
            <p:spPr bwMode="auto">
              <a:xfrm>
                <a:off x="9577001" y="4549328"/>
                <a:ext cx="1805453" cy="1779416"/>
              </a:xfrm>
              <a:prstGeom prst="flowChartMagneticDisk">
                <a:avLst/>
              </a:prstGeom>
              <a:grp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316" name="Freeform 315">
                <a:extLst>
                  <a:ext uri="{FF2B5EF4-FFF2-40B4-BE49-F238E27FC236}">
                    <a16:creationId xmlns:a16="http://schemas.microsoft.com/office/drawing/2014/main" id="{437D4667-5D6C-6728-1C45-1C05C81A8F88}"/>
                  </a:ext>
                </a:extLst>
              </p:cNvPr>
              <p:cNvSpPr/>
              <p:nvPr/>
            </p:nvSpPr>
            <p:spPr bwMode="auto">
              <a:xfrm>
                <a:off x="9576225" y="5494867"/>
                <a:ext cx="1806229" cy="192042"/>
              </a:xfrm>
              <a:custGeom>
                <a:avLst/>
                <a:gdLst>
                  <a:gd name="connsiteX0" fmla="*/ 0 w 1842447"/>
                  <a:gd name="connsiteY0" fmla="*/ 13156 h 204519"/>
                  <a:gd name="connsiteX1" fmla="*/ 122829 w 1842447"/>
                  <a:gd name="connsiteY1" fmla="*/ 135985 h 204519"/>
                  <a:gd name="connsiteX2" fmla="*/ 300250 w 1842447"/>
                  <a:gd name="connsiteY2" fmla="*/ 67747 h 204519"/>
                  <a:gd name="connsiteX3" fmla="*/ 423080 w 1842447"/>
                  <a:gd name="connsiteY3" fmla="*/ 163281 h 204519"/>
                  <a:gd name="connsiteX4" fmla="*/ 696035 w 1842447"/>
                  <a:gd name="connsiteY4" fmla="*/ 108690 h 204519"/>
                  <a:gd name="connsiteX5" fmla="*/ 859809 w 1842447"/>
                  <a:gd name="connsiteY5" fmla="*/ 190577 h 204519"/>
                  <a:gd name="connsiteX6" fmla="*/ 1091820 w 1842447"/>
                  <a:gd name="connsiteY6" fmla="*/ 95042 h 204519"/>
                  <a:gd name="connsiteX7" fmla="*/ 1351128 w 1842447"/>
                  <a:gd name="connsiteY7" fmla="*/ 204224 h 204519"/>
                  <a:gd name="connsiteX8" fmla="*/ 1473958 w 1842447"/>
                  <a:gd name="connsiteY8" fmla="*/ 54099 h 204519"/>
                  <a:gd name="connsiteX9" fmla="*/ 1651379 w 1842447"/>
                  <a:gd name="connsiteY9" fmla="*/ 190577 h 204519"/>
                  <a:gd name="connsiteX10" fmla="*/ 1774209 w 1842447"/>
                  <a:gd name="connsiteY10" fmla="*/ 13156 h 204519"/>
                  <a:gd name="connsiteX11" fmla="*/ 1842447 w 1842447"/>
                  <a:gd name="connsiteY11" fmla="*/ 26803 h 2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2447" h="204519">
                    <a:moveTo>
                      <a:pt x="0" y="13156"/>
                    </a:moveTo>
                    <a:cubicBezTo>
                      <a:pt x="36393" y="70021"/>
                      <a:pt x="72787" y="126887"/>
                      <a:pt x="122829" y="135985"/>
                    </a:cubicBezTo>
                    <a:cubicBezTo>
                      <a:pt x="172871" y="145084"/>
                      <a:pt x="250208" y="63198"/>
                      <a:pt x="300250" y="67747"/>
                    </a:cubicBezTo>
                    <a:cubicBezTo>
                      <a:pt x="350292" y="72296"/>
                      <a:pt x="357116" y="156457"/>
                      <a:pt x="423080" y="163281"/>
                    </a:cubicBezTo>
                    <a:cubicBezTo>
                      <a:pt x="489044" y="170105"/>
                      <a:pt x="623247" y="104141"/>
                      <a:pt x="696035" y="108690"/>
                    </a:cubicBezTo>
                    <a:cubicBezTo>
                      <a:pt x="768823" y="113239"/>
                      <a:pt x="793845" y="192852"/>
                      <a:pt x="859809" y="190577"/>
                    </a:cubicBezTo>
                    <a:cubicBezTo>
                      <a:pt x="925773" y="188302"/>
                      <a:pt x="1009934" y="92768"/>
                      <a:pt x="1091820" y="95042"/>
                    </a:cubicBezTo>
                    <a:cubicBezTo>
                      <a:pt x="1173706" y="97316"/>
                      <a:pt x="1287438" y="211048"/>
                      <a:pt x="1351128" y="204224"/>
                    </a:cubicBezTo>
                    <a:cubicBezTo>
                      <a:pt x="1414818" y="197400"/>
                      <a:pt x="1423916" y="56373"/>
                      <a:pt x="1473958" y="54099"/>
                    </a:cubicBezTo>
                    <a:cubicBezTo>
                      <a:pt x="1524000" y="51825"/>
                      <a:pt x="1601337" y="197401"/>
                      <a:pt x="1651379" y="190577"/>
                    </a:cubicBezTo>
                    <a:cubicBezTo>
                      <a:pt x="1701421" y="183753"/>
                      <a:pt x="1742364" y="40452"/>
                      <a:pt x="1774209" y="13156"/>
                    </a:cubicBezTo>
                    <a:cubicBezTo>
                      <a:pt x="1806054" y="-14140"/>
                      <a:pt x="1824250" y="6331"/>
                      <a:pt x="1842447" y="26803"/>
                    </a:cubicBezTo>
                  </a:path>
                </a:pathLst>
              </a:custGeom>
              <a:gr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21" name="Rounded Rectangle 20">
              <a:extLst>
                <a:ext uri="{FF2B5EF4-FFF2-40B4-BE49-F238E27FC236}">
                  <a16:creationId xmlns:a16="http://schemas.microsoft.com/office/drawing/2014/main" id="{9AC72110-14B2-1387-C80F-D9C169A04EB3}"/>
                </a:ext>
              </a:extLst>
            </p:cNvPr>
            <p:cNvSpPr/>
            <p:nvPr/>
          </p:nvSpPr>
          <p:spPr bwMode="auto">
            <a:xfrm>
              <a:off x="8028719" y="1902176"/>
              <a:ext cx="921076" cy="183384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Rounded Rectangle 21">
              <a:extLst>
                <a:ext uri="{FF2B5EF4-FFF2-40B4-BE49-F238E27FC236}">
                  <a16:creationId xmlns:a16="http://schemas.microsoft.com/office/drawing/2014/main" id="{7C75E570-876A-475A-4195-B432F56E8E9F}"/>
                </a:ext>
              </a:extLst>
            </p:cNvPr>
            <p:cNvSpPr/>
            <p:nvPr/>
          </p:nvSpPr>
          <p:spPr bwMode="auto">
            <a:xfrm>
              <a:off x="9204244" y="1888522"/>
              <a:ext cx="921076" cy="1846248"/>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3" name="TextBox 22">
              <a:extLst>
                <a:ext uri="{FF2B5EF4-FFF2-40B4-BE49-F238E27FC236}">
                  <a16:creationId xmlns:a16="http://schemas.microsoft.com/office/drawing/2014/main" id="{49A95558-E9E9-B7E4-958D-BD55DD7BA8D3}"/>
                </a:ext>
              </a:extLst>
            </p:cNvPr>
            <p:cNvSpPr txBox="1"/>
            <p:nvPr/>
          </p:nvSpPr>
          <p:spPr>
            <a:xfrm>
              <a:off x="9113324" y="3778680"/>
              <a:ext cx="1197097" cy="226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Lakehouse</a:t>
              </a:r>
            </a:p>
          </p:txBody>
        </p:sp>
        <p:sp>
          <p:nvSpPr>
            <p:cNvPr id="24" name="TextBox 23">
              <a:extLst>
                <a:ext uri="{FF2B5EF4-FFF2-40B4-BE49-F238E27FC236}">
                  <a16:creationId xmlns:a16="http://schemas.microsoft.com/office/drawing/2014/main" id="{074056BB-FF23-2EAE-BA08-8AD126F82558}"/>
                </a:ext>
              </a:extLst>
            </p:cNvPr>
            <p:cNvSpPr txBox="1"/>
            <p:nvPr/>
          </p:nvSpPr>
          <p:spPr>
            <a:xfrm>
              <a:off x="7977094" y="4040490"/>
              <a:ext cx="3440758" cy="206800"/>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grpSp>
          <p:nvGrpSpPr>
            <p:cNvPr id="25" name="Group 24">
              <a:extLst>
                <a:ext uri="{FF2B5EF4-FFF2-40B4-BE49-F238E27FC236}">
                  <a16:creationId xmlns:a16="http://schemas.microsoft.com/office/drawing/2014/main" id="{8F3DFD5C-A2A0-2A4D-59DE-F55DDC5DFD7F}"/>
                </a:ext>
              </a:extLst>
            </p:cNvPr>
            <p:cNvGrpSpPr/>
            <p:nvPr/>
          </p:nvGrpSpPr>
          <p:grpSpPr>
            <a:xfrm>
              <a:off x="9202842" y="4134151"/>
              <a:ext cx="565379" cy="154129"/>
              <a:chOff x="2513202" y="6731072"/>
              <a:chExt cx="1253460" cy="373081"/>
            </a:xfrm>
          </p:grpSpPr>
          <p:pic>
            <p:nvPicPr>
              <p:cNvPr id="312" name="Picture 311">
                <a:extLst>
                  <a:ext uri="{FF2B5EF4-FFF2-40B4-BE49-F238E27FC236}">
                    <a16:creationId xmlns:a16="http://schemas.microsoft.com/office/drawing/2014/main" id="{06DBF282-467D-D5EB-03B2-0BF1FAD8A46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858" b="95951" l="0" r="97059">
                            <a14:foregroundMark x1="25000" y1="24696" x2="0" y2="44939"/>
                            <a14:foregroundMark x1="55882" y1="29150" x2="97059" y2="80162"/>
                            <a14:foregroundMark x1="27451" y1="8907" x2="36275" y2="27530"/>
                            <a14:foregroundMark x1="43137" y1="5263" x2="43137" y2="5263"/>
                            <a14:foregroundMark x1="46569" y1="95951" x2="46569" y2="95951"/>
                          </a14:backgroundRemoval>
                        </a14:imgEffect>
                      </a14:imgLayer>
                    </a14:imgProps>
                  </a:ext>
                  <a:ext uri="{28A0092B-C50C-407E-A947-70E740481C1C}">
                    <a14:useLocalDpi xmlns:a14="http://schemas.microsoft.com/office/drawing/2010/main"/>
                  </a:ext>
                </a:extLst>
              </a:blip>
              <a:stretch>
                <a:fillRect/>
              </a:stretch>
            </p:blipFill>
            <p:spPr>
              <a:xfrm>
                <a:off x="2513202" y="6739940"/>
                <a:ext cx="302030" cy="364213"/>
              </a:xfrm>
              <a:prstGeom prst="rect">
                <a:avLst/>
              </a:prstGeom>
            </p:spPr>
          </p:pic>
          <p:pic>
            <p:nvPicPr>
              <p:cNvPr id="313" name="Picture 312">
                <a:extLst>
                  <a:ext uri="{FF2B5EF4-FFF2-40B4-BE49-F238E27FC236}">
                    <a16:creationId xmlns:a16="http://schemas.microsoft.com/office/drawing/2014/main" id="{4E5175F7-2474-31AF-0987-40B4A91E32C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4222" l="0" r="94667">
                            <a14:foregroundMark x1="0" y1="50667" x2="0" y2="50667"/>
                            <a14:foregroundMark x1="88889" y1="52889" x2="88889" y2="52889"/>
                            <a14:foregroundMark x1="92000" y1="53778" x2="92000" y2="53778"/>
                            <a14:foregroundMark x1="93778" y1="52889" x2="93778" y2="52889"/>
                            <a14:foregroundMark x1="95111" y1="53778" x2="95111" y2="53778"/>
                            <a14:foregroundMark x1="58222" y1="7111" x2="58222" y2="7111"/>
                            <a14:foregroundMark x1="65778" y1="94222" x2="65778" y2="94222"/>
                          </a14:backgroundRemoval>
                        </a14:imgEffect>
                      </a14:imgLayer>
                    </a14:imgProps>
                  </a:ext>
                  <a:ext uri="{28A0092B-C50C-407E-A947-70E740481C1C}">
                    <a14:useLocalDpi xmlns:a14="http://schemas.microsoft.com/office/drawing/2010/main"/>
                  </a:ext>
                </a:extLst>
              </a:blip>
              <a:stretch>
                <a:fillRect/>
              </a:stretch>
            </p:blipFill>
            <p:spPr>
              <a:xfrm>
                <a:off x="3424639" y="6758230"/>
                <a:ext cx="342023" cy="342023"/>
              </a:xfrm>
              <a:prstGeom prst="rect">
                <a:avLst/>
              </a:prstGeom>
            </p:spPr>
          </p:pic>
          <p:pic>
            <p:nvPicPr>
              <p:cNvPr id="314" name="Picture 313">
                <a:extLst>
                  <a:ext uri="{FF2B5EF4-FFF2-40B4-BE49-F238E27FC236}">
                    <a16:creationId xmlns:a16="http://schemas.microsoft.com/office/drawing/2014/main" id="{70EF670E-F32B-A75C-AB62-7B58020958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3004637" y="6731072"/>
                <a:ext cx="272727" cy="358768"/>
              </a:xfrm>
              <a:prstGeom prst="rect">
                <a:avLst/>
              </a:prstGeom>
            </p:spPr>
          </p:pic>
        </p:grpSp>
        <p:grpSp>
          <p:nvGrpSpPr>
            <p:cNvPr id="26" name="Group 9">
              <a:extLst>
                <a:ext uri="{FF2B5EF4-FFF2-40B4-BE49-F238E27FC236}">
                  <a16:creationId xmlns:a16="http://schemas.microsoft.com/office/drawing/2014/main" id="{2AF6913F-8BFE-B356-EB56-8EC9575A5944}"/>
                </a:ext>
              </a:extLst>
            </p:cNvPr>
            <p:cNvGrpSpPr>
              <a:grpSpLocks/>
            </p:cNvGrpSpPr>
            <p:nvPr/>
          </p:nvGrpSpPr>
          <p:grpSpPr bwMode="auto">
            <a:xfrm>
              <a:off x="8483078" y="2550100"/>
              <a:ext cx="269705" cy="175198"/>
              <a:chOff x="674" y="3660"/>
              <a:chExt cx="464" cy="428"/>
            </a:xfrm>
          </p:grpSpPr>
          <p:sp>
            <p:nvSpPr>
              <p:cNvPr id="304" name="Rectangle 10">
                <a:extLst>
                  <a:ext uri="{FF2B5EF4-FFF2-40B4-BE49-F238E27FC236}">
                    <a16:creationId xmlns:a16="http://schemas.microsoft.com/office/drawing/2014/main" id="{49FC3851-7C0E-0BA6-D1FD-A66288EED2A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5" name="Rectangle 11">
                <a:extLst>
                  <a:ext uri="{FF2B5EF4-FFF2-40B4-BE49-F238E27FC236}">
                    <a16:creationId xmlns:a16="http://schemas.microsoft.com/office/drawing/2014/main" id="{BADE0522-C598-330D-CA89-E3966F8AA71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6" name="Line 12">
                <a:extLst>
                  <a:ext uri="{FF2B5EF4-FFF2-40B4-BE49-F238E27FC236}">
                    <a16:creationId xmlns:a16="http://schemas.microsoft.com/office/drawing/2014/main" id="{EA8A2095-FEF1-7183-E239-795685B5B06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7" name="Line 13">
                <a:extLst>
                  <a:ext uri="{FF2B5EF4-FFF2-40B4-BE49-F238E27FC236}">
                    <a16:creationId xmlns:a16="http://schemas.microsoft.com/office/drawing/2014/main" id="{019F70FD-C597-8F38-9296-10E8CDB895C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 name="Line 14">
                <a:extLst>
                  <a:ext uri="{FF2B5EF4-FFF2-40B4-BE49-F238E27FC236}">
                    <a16:creationId xmlns:a16="http://schemas.microsoft.com/office/drawing/2014/main" id="{76C64AE0-DD59-BE60-9E7D-6B8ABE9271A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 name="Line 15">
                <a:extLst>
                  <a:ext uri="{FF2B5EF4-FFF2-40B4-BE49-F238E27FC236}">
                    <a16:creationId xmlns:a16="http://schemas.microsoft.com/office/drawing/2014/main" id="{27B94363-5555-7D12-8891-051A5B34CB6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0" name="Line 16">
                <a:extLst>
                  <a:ext uri="{FF2B5EF4-FFF2-40B4-BE49-F238E27FC236}">
                    <a16:creationId xmlns:a16="http://schemas.microsoft.com/office/drawing/2014/main" id="{37971BB5-544B-4EF7-7926-C942F5D0E385}"/>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1" name="Line 17">
                <a:extLst>
                  <a:ext uri="{FF2B5EF4-FFF2-40B4-BE49-F238E27FC236}">
                    <a16:creationId xmlns:a16="http://schemas.microsoft.com/office/drawing/2014/main" id="{B3B34033-A929-8268-8138-A4C882EB9E4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7" name="TextBox 26">
              <a:extLst>
                <a:ext uri="{FF2B5EF4-FFF2-40B4-BE49-F238E27FC236}">
                  <a16:creationId xmlns:a16="http://schemas.microsoft.com/office/drawing/2014/main" id="{F36FCB69-DC4C-CAC4-F8C9-20911760048F}"/>
                </a:ext>
              </a:extLst>
            </p:cNvPr>
            <p:cNvSpPr txBox="1"/>
            <p:nvPr/>
          </p:nvSpPr>
          <p:spPr>
            <a:xfrm>
              <a:off x="8024300" y="1888521"/>
              <a:ext cx="929908" cy="27818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Bronze tables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(Raw data)</a:t>
              </a:r>
            </a:p>
          </p:txBody>
        </p:sp>
        <p:sp>
          <p:nvSpPr>
            <p:cNvPr id="28" name="TextBox 27">
              <a:extLst>
                <a:ext uri="{FF2B5EF4-FFF2-40B4-BE49-F238E27FC236}">
                  <a16:creationId xmlns:a16="http://schemas.microsoft.com/office/drawing/2014/main" id="{6C64E2C1-413B-B7B1-C453-4F106811A287}"/>
                </a:ext>
              </a:extLst>
            </p:cNvPr>
            <p:cNvSpPr txBox="1"/>
            <p:nvPr/>
          </p:nvSpPr>
          <p:spPr>
            <a:xfrm>
              <a:off x="9249141" y="1883849"/>
              <a:ext cx="847275" cy="17000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Silver tables</a:t>
              </a:r>
            </a:p>
          </p:txBody>
        </p:sp>
        <p:grpSp>
          <p:nvGrpSpPr>
            <p:cNvPr id="29" name="Group 9">
              <a:extLst>
                <a:ext uri="{FF2B5EF4-FFF2-40B4-BE49-F238E27FC236}">
                  <a16:creationId xmlns:a16="http://schemas.microsoft.com/office/drawing/2014/main" id="{B98CB60B-72E6-0B90-2407-A1B7E916BC0B}"/>
                </a:ext>
              </a:extLst>
            </p:cNvPr>
            <p:cNvGrpSpPr>
              <a:grpSpLocks/>
            </p:cNvGrpSpPr>
            <p:nvPr/>
          </p:nvGrpSpPr>
          <p:grpSpPr bwMode="auto">
            <a:xfrm>
              <a:off x="8639802" y="2911018"/>
              <a:ext cx="269705" cy="175198"/>
              <a:chOff x="674" y="3660"/>
              <a:chExt cx="464" cy="428"/>
            </a:xfrm>
          </p:grpSpPr>
          <p:sp>
            <p:nvSpPr>
              <p:cNvPr id="296" name="Rectangle 10">
                <a:extLst>
                  <a:ext uri="{FF2B5EF4-FFF2-40B4-BE49-F238E27FC236}">
                    <a16:creationId xmlns:a16="http://schemas.microsoft.com/office/drawing/2014/main" id="{E015DBB3-E48F-4EC4-7CC9-F6AFAE32E95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7" name="Rectangle 11">
                <a:extLst>
                  <a:ext uri="{FF2B5EF4-FFF2-40B4-BE49-F238E27FC236}">
                    <a16:creationId xmlns:a16="http://schemas.microsoft.com/office/drawing/2014/main" id="{CDF88814-4333-7BBD-BB71-8127F3704FA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8" name="Line 12">
                <a:extLst>
                  <a:ext uri="{FF2B5EF4-FFF2-40B4-BE49-F238E27FC236}">
                    <a16:creationId xmlns:a16="http://schemas.microsoft.com/office/drawing/2014/main" id="{555BA3BE-CE9A-6948-568A-815544F8390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9" name="Line 13">
                <a:extLst>
                  <a:ext uri="{FF2B5EF4-FFF2-40B4-BE49-F238E27FC236}">
                    <a16:creationId xmlns:a16="http://schemas.microsoft.com/office/drawing/2014/main" id="{6F5F9445-7034-254D-0A30-BB477EC69D3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0" name="Line 14">
                <a:extLst>
                  <a:ext uri="{FF2B5EF4-FFF2-40B4-BE49-F238E27FC236}">
                    <a16:creationId xmlns:a16="http://schemas.microsoft.com/office/drawing/2014/main" id="{3BD94DB3-B4B8-5FE3-0FF6-6F4BB4F37925}"/>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1" name="Line 15">
                <a:extLst>
                  <a:ext uri="{FF2B5EF4-FFF2-40B4-BE49-F238E27FC236}">
                    <a16:creationId xmlns:a16="http://schemas.microsoft.com/office/drawing/2014/main" id="{AECD3F6D-BDAE-3A51-B162-634E8595B06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2" name="Line 17">
                <a:extLst>
                  <a:ext uri="{FF2B5EF4-FFF2-40B4-BE49-F238E27FC236}">
                    <a16:creationId xmlns:a16="http://schemas.microsoft.com/office/drawing/2014/main" id="{D05C5876-CE5A-8937-0CF0-6B9B4733D3C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3" name="Line 18">
                <a:extLst>
                  <a:ext uri="{FF2B5EF4-FFF2-40B4-BE49-F238E27FC236}">
                    <a16:creationId xmlns:a16="http://schemas.microsoft.com/office/drawing/2014/main" id="{84C403C5-F61C-07E1-78B9-D95F5B81815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0" name="Group 9">
              <a:extLst>
                <a:ext uri="{FF2B5EF4-FFF2-40B4-BE49-F238E27FC236}">
                  <a16:creationId xmlns:a16="http://schemas.microsoft.com/office/drawing/2014/main" id="{18F5C2A6-3B9B-ABEC-F65F-BFC3CC37C0BB}"/>
                </a:ext>
              </a:extLst>
            </p:cNvPr>
            <p:cNvGrpSpPr>
              <a:grpSpLocks/>
            </p:cNvGrpSpPr>
            <p:nvPr/>
          </p:nvGrpSpPr>
          <p:grpSpPr bwMode="auto">
            <a:xfrm>
              <a:off x="8149745" y="2343048"/>
              <a:ext cx="269705" cy="175198"/>
              <a:chOff x="674" y="3660"/>
              <a:chExt cx="464" cy="428"/>
            </a:xfrm>
          </p:grpSpPr>
          <p:sp>
            <p:nvSpPr>
              <p:cNvPr id="288" name="Rectangle 10">
                <a:extLst>
                  <a:ext uri="{FF2B5EF4-FFF2-40B4-BE49-F238E27FC236}">
                    <a16:creationId xmlns:a16="http://schemas.microsoft.com/office/drawing/2014/main" id="{7EA10A37-FE80-830C-B3B9-1542098AB29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9" name="Rectangle 11">
                <a:extLst>
                  <a:ext uri="{FF2B5EF4-FFF2-40B4-BE49-F238E27FC236}">
                    <a16:creationId xmlns:a16="http://schemas.microsoft.com/office/drawing/2014/main" id="{FDD5AB0F-00BF-5042-4831-D8FAAEA4F08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0" name="Line 12">
                <a:extLst>
                  <a:ext uri="{FF2B5EF4-FFF2-40B4-BE49-F238E27FC236}">
                    <a16:creationId xmlns:a16="http://schemas.microsoft.com/office/drawing/2014/main" id="{4EE6B1CA-EEBA-53CC-AEFE-4D1056C7687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1" name="Line 13">
                <a:extLst>
                  <a:ext uri="{FF2B5EF4-FFF2-40B4-BE49-F238E27FC236}">
                    <a16:creationId xmlns:a16="http://schemas.microsoft.com/office/drawing/2014/main" id="{FFA2D2CB-0551-FCB2-6448-EA5CE13B78CE}"/>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2" name="Line 14">
                <a:extLst>
                  <a:ext uri="{FF2B5EF4-FFF2-40B4-BE49-F238E27FC236}">
                    <a16:creationId xmlns:a16="http://schemas.microsoft.com/office/drawing/2014/main" id="{6F869515-EF30-ADE9-E2AA-DDAD61E087D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3" name="Line 16">
                <a:extLst>
                  <a:ext uri="{FF2B5EF4-FFF2-40B4-BE49-F238E27FC236}">
                    <a16:creationId xmlns:a16="http://schemas.microsoft.com/office/drawing/2014/main" id="{51916AFA-86F7-98F1-B6C9-FCCD7759E95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4" name="Line 17">
                <a:extLst>
                  <a:ext uri="{FF2B5EF4-FFF2-40B4-BE49-F238E27FC236}">
                    <a16:creationId xmlns:a16="http://schemas.microsoft.com/office/drawing/2014/main" id="{82D2CBD4-D1D5-BD6B-86EF-25881F23264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5" name="Line 18">
                <a:extLst>
                  <a:ext uri="{FF2B5EF4-FFF2-40B4-BE49-F238E27FC236}">
                    <a16:creationId xmlns:a16="http://schemas.microsoft.com/office/drawing/2014/main" id="{1F486399-D80E-28B8-B3BB-648E2F52114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1" name="Group 9">
              <a:extLst>
                <a:ext uri="{FF2B5EF4-FFF2-40B4-BE49-F238E27FC236}">
                  <a16:creationId xmlns:a16="http://schemas.microsoft.com/office/drawing/2014/main" id="{CE82D6D8-AF7A-7F06-001E-D1587EFD2A5F}"/>
                </a:ext>
              </a:extLst>
            </p:cNvPr>
            <p:cNvGrpSpPr>
              <a:grpSpLocks/>
            </p:cNvGrpSpPr>
            <p:nvPr/>
          </p:nvGrpSpPr>
          <p:grpSpPr bwMode="auto">
            <a:xfrm>
              <a:off x="8473259" y="2270190"/>
              <a:ext cx="269705" cy="175198"/>
              <a:chOff x="674" y="3660"/>
              <a:chExt cx="464" cy="428"/>
            </a:xfrm>
          </p:grpSpPr>
          <p:sp>
            <p:nvSpPr>
              <p:cNvPr id="281" name="Rectangle 10">
                <a:extLst>
                  <a:ext uri="{FF2B5EF4-FFF2-40B4-BE49-F238E27FC236}">
                    <a16:creationId xmlns:a16="http://schemas.microsoft.com/office/drawing/2014/main" id="{68CF0815-D1D6-21A0-1E3F-98AFDE0AD7B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2" name="Rectangle 11">
                <a:extLst>
                  <a:ext uri="{FF2B5EF4-FFF2-40B4-BE49-F238E27FC236}">
                    <a16:creationId xmlns:a16="http://schemas.microsoft.com/office/drawing/2014/main" id="{06E5AD67-10C6-C9BF-B856-6896E1E8E09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3" name="Line 12">
                <a:extLst>
                  <a:ext uri="{FF2B5EF4-FFF2-40B4-BE49-F238E27FC236}">
                    <a16:creationId xmlns:a16="http://schemas.microsoft.com/office/drawing/2014/main" id="{6063AE8D-A787-B890-33F8-3EF695A40FE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 name="Line 13">
                <a:extLst>
                  <a:ext uri="{FF2B5EF4-FFF2-40B4-BE49-F238E27FC236}">
                    <a16:creationId xmlns:a16="http://schemas.microsoft.com/office/drawing/2014/main" id="{86049BED-514F-A99F-A37A-A21D6AC50CF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5" name="Line 14">
                <a:extLst>
                  <a:ext uri="{FF2B5EF4-FFF2-40B4-BE49-F238E27FC236}">
                    <a16:creationId xmlns:a16="http://schemas.microsoft.com/office/drawing/2014/main" id="{169F9589-D4FD-6906-EE7F-936A90CB3C4D}"/>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6" name="Line 15">
                <a:extLst>
                  <a:ext uri="{FF2B5EF4-FFF2-40B4-BE49-F238E27FC236}">
                    <a16:creationId xmlns:a16="http://schemas.microsoft.com/office/drawing/2014/main" id="{8B916794-9B68-C738-FF85-29D771EE793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7" name="Line 17">
                <a:extLst>
                  <a:ext uri="{FF2B5EF4-FFF2-40B4-BE49-F238E27FC236}">
                    <a16:creationId xmlns:a16="http://schemas.microsoft.com/office/drawing/2014/main" id="{2B72405E-7C99-B740-7C6F-F52F07103CA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2" name="Group 9">
              <a:extLst>
                <a:ext uri="{FF2B5EF4-FFF2-40B4-BE49-F238E27FC236}">
                  <a16:creationId xmlns:a16="http://schemas.microsoft.com/office/drawing/2014/main" id="{EE40678D-2B24-E853-DEA4-5C6A10604AC3}"/>
                </a:ext>
              </a:extLst>
            </p:cNvPr>
            <p:cNvGrpSpPr>
              <a:grpSpLocks/>
            </p:cNvGrpSpPr>
            <p:nvPr/>
          </p:nvGrpSpPr>
          <p:grpSpPr bwMode="auto">
            <a:xfrm>
              <a:off x="8308252" y="2837417"/>
              <a:ext cx="269705" cy="175198"/>
              <a:chOff x="674" y="3660"/>
              <a:chExt cx="464" cy="428"/>
            </a:xfrm>
          </p:grpSpPr>
          <p:sp>
            <p:nvSpPr>
              <p:cNvPr id="274" name="Rectangle 10">
                <a:extLst>
                  <a:ext uri="{FF2B5EF4-FFF2-40B4-BE49-F238E27FC236}">
                    <a16:creationId xmlns:a16="http://schemas.microsoft.com/office/drawing/2014/main" id="{9FB7F8D1-2D06-5359-9B46-34575BEB8B8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5" name="Rectangle 11">
                <a:extLst>
                  <a:ext uri="{FF2B5EF4-FFF2-40B4-BE49-F238E27FC236}">
                    <a16:creationId xmlns:a16="http://schemas.microsoft.com/office/drawing/2014/main" id="{42DEF11A-06AB-989F-0D7E-6E419CCE036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6" name="Line 12">
                <a:extLst>
                  <a:ext uri="{FF2B5EF4-FFF2-40B4-BE49-F238E27FC236}">
                    <a16:creationId xmlns:a16="http://schemas.microsoft.com/office/drawing/2014/main" id="{74AAA107-00C2-916D-2961-EE496B4CF82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7" name="Line 13">
                <a:extLst>
                  <a:ext uri="{FF2B5EF4-FFF2-40B4-BE49-F238E27FC236}">
                    <a16:creationId xmlns:a16="http://schemas.microsoft.com/office/drawing/2014/main" id="{F701A493-1ECE-69D7-DD9F-E08282695CF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 name="Line 14">
                <a:extLst>
                  <a:ext uri="{FF2B5EF4-FFF2-40B4-BE49-F238E27FC236}">
                    <a16:creationId xmlns:a16="http://schemas.microsoft.com/office/drawing/2014/main" id="{6F3A0010-20EB-9CA4-D4C2-CA8316DCD30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9" name="Line 16">
                <a:extLst>
                  <a:ext uri="{FF2B5EF4-FFF2-40B4-BE49-F238E27FC236}">
                    <a16:creationId xmlns:a16="http://schemas.microsoft.com/office/drawing/2014/main" id="{5D6A4B69-04D8-5B9A-F307-DB8ED7E20A57}"/>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0" name="Line 17">
                <a:extLst>
                  <a:ext uri="{FF2B5EF4-FFF2-40B4-BE49-F238E27FC236}">
                    <a16:creationId xmlns:a16="http://schemas.microsoft.com/office/drawing/2014/main" id="{16D81165-34BB-CECD-1CC9-BC04ECE8253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3" name="Group 9">
              <a:extLst>
                <a:ext uri="{FF2B5EF4-FFF2-40B4-BE49-F238E27FC236}">
                  <a16:creationId xmlns:a16="http://schemas.microsoft.com/office/drawing/2014/main" id="{96780230-B3B7-495D-8D26-95C70F75865D}"/>
                </a:ext>
              </a:extLst>
            </p:cNvPr>
            <p:cNvGrpSpPr>
              <a:grpSpLocks/>
            </p:cNvGrpSpPr>
            <p:nvPr/>
          </p:nvGrpSpPr>
          <p:grpSpPr bwMode="auto">
            <a:xfrm>
              <a:off x="8057677" y="2627772"/>
              <a:ext cx="269705" cy="175198"/>
              <a:chOff x="674" y="3660"/>
              <a:chExt cx="464" cy="428"/>
            </a:xfrm>
          </p:grpSpPr>
          <p:sp>
            <p:nvSpPr>
              <p:cNvPr id="266" name="Rectangle 10">
                <a:extLst>
                  <a:ext uri="{FF2B5EF4-FFF2-40B4-BE49-F238E27FC236}">
                    <a16:creationId xmlns:a16="http://schemas.microsoft.com/office/drawing/2014/main" id="{D835B3A9-D5CA-76E3-7EFA-1168D16DC20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7" name="Rectangle 11">
                <a:extLst>
                  <a:ext uri="{FF2B5EF4-FFF2-40B4-BE49-F238E27FC236}">
                    <a16:creationId xmlns:a16="http://schemas.microsoft.com/office/drawing/2014/main" id="{09C15893-CE4C-E21C-8164-42753D9D0B44}"/>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 name="Line 12">
                <a:extLst>
                  <a:ext uri="{FF2B5EF4-FFF2-40B4-BE49-F238E27FC236}">
                    <a16:creationId xmlns:a16="http://schemas.microsoft.com/office/drawing/2014/main" id="{FA03FEB5-4D54-0EFE-2B9E-57D4120E515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9" name="Line 13">
                <a:extLst>
                  <a:ext uri="{FF2B5EF4-FFF2-40B4-BE49-F238E27FC236}">
                    <a16:creationId xmlns:a16="http://schemas.microsoft.com/office/drawing/2014/main" id="{1296A746-6002-C7A4-42A7-62B205EB3ED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0" name="Line 14">
                <a:extLst>
                  <a:ext uri="{FF2B5EF4-FFF2-40B4-BE49-F238E27FC236}">
                    <a16:creationId xmlns:a16="http://schemas.microsoft.com/office/drawing/2014/main" id="{9E013F78-46AC-3ECF-5246-5F47881DEAB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1" name="Line 15">
                <a:extLst>
                  <a:ext uri="{FF2B5EF4-FFF2-40B4-BE49-F238E27FC236}">
                    <a16:creationId xmlns:a16="http://schemas.microsoft.com/office/drawing/2014/main" id="{7EEE962E-982C-66EB-876A-D569169CAC4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2" name="Line 16">
                <a:extLst>
                  <a:ext uri="{FF2B5EF4-FFF2-40B4-BE49-F238E27FC236}">
                    <a16:creationId xmlns:a16="http://schemas.microsoft.com/office/drawing/2014/main" id="{1B80A1B3-945E-5E7D-CA12-2522E6F640B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3" name="Line 18">
                <a:extLst>
                  <a:ext uri="{FF2B5EF4-FFF2-40B4-BE49-F238E27FC236}">
                    <a16:creationId xmlns:a16="http://schemas.microsoft.com/office/drawing/2014/main" id="{6C64B71A-F762-AB4E-8C38-E4F54D05B33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4" name="Group 9">
              <a:extLst>
                <a:ext uri="{FF2B5EF4-FFF2-40B4-BE49-F238E27FC236}">
                  <a16:creationId xmlns:a16="http://schemas.microsoft.com/office/drawing/2014/main" id="{F73C9FF3-7926-9475-4219-CAF5E7C6FEA7}"/>
                </a:ext>
              </a:extLst>
            </p:cNvPr>
            <p:cNvGrpSpPr>
              <a:grpSpLocks/>
            </p:cNvGrpSpPr>
            <p:nvPr/>
          </p:nvGrpSpPr>
          <p:grpSpPr bwMode="auto">
            <a:xfrm>
              <a:off x="8067496" y="3030421"/>
              <a:ext cx="269705" cy="175198"/>
              <a:chOff x="674" y="3660"/>
              <a:chExt cx="464" cy="428"/>
            </a:xfrm>
          </p:grpSpPr>
          <p:sp>
            <p:nvSpPr>
              <p:cNvPr id="260" name="Rectangle 10">
                <a:extLst>
                  <a:ext uri="{FF2B5EF4-FFF2-40B4-BE49-F238E27FC236}">
                    <a16:creationId xmlns:a16="http://schemas.microsoft.com/office/drawing/2014/main" id="{9E2F1805-7840-C2AE-D7C2-F46AF86D1572}"/>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1" name="Rectangle 11">
                <a:extLst>
                  <a:ext uri="{FF2B5EF4-FFF2-40B4-BE49-F238E27FC236}">
                    <a16:creationId xmlns:a16="http://schemas.microsoft.com/office/drawing/2014/main" id="{E9AD9699-E25C-ED0F-E6FF-F6EE76CDE21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 name="Line 12">
                <a:extLst>
                  <a:ext uri="{FF2B5EF4-FFF2-40B4-BE49-F238E27FC236}">
                    <a16:creationId xmlns:a16="http://schemas.microsoft.com/office/drawing/2014/main" id="{4096E215-7CA7-9CDD-6F32-A49463A3F9C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3" name="Line 13">
                <a:extLst>
                  <a:ext uri="{FF2B5EF4-FFF2-40B4-BE49-F238E27FC236}">
                    <a16:creationId xmlns:a16="http://schemas.microsoft.com/office/drawing/2014/main" id="{D2C916C2-B5E7-9CCD-27B1-37CD277EFC5F}"/>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 name="Line 14">
                <a:extLst>
                  <a:ext uri="{FF2B5EF4-FFF2-40B4-BE49-F238E27FC236}">
                    <a16:creationId xmlns:a16="http://schemas.microsoft.com/office/drawing/2014/main" id="{94A41FAA-3B0F-B34B-55E6-67B2A62BCE30}"/>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5" name="Line 15">
                <a:extLst>
                  <a:ext uri="{FF2B5EF4-FFF2-40B4-BE49-F238E27FC236}">
                    <a16:creationId xmlns:a16="http://schemas.microsoft.com/office/drawing/2014/main" id="{D54C57AD-61B6-4ECB-9019-6E6A8697E648}"/>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5" name="Group 9">
              <a:extLst>
                <a:ext uri="{FF2B5EF4-FFF2-40B4-BE49-F238E27FC236}">
                  <a16:creationId xmlns:a16="http://schemas.microsoft.com/office/drawing/2014/main" id="{9BEC320A-F8DB-37DA-429A-9A9D0935FEB6}"/>
                </a:ext>
              </a:extLst>
            </p:cNvPr>
            <p:cNvGrpSpPr>
              <a:grpSpLocks/>
            </p:cNvGrpSpPr>
            <p:nvPr/>
          </p:nvGrpSpPr>
          <p:grpSpPr bwMode="auto">
            <a:xfrm>
              <a:off x="8167839" y="3402556"/>
              <a:ext cx="269705" cy="175198"/>
              <a:chOff x="674" y="3660"/>
              <a:chExt cx="464" cy="428"/>
            </a:xfrm>
          </p:grpSpPr>
          <p:sp>
            <p:nvSpPr>
              <p:cNvPr id="253" name="Rectangle 10">
                <a:extLst>
                  <a:ext uri="{FF2B5EF4-FFF2-40B4-BE49-F238E27FC236}">
                    <a16:creationId xmlns:a16="http://schemas.microsoft.com/office/drawing/2014/main" id="{F43C084A-536F-2A10-3DCE-F1468A72F1B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4" name="Rectangle 11">
                <a:extLst>
                  <a:ext uri="{FF2B5EF4-FFF2-40B4-BE49-F238E27FC236}">
                    <a16:creationId xmlns:a16="http://schemas.microsoft.com/office/drawing/2014/main" id="{42A8885B-387E-3078-498F-11E37D9D2F4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5" name="Line 12">
                <a:extLst>
                  <a:ext uri="{FF2B5EF4-FFF2-40B4-BE49-F238E27FC236}">
                    <a16:creationId xmlns:a16="http://schemas.microsoft.com/office/drawing/2014/main" id="{7273830E-CF6C-5846-3578-BC23C6EE165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6" name="Line 13">
                <a:extLst>
                  <a:ext uri="{FF2B5EF4-FFF2-40B4-BE49-F238E27FC236}">
                    <a16:creationId xmlns:a16="http://schemas.microsoft.com/office/drawing/2014/main" id="{3B960396-B695-0D8D-447F-38734C22A26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7" name="Line 14">
                <a:extLst>
                  <a:ext uri="{FF2B5EF4-FFF2-40B4-BE49-F238E27FC236}">
                    <a16:creationId xmlns:a16="http://schemas.microsoft.com/office/drawing/2014/main" id="{65CB9473-6684-2088-F640-096AD60A613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8" name="Line 15">
                <a:extLst>
                  <a:ext uri="{FF2B5EF4-FFF2-40B4-BE49-F238E27FC236}">
                    <a16:creationId xmlns:a16="http://schemas.microsoft.com/office/drawing/2014/main" id="{8B1B28BA-53D9-7AD2-1F74-2B90AE5A11EE}"/>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9" name="Line 16">
                <a:extLst>
                  <a:ext uri="{FF2B5EF4-FFF2-40B4-BE49-F238E27FC236}">
                    <a16:creationId xmlns:a16="http://schemas.microsoft.com/office/drawing/2014/main" id="{733ED0E4-E776-7B6B-E408-3452988F4E9B}"/>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6" name="Group 9">
              <a:extLst>
                <a:ext uri="{FF2B5EF4-FFF2-40B4-BE49-F238E27FC236}">
                  <a16:creationId xmlns:a16="http://schemas.microsoft.com/office/drawing/2014/main" id="{D62EB3DA-C2D7-3476-743B-058F46DFFA89}"/>
                </a:ext>
              </a:extLst>
            </p:cNvPr>
            <p:cNvGrpSpPr>
              <a:grpSpLocks/>
            </p:cNvGrpSpPr>
            <p:nvPr/>
          </p:nvGrpSpPr>
          <p:grpSpPr bwMode="auto">
            <a:xfrm>
              <a:off x="8429745" y="3139021"/>
              <a:ext cx="269705" cy="175198"/>
              <a:chOff x="674" y="3660"/>
              <a:chExt cx="464" cy="428"/>
            </a:xfrm>
          </p:grpSpPr>
          <p:sp>
            <p:nvSpPr>
              <p:cNvPr id="244" name="Rectangle 10">
                <a:extLst>
                  <a:ext uri="{FF2B5EF4-FFF2-40B4-BE49-F238E27FC236}">
                    <a16:creationId xmlns:a16="http://schemas.microsoft.com/office/drawing/2014/main" id="{0F3BB922-2BC8-338A-8A65-710FE731246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 name="Rectangle 11">
                <a:extLst>
                  <a:ext uri="{FF2B5EF4-FFF2-40B4-BE49-F238E27FC236}">
                    <a16:creationId xmlns:a16="http://schemas.microsoft.com/office/drawing/2014/main" id="{C97D8110-8A6A-9516-F1F9-C49C3D8AE51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6" name="Line 12">
                <a:extLst>
                  <a:ext uri="{FF2B5EF4-FFF2-40B4-BE49-F238E27FC236}">
                    <a16:creationId xmlns:a16="http://schemas.microsoft.com/office/drawing/2014/main" id="{8C9FEF06-D909-6382-F3B1-93D520A43EB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7" name="Line 13">
                <a:extLst>
                  <a:ext uri="{FF2B5EF4-FFF2-40B4-BE49-F238E27FC236}">
                    <a16:creationId xmlns:a16="http://schemas.microsoft.com/office/drawing/2014/main" id="{FD7DD1C7-BC27-E269-B5DA-DC0387A7B82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8" name="Line 14">
                <a:extLst>
                  <a:ext uri="{FF2B5EF4-FFF2-40B4-BE49-F238E27FC236}">
                    <a16:creationId xmlns:a16="http://schemas.microsoft.com/office/drawing/2014/main" id="{1F0B4B7B-46E3-5A55-867E-714D0DF4B6D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9" name="Line 15">
                <a:extLst>
                  <a:ext uri="{FF2B5EF4-FFF2-40B4-BE49-F238E27FC236}">
                    <a16:creationId xmlns:a16="http://schemas.microsoft.com/office/drawing/2014/main" id="{0B0BA8B1-7116-FC3C-5D69-044D18946D40}"/>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0" name="Line 16">
                <a:extLst>
                  <a:ext uri="{FF2B5EF4-FFF2-40B4-BE49-F238E27FC236}">
                    <a16:creationId xmlns:a16="http://schemas.microsoft.com/office/drawing/2014/main" id="{903A8E9A-A807-9F83-2CCD-12B4B5DAFA0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1" name="Line 17">
                <a:extLst>
                  <a:ext uri="{FF2B5EF4-FFF2-40B4-BE49-F238E27FC236}">
                    <a16:creationId xmlns:a16="http://schemas.microsoft.com/office/drawing/2014/main" id="{D90D7C19-C062-F534-F3B3-7C6A1E01AF3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2" name="Line 18">
                <a:extLst>
                  <a:ext uri="{FF2B5EF4-FFF2-40B4-BE49-F238E27FC236}">
                    <a16:creationId xmlns:a16="http://schemas.microsoft.com/office/drawing/2014/main" id="{EF93B88F-B037-A382-7FBA-8D3783FA78B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8" name="Group 9">
              <a:extLst>
                <a:ext uri="{FF2B5EF4-FFF2-40B4-BE49-F238E27FC236}">
                  <a16:creationId xmlns:a16="http://schemas.microsoft.com/office/drawing/2014/main" id="{57AEFCF9-2E71-FB12-4581-AA1A18FBC3F3}"/>
                </a:ext>
              </a:extLst>
            </p:cNvPr>
            <p:cNvGrpSpPr>
              <a:grpSpLocks/>
            </p:cNvGrpSpPr>
            <p:nvPr/>
          </p:nvGrpSpPr>
          <p:grpSpPr bwMode="auto">
            <a:xfrm>
              <a:off x="8576734" y="3369102"/>
              <a:ext cx="269705" cy="175198"/>
              <a:chOff x="674" y="3660"/>
              <a:chExt cx="464" cy="428"/>
            </a:xfrm>
          </p:grpSpPr>
          <p:sp>
            <p:nvSpPr>
              <p:cNvPr id="232" name="Rectangle 10">
                <a:extLst>
                  <a:ext uri="{FF2B5EF4-FFF2-40B4-BE49-F238E27FC236}">
                    <a16:creationId xmlns:a16="http://schemas.microsoft.com/office/drawing/2014/main" id="{14B532AE-84E3-0CC7-F1F3-1E410E404DF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3" name="Rectangle 11">
                <a:extLst>
                  <a:ext uri="{FF2B5EF4-FFF2-40B4-BE49-F238E27FC236}">
                    <a16:creationId xmlns:a16="http://schemas.microsoft.com/office/drawing/2014/main" id="{6CCB05C1-9B77-9AB3-DA29-130C9B8E59D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4" name="Line 12">
                <a:extLst>
                  <a:ext uri="{FF2B5EF4-FFF2-40B4-BE49-F238E27FC236}">
                    <a16:creationId xmlns:a16="http://schemas.microsoft.com/office/drawing/2014/main" id="{01DED5C5-2E51-C916-7AB2-39947BA0FB8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 name="Line 13">
                <a:extLst>
                  <a:ext uri="{FF2B5EF4-FFF2-40B4-BE49-F238E27FC236}">
                    <a16:creationId xmlns:a16="http://schemas.microsoft.com/office/drawing/2014/main" id="{18394B6A-AC41-FB4A-3413-B3F8E8CE01C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6" name="Line 14">
                <a:extLst>
                  <a:ext uri="{FF2B5EF4-FFF2-40B4-BE49-F238E27FC236}">
                    <a16:creationId xmlns:a16="http://schemas.microsoft.com/office/drawing/2014/main" id="{439E0CEF-CED1-AF71-1121-F4FA46CADFD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7" name="Line 15">
                <a:extLst>
                  <a:ext uri="{FF2B5EF4-FFF2-40B4-BE49-F238E27FC236}">
                    <a16:creationId xmlns:a16="http://schemas.microsoft.com/office/drawing/2014/main" id="{3D76E756-33A3-C7EA-8252-0165FD1C7FA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8" name="Line 18">
                <a:extLst>
                  <a:ext uri="{FF2B5EF4-FFF2-40B4-BE49-F238E27FC236}">
                    <a16:creationId xmlns:a16="http://schemas.microsoft.com/office/drawing/2014/main" id="{1E95BC92-76C7-DB50-ED85-780001C1CA3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9" name="Group 9">
              <a:extLst>
                <a:ext uri="{FF2B5EF4-FFF2-40B4-BE49-F238E27FC236}">
                  <a16:creationId xmlns:a16="http://schemas.microsoft.com/office/drawing/2014/main" id="{878E79A1-2A47-542F-3C7B-43B7718DF89A}"/>
                </a:ext>
              </a:extLst>
            </p:cNvPr>
            <p:cNvGrpSpPr>
              <a:grpSpLocks/>
            </p:cNvGrpSpPr>
            <p:nvPr/>
          </p:nvGrpSpPr>
          <p:grpSpPr bwMode="auto">
            <a:xfrm>
              <a:off x="9886103" y="2199121"/>
              <a:ext cx="208497" cy="191966"/>
              <a:chOff x="674" y="3660"/>
              <a:chExt cx="464" cy="428"/>
            </a:xfrm>
          </p:grpSpPr>
          <p:sp>
            <p:nvSpPr>
              <p:cNvPr id="223" name="Rectangle 10">
                <a:extLst>
                  <a:ext uri="{FF2B5EF4-FFF2-40B4-BE49-F238E27FC236}">
                    <a16:creationId xmlns:a16="http://schemas.microsoft.com/office/drawing/2014/main" id="{A688BE0F-162C-2959-CFD4-F86A8F4C70A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4" name="Rectangle 11">
                <a:extLst>
                  <a:ext uri="{FF2B5EF4-FFF2-40B4-BE49-F238E27FC236}">
                    <a16:creationId xmlns:a16="http://schemas.microsoft.com/office/drawing/2014/main" id="{FD83C7E9-FA90-C2BC-5CA1-C3E6A8E33AC1}"/>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 name="Line 12">
                <a:extLst>
                  <a:ext uri="{FF2B5EF4-FFF2-40B4-BE49-F238E27FC236}">
                    <a16:creationId xmlns:a16="http://schemas.microsoft.com/office/drawing/2014/main" id="{2C94C078-CC09-B10C-2E6A-32126ADEC83D}"/>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6" name="Line 13">
                <a:extLst>
                  <a:ext uri="{FF2B5EF4-FFF2-40B4-BE49-F238E27FC236}">
                    <a16:creationId xmlns:a16="http://schemas.microsoft.com/office/drawing/2014/main" id="{084F946D-1010-7B30-29D8-BBE6DFE6895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7" name="Line 14">
                <a:extLst>
                  <a:ext uri="{FF2B5EF4-FFF2-40B4-BE49-F238E27FC236}">
                    <a16:creationId xmlns:a16="http://schemas.microsoft.com/office/drawing/2014/main" id="{CD845D84-87BC-9D0F-4240-9F94D1D4D7B9}"/>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8" name="Line 15">
                <a:extLst>
                  <a:ext uri="{FF2B5EF4-FFF2-40B4-BE49-F238E27FC236}">
                    <a16:creationId xmlns:a16="http://schemas.microsoft.com/office/drawing/2014/main" id="{35C2AF15-977B-8172-6815-0904793E8B12}"/>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9" name="Line 16">
                <a:extLst>
                  <a:ext uri="{FF2B5EF4-FFF2-40B4-BE49-F238E27FC236}">
                    <a16:creationId xmlns:a16="http://schemas.microsoft.com/office/drawing/2014/main" id="{BB7C89CE-6C13-626D-F624-827E5D1A2E0C}"/>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0" name="Line 17">
                <a:extLst>
                  <a:ext uri="{FF2B5EF4-FFF2-40B4-BE49-F238E27FC236}">
                    <a16:creationId xmlns:a16="http://schemas.microsoft.com/office/drawing/2014/main" id="{EB7DB526-58BE-81A7-0418-8657D1E7CA39}"/>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1" name="Line 18">
                <a:extLst>
                  <a:ext uri="{FF2B5EF4-FFF2-40B4-BE49-F238E27FC236}">
                    <a16:creationId xmlns:a16="http://schemas.microsoft.com/office/drawing/2014/main" id="{A6A0A765-0F6D-B855-C16D-8370BA70681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0" name="Group 9">
              <a:extLst>
                <a:ext uri="{FF2B5EF4-FFF2-40B4-BE49-F238E27FC236}">
                  <a16:creationId xmlns:a16="http://schemas.microsoft.com/office/drawing/2014/main" id="{96419AE7-633F-B332-D6A7-A50DDBB8462F}"/>
                </a:ext>
              </a:extLst>
            </p:cNvPr>
            <p:cNvGrpSpPr>
              <a:grpSpLocks/>
            </p:cNvGrpSpPr>
            <p:nvPr/>
          </p:nvGrpSpPr>
          <p:grpSpPr bwMode="auto">
            <a:xfrm>
              <a:off x="9881771" y="2545900"/>
              <a:ext cx="208497" cy="191966"/>
              <a:chOff x="674" y="3660"/>
              <a:chExt cx="464" cy="428"/>
            </a:xfrm>
          </p:grpSpPr>
          <p:sp>
            <p:nvSpPr>
              <p:cNvPr id="214" name="Rectangle 10">
                <a:extLst>
                  <a:ext uri="{FF2B5EF4-FFF2-40B4-BE49-F238E27FC236}">
                    <a16:creationId xmlns:a16="http://schemas.microsoft.com/office/drawing/2014/main" id="{3C912FBF-6CF2-6F06-2019-8FF58E9954CC}"/>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5" name="Rectangle 11">
                <a:extLst>
                  <a:ext uri="{FF2B5EF4-FFF2-40B4-BE49-F238E27FC236}">
                    <a16:creationId xmlns:a16="http://schemas.microsoft.com/office/drawing/2014/main" id="{F97B4787-44F1-8342-038B-82C1ABEDD6C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6" name="Line 12">
                <a:extLst>
                  <a:ext uri="{FF2B5EF4-FFF2-40B4-BE49-F238E27FC236}">
                    <a16:creationId xmlns:a16="http://schemas.microsoft.com/office/drawing/2014/main" id="{617BB9BC-25EF-2F52-0465-4AE93F5D6BE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7" name="Line 13">
                <a:extLst>
                  <a:ext uri="{FF2B5EF4-FFF2-40B4-BE49-F238E27FC236}">
                    <a16:creationId xmlns:a16="http://schemas.microsoft.com/office/drawing/2014/main" id="{4A1C245A-9454-4240-C966-DC022F73549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8" name="Line 14">
                <a:extLst>
                  <a:ext uri="{FF2B5EF4-FFF2-40B4-BE49-F238E27FC236}">
                    <a16:creationId xmlns:a16="http://schemas.microsoft.com/office/drawing/2014/main" id="{8E79FBDE-D6E3-7294-B771-27697BC7F5DE}"/>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9" name="Line 15">
                <a:extLst>
                  <a:ext uri="{FF2B5EF4-FFF2-40B4-BE49-F238E27FC236}">
                    <a16:creationId xmlns:a16="http://schemas.microsoft.com/office/drawing/2014/main" id="{2989B164-580A-7572-4BC0-BD3E3ECE4A0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2" name="Line 18">
                <a:extLst>
                  <a:ext uri="{FF2B5EF4-FFF2-40B4-BE49-F238E27FC236}">
                    <a16:creationId xmlns:a16="http://schemas.microsoft.com/office/drawing/2014/main" id="{2007125F-BDBA-BFDA-A17C-5896D785D3C7}"/>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1" name="Group 9">
              <a:extLst>
                <a:ext uri="{FF2B5EF4-FFF2-40B4-BE49-F238E27FC236}">
                  <a16:creationId xmlns:a16="http://schemas.microsoft.com/office/drawing/2014/main" id="{ABD29100-7AB9-4253-2CC6-275FF86441F3}"/>
                </a:ext>
              </a:extLst>
            </p:cNvPr>
            <p:cNvGrpSpPr>
              <a:grpSpLocks/>
            </p:cNvGrpSpPr>
            <p:nvPr/>
          </p:nvGrpSpPr>
          <p:grpSpPr bwMode="auto">
            <a:xfrm>
              <a:off x="9373582" y="2930520"/>
              <a:ext cx="208497" cy="191966"/>
              <a:chOff x="674" y="3660"/>
              <a:chExt cx="464" cy="428"/>
            </a:xfrm>
          </p:grpSpPr>
          <p:sp>
            <p:nvSpPr>
              <p:cNvPr id="205" name="Rectangle 10">
                <a:extLst>
                  <a:ext uri="{FF2B5EF4-FFF2-40B4-BE49-F238E27FC236}">
                    <a16:creationId xmlns:a16="http://schemas.microsoft.com/office/drawing/2014/main" id="{846C9934-9090-B350-F82A-622498A0F58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 name="Rectangle 11">
                <a:extLst>
                  <a:ext uri="{FF2B5EF4-FFF2-40B4-BE49-F238E27FC236}">
                    <a16:creationId xmlns:a16="http://schemas.microsoft.com/office/drawing/2014/main" id="{6C50763B-B0AE-BECF-4BA7-EE87DA0B089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7" name="Line 12">
                <a:extLst>
                  <a:ext uri="{FF2B5EF4-FFF2-40B4-BE49-F238E27FC236}">
                    <a16:creationId xmlns:a16="http://schemas.microsoft.com/office/drawing/2014/main" id="{35E81AA3-A9C4-543D-9A4D-79EC3B1815F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8" name="Line 13">
                <a:extLst>
                  <a:ext uri="{FF2B5EF4-FFF2-40B4-BE49-F238E27FC236}">
                    <a16:creationId xmlns:a16="http://schemas.microsoft.com/office/drawing/2014/main" id="{1EAACCCA-70B0-6A0B-188D-2A418F8F741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9" name="Line 14">
                <a:extLst>
                  <a:ext uri="{FF2B5EF4-FFF2-40B4-BE49-F238E27FC236}">
                    <a16:creationId xmlns:a16="http://schemas.microsoft.com/office/drawing/2014/main" id="{5FAAD48D-016A-580E-2E81-90529EF4305F}"/>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1" name="Line 16">
                <a:extLst>
                  <a:ext uri="{FF2B5EF4-FFF2-40B4-BE49-F238E27FC236}">
                    <a16:creationId xmlns:a16="http://schemas.microsoft.com/office/drawing/2014/main" id="{B510F777-C98F-1946-4B84-D6FB1E0A698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2" name="Line 17">
                <a:extLst>
                  <a:ext uri="{FF2B5EF4-FFF2-40B4-BE49-F238E27FC236}">
                    <a16:creationId xmlns:a16="http://schemas.microsoft.com/office/drawing/2014/main" id="{C9D6794E-4CD4-B6C5-EC90-C96305100D41}"/>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2" name="Group 9">
              <a:extLst>
                <a:ext uri="{FF2B5EF4-FFF2-40B4-BE49-F238E27FC236}">
                  <a16:creationId xmlns:a16="http://schemas.microsoft.com/office/drawing/2014/main" id="{27338ABC-B603-AC61-B356-EF67B068E248}"/>
                </a:ext>
              </a:extLst>
            </p:cNvPr>
            <p:cNvGrpSpPr>
              <a:grpSpLocks/>
            </p:cNvGrpSpPr>
            <p:nvPr/>
          </p:nvGrpSpPr>
          <p:grpSpPr bwMode="auto">
            <a:xfrm>
              <a:off x="9727648" y="2951150"/>
              <a:ext cx="208497" cy="191966"/>
              <a:chOff x="674" y="3660"/>
              <a:chExt cx="464" cy="428"/>
            </a:xfrm>
          </p:grpSpPr>
          <p:sp>
            <p:nvSpPr>
              <p:cNvPr id="196" name="Rectangle 10">
                <a:extLst>
                  <a:ext uri="{FF2B5EF4-FFF2-40B4-BE49-F238E27FC236}">
                    <a16:creationId xmlns:a16="http://schemas.microsoft.com/office/drawing/2014/main" id="{EEF326C3-1FBD-82A7-B1CF-F1A2DC49A87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7" name="Rectangle 11">
                <a:extLst>
                  <a:ext uri="{FF2B5EF4-FFF2-40B4-BE49-F238E27FC236}">
                    <a16:creationId xmlns:a16="http://schemas.microsoft.com/office/drawing/2014/main" id="{0B5F069B-0507-A8F7-091A-95FC8075891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8" name="Line 12">
                <a:extLst>
                  <a:ext uri="{FF2B5EF4-FFF2-40B4-BE49-F238E27FC236}">
                    <a16:creationId xmlns:a16="http://schemas.microsoft.com/office/drawing/2014/main" id="{FB4E8FD6-E2B2-D956-DC4C-60B284BE6F99}"/>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9" name="Line 13">
                <a:extLst>
                  <a:ext uri="{FF2B5EF4-FFF2-40B4-BE49-F238E27FC236}">
                    <a16:creationId xmlns:a16="http://schemas.microsoft.com/office/drawing/2014/main" id="{1A5B4120-4181-5CFB-44AF-3579037B003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0" name="Line 14">
                <a:extLst>
                  <a:ext uri="{FF2B5EF4-FFF2-40B4-BE49-F238E27FC236}">
                    <a16:creationId xmlns:a16="http://schemas.microsoft.com/office/drawing/2014/main" id="{630F2932-2BB3-7DF7-5338-AFD4C8F48648}"/>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1" name="Line 15">
                <a:extLst>
                  <a:ext uri="{FF2B5EF4-FFF2-40B4-BE49-F238E27FC236}">
                    <a16:creationId xmlns:a16="http://schemas.microsoft.com/office/drawing/2014/main" id="{04B75DAD-4839-9DDC-7C50-473D25134DB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3" name="Line 17">
                <a:extLst>
                  <a:ext uri="{FF2B5EF4-FFF2-40B4-BE49-F238E27FC236}">
                    <a16:creationId xmlns:a16="http://schemas.microsoft.com/office/drawing/2014/main" id="{9EDECDB1-1697-D87C-5D04-860F5FDCDAF2}"/>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43" name="Group 9">
              <a:extLst>
                <a:ext uri="{FF2B5EF4-FFF2-40B4-BE49-F238E27FC236}">
                  <a16:creationId xmlns:a16="http://schemas.microsoft.com/office/drawing/2014/main" id="{3BAC9E24-C882-FDBE-E6F2-A1677485B8CA}"/>
                </a:ext>
              </a:extLst>
            </p:cNvPr>
            <p:cNvGrpSpPr>
              <a:grpSpLocks/>
            </p:cNvGrpSpPr>
            <p:nvPr/>
          </p:nvGrpSpPr>
          <p:grpSpPr bwMode="auto">
            <a:xfrm>
              <a:off x="9303353" y="3206471"/>
              <a:ext cx="208497" cy="191966"/>
              <a:chOff x="674" y="3660"/>
              <a:chExt cx="464" cy="428"/>
            </a:xfrm>
          </p:grpSpPr>
          <p:sp>
            <p:nvSpPr>
              <p:cNvPr id="187" name="Rectangle 10">
                <a:extLst>
                  <a:ext uri="{FF2B5EF4-FFF2-40B4-BE49-F238E27FC236}">
                    <a16:creationId xmlns:a16="http://schemas.microsoft.com/office/drawing/2014/main" id="{D7EA3A0B-C418-1436-8003-F3822F2C0654}"/>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8" name="Rectangle 11">
                <a:extLst>
                  <a:ext uri="{FF2B5EF4-FFF2-40B4-BE49-F238E27FC236}">
                    <a16:creationId xmlns:a16="http://schemas.microsoft.com/office/drawing/2014/main" id="{90FEC00A-23E9-7FE5-24CB-7378FBBF24E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9" name="Line 12">
                <a:extLst>
                  <a:ext uri="{FF2B5EF4-FFF2-40B4-BE49-F238E27FC236}">
                    <a16:creationId xmlns:a16="http://schemas.microsoft.com/office/drawing/2014/main" id="{AA9FA5A1-FEA9-FFC8-E8EA-6E65D58E703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0" name="Line 13">
                <a:extLst>
                  <a:ext uri="{FF2B5EF4-FFF2-40B4-BE49-F238E27FC236}">
                    <a16:creationId xmlns:a16="http://schemas.microsoft.com/office/drawing/2014/main" id="{65E1DD8B-8078-8C9D-6316-6C7AB6CA664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1" name="Line 14">
                <a:extLst>
                  <a:ext uri="{FF2B5EF4-FFF2-40B4-BE49-F238E27FC236}">
                    <a16:creationId xmlns:a16="http://schemas.microsoft.com/office/drawing/2014/main" id="{1FEC8015-BDDD-526F-07F6-F8AABACE66A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2" name="Line 15">
                <a:extLst>
                  <a:ext uri="{FF2B5EF4-FFF2-40B4-BE49-F238E27FC236}">
                    <a16:creationId xmlns:a16="http://schemas.microsoft.com/office/drawing/2014/main" id="{B7161E6F-CD45-87FF-6439-C1A1FE2194D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3" name="Line 16">
                <a:extLst>
                  <a:ext uri="{FF2B5EF4-FFF2-40B4-BE49-F238E27FC236}">
                    <a16:creationId xmlns:a16="http://schemas.microsoft.com/office/drawing/2014/main" id="{B3175C1E-AF23-1A8F-E4E5-41687A460BF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5" name="Line 18">
                <a:extLst>
                  <a:ext uri="{FF2B5EF4-FFF2-40B4-BE49-F238E27FC236}">
                    <a16:creationId xmlns:a16="http://schemas.microsoft.com/office/drawing/2014/main" id="{6F4C90D2-5D11-5066-04CE-F7585F0B1D6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50" name="Rounded Rectangle 49">
              <a:extLst>
                <a:ext uri="{FF2B5EF4-FFF2-40B4-BE49-F238E27FC236}">
                  <a16:creationId xmlns:a16="http://schemas.microsoft.com/office/drawing/2014/main" id="{7548941A-824F-9661-2E1D-D07ECCD5E26D}"/>
                </a:ext>
              </a:extLst>
            </p:cNvPr>
            <p:cNvSpPr/>
            <p:nvPr/>
          </p:nvSpPr>
          <p:spPr bwMode="auto">
            <a:xfrm>
              <a:off x="10379770" y="1877252"/>
              <a:ext cx="921076" cy="1856482"/>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1" name="TextBox 50">
              <a:extLst>
                <a:ext uri="{FF2B5EF4-FFF2-40B4-BE49-F238E27FC236}">
                  <a16:creationId xmlns:a16="http://schemas.microsoft.com/office/drawing/2014/main" id="{9A0062D1-2FD6-2815-11F9-8DAD2B1613C3}"/>
                </a:ext>
              </a:extLst>
            </p:cNvPr>
            <p:cNvSpPr txBox="1"/>
            <p:nvPr/>
          </p:nvSpPr>
          <p:spPr>
            <a:xfrm>
              <a:off x="10363017" y="1883849"/>
              <a:ext cx="937829" cy="170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Gold tables</a:t>
              </a:r>
            </a:p>
          </p:txBody>
        </p:sp>
        <p:grpSp>
          <p:nvGrpSpPr>
            <p:cNvPr id="52" name="Group 9">
              <a:extLst>
                <a:ext uri="{FF2B5EF4-FFF2-40B4-BE49-F238E27FC236}">
                  <a16:creationId xmlns:a16="http://schemas.microsoft.com/office/drawing/2014/main" id="{66D9EBB8-BF8F-AC8F-9572-640B215171EB}"/>
                </a:ext>
              </a:extLst>
            </p:cNvPr>
            <p:cNvGrpSpPr>
              <a:grpSpLocks/>
            </p:cNvGrpSpPr>
            <p:nvPr/>
          </p:nvGrpSpPr>
          <p:grpSpPr bwMode="auto">
            <a:xfrm>
              <a:off x="10970880" y="2546180"/>
              <a:ext cx="208497" cy="191966"/>
              <a:chOff x="674" y="3660"/>
              <a:chExt cx="464" cy="428"/>
            </a:xfrm>
          </p:grpSpPr>
          <p:sp>
            <p:nvSpPr>
              <p:cNvPr id="173" name="Rectangle 10">
                <a:extLst>
                  <a:ext uri="{FF2B5EF4-FFF2-40B4-BE49-F238E27FC236}">
                    <a16:creationId xmlns:a16="http://schemas.microsoft.com/office/drawing/2014/main" id="{D5415222-A9C0-092E-7D3C-1FDD77071A5D}"/>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4" name="Rectangle 11">
                <a:extLst>
                  <a:ext uri="{FF2B5EF4-FFF2-40B4-BE49-F238E27FC236}">
                    <a16:creationId xmlns:a16="http://schemas.microsoft.com/office/drawing/2014/main" id="{CCAB22FC-C17E-1069-B3FC-E5BBB292FC2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5" name="Line 12">
                <a:extLst>
                  <a:ext uri="{FF2B5EF4-FFF2-40B4-BE49-F238E27FC236}">
                    <a16:creationId xmlns:a16="http://schemas.microsoft.com/office/drawing/2014/main" id="{E105290A-5414-E24D-F6DF-C4A04502B475}"/>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6" name="Line 13">
                <a:extLst>
                  <a:ext uri="{FF2B5EF4-FFF2-40B4-BE49-F238E27FC236}">
                    <a16:creationId xmlns:a16="http://schemas.microsoft.com/office/drawing/2014/main" id="{07ECFA62-100C-CABA-D600-57D0CD79C4EC}"/>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7" name="Line 14">
                <a:extLst>
                  <a:ext uri="{FF2B5EF4-FFF2-40B4-BE49-F238E27FC236}">
                    <a16:creationId xmlns:a16="http://schemas.microsoft.com/office/drawing/2014/main" id="{B9CF47A7-4E30-BED0-5092-9796ECB0420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 name="Line 15">
                <a:extLst>
                  <a:ext uri="{FF2B5EF4-FFF2-40B4-BE49-F238E27FC236}">
                    <a16:creationId xmlns:a16="http://schemas.microsoft.com/office/drawing/2014/main" id="{2330174C-7897-29AA-9B3E-3257CD10E3F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9" name="Line 16">
                <a:extLst>
                  <a:ext uri="{FF2B5EF4-FFF2-40B4-BE49-F238E27FC236}">
                    <a16:creationId xmlns:a16="http://schemas.microsoft.com/office/drawing/2014/main" id="{104496F0-6AC9-A337-963F-15772D935D4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 name="Line 17">
                <a:extLst>
                  <a:ext uri="{FF2B5EF4-FFF2-40B4-BE49-F238E27FC236}">
                    <a16:creationId xmlns:a16="http://schemas.microsoft.com/office/drawing/2014/main" id="{1BD264D1-0F3C-1B4A-388F-E5F7C1C601C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1" name="Line 18">
                <a:extLst>
                  <a:ext uri="{FF2B5EF4-FFF2-40B4-BE49-F238E27FC236}">
                    <a16:creationId xmlns:a16="http://schemas.microsoft.com/office/drawing/2014/main" id="{E30305B2-1D69-30B3-B237-85681FC9BCC4}"/>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3" name="Group 9">
              <a:extLst>
                <a:ext uri="{FF2B5EF4-FFF2-40B4-BE49-F238E27FC236}">
                  <a16:creationId xmlns:a16="http://schemas.microsoft.com/office/drawing/2014/main" id="{85AF9242-F119-3142-554A-2CCD0A375423}"/>
                </a:ext>
              </a:extLst>
            </p:cNvPr>
            <p:cNvGrpSpPr>
              <a:grpSpLocks/>
            </p:cNvGrpSpPr>
            <p:nvPr/>
          </p:nvGrpSpPr>
          <p:grpSpPr bwMode="auto">
            <a:xfrm>
              <a:off x="10456823" y="2546180"/>
              <a:ext cx="208497" cy="191966"/>
              <a:chOff x="674" y="3660"/>
              <a:chExt cx="464" cy="428"/>
            </a:xfrm>
          </p:grpSpPr>
          <p:sp>
            <p:nvSpPr>
              <p:cNvPr id="164" name="Rectangle 10">
                <a:extLst>
                  <a:ext uri="{FF2B5EF4-FFF2-40B4-BE49-F238E27FC236}">
                    <a16:creationId xmlns:a16="http://schemas.microsoft.com/office/drawing/2014/main" id="{D99EAD07-6088-F648-CEF2-6B1934C6D907}"/>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 name="Rectangle 11">
                <a:extLst>
                  <a:ext uri="{FF2B5EF4-FFF2-40B4-BE49-F238E27FC236}">
                    <a16:creationId xmlns:a16="http://schemas.microsoft.com/office/drawing/2014/main" id="{E4EC67B7-7215-CB9E-1EF8-A4EA55B741B2}"/>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 name="Line 12">
                <a:extLst>
                  <a:ext uri="{FF2B5EF4-FFF2-40B4-BE49-F238E27FC236}">
                    <a16:creationId xmlns:a16="http://schemas.microsoft.com/office/drawing/2014/main" id="{62591FA7-C54D-38CD-9482-09E937AC559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 name="Line 13">
                <a:extLst>
                  <a:ext uri="{FF2B5EF4-FFF2-40B4-BE49-F238E27FC236}">
                    <a16:creationId xmlns:a16="http://schemas.microsoft.com/office/drawing/2014/main" id="{CC23DCB1-6AEB-50C5-D4C2-5E66F45F5BE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8" name="Line 14">
                <a:extLst>
                  <a:ext uri="{FF2B5EF4-FFF2-40B4-BE49-F238E27FC236}">
                    <a16:creationId xmlns:a16="http://schemas.microsoft.com/office/drawing/2014/main" id="{13E21C23-1BF4-E115-F2DD-4D2F59655BF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 name="Line 15">
                <a:extLst>
                  <a:ext uri="{FF2B5EF4-FFF2-40B4-BE49-F238E27FC236}">
                    <a16:creationId xmlns:a16="http://schemas.microsoft.com/office/drawing/2014/main" id="{D8EB1CA6-2EEA-513C-65D7-96589027607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0" name="Line 16">
                <a:extLst>
                  <a:ext uri="{FF2B5EF4-FFF2-40B4-BE49-F238E27FC236}">
                    <a16:creationId xmlns:a16="http://schemas.microsoft.com/office/drawing/2014/main" id="{5F01666F-9477-069E-6820-C491C5BBF6B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1" name="Line 17">
                <a:extLst>
                  <a:ext uri="{FF2B5EF4-FFF2-40B4-BE49-F238E27FC236}">
                    <a16:creationId xmlns:a16="http://schemas.microsoft.com/office/drawing/2014/main" id="{33EC6927-2BC8-D413-FDA3-0C5517C28E0F}"/>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2" name="Line 18">
                <a:extLst>
                  <a:ext uri="{FF2B5EF4-FFF2-40B4-BE49-F238E27FC236}">
                    <a16:creationId xmlns:a16="http://schemas.microsoft.com/office/drawing/2014/main" id="{12902E0F-641B-0D29-F2FB-6F86C32F5BC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54" name="Group 9">
              <a:extLst>
                <a:ext uri="{FF2B5EF4-FFF2-40B4-BE49-F238E27FC236}">
                  <a16:creationId xmlns:a16="http://schemas.microsoft.com/office/drawing/2014/main" id="{945CF3EE-4BA1-E0B2-5562-CBDD051B9F15}"/>
                </a:ext>
              </a:extLst>
            </p:cNvPr>
            <p:cNvGrpSpPr>
              <a:grpSpLocks/>
            </p:cNvGrpSpPr>
            <p:nvPr/>
          </p:nvGrpSpPr>
          <p:grpSpPr bwMode="auto">
            <a:xfrm>
              <a:off x="10719142" y="2546180"/>
              <a:ext cx="208497" cy="191966"/>
              <a:chOff x="674" y="3660"/>
              <a:chExt cx="464" cy="428"/>
            </a:xfrm>
          </p:grpSpPr>
          <p:sp>
            <p:nvSpPr>
              <p:cNvPr id="155" name="Rectangle 10">
                <a:extLst>
                  <a:ext uri="{FF2B5EF4-FFF2-40B4-BE49-F238E27FC236}">
                    <a16:creationId xmlns:a16="http://schemas.microsoft.com/office/drawing/2014/main" id="{9B8EAF51-BD16-D80F-4EB1-13118E5E2B7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 name="Rectangle 11">
                <a:extLst>
                  <a:ext uri="{FF2B5EF4-FFF2-40B4-BE49-F238E27FC236}">
                    <a16:creationId xmlns:a16="http://schemas.microsoft.com/office/drawing/2014/main" id="{2D32AE84-399F-EF1A-F554-50193CC5461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7" name="Line 12">
                <a:extLst>
                  <a:ext uri="{FF2B5EF4-FFF2-40B4-BE49-F238E27FC236}">
                    <a16:creationId xmlns:a16="http://schemas.microsoft.com/office/drawing/2014/main" id="{18251EB6-B61A-48D3-EEFD-55C647DA549B}"/>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8" name="Line 13">
                <a:extLst>
                  <a:ext uri="{FF2B5EF4-FFF2-40B4-BE49-F238E27FC236}">
                    <a16:creationId xmlns:a16="http://schemas.microsoft.com/office/drawing/2014/main" id="{A083401D-88F3-C4A3-AD68-34726AC0F9F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9" name="Line 14">
                <a:extLst>
                  <a:ext uri="{FF2B5EF4-FFF2-40B4-BE49-F238E27FC236}">
                    <a16:creationId xmlns:a16="http://schemas.microsoft.com/office/drawing/2014/main" id="{E0829AC5-22D1-AB98-E631-1B9174D63AC1}"/>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0" name="Line 15">
                <a:extLst>
                  <a:ext uri="{FF2B5EF4-FFF2-40B4-BE49-F238E27FC236}">
                    <a16:creationId xmlns:a16="http://schemas.microsoft.com/office/drawing/2014/main" id="{704722DD-3EBE-5294-0599-F11F50C3529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 name="Line 16">
                <a:extLst>
                  <a:ext uri="{FF2B5EF4-FFF2-40B4-BE49-F238E27FC236}">
                    <a16:creationId xmlns:a16="http://schemas.microsoft.com/office/drawing/2014/main" id="{95536FA4-0B24-3C62-385F-C0BB4E45343A}"/>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2" name="Line 17">
                <a:extLst>
                  <a:ext uri="{FF2B5EF4-FFF2-40B4-BE49-F238E27FC236}">
                    <a16:creationId xmlns:a16="http://schemas.microsoft.com/office/drawing/2014/main" id="{8ADC608C-E30C-837A-F29C-E0AE05B870D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 name="Line 18">
                <a:extLst>
                  <a:ext uri="{FF2B5EF4-FFF2-40B4-BE49-F238E27FC236}">
                    <a16:creationId xmlns:a16="http://schemas.microsoft.com/office/drawing/2014/main" id="{716FEB6D-3A25-C671-760F-B4D38CAF10E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55" name="TextBox 54">
              <a:extLst>
                <a:ext uri="{FF2B5EF4-FFF2-40B4-BE49-F238E27FC236}">
                  <a16:creationId xmlns:a16="http://schemas.microsoft.com/office/drawing/2014/main" id="{C5889FDB-54A5-50CB-C226-92DD831F08AF}"/>
                </a:ext>
              </a:extLst>
            </p:cNvPr>
            <p:cNvSpPr txBox="1"/>
            <p:nvPr/>
          </p:nvSpPr>
          <p:spPr>
            <a:xfrm>
              <a:off x="10374573" y="2154347"/>
              <a:ext cx="910418" cy="2781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Feature store tables</a:t>
              </a:r>
            </a:p>
          </p:txBody>
        </p:sp>
        <p:sp>
          <p:nvSpPr>
            <p:cNvPr id="56" name="TextBox 55">
              <a:extLst>
                <a:ext uri="{FF2B5EF4-FFF2-40B4-BE49-F238E27FC236}">
                  <a16:creationId xmlns:a16="http://schemas.microsoft.com/office/drawing/2014/main" id="{617A78E0-B885-196E-FA7B-C3802E788732}"/>
                </a:ext>
              </a:extLst>
            </p:cNvPr>
            <p:cNvSpPr txBox="1"/>
            <p:nvPr/>
          </p:nvSpPr>
          <p:spPr>
            <a:xfrm>
              <a:off x="10368894" y="2821093"/>
              <a:ext cx="910789" cy="27818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charset="0"/>
                  <a:ea typeface="+mn-ea"/>
                  <a:cs typeface="+mn-cs"/>
                </a:rPr>
                <a:t>DW / data mart tables</a:t>
              </a:r>
            </a:p>
          </p:txBody>
        </p:sp>
        <p:grpSp>
          <p:nvGrpSpPr>
            <p:cNvPr id="57" name="Group 56">
              <a:extLst>
                <a:ext uri="{FF2B5EF4-FFF2-40B4-BE49-F238E27FC236}">
                  <a16:creationId xmlns:a16="http://schemas.microsoft.com/office/drawing/2014/main" id="{D73F6180-EB69-E98A-364B-604C07B20AA2}"/>
                </a:ext>
              </a:extLst>
            </p:cNvPr>
            <p:cNvGrpSpPr/>
            <p:nvPr/>
          </p:nvGrpSpPr>
          <p:grpSpPr>
            <a:xfrm>
              <a:off x="10433046" y="3206331"/>
              <a:ext cx="778253" cy="429191"/>
              <a:chOff x="7559414" y="3851947"/>
              <a:chExt cx="2213753" cy="1387022"/>
            </a:xfrm>
          </p:grpSpPr>
          <p:grpSp>
            <p:nvGrpSpPr>
              <p:cNvPr id="67" name="Group 9">
                <a:extLst>
                  <a:ext uri="{FF2B5EF4-FFF2-40B4-BE49-F238E27FC236}">
                    <a16:creationId xmlns:a16="http://schemas.microsoft.com/office/drawing/2014/main" id="{05448ED8-E2A9-4502-1034-E429C6BC5A26}"/>
                  </a:ext>
                </a:extLst>
              </p:cNvPr>
              <p:cNvGrpSpPr>
                <a:grpSpLocks/>
              </p:cNvGrpSpPr>
              <p:nvPr/>
            </p:nvGrpSpPr>
            <p:grpSpPr bwMode="auto">
              <a:xfrm>
                <a:off x="7559414" y="3868406"/>
                <a:ext cx="382728" cy="357450"/>
                <a:chOff x="674" y="3660"/>
                <a:chExt cx="464" cy="428"/>
              </a:xfrm>
            </p:grpSpPr>
            <p:sp>
              <p:nvSpPr>
                <p:cNvPr id="146" name="Rectangle 10">
                  <a:extLst>
                    <a:ext uri="{FF2B5EF4-FFF2-40B4-BE49-F238E27FC236}">
                      <a16:creationId xmlns:a16="http://schemas.microsoft.com/office/drawing/2014/main" id="{B80F8805-2C37-A1A0-51E0-5AD320C940C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7" name="Rectangle 11">
                  <a:extLst>
                    <a:ext uri="{FF2B5EF4-FFF2-40B4-BE49-F238E27FC236}">
                      <a16:creationId xmlns:a16="http://schemas.microsoft.com/office/drawing/2014/main" id="{8E83E84D-FCBE-F57B-022F-2795ACEFADD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8" name="Line 12">
                  <a:extLst>
                    <a:ext uri="{FF2B5EF4-FFF2-40B4-BE49-F238E27FC236}">
                      <a16:creationId xmlns:a16="http://schemas.microsoft.com/office/drawing/2014/main" id="{74FD3391-84C7-3E68-FA97-FEF69370E706}"/>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9" name="Line 13">
                  <a:extLst>
                    <a:ext uri="{FF2B5EF4-FFF2-40B4-BE49-F238E27FC236}">
                      <a16:creationId xmlns:a16="http://schemas.microsoft.com/office/drawing/2014/main" id="{8D97B1BB-C9A2-919A-0C12-61B684DDD76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 name="Line 14">
                  <a:extLst>
                    <a:ext uri="{FF2B5EF4-FFF2-40B4-BE49-F238E27FC236}">
                      <a16:creationId xmlns:a16="http://schemas.microsoft.com/office/drawing/2014/main" id="{2FC59029-158A-B4D2-0796-2793D513977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1" name="Line 15">
                  <a:extLst>
                    <a:ext uri="{FF2B5EF4-FFF2-40B4-BE49-F238E27FC236}">
                      <a16:creationId xmlns:a16="http://schemas.microsoft.com/office/drawing/2014/main" id="{4B11A248-0CC5-DD88-53DB-19400064224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2" name="Line 16">
                  <a:extLst>
                    <a:ext uri="{FF2B5EF4-FFF2-40B4-BE49-F238E27FC236}">
                      <a16:creationId xmlns:a16="http://schemas.microsoft.com/office/drawing/2014/main" id="{7DCF85E0-2F87-70B7-FEF0-DE4029DE442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 name="Line 17">
                  <a:extLst>
                    <a:ext uri="{FF2B5EF4-FFF2-40B4-BE49-F238E27FC236}">
                      <a16:creationId xmlns:a16="http://schemas.microsoft.com/office/drawing/2014/main" id="{728FC870-7207-D429-4D91-D3B6709C7528}"/>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4" name="Line 18">
                  <a:extLst>
                    <a:ext uri="{FF2B5EF4-FFF2-40B4-BE49-F238E27FC236}">
                      <a16:creationId xmlns:a16="http://schemas.microsoft.com/office/drawing/2014/main" id="{F03C8171-6294-94F2-C17C-A73DA6D795D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68" name="Group 9">
                <a:extLst>
                  <a:ext uri="{FF2B5EF4-FFF2-40B4-BE49-F238E27FC236}">
                    <a16:creationId xmlns:a16="http://schemas.microsoft.com/office/drawing/2014/main" id="{B9FEF886-28C7-45F7-AA79-4632A81D17AF}"/>
                  </a:ext>
                </a:extLst>
              </p:cNvPr>
              <p:cNvGrpSpPr>
                <a:grpSpLocks/>
              </p:cNvGrpSpPr>
              <p:nvPr/>
            </p:nvGrpSpPr>
            <p:grpSpPr bwMode="auto">
              <a:xfrm>
                <a:off x="8467573" y="3856887"/>
                <a:ext cx="382728" cy="357450"/>
                <a:chOff x="674" y="3660"/>
                <a:chExt cx="464" cy="428"/>
              </a:xfrm>
            </p:grpSpPr>
            <p:sp>
              <p:nvSpPr>
                <p:cNvPr id="137" name="Rectangle 10">
                  <a:extLst>
                    <a:ext uri="{FF2B5EF4-FFF2-40B4-BE49-F238E27FC236}">
                      <a16:creationId xmlns:a16="http://schemas.microsoft.com/office/drawing/2014/main" id="{DD08C8F2-EFB0-534A-84C2-FCA1B41C356F}"/>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 name="Rectangle 11">
                  <a:extLst>
                    <a:ext uri="{FF2B5EF4-FFF2-40B4-BE49-F238E27FC236}">
                      <a16:creationId xmlns:a16="http://schemas.microsoft.com/office/drawing/2014/main" id="{4FF9F7C8-4BC3-2428-C5A2-3C55E1FAAD2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 name="Line 12">
                  <a:extLst>
                    <a:ext uri="{FF2B5EF4-FFF2-40B4-BE49-F238E27FC236}">
                      <a16:creationId xmlns:a16="http://schemas.microsoft.com/office/drawing/2014/main" id="{72CEB1B5-D98F-3F24-E2B3-3B854EFCEA5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0" name="Line 13">
                  <a:extLst>
                    <a:ext uri="{FF2B5EF4-FFF2-40B4-BE49-F238E27FC236}">
                      <a16:creationId xmlns:a16="http://schemas.microsoft.com/office/drawing/2014/main" id="{B883C82B-4430-E28B-7EB0-98901ED36148}"/>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 name="Line 14">
                  <a:extLst>
                    <a:ext uri="{FF2B5EF4-FFF2-40B4-BE49-F238E27FC236}">
                      <a16:creationId xmlns:a16="http://schemas.microsoft.com/office/drawing/2014/main" id="{2F8DB4BE-DA08-105A-02A3-E18D7734133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2" name="Line 15">
                  <a:extLst>
                    <a:ext uri="{FF2B5EF4-FFF2-40B4-BE49-F238E27FC236}">
                      <a16:creationId xmlns:a16="http://schemas.microsoft.com/office/drawing/2014/main" id="{5EC00F67-A979-F2B1-20DB-B41ACEF2FD9A}"/>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 name="Line 16">
                  <a:extLst>
                    <a:ext uri="{FF2B5EF4-FFF2-40B4-BE49-F238E27FC236}">
                      <a16:creationId xmlns:a16="http://schemas.microsoft.com/office/drawing/2014/main" id="{43F76D25-DDFA-1C86-9D9C-0066DE8DFB0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 name="Line 17">
                  <a:extLst>
                    <a:ext uri="{FF2B5EF4-FFF2-40B4-BE49-F238E27FC236}">
                      <a16:creationId xmlns:a16="http://schemas.microsoft.com/office/drawing/2014/main" id="{0D8F8F19-8847-946F-3DEE-384A57B0FB7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5" name="Line 18">
                  <a:extLst>
                    <a:ext uri="{FF2B5EF4-FFF2-40B4-BE49-F238E27FC236}">
                      <a16:creationId xmlns:a16="http://schemas.microsoft.com/office/drawing/2014/main" id="{3135F0C8-9683-F81E-E05D-460E37E86B15}"/>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69" name="Group 9">
                <a:extLst>
                  <a:ext uri="{FF2B5EF4-FFF2-40B4-BE49-F238E27FC236}">
                    <a16:creationId xmlns:a16="http://schemas.microsoft.com/office/drawing/2014/main" id="{AEC5A6CB-9076-5CA6-2188-96E2BE1BA1AD}"/>
                  </a:ext>
                </a:extLst>
              </p:cNvPr>
              <p:cNvGrpSpPr>
                <a:grpSpLocks/>
              </p:cNvGrpSpPr>
              <p:nvPr/>
            </p:nvGrpSpPr>
            <p:grpSpPr bwMode="auto">
              <a:xfrm>
                <a:off x="7559414" y="4881519"/>
                <a:ext cx="382728" cy="357450"/>
                <a:chOff x="674" y="3660"/>
                <a:chExt cx="464" cy="428"/>
              </a:xfrm>
            </p:grpSpPr>
            <p:sp>
              <p:nvSpPr>
                <p:cNvPr id="128" name="Rectangle 10">
                  <a:extLst>
                    <a:ext uri="{FF2B5EF4-FFF2-40B4-BE49-F238E27FC236}">
                      <a16:creationId xmlns:a16="http://schemas.microsoft.com/office/drawing/2014/main" id="{245F0661-0C36-6275-D2A4-65461FE65A5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9" name="Rectangle 11">
                  <a:extLst>
                    <a:ext uri="{FF2B5EF4-FFF2-40B4-BE49-F238E27FC236}">
                      <a16:creationId xmlns:a16="http://schemas.microsoft.com/office/drawing/2014/main" id="{D1063E5F-3A95-1CE3-848E-570BBC7BA21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0" name="Line 12">
                  <a:extLst>
                    <a:ext uri="{FF2B5EF4-FFF2-40B4-BE49-F238E27FC236}">
                      <a16:creationId xmlns:a16="http://schemas.microsoft.com/office/drawing/2014/main" id="{41BA19FD-A06D-9767-946C-732702EA34C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1" name="Line 13">
                  <a:extLst>
                    <a:ext uri="{FF2B5EF4-FFF2-40B4-BE49-F238E27FC236}">
                      <a16:creationId xmlns:a16="http://schemas.microsoft.com/office/drawing/2014/main" id="{C062EE8B-09DE-0518-CB0F-DA690A8CE05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 name="Line 14">
                  <a:extLst>
                    <a:ext uri="{FF2B5EF4-FFF2-40B4-BE49-F238E27FC236}">
                      <a16:creationId xmlns:a16="http://schemas.microsoft.com/office/drawing/2014/main" id="{A8B9E3F4-C152-BF41-CC2A-2DAC74CB7902}"/>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 name="Line 15">
                  <a:extLst>
                    <a:ext uri="{FF2B5EF4-FFF2-40B4-BE49-F238E27FC236}">
                      <a16:creationId xmlns:a16="http://schemas.microsoft.com/office/drawing/2014/main" id="{362DD26E-69E8-230D-5881-EE52E346982B}"/>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 name="Line 16">
                  <a:extLst>
                    <a:ext uri="{FF2B5EF4-FFF2-40B4-BE49-F238E27FC236}">
                      <a16:creationId xmlns:a16="http://schemas.microsoft.com/office/drawing/2014/main" id="{DBD058E4-72B2-1628-74F1-EB362D5BE7BD}"/>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5" name="Line 17">
                  <a:extLst>
                    <a:ext uri="{FF2B5EF4-FFF2-40B4-BE49-F238E27FC236}">
                      <a16:creationId xmlns:a16="http://schemas.microsoft.com/office/drawing/2014/main" id="{FFB65DED-1F03-9294-7791-63D06BA80265}"/>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 name="Line 18">
                  <a:extLst>
                    <a:ext uri="{FF2B5EF4-FFF2-40B4-BE49-F238E27FC236}">
                      <a16:creationId xmlns:a16="http://schemas.microsoft.com/office/drawing/2014/main" id="{4E8E490D-B36E-6CF6-A26F-34E0E24082AF}"/>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0" name="Group 9">
                <a:extLst>
                  <a:ext uri="{FF2B5EF4-FFF2-40B4-BE49-F238E27FC236}">
                    <a16:creationId xmlns:a16="http://schemas.microsoft.com/office/drawing/2014/main" id="{2A76BF84-F384-35E4-B0B6-23349CDEC1FF}"/>
                  </a:ext>
                </a:extLst>
              </p:cNvPr>
              <p:cNvGrpSpPr>
                <a:grpSpLocks/>
              </p:cNvGrpSpPr>
              <p:nvPr/>
            </p:nvGrpSpPr>
            <p:grpSpPr bwMode="auto">
              <a:xfrm>
                <a:off x="8032981" y="4355406"/>
                <a:ext cx="382728" cy="357450"/>
                <a:chOff x="674" y="3660"/>
                <a:chExt cx="464" cy="428"/>
              </a:xfrm>
            </p:grpSpPr>
            <p:sp>
              <p:nvSpPr>
                <p:cNvPr id="119" name="Rectangle 10">
                  <a:extLst>
                    <a:ext uri="{FF2B5EF4-FFF2-40B4-BE49-F238E27FC236}">
                      <a16:creationId xmlns:a16="http://schemas.microsoft.com/office/drawing/2014/main" id="{E9482772-FB8A-4230-2C9B-C5364BECC40A}"/>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0" name="Rectangle 11">
                  <a:extLst>
                    <a:ext uri="{FF2B5EF4-FFF2-40B4-BE49-F238E27FC236}">
                      <a16:creationId xmlns:a16="http://schemas.microsoft.com/office/drawing/2014/main" id="{EA290FCD-7A8F-AF1E-4021-20614A799C2F}"/>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 name="Line 12">
                  <a:extLst>
                    <a:ext uri="{FF2B5EF4-FFF2-40B4-BE49-F238E27FC236}">
                      <a16:creationId xmlns:a16="http://schemas.microsoft.com/office/drawing/2014/main" id="{A5114BC4-5BAC-3DE5-2DF5-8A01EC09DA8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2" name="Line 13">
                  <a:extLst>
                    <a:ext uri="{FF2B5EF4-FFF2-40B4-BE49-F238E27FC236}">
                      <a16:creationId xmlns:a16="http://schemas.microsoft.com/office/drawing/2014/main" id="{BD496E6C-199A-4E55-A96A-726E3E7B4F7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 name="Line 14">
                  <a:extLst>
                    <a:ext uri="{FF2B5EF4-FFF2-40B4-BE49-F238E27FC236}">
                      <a16:creationId xmlns:a16="http://schemas.microsoft.com/office/drawing/2014/main" id="{B76C5DDB-39B6-131E-5BCF-37C3E451F4E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4" name="Line 15">
                  <a:extLst>
                    <a:ext uri="{FF2B5EF4-FFF2-40B4-BE49-F238E27FC236}">
                      <a16:creationId xmlns:a16="http://schemas.microsoft.com/office/drawing/2014/main" id="{CCE750FE-B758-94C6-39B4-BCCF459335F7}"/>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 name="Line 16">
                  <a:extLst>
                    <a:ext uri="{FF2B5EF4-FFF2-40B4-BE49-F238E27FC236}">
                      <a16:creationId xmlns:a16="http://schemas.microsoft.com/office/drawing/2014/main" id="{5C2FD9A9-1CB9-9D31-1DD8-D6A6BB3D48CF}"/>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 name="Line 17">
                  <a:extLst>
                    <a:ext uri="{FF2B5EF4-FFF2-40B4-BE49-F238E27FC236}">
                      <a16:creationId xmlns:a16="http://schemas.microsoft.com/office/drawing/2014/main" id="{88F123E7-792B-6E80-2D15-4CEC9680F310}"/>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 name="Line 18">
                  <a:extLst>
                    <a:ext uri="{FF2B5EF4-FFF2-40B4-BE49-F238E27FC236}">
                      <a16:creationId xmlns:a16="http://schemas.microsoft.com/office/drawing/2014/main" id="{035A1B77-B2C6-5FC9-5E2C-1147DA7F32A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1" name="Group 9">
                <a:extLst>
                  <a:ext uri="{FF2B5EF4-FFF2-40B4-BE49-F238E27FC236}">
                    <a16:creationId xmlns:a16="http://schemas.microsoft.com/office/drawing/2014/main" id="{838D4D45-E553-E594-A028-AC40EA948145}"/>
                  </a:ext>
                </a:extLst>
              </p:cNvPr>
              <p:cNvGrpSpPr>
                <a:grpSpLocks/>
              </p:cNvGrpSpPr>
              <p:nvPr/>
            </p:nvGrpSpPr>
            <p:grpSpPr bwMode="auto">
              <a:xfrm>
                <a:off x="8467573" y="4881519"/>
                <a:ext cx="382728" cy="357450"/>
                <a:chOff x="674" y="3660"/>
                <a:chExt cx="464" cy="428"/>
              </a:xfrm>
            </p:grpSpPr>
            <p:sp>
              <p:nvSpPr>
                <p:cNvPr id="110" name="Rectangle 10">
                  <a:extLst>
                    <a:ext uri="{FF2B5EF4-FFF2-40B4-BE49-F238E27FC236}">
                      <a16:creationId xmlns:a16="http://schemas.microsoft.com/office/drawing/2014/main" id="{E38F60F7-9DE1-411B-3C4B-FFED6E456215}"/>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 name="Rectangle 11">
                  <a:extLst>
                    <a:ext uri="{FF2B5EF4-FFF2-40B4-BE49-F238E27FC236}">
                      <a16:creationId xmlns:a16="http://schemas.microsoft.com/office/drawing/2014/main" id="{72B1A0E0-6508-9AC9-AC2F-095CB582B018}"/>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2" name="Line 12">
                  <a:extLst>
                    <a:ext uri="{FF2B5EF4-FFF2-40B4-BE49-F238E27FC236}">
                      <a16:creationId xmlns:a16="http://schemas.microsoft.com/office/drawing/2014/main" id="{E31102DB-0672-6D61-06AD-EDC68C02D46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3" name="Line 13">
                  <a:extLst>
                    <a:ext uri="{FF2B5EF4-FFF2-40B4-BE49-F238E27FC236}">
                      <a16:creationId xmlns:a16="http://schemas.microsoft.com/office/drawing/2014/main" id="{4C4FC644-000B-74AD-B567-8CC9D9213C92}"/>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4" name="Line 14">
                  <a:extLst>
                    <a:ext uri="{FF2B5EF4-FFF2-40B4-BE49-F238E27FC236}">
                      <a16:creationId xmlns:a16="http://schemas.microsoft.com/office/drawing/2014/main" id="{F20EF4FF-DAF0-1E9F-3877-447BFC640DCC}"/>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5" name="Line 15">
                  <a:extLst>
                    <a:ext uri="{FF2B5EF4-FFF2-40B4-BE49-F238E27FC236}">
                      <a16:creationId xmlns:a16="http://schemas.microsoft.com/office/drawing/2014/main" id="{840D8C54-E0F8-100B-8111-F26EB16ED8DF}"/>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6" name="Line 16">
                  <a:extLst>
                    <a:ext uri="{FF2B5EF4-FFF2-40B4-BE49-F238E27FC236}">
                      <a16:creationId xmlns:a16="http://schemas.microsoft.com/office/drawing/2014/main" id="{462F216A-D74D-DEF7-EA17-8B75E57C8E10}"/>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 name="Line 17">
                  <a:extLst>
                    <a:ext uri="{FF2B5EF4-FFF2-40B4-BE49-F238E27FC236}">
                      <a16:creationId xmlns:a16="http://schemas.microsoft.com/office/drawing/2014/main" id="{DD645F63-CC38-964D-7EF5-C3EB8C2272B3}"/>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8" name="Line 18">
                  <a:extLst>
                    <a:ext uri="{FF2B5EF4-FFF2-40B4-BE49-F238E27FC236}">
                      <a16:creationId xmlns:a16="http://schemas.microsoft.com/office/drawing/2014/main" id="{ECBE7D8C-FA8D-041E-0F24-C67E59804CF6}"/>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72" name="Straight Connector 71">
                <a:extLst>
                  <a:ext uri="{FF2B5EF4-FFF2-40B4-BE49-F238E27FC236}">
                    <a16:creationId xmlns:a16="http://schemas.microsoft.com/office/drawing/2014/main" id="{FB4DD9AA-F750-F839-8B59-DDA98C2F181A}"/>
                  </a:ext>
                </a:extLst>
              </p:cNvPr>
              <p:cNvCxnSpPr>
                <a:stCxn id="150" idx="1"/>
                <a:endCxn id="120" idx="1"/>
              </p:cNvCxnSpPr>
              <p:nvPr/>
            </p:nvCxnSpPr>
            <p:spPr bwMode="auto">
              <a:xfrm>
                <a:off x="7940492" y="415987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FD0DAD9F-0D6A-A1A8-801B-77D664F62357}"/>
                  </a:ext>
                </a:extLst>
              </p:cNvPr>
              <p:cNvCxnSpPr>
                <a:cxnSpLocks/>
              </p:cNvCxnSpPr>
              <p:nvPr/>
            </p:nvCxnSpPr>
            <p:spPr bwMode="auto">
              <a:xfrm flipH="1">
                <a:off x="8413183" y="414835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D524BE8F-5CFF-D80C-8261-A514F0BE1C84}"/>
                  </a:ext>
                </a:extLst>
              </p:cNvPr>
              <p:cNvCxnSpPr>
                <a:cxnSpLocks/>
                <a:endCxn id="111" idx="1"/>
              </p:cNvCxnSpPr>
              <p:nvPr/>
            </p:nvCxnSpPr>
            <p:spPr bwMode="auto">
              <a:xfrm>
                <a:off x="8413183" y="472262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9EC0ED7E-6136-F95B-5E5A-5D169D95CDC6}"/>
                  </a:ext>
                </a:extLst>
              </p:cNvPr>
              <p:cNvCxnSpPr>
                <a:cxnSpLocks/>
              </p:cNvCxnSpPr>
              <p:nvPr/>
            </p:nvCxnSpPr>
            <p:spPr bwMode="auto">
              <a:xfrm flipV="1">
                <a:off x="7941885" y="471495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76" name="Group 9">
                <a:extLst>
                  <a:ext uri="{FF2B5EF4-FFF2-40B4-BE49-F238E27FC236}">
                    <a16:creationId xmlns:a16="http://schemas.microsoft.com/office/drawing/2014/main" id="{BF186C5D-49C1-4DB7-BEF2-D79FA091B2C5}"/>
                  </a:ext>
                </a:extLst>
              </p:cNvPr>
              <p:cNvGrpSpPr>
                <a:grpSpLocks/>
              </p:cNvGrpSpPr>
              <p:nvPr/>
            </p:nvGrpSpPr>
            <p:grpSpPr bwMode="auto">
              <a:xfrm>
                <a:off x="9390439" y="3851947"/>
                <a:ext cx="382728" cy="357450"/>
                <a:chOff x="674" y="3660"/>
                <a:chExt cx="464" cy="428"/>
              </a:xfrm>
            </p:grpSpPr>
            <p:sp>
              <p:nvSpPr>
                <p:cNvPr id="101" name="Rectangle 10">
                  <a:extLst>
                    <a:ext uri="{FF2B5EF4-FFF2-40B4-BE49-F238E27FC236}">
                      <a16:creationId xmlns:a16="http://schemas.microsoft.com/office/drawing/2014/main" id="{3FD5FDB9-9861-B5E0-8026-A34DB37F793E}"/>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 name="Rectangle 11">
                  <a:extLst>
                    <a:ext uri="{FF2B5EF4-FFF2-40B4-BE49-F238E27FC236}">
                      <a16:creationId xmlns:a16="http://schemas.microsoft.com/office/drawing/2014/main" id="{BA3A577C-97DA-37E7-3539-4C1D7FB92C89}"/>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 name="Line 12">
                  <a:extLst>
                    <a:ext uri="{FF2B5EF4-FFF2-40B4-BE49-F238E27FC236}">
                      <a16:creationId xmlns:a16="http://schemas.microsoft.com/office/drawing/2014/main" id="{3E6DD964-5485-BB2E-7583-42E786E5A46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 name="Line 13">
                  <a:extLst>
                    <a:ext uri="{FF2B5EF4-FFF2-40B4-BE49-F238E27FC236}">
                      <a16:creationId xmlns:a16="http://schemas.microsoft.com/office/drawing/2014/main" id="{292815C9-B1A4-B7E8-1E46-11CCA3F313B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 name="Line 14">
                  <a:extLst>
                    <a:ext uri="{FF2B5EF4-FFF2-40B4-BE49-F238E27FC236}">
                      <a16:creationId xmlns:a16="http://schemas.microsoft.com/office/drawing/2014/main" id="{7F1CCD0D-A27C-6DD6-900B-FD3971F75A17}"/>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6" name="Line 15">
                  <a:extLst>
                    <a:ext uri="{FF2B5EF4-FFF2-40B4-BE49-F238E27FC236}">
                      <a16:creationId xmlns:a16="http://schemas.microsoft.com/office/drawing/2014/main" id="{4175C267-400E-80EF-4D34-F627E054B3A1}"/>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 name="Line 16">
                  <a:extLst>
                    <a:ext uri="{FF2B5EF4-FFF2-40B4-BE49-F238E27FC236}">
                      <a16:creationId xmlns:a16="http://schemas.microsoft.com/office/drawing/2014/main" id="{BA2FBE60-4BD9-AFF8-0554-9C362C7D6524}"/>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8" name="Line 17">
                  <a:extLst>
                    <a:ext uri="{FF2B5EF4-FFF2-40B4-BE49-F238E27FC236}">
                      <a16:creationId xmlns:a16="http://schemas.microsoft.com/office/drawing/2014/main" id="{5D11F90A-6315-9DAA-6DA6-DBF06D06436D}"/>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9" name="Line 18">
                  <a:extLst>
                    <a:ext uri="{FF2B5EF4-FFF2-40B4-BE49-F238E27FC236}">
                      <a16:creationId xmlns:a16="http://schemas.microsoft.com/office/drawing/2014/main" id="{0650FE81-A697-C2EC-9D36-9F1964D3A282}"/>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7" name="Group 9">
                <a:extLst>
                  <a:ext uri="{FF2B5EF4-FFF2-40B4-BE49-F238E27FC236}">
                    <a16:creationId xmlns:a16="http://schemas.microsoft.com/office/drawing/2014/main" id="{849A7DE4-D692-8A2A-C905-A82304833CE5}"/>
                  </a:ext>
                </a:extLst>
              </p:cNvPr>
              <p:cNvGrpSpPr>
                <a:grpSpLocks/>
              </p:cNvGrpSpPr>
              <p:nvPr/>
            </p:nvGrpSpPr>
            <p:grpSpPr bwMode="auto">
              <a:xfrm>
                <a:off x="8955847" y="4350466"/>
                <a:ext cx="382728" cy="357450"/>
                <a:chOff x="674" y="3660"/>
                <a:chExt cx="464" cy="428"/>
              </a:xfrm>
            </p:grpSpPr>
            <p:sp>
              <p:nvSpPr>
                <p:cNvPr id="92" name="Rectangle 10">
                  <a:extLst>
                    <a:ext uri="{FF2B5EF4-FFF2-40B4-BE49-F238E27FC236}">
                      <a16:creationId xmlns:a16="http://schemas.microsoft.com/office/drawing/2014/main" id="{CD59239C-9C2E-18AE-A154-51E2995CEAF8}"/>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3" name="Rectangle 11">
                  <a:extLst>
                    <a:ext uri="{FF2B5EF4-FFF2-40B4-BE49-F238E27FC236}">
                      <a16:creationId xmlns:a16="http://schemas.microsoft.com/office/drawing/2014/main" id="{FC0CAB2F-DDC7-1797-4758-5A7772621247}"/>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4" name="Line 12">
                  <a:extLst>
                    <a:ext uri="{FF2B5EF4-FFF2-40B4-BE49-F238E27FC236}">
                      <a16:creationId xmlns:a16="http://schemas.microsoft.com/office/drawing/2014/main" id="{7F369309-61BB-F648-B16E-3D42A318F1D1}"/>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5" name="Line 13">
                  <a:extLst>
                    <a:ext uri="{FF2B5EF4-FFF2-40B4-BE49-F238E27FC236}">
                      <a16:creationId xmlns:a16="http://schemas.microsoft.com/office/drawing/2014/main" id="{6592BC88-25C3-3C6A-1A29-7CF5256AF833}"/>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6" name="Line 14">
                  <a:extLst>
                    <a:ext uri="{FF2B5EF4-FFF2-40B4-BE49-F238E27FC236}">
                      <a16:creationId xmlns:a16="http://schemas.microsoft.com/office/drawing/2014/main" id="{7FAF8907-6D86-3E89-BD62-E54AAE40D44A}"/>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7" name="Line 15">
                  <a:extLst>
                    <a:ext uri="{FF2B5EF4-FFF2-40B4-BE49-F238E27FC236}">
                      <a16:creationId xmlns:a16="http://schemas.microsoft.com/office/drawing/2014/main" id="{49BC4282-34FE-1E60-1A20-782B17A85AE6}"/>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8" name="Line 16">
                  <a:extLst>
                    <a:ext uri="{FF2B5EF4-FFF2-40B4-BE49-F238E27FC236}">
                      <a16:creationId xmlns:a16="http://schemas.microsoft.com/office/drawing/2014/main" id="{58E2B1B8-28EC-AA61-ADC5-75A15CDA0E7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9" name="Line 17">
                  <a:extLst>
                    <a:ext uri="{FF2B5EF4-FFF2-40B4-BE49-F238E27FC236}">
                      <a16:creationId xmlns:a16="http://schemas.microsoft.com/office/drawing/2014/main" id="{C6275C65-40C0-A33F-8BA0-D7E2834F7EBA}"/>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0" name="Line 18">
                  <a:extLst>
                    <a:ext uri="{FF2B5EF4-FFF2-40B4-BE49-F238E27FC236}">
                      <a16:creationId xmlns:a16="http://schemas.microsoft.com/office/drawing/2014/main" id="{692233AC-819A-C2C3-5D1E-4B09B4975C39}"/>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78" name="Group 9">
                <a:extLst>
                  <a:ext uri="{FF2B5EF4-FFF2-40B4-BE49-F238E27FC236}">
                    <a16:creationId xmlns:a16="http://schemas.microsoft.com/office/drawing/2014/main" id="{FE9A0469-AD02-D5B4-7BD1-35CA3E104912}"/>
                  </a:ext>
                </a:extLst>
              </p:cNvPr>
              <p:cNvGrpSpPr>
                <a:grpSpLocks/>
              </p:cNvGrpSpPr>
              <p:nvPr/>
            </p:nvGrpSpPr>
            <p:grpSpPr bwMode="auto">
              <a:xfrm>
                <a:off x="9390439" y="4876579"/>
                <a:ext cx="382728" cy="357450"/>
                <a:chOff x="674" y="3660"/>
                <a:chExt cx="464" cy="428"/>
              </a:xfrm>
            </p:grpSpPr>
            <p:sp>
              <p:nvSpPr>
                <p:cNvPr id="83" name="Rectangle 10">
                  <a:extLst>
                    <a:ext uri="{FF2B5EF4-FFF2-40B4-BE49-F238E27FC236}">
                      <a16:creationId xmlns:a16="http://schemas.microsoft.com/office/drawing/2014/main" id="{FE03E154-807C-8322-E340-F0BB2FCE5F91}"/>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 name="Rectangle 11">
                  <a:extLst>
                    <a:ext uri="{FF2B5EF4-FFF2-40B4-BE49-F238E27FC236}">
                      <a16:creationId xmlns:a16="http://schemas.microsoft.com/office/drawing/2014/main" id="{8189A202-88B0-0EC3-00CA-62D93B1EE9BE}"/>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5" name="Line 12">
                  <a:extLst>
                    <a:ext uri="{FF2B5EF4-FFF2-40B4-BE49-F238E27FC236}">
                      <a16:creationId xmlns:a16="http://schemas.microsoft.com/office/drawing/2014/main" id="{80CCE548-D286-E290-E8B2-884BAABFEFAC}"/>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6" name="Line 13">
                  <a:extLst>
                    <a:ext uri="{FF2B5EF4-FFF2-40B4-BE49-F238E27FC236}">
                      <a16:creationId xmlns:a16="http://schemas.microsoft.com/office/drawing/2014/main" id="{BC0E5C5C-0506-9FD8-17B2-BAB177A84EA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7" name="Line 14">
                  <a:extLst>
                    <a:ext uri="{FF2B5EF4-FFF2-40B4-BE49-F238E27FC236}">
                      <a16:creationId xmlns:a16="http://schemas.microsoft.com/office/drawing/2014/main" id="{9D75B1A7-A875-7582-9D8E-7CFB07D3BF5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8" name="Line 15">
                  <a:extLst>
                    <a:ext uri="{FF2B5EF4-FFF2-40B4-BE49-F238E27FC236}">
                      <a16:creationId xmlns:a16="http://schemas.microsoft.com/office/drawing/2014/main" id="{2C583027-B547-2CEC-B28D-CB1D37C93533}"/>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9" name="Line 16">
                  <a:extLst>
                    <a:ext uri="{FF2B5EF4-FFF2-40B4-BE49-F238E27FC236}">
                      <a16:creationId xmlns:a16="http://schemas.microsoft.com/office/drawing/2014/main" id="{B7B6317E-9C9A-3240-D100-6C514B662FF6}"/>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0" name="Line 17">
                  <a:extLst>
                    <a:ext uri="{FF2B5EF4-FFF2-40B4-BE49-F238E27FC236}">
                      <a16:creationId xmlns:a16="http://schemas.microsoft.com/office/drawing/2014/main" id="{F29CC1CA-F41C-5088-82D3-72AC86853FAE}"/>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 name="Line 18">
                  <a:extLst>
                    <a:ext uri="{FF2B5EF4-FFF2-40B4-BE49-F238E27FC236}">
                      <a16:creationId xmlns:a16="http://schemas.microsoft.com/office/drawing/2014/main" id="{E4CB6311-93B2-99CD-CC6E-1C865AAC58AC}"/>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cxnSp>
            <p:nvCxnSpPr>
              <p:cNvPr id="79" name="Straight Connector 78">
                <a:extLst>
                  <a:ext uri="{FF2B5EF4-FFF2-40B4-BE49-F238E27FC236}">
                    <a16:creationId xmlns:a16="http://schemas.microsoft.com/office/drawing/2014/main" id="{58A4307B-AB46-92B5-5883-9FA015205868}"/>
                  </a:ext>
                </a:extLst>
              </p:cNvPr>
              <p:cNvCxnSpPr>
                <a:endCxn id="93" idx="1"/>
              </p:cNvCxnSpPr>
              <p:nvPr/>
            </p:nvCxnSpPr>
            <p:spPr bwMode="auto">
              <a:xfrm>
                <a:off x="8863358" y="4154939"/>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1C04D26B-9AE3-A5FD-D1E5-91DAD2533CC3}"/>
                  </a:ext>
                </a:extLst>
              </p:cNvPr>
              <p:cNvCxnSpPr>
                <a:cxnSpLocks/>
              </p:cNvCxnSpPr>
              <p:nvPr/>
            </p:nvCxnSpPr>
            <p:spPr bwMode="auto">
              <a:xfrm flipH="1">
                <a:off x="9336049" y="4143419"/>
                <a:ext cx="64288" cy="23738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CD96510F-C33A-9455-98DE-95BB14333630}"/>
                  </a:ext>
                </a:extLst>
              </p:cNvPr>
              <p:cNvCxnSpPr>
                <a:cxnSpLocks/>
                <a:endCxn id="84" idx="1"/>
              </p:cNvCxnSpPr>
              <p:nvPr/>
            </p:nvCxnSpPr>
            <p:spPr bwMode="auto">
              <a:xfrm>
                <a:off x="9336049" y="4717683"/>
                <a:ext cx="60164" cy="19397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7EB9C66B-7FB5-A4EF-FD1C-554D12556142}"/>
                  </a:ext>
                </a:extLst>
              </p:cNvPr>
              <p:cNvCxnSpPr>
                <a:cxnSpLocks/>
              </p:cNvCxnSpPr>
              <p:nvPr/>
            </p:nvCxnSpPr>
            <p:spPr bwMode="auto">
              <a:xfrm flipV="1">
                <a:off x="8864751" y="4710011"/>
                <a:ext cx="98263" cy="23060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62" name="TextBox 61">
              <a:extLst>
                <a:ext uri="{FF2B5EF4-FFF2-40B4-BE49-F238E27FC236}">
                  <a16:creationId xmlns:a16="http://schemas.microsoft.com/office/drawing/2014/main" id="{BC31A8B2-4F74-FAB2-03CC-2F3258996CB0}"/>
                </a:ext>
              </a:extLst>
            </p:cNvPr>
            <p:cNvSpPr txBox="1"/>
            <p:nvPr/>
          </p:nvSpPr>
          <p:spPr>
            <a:xfrm>
              <a:off x="8714492" y="1560621"/>
              <a:ext cx="177805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Cloud Lakehouse</a:t>
              </a:r>
            </a:p>
          </p:txBody>
        </p:sp>
        <p:grpSp>
          <p:nvGrpSpPr>
            <p:cNvPr id="350" name="Group 9">
              <a:extLst>
                <a:ext uri="{FF2B5EF4-FFF2-40B4-BE49-F238E27FC236}">
                  <a16:creationId xmlns:a16="http://schemas.microsoft.com/office/drawing/2014/main" id="{982453EA-F1AD-773E-C263-743C5D029DF3}"/>
                </a:ext>
              </a:extLst>
            </p:cNvPr>
            <p:cNvGrpSpPr>
              <a:grpSpLocks/>
            </p:cNvGrpSpPr>
            <p:nvPr/>
          </p:nvGrpSpPr>
          <p:grpSpPr bwMode="auto">
            <a:xfrm>
              <a:off x="9526058" y="2339775"/>
              <a:ext cx="208497" cy="191966"/>
              <a:chOff x="674" y="3660"/>
              <a:chExt cx="464" cy="428"/>
            </a:xfrm>
          </p:grpSpPr>
          <p:sp>
            <p:nvSpPr>
              <p:cNvPr id="351" name="Rectangle 10">
                <a:extLst>
                  <a:ext uri="{FF2B5EF4-FFF2-40B4-BE49-F238E27FC236}">
                    <a16:creationId xmlns:a16="http://schemas.microsoft.com/office/drawing/2014/main" id="{52A8D8E9-4BDE-E14A-88EC-324F6C1FFD73}"/>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2" name="Rectangle 11">
                <a:extLst>
                  <a:ext uri="{FF2B5EF4-FFF2-40B4-BE49-F238E27FC236}">
                    <a16:creationId xmlns:a16="http://schemas.microsoft.com/office/drawing/2014/main" id="{5E2E5F2E-13E7-59BD-E4F1-327D0B6BDCF5}"/>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3" name="Line 12">
                <a:extLst>
                  <a:ext uri="{FF2B5EF4-FFF2-40B4-BE49-F238E27FC236}">
                    <a16:creationId xmlns:a16="http://schemas.microsoft.com/office/drawing/2014/main" id="{52EC6ED5-C9D8-AF96-6FCD-10113FD22657}"/>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4" name="Line 13">
                <a:extLst>
                  <a:ext uri="{FF2B5EF4-FFF2-40B4-BE49-F238E27FC236}">
                    <a16:creationId xmlns:a16="http://schemas.microsoft.com/office/drawing/2014/main" id="{376D3E4B-3E17-88BF-E488-85BF1A7725C1}"/>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5" name="Line 14">
                <a:extLst>
                  <a:ext uri="{FF2B5EF4-FFF2-40B4-BE49-F238E27FC236}">
                    <a16:creationId xmlns:a16="http://schemas.microsoft.com/office/drawing/2014/main" id="{F3B89307-A174-0CFD-254C-127DFA33623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6" name="Line 15">
                <a:extLst>
                  <a:ext uri="{FF2B5EF4-FFF2-40B4-BE49-F238E27FC236}">
                    <a16:creationId xmlns:a16="http://schemas.microsoft.com/office/drawing/2014/main" id="{4E5793BF-DA11-4376-61EE-C293AB30F805}"/>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8" name="Line 17">
                <a:extLst>
                  <a:ext uri="{FF2B5EF4-FFF2-40B4-BE49-F238E27FC236}">
                    <a16:creationId xmlns:a16="http://schemas.microsoft.com/office/drawing/2014/main" id="{CC31F70B-AA88-3E44-AF8A-8A1402350E56}"/>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9" name="Line 18">
                <a:extLst>
                  <a:ext uri="{FF2B5EF4-FFF2-40B4-BE49-F238E27FC236}">
                    <a16:creationId xmlns:a16="http://schemas.microsoft.com/office/drawing/2014/main" id="{2384A348-F1D5-C8C4-5702-35572C09543E}"/>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60" name="Group 9">
              <a:extLst>
                <a:ext uri="{FF2B5EF4-FFF2-40B4-BE49-F238E27FC236}">
                  <a16:creationId xmlns:a16="http://schemas.microsoft.com/office/drawing/2014/main" id="{535711D2-9240-880D-CEF9-0D0DDBF29B0E}"/>
                </a:ext>
              </a:extLst>
            </p:cNvPr>
            <p:cNvGrpSpPr>
              <a:grpSpLocks/>
            </p:cNvGrpSpPr>
            <p:nvPr/>
          </p:nvGrpSpPr>
          <p:grpSpPr bwMode="auto">
            <a:xfrm>
              <a:off x="9265333" y="2263527"/>
              <a:ext cx="208497" cy="191966"/>
              <a:chOff x="674" y="3660"/>
              <a:chExt cx="464" cy="428"/>
            </a:xfrm>
          </p:grpSpPr>
          <p:sp>
            <p:nvSpPr>
              <p:cNvPr id="361" name="Rectangle 10">
                <a:extLst>
                  <a:ext uri="{FF2B5EF4-FFF2-40B4-BE49-F238E27FC236}">
                    <a16:creationId xmlns:a16="http://schemas.microsoft.com/office/drawing/2014/main" id="{E5DFDFC3-E6F8-EC81-1958-953054CE3CE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2" name="Rectangle 11">
                <a:extLst>
                  <a:ext uri="{FF2B5EF4-FFF2-40B4-BE49-F238E27FC236}">
                    <a16:creationId xmlns:a16="http://schemas.microsoft.com/office/drawing/2014/main" id="{C83DF5BA-5EEB-C050-20A1-D010DF0FC720}"/>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3" name="Line 12">
                <a:extLst>
                  <a:ext uri="{FF2B5EF4-FFF2-40B4-BE49-F238E27FC236}">
                    <a16:creationId xmlns:a16="http://schemas.microsoft.com/office/drawing/2014/main" id="{77D435DA-D1B2-5226-FB31-A8C5ED733228}"/>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4" name="Line 13">
                <a:extLst>
                  <a:ext uri="{FF2B5EF4-FFF2-40B4-BE49-F238E27FC236}">
                    <a16:creationId xmlns:a16="http://schemas.microsoft.com/office/drawing/2014/main" id="{AAB3D0AC-C936-CD26-1691-158916266105}"/>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5" name="Line 14">
                <a:extLst>
                  <a:ext uri="{FF2B5EF4-FFF2-40B4-BE49-F238E27FC236}">
                    <a16:creationId xmlns:a16="http://schemas.microsoft.com/office/drawing/2014/main" id="{1F437937-FEB5-5962-3D40-4BFB041988E6}"/>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7" name="Line 16">
                <a:extLst>
                  <a:ext uri="{FF2B5EF4-FFF2-40B4-BE49-F238E27FC236}">
                    <a16:creationId xmlns:a16="http://schemas.microsoft.com/office/drawing/2014/main" id="{4FBC892C-5D7B-15BD-D9F2-637776F2B8C8}"/>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8" name="Line 17">
                <a:extLst>
                  <a:ext uri="{FF2B5EF4-FFF2-40B4-BE49-F238E27FC236}">
                    <a16:creationId xmlns:a16="http://schemas.microsoft.com/office/drawing/2014/main" id="{E7517492-07CB-BACB-8E50-6D477DF7559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9" name="Line 18">
                <a:extLst>
                  <a:ext uri="{FF2B5EF4-FFF2-40B4-BE49-F238E27FC236}">
                    <a16:creationId xmlns:a16="http://schemas.microsoft.com/office/drawing/2014/main" id="{EF245C62-8873-FA1B-3449-EB6E4ED75641}"/>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70" name="Group 9">
              <a:extLst>
                <a:ext uri="{FF2B5EF4-FFF2-40B4-BE49-F238E27FC236}">
                  <a16:creationId xmlns:a16="http://schemas.microsoft.com/office/drawing/2014/main" id="{1C3B8ABA-1F97-8B38-8AA4-57BC8B123008}"/>
                </a:ext>
              </a:extLst>
            </p:cNvPr>
            <p:cNvGrpSpPr>
              <a:grpSpLocks/>
            </p:cNvGrpSpPr>
            <p:nvPr/>
          </p:nvGrpSpPr>
          <p:grpSpPr bwMode="auto">
            <a:xfrm>
              <a:off x="9394677" y="2629414"/>
              <a:ext cx="208497" cy="191966"/>
              <a:chOff x="674" y="3660"/>
              <a:chExt cx="464" cy="428"/>
            </a:xfrm>
          </p:grpSpPr>
          <p:sp>
            <p:nvSpPr>
              <p:cNvPr id="371" name="Rectangle 10">
                <a:extLst>
                  <a:ext uri="{FF2B5EF4-FFF2-40B4-BE49-F238E27FC236}">
                    <a16:creationId xmlns:a16="http://schemas.microsoft.com/office/drawing/2014/main" id="{F6803B1E-FB90-0535-E16E-262A3B00C179}"/>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2" name="Rectangle 11">
                <a:extLst>
                  <a:ext uri="{FF2B5EF4-FFF2-40B4-BE49-F238E27FC236}">
                    <a16:creationId xmlns:a16="http://schemas.microsoft.com/office/drawing/2014/main" id="{863AA60D-E03C-8450-C1C8-270CDB2EFD2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3" name="Line 12">
                <a:extLst>
                  <a:ext uri="{FF2B5EF4-FFF2-40B4-BE49-F238E27FC236}">
                    <a16:creationId xmlns:a16="http://schemas.microsoft.com/office/drawing/2014/main" id="{F69C4C9A-97DF-E7DB-ACD4-939AAE052083}"/>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4" name="Line 13">
                <a:extLst>
                  <a:ext uri="{FF2B5EF4-FFF2-40B4-BE49-F238E27FC236}">
                    <a16:creationId xmlns:a16="http://schemas.microsoft.com/office/drawing/2014/main" id="{B11E0D26-3F13-8E6F-77FE-C676E2FBEEF0}"/>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5" name="Line 14">
                <a:extLst>
                  <a:ext uri="{FF2B5EF4-FFF2-40B4-BE49-F238E27FC236}">
                    <a16:creationId xmlns:a16="http://schemas.microsoft.com/office/drawing/2014/main" id="{4FA496CE-BCED-1DD7-AD69-C494E757385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6" name="Line 15">
                <a:extLst>
                  <a:ext uri="{FF2B5EF4-FFF2-40B4-BE49-F238E27FC236}">
                    <a16:creationId xmlns:a16="http://schemas.microsoft.com/office/drawing/2014/main" id="{F5C7D872-5A17-310B-E2C8-4E57AF25EB1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7" name="Line 16">
                <a:extLst>
                  <a:ext uri="{FF2B5EF4-FFF2-40B4-BE49-F238E27FC236}">
                    <a16:creationId xmlns:a16="http://schemas.microsoft.com/office/drawing/2014/main" id="{18F520C9-22B0-86E5-33D1-DD478CF2F702}"/>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78" name="Line 17">
                <a:extLst>
                  <a:ext uri="{FF2B5EF4-FFF2-40B4-BE49-F238E27FC236}">
                    <a16:creationId xmlns:a16="http://schemas.microsoft.com/office/drawing/2014/main" id="{124B335A-E354-7C4B-5C40-148886D91DD7}"/>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80" name="Group 9">
              <a:extLst>
                <a:ext uri="{FF2B5EF4-FFF2-40B4-BE49-F238E27FC236}">
                  <a16:creationId xmlns:a16="http://schemas.microsoft.com/office/drawing/2014/main" id="{7F977207-B4CA-3FEC-ED2F-CE27193D461B}"/>
                </a:ext>
              </a:extLst>
            </p:cNvPr>
            <p:cNvGrpSpPr>
              <a:grpSpLocks/>
            </p:cNvGrpSpPr>
            <p:nvPr/>
          </p:nvGrpSpPr>
          <p:grpSpPr bwMode="auto">
            <a:xfrm>
              <a:off x="9507308" y="2115198"/>
              <a:ext cx="208497" cy="191966"/>
              <a:chOff x="674" y="3660"/>
              <a:chExt cx="464" cy="428"/>
            </a:xfrm>
          </p:grpSpPr>
          <p:sp>
            <p:nvSpPr>
              <p:cNvPr id="381" name="Rectangle 10">
                <a:extLst>
                  <a:ext uri="{FF2B5EF4-FFF2-40B4-BE49-F238E27FC236}">
                    <a16:creationId xmlns:a16="http://schemas.microsoft.com/office/drawing/2014/main" id="{D313948C-0900-84E7-2A25-861649F3B8C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2" name="Rectangle 11">
                <a:extLst>
                  <a:ext uri="{FF2B5EF4-FFF2-40B4-BE49-F238E27FC236}">
                    <a16:creationId xmlns:a16="http://schemas.microsoft.com/office/drawing/2014/main" id="{C43A4F2C-FAA7-C625-880B-2E9900CD5753}"/>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3" name="Line 12">
                <a:extLst>
                  <a:ext uri="{FF2B5EF4-FFF2-40B4-BE49-F238E27FC236}">
                    <a16:creationId xmlns:a16="http://schemas.microsoft.com/office/drawing/2014/main" id="{3E3D62B4-7757-F0F4-1E82-B077C62E0C82}"/>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4" name="Line 13">
                <a:extLst>
                  <a:ext uri="{FF2B5EF4-FFF2-40B4-BE49-F238E27FC236}">
                    <a16:creationId xmlns:a16="http://schemas.microsoft.com/office/drawing/2014/main" id="{E28349FA-98A0-79C2-7C46-9D3302FBFD76}"/>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5" name="Line 14">
                <a:extLst>
                  <a:ext uri="{FF2B5EF4-FFF2-40B4-BE49-F238E27FC236}">
                    <a16:creationId xmlns:a16="http://schemas.microsoft.com/office/drawing/2014/main" id="{16AD8D1B-8F2A-ADE2-E2A6-5F5904C13484}"/>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7" name="Line 16">
                <a:extLst>
                  <a:ext uri="{FF2B5EF4-FFF2-40B4-BE49-F238E27FC236}">
                    <a16:creationId xmlns:a16="http://schemas.microsoft.com/office/drawing/2014/main" id="{3BE0214B-64AD-7330-A9EB-8FC8D77C95A1}"/>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8" name="Line 17">
                <a:extLst>
                  <a:ext uri="{FF2B5EF4-FFF2-40B4-BE49-F238E27FC236}">
                    <a16:creationId xmlns:a16="http://schemas.microsoft.com/office/drawing/2014/main" id="{81360CD3-A67C-4A63-B8E4-ED06038E18F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90" name="Group 9">
              <a:extLst>
                <a:ext uri="{FF2B5EF4-FFF2-40B4-BE49-F238E27FC236}">
                  <a16:creationId xmlns:a16="http://schemas.microsoft.com/office/drawing/2014/main" id="{992FC68F-D220-7709-8DEE-36D8357DD36B}"/>
                </a:ext>
              </a:extLst>
            </p:cNvPr>
            <p:cNvGrpSpPr>
              <a:grpSpLocks/>
            </p:cNvGrpSpPr>
            <p:nvPr/>
          </p:nvGrpSpPr>
          <p:grpSpPr bwMode="auto">
            <a:xfrm>
              <a:off x="9819576" y="3220117"/>
              <a:ext cx="208497" cy="127001"/>
              <a:chOff x="674" y="3660"/>
              <a:chExt cx="464" cy="327"/>
            </a:xfrm>
          </p:grpSpPr>
          <p:sp>
            <p:nvSpPr>
              <p:cNvPr id="391" name="Rectangle 10">
                <a:extLst>
                  <a:ext uri="{FF2B5EF4-FFF2-40B4-BE49-F238E27FC236}">
                    <a16:creationId xmlns:a16="http://schemas.microsoft.com/office/drawing/2014/main" id="{D299D613-B9A8-6968-8E94-750099C9FECD}"/>
                  </a:ext>
                </a:extLst>
              </p:cNvPr>
              <p:cNvSpPr>
                <a:spLocks noChangeArrowheads="1"/>
              </p:cNvSpPr>
              <p:nvPr/>
            </p:nvSpPr>
            <p:spPr bwMode="auto">
              <a:xfrm>
                <a:off x="681" y="3751"/>
                <a:ext cx="457" cy="230"/>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2" name="Rectangle 11">
                <a:extLst>
                  <a:ext uri="{FF2B5EF4-FFF2-40B4-BE49-F238E27FC236}">
                    <a16:creationId xmlns:a16="http://schemas.microsoft.com/office/drawing/2014/main" id="{A7028CFC-EDED-64FB-3CCE-579F31C0FB8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3" name="Line 12">
                <a:extLst>
                  <a:ext uri="{FF2B5EF4-FFF2-40B4-BE49-F238E27FC236}">
                    <a16:creationId xmlns:a16="http://schemas.microsoft.com/office/drawing/2014/main" id="{D4BD0DC1-A101-CC0B-1F2E-23B752F343CE}"/>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4" name="Line 13">
                <a:extLst>
                  <a:ext uri="{FF2B5EF4-FFF2-40B4-BE49-F238E27FC236}">
                    <a16:creationId xmlns:a16="http://schemas.microsoft.com/office/drawing/2014/main" id="{114E35BD-8A4B-6B80-CCC9-635C4AF1114D}"/>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6" name="Line 15">
                <a:extLst>
                  <a:ext uri="{FF2B5EF4-FFF2-40B4-BE49-F238E27FC236}">
                    <a16:creationId xmlns:a16="http://schemas.microsoft.com/office/drawing/2014/main" id="{336694A7-AE5A-D09B-EB8F-3D6BC9AEF7BA}"/>
                  </a:ext>
                </a:extLst>
              </p:cNvPr>
              <p:cNvSpPr>
                <a:spLocks noChangeShapeType="1"/>
              </p:cNvSpPr>
              <p:nvPr/>
            </p:nvSpPr>
            <p:spPr bwMode="auto">
              <a:xfrm>
                <a:off x="752" y="3751"/>
                <a:ext cx="11" cy="228"/>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7" name="Line 17">
                <a:extLst>
                  <a:ext uri="{FF2B5EF4-FFF2-40B4-BE49-F238E27FC236}">
                    <a16:creationId xmlns:a16="http://schemas.microsoft.com/office/drawing/2014/main" id="{93548899-60F0-230C-6332-E9E1D4FF96AE}"/>
                  </a:ext>
                </a:extLst>
              </p:cNvPr>
              <p:cNvSpPr>
                <a:spLocks noChangeShapeType="1"/>
              </p:cNvSpPr>
              <p:nvPr/>
            </p:nvSpPr>
            <p:spPr bwMode="auto">
              <a:xfrm>
                <a:off x="968" y="3757"/>
                <a:ext cx="1" cy="2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nvGrpSpPr>
            <p:cNvPr id="398" name="Group 9">
              <a:extLst>
                <a:ext uri="{FF2B5EF4-FFF2-40B4-BE49-F238E27FC236}">
                  <a16:creationId xmlns:a16="http://schemas.microsoft.com/office/drawing/2014/main" id="{2ACC9194-9084-DF2F-D8DD-F83F365CDE95}"/>
                </a:ext>
              </a:extLst>
            </p:cNvPr>
            <p:cNvGrpSpPr>
              <a:grpSpLocks/>
            </p:cNvGrpSpPr>
            <p:nvPr/>
          </p:nvGrpSpPr>
          <p:grpSpPr bwMode="auto">
            <a:xfrm>
              <a:off x="9565552" y="3407844"/>
              <a:ext cx="269705" cy="175198"/>
              <a:chOff x="674" y="3660"/>
              <a:chExt cx="464" cy="428"/>
            </a:xfrm>
          </p:grpSpPr>
          <p:sp>
            <p:nvSpPr>
              <p:cNvPr id="399" name="Rectangle 10">
                <a:extLst>
                  <a:ext uri="{FF2B5EF4-FFF2-40B4-BE49-F238E27FC236}">
                    <a16:creationId xmlns:a16="http://schemas.microsoft.com/office/drawing/2014/main" id="{47099533-B352-0DCD-1C64-6D419DF77DE6}"/>
                  </a:ext>
                </a:extLst>
              </p:cNvPr>
              <p:cNvSpPr>
                <a:spLocks noChangeArrowheads="1"/>
              </p:cNvSpPr>
              <p:nvPr/>
            </p:nvSpPr>
            <p:spPr bwMode="auto">
              <a:xfrm>
                <a:off x="681" y="3751"/>
                <a:ext cx="457" cy="337"/>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0" name="Rectangle 11">
                <a:extLst>
                  <a:ext uri="{FF2B5EF4-FFF2-40B4-BE49-F238E27FC236}">
                    <a16:creationId xmlns:a16="http://schemas.microsoft.com/office/drawing/2014/main" id="{77475E6C-315D-7772-D175-ADDC8296CBDD}"/>
                  </a:ext>
                </a:extLst>
              </p:cNvPr>
              <p:cNvSpPr>
                <a:spLocks noChangeArrowheads="1"/>
              </p:cNvSpPr>
              <p:nvPr/>
            </p:nvSpPr>
            <p:spPr bwMode="auto">
              <a:xfrm>
                <a:off x="681" y="3660"/>
                <a:ext cx="457" cy="84"/>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1" name="Line 12">
                <a:extLst>
                  <a:ext uri="{FF2B5EF4-FFF2-40B4-BE49-F238E27FC236}">
                    <a16:creationId xmlns:a16="http://schemas.microsoft.com/office/drawing/2014/main" id="{EF993043-6647-3760-3F78-AE8E5B43CF2A}"/>
                  </a:ext>
                </a:extLst>
              </p:cNvPr>
              <p:cNvSpPr>
                <a:spLocks noChangeShapeType="1"/>
              </p:cNvSpPr>
              <p:nvPr/>
            </p:nvSpPr>
            <p:spPr bwMode="auto">
              <a:xfrm>
                <a:off x="674" y="3821"/>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2" name="Line 13">
                <a:extLst>
                  <a:ext uri="{FF2B5EF4-FFF2-40B4-BE49-F238E27FC236}">
                    <a16:creationId xmlns:a16="http://schemas.microsoft.com/office/drawing/2014/main" id="{069F0FF0-3F4D-A508-8103-8849490BFFF7}"/>
                  </a:ext>
                </a:extLst>
              </p:cNvPr>
              <p:cNvSpPr>
                <a:spLocks noChangeShapeType="1"/>
              </p:cNvSpPr>
              <p:nvPr/>
            </p:nvSpPr>
            <p:spPr bwMode="auto">
              <a:xfrm>
                <a:off x="683" y="3908"/>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3" name="Line 14">
                <a:extLst>
                  <a:ext uri="{FF2B5EF4-FFF2-40B4-BE49-F238E27FC236}">
                    <a16:creationId xmlns:a16="http://schemas.microsoft.com/office/drawing/2014/main" id="{DA690DB8-94F3-E8F3-49F7-15606FC7D44B}"/>
                  </a:ext>
                </a:extLst>
              </p:cNvPr>
              <p:cNvSpPr>
                <a:spLocks noChangeShapeType="1"/>
              </p:cNvSpPr>
              <p:nvPr/>
            </p:nvSpPr>
            <p:spPr bwMode="auto">
              <a:xfrm>
                <a:off x="686" y="4009"/>
                <a:ext cx="450" cy="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4" name="Line 15">
                <a:extLst>
                  <a:ext uri="{FF2B5EF4-FFF2-40B4-BE49-F238E27FC236}">
                    <a16:creationId xmlns:a16="http://schemas.microsoft.com/office/drawing/2014/main" id="{19FE9407-AA82-ECE6-8454-BC2290DB8D4D}"/>
                  </a:ext>
                </a:extLst>
              </p:cNvPr>
              <p:cNvSpPr>
                <a:spLocks noChangeShapeType="1"/>
              </p:cNvSpPr>
              <p:nvPr/>
            </p:nvSpPr>
            <p:spPr bwMode="auto">
              <a:xfrm>
                <a:off x="752" y="3751"/>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5" name="Line 16">
                <a:extLst>
                  <a:ext uri="{FF2B5EF4-FFF2-40B4-BE49-F238E27FC236}">
                    <a16:creationId xmlns:a16="http://schemas.microsoft.com/office/drawing/2014/main" id="{E9ED6A98-E297-44D6-E332-2C0D1132BCC3}"/>
                  </a:ext>
                </a:extLst>
              </p:cNvPr>
              <p:cNvSpPr>
                <a:spLocks noChangeShapeType="1"/>
              </p:cNvSpPr>
              <p:nvPr/>
            </p:nvSpPr>
            <p:spPr bwMode="auto">
              <a:xfrm>
                <a:off x="860" y="3754"/>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6" name="Line 17">
                <a:extLst>
                  <a:ext uri="{FF2B5EF4-FFF2-40B4-BE49-F238E27FC236}">
                    <a16:creationId xmlns:a16="http://schemas.microsoft.com/office/drawing/2014/main" id="{E0573C33-08ED-580D-BB69-56D6F6F1469C}"/>
                  </a:ext>
                </a:extLst>
              </p:cNvPr>
              <p:cNvSpPr>
                <a:spLocks noChangeShapeType="1"/>
              </p:cNvSpPr>
              <p:nvPr/>
            </p:nvSpPr>
            <p:spPr bwMode="auto">
              <a:xfrm>
                <a:off x="968" y="3757"/>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7" name="Line 18">
                <a:extLst>
                  <a:ext uri="{FF2B5EF4-FFF2-40B4-BE49-F238E27FC236}">
                    <a16:creationId xmlns:a16="http://schemas.microsoft.com/office/drawing/2014/main" id="{9D573FAB-0C45-2F6B-4CD4-BBE6D29EC2E3}"/>
                  </a:ext>
                </a:extLst>
              </p:cNvPr>
              <p:cNvSpPr>
                <a:spLocks noChangeShapeType="1"/>
              </p:cNvSpPr>
              <p:nvPr/>
            </p:nvSpPr>
            <p:spPr bwMode="auto">
              <a:xfrm>
                <a:off x="1062" y="3753"/>
                <a:ext cx="0" cy="330"/>
              </a:xfrm>
              <a:prstGeom prst="line">
                <a:avLst/>
              </a:prstGeom>
              <a:no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grpSp>
      </p:grpSp>
      <p:sp>
        <p:nvSpPr>
          <p:cNvPr id="413" name="AutoShape 41">
            <a:extLst>
              <a:ext uri="{FF2B5EF4-FFF2-40B4-BE49-F238E27FC236}">
                <a16:creationId xmlns:a16="http://schemas.microsoft.com/office/drawing/2014/main" id="{D637F9D2-7C82-4498-4E92-D489D850A37E}"/>
              </a:ext>
            </a:extLst>
          </p:cNvPr>
          <p:cNvSpPr>
            <a:spLocks noChangeArrowheads="1"/>
          </p:cNvSpPr>
          <p:nvPr/>
        </p:nvSpPr>
        <p:spPr bwMode="auto">
          <a:xfrm>
            <a:off x="4673703" y="1254174"/>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err="1">
                <a:solidFill>
                  <a:schemeClr val="tx1"/>
                </a:solidFill>
                <a:cs typeface="Arial" charset="0"/>
              </a:rPr>
              <a:t>GraphDB</a:t>
            </a:r>
            <a:endParaRPr lang="en-GB">
              <a:solidFill>
                <a:schemeClr val="tx1"/>
              </a:solidFill>
              <a:cs typeface="Arial" charset="0"/>
            </a:endParaRPr>
          </a:p>
        </p:txBody>
      </p:sp>
      <p:sp>
        <p:nvSpPr>
          <p:cNvPr id="740" name="AutoShape 41">
            <a:extLst>
              <a:ext uri="{FF2B5EF4-FFF2-40B4-BE49-F238E27FC236}">
                <a16:creationId xmlns:a16="http://schemas.microsoft.com/office/drawing/2014/main" id="{788E8BBD-EDA9-9569-9E8D-A43F446005B4}"/>
              </a:ext>
            </a:extLst>
          </p:cNvPr>
          <p:cNvSpPr>
            <a:spLocks noChangeArrowheads="1"/>
          </p:cNvSpPr>
          <p:nvPr/>
        </p:nvSpPr>
        <p:spPr bwMode="auto">
          <a:xfrm>
            <a:off x="1401456" y="3618648"/>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a:solidFill>
                  <a:schemeClr val="tx1"/>
                </a:solidFill>
                <a:cs typeface="Arial" charset="0"/>
              </a:rPr>
              <a:t>Hadoop</a:t>
            </a:r>
          </a:p>
          <a:p>
            <a:pPr algn="ctr"/>
            <a:r>
              <a:rPr lang="en-GB">
                <a:cs typeface="Arial" charset="0"/>
              </a:rPr>
              <a:t>cluster</a:t>
            </a:r>
            <a:endParaRPr lang="en-GB">
              <a:solidFill>
                <a:schemeClr val="tx1"/>
              </a:solidFill>
              <a:cs typeface="Arial" charset="0"/>
            </a:endParaRPr>
          </a:p>
        </p:txBody>
      </p:sp>
      <p:sp>
        <p:nvSpPr>
          <p:cNvPr id="741" name="AutoShape 41">
            <a:extLst>
              <a:ext uri="{FF2B5EF4-FFF2-40B4-BE49-F238E27FC236}">
                <a16:creationId xmlns:a16="http://schemas.microsoft.com/office/drawing/2014/main" id="{B60FD4AC-E69C-2E23-745F-6DE80CCD7183}"/>
              </a:ext>
            </a:extLst>
          </p:cNvPr>
          <p:cNvSpPr>
            <a:spLocks noChangeArrowheads="1"/>
          </p:cNvSpPr>
          <p:nvPr/>
        </p:nvSpPr>
        <p:spPr bwMode="auto">
          <a:xfrm>
            <a:off x="3878024" y="3504073"/>
            <a:ext cx="1094480" cy="976418"/>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pPr algn="ctr"/>
            <a:r>
              <a:rPr lang="en-GB">
                <a:solidFill>
                  <a:schemeClr val="tx1"/>
                </a:solidFill>
                <a:cs typeface="Arial" charset="0"/>
              </a:rPr>
              <a:t>Hadoop</a:t>
            </a:r>
          </a:p>
          <a:p>
            <a:pPr algn="ctr"/>
            <a:r>
              <a:rPr lang="en-GB">
                <a:cs typeface="Arial" charset="0"/>
              </a:rPr>
              <a:t>cluster</a:t>
            </a:r>
            <a:endParaRPr lang="en-GB">
              <a:solidFill>
                <a:schemeClr val="tx1"/>
              </a:solidFill>
              <a:cs typeface="Arial" charset="0"/>
            </a:endParaRPr>
          </a:p>
        </p:txBody>
      </p:sp>
      <p:grpSp>
        <p:nvGrpSpPr>
          <p:cNvPr id="743" name="Group 742">
            <a:extLst>
              <a:ext uri="{FF2B5EF4-FFF2-40B4-BE49-F238E27FC236}">
                <a16:creationId xmlns:a16="http://schemas.microsoft.com/office/drawing/2014/main" id="{F5DED580-776C-3DE3-7EC9-14C58BEACC55}"/>
              </a:ext>
            </a:extLst>
          </p:cNvPr>
          <p:cNvGrpSpPr/>
          <p:nvPr/>
        </p:nvGrpSpPr>
        <p:grpSpPr>
          <a:xfrm>
            <a:off x="7461896" y="5120652"/>
            <a:ext cx="2915352" cy="976418"/>
            <a:chOff x="4635325" y="5300822"/>
            <a:chExt cx="3526073" cy="976418"/>
          </a:xfrm>
        </p:grpSpPr>
        <p:sp>
          <p:nvSpPr>
            <p:cNvPr id="744" name="AutoShape 4">
              <a:extLst>
                <a:ext uri="{FF2B5EF4-FFF2-40B4-BE49-F238E27FC236}">
                  <a16:creationId xmlns:a16="http://schemas.microsoft.com/office/drawing/2014/main" id="{EA29936B-4C9D-4ED7-A6A8-FE26D47412B9}"/>
                </a:ext>
              </a:extLst>
            </p:cNvPr>
            <p:cNvSpPr>
              <a:spLocks noChangeArrowheads="1"/>
            </p:cNvSpPr>
            <p:nvPr/>
          </p:nvSpPr>
          <p:spPr bwMode="auto">
            <a:xfrm>
              <a:off x="4861672" y="5300822"/>
              <a:ext cx="3299726" cy="976418"/>
            </a:xfrm>
            <a:prstGeom prst="flowChartMagneticDisk">
              <a:avLst/>
            </a:prstGeom>
            <a:solidFill>
              <a:schemeClr val="bg1">
                <a:lumMod val="95000"/>
              </a:schemeClr>
            </a:solidFill>
            <a:ln w="19050">
              <a:solidFill>
                <a:schemeClr val="tx1"/>
              </a:solidFill>
              <a:round/>
              <a:headEnd/>
              <a:tailEnd/>
            </a:ln>
            <a:effectLst>
              <a:outerShdw blurRad="50800" dist="38100" dir="18900000" algn="bl"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745" name="TextBox 744">
              <a:extLst>
                <a:ext uri="{FF2B5EF4-FFF2-40B4-BE49-F238E27FC236}">
                  <a16:creationId xmlns:a16="http://schemas.microsoft.com/office/drawing/2014/main" id="{8B041D2B-FB36-97DA-A4A0-EF15D6098B11}"/>
                </a:ext>
              </a:extLst>
            </p:cNvPr>
            <p:cNvSpPr txBox="1"/>
            <p:nvPr/>
          </p:nvSpPr>
          <p:spPr>
            <a:xfrm>
              <a:off x="4635325" y="5672194"/>
              <a:ext cx="3440758" cy="338554"/>
            </a:xfrm>
            <a:prstGeom prst="rect">
              <a:avLst/>
            </a:prstGeom>
            <a:noFill/>
          </p:spPr>
          <p:txBody>
            <a:bodyPr wrap="square" rtlCol="0">
              <a:spAutoFit/>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Data Lake (cloud storage)</a:t>
              </a:r>
            </a:p>
          </p:txBody>
        </p:sp>
        <p:pic>
          <p:nvPicPr>
            <p:cNvPr id="749" name="Picture 748">
              <a:extLst>
                <a:ext uri="{FF2B5EF4-FFF2-40B4-BE49-F238E27FC236}">
                  <a16:creationId xmlns:a16="http://schemas.microsoft.com/office/drawing/2014/main" id="{22AAB5A1-2B42-6A88-B096-F6656D384BD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67" b="99556" l="0" r="98246">
                          <a14:foregroundMark x1="5848" y1="8444" x2="47953" y2="23556"/>
                          <a14:foregroundMark x1="47953" y1="23556" x2="91813" y2="16444"/>
                          <a14:foregroundMark x1="91813" y1="16444" x2="50292" y2="2667"/>
                          <a14:foregroundMark x1="50292" y1="2667" x2="6433" y2="8444"/>
                          <a14:foregroundMark x1="6433" y1="8444" x2="50877" y2="21778"/>
                          <a14:foregroundMark x1="50877" y1="21778" x2="94152" y2="15556"/>
                          <a14:foregroundMark x1="94152" y1="15556" x2="53801" y2="1333"/>
                          <a14:foregroundMark x1="53801" y1="1333" x2="7602" y2="6667"/>
                          <a14:foregroundMark x1="7602" y1="6667" x2="34503" y2="26222"/>
                          <a14:foregroundMark x1="66082" y1="24444" x2="66082" y2="24444"/>
                          <a14:foregroundMark x1="73099" y1="22667" x2="73099" y2="22667"/>
                          <a14:foregroundMark x1="82456" y1="21333" x2="82456" y2="21333"/>
                          <a14:foregroundMark x1="93567" y1="17778" x2="93567" y2="17778"/>
                          <a14:foregroundMark x1="95322" y1="15556" x2="95322" y2="15556"/>
                          <a14:foregroundMark x1="92982" y1="11556" x2="92982" y2="11556"/>
                          <a14:foregroundMark x1="91228" y1="9333" x2="91228" y2="9333"/>
                          <a14:foregroundMark x1="94737" y1="10222" x2="94737" y2="10222"/>
                          <a14:foregroundMark x1="97661" y1="11556" x2="97661" y2="11556"/>
                          <a14:foregroundMark x1="97076" y1="9333" x2="97076" y2="9333"/>
                          <a14:foregroundMark x1="92398" y1="7111" x2="92398" y2="7111"/>
                          <a14:foregroundMark x1="83626" y1="6667" x2="83626" y2="6667"/>
                          <a14:foregroundMark x1="85965" y1="9333" x2="85965" y2="9333"/>
                          <a14:foregroundMark x1="71930" y1="5333" x2="71930" y2="5333"/>
                          <a14:foregroundMark x1="78363" y1="6667" x2="78363" y2="6667"/>
                          <a14:foregroundMark x1="74854" y1="4444" x2="74854" y2="4444"/>
                          <a14:foregroundMark x1="74269" y1="3111" x2="74269" y2="3111"/>
                          <a14:foregroundMark x1="82456" y1="4889" x2="82456" y2="4889"/>
                          <a14:foregroundMark x1="2924" y1="13333" x2="2924" y2="13333"/>
                          <a14:foregroundMark x1="4094" y1="12444" x2="4094" y2="12444"/>
                          <a14:foregroundMark x1="3509" y1="10222" x2="3509" y2="10222"/>
                          <a14:foregroundMark x1="7602" y1="20000" x2="7602" y2="20000"/>
                          <a14:foregroundMark x1="15205" y1="69333" x2="15205" y2="69333"/>
                          <a14:foregroundMark x1="40351" y1="74667" x2="40351" y2="74667"/>
                          <a14:foregroundMark x1="33333" y1="92000" x2="33333" y2="92000"/>
                          <a14:foregroundMark x1="54971" y1="99556" x2="54971" y2="99556"/>
                          <a14:foregroundMark x1="585" y1="15556" x2="585" y2="15556"/>
                          <a14:foregroundMark x1="77193" y1="3556" x2="77193" y2="3556"/>
                          <a14:foregroundMark x1="1170" y1="8000" x2="1170" y2="8000"/>
                          <a14:foregroundMark x1="98246" y1="12889" x2="98246" y2="12889"/>
                          <a14:foregroundMark x1="97661" y1="11111" x2="97661" y2="11111"/>
                          <a14:foregroundMark x1="97076" y1="10667" x2="97076" y2="10667"/>
                          <a14:backgroundMark x1="585" y1="2667" x2="585" y2="2667"/>
                          <a14:backgroundMark x1="3509" y1="1333" x2="3509" y2="1333"/>
                          <a14:backgroundMark x1="3509" y1="2222" x2="3509" y2="2222"/>
                          <a14:backgroundMark x1="88304" y1="1778" x2="88304" y2="1778"/>
                        </a14:backgroundRemoval>
                      </a14:imgEffect>
                    </a14:imgLayer>
                  </a14:imgProps>
                </a:ext>
                <a:ext uri="{28A0092B-C50C-407E-A947-70E740481C1C}">
                  <a14:useLocalDpi xmlns:a14="http://schemas.microsoft.com/office/drawing/2010/main"/>
                </a:ext>
              </a:extLst>
            </a:blip>
            <a:srcRect/>
            <a:stretch/>
          </p:blipFill>
          <p:spPr>
            <a:xfrm>
              <a:off x="7813041" y="5641948"/>
              <a:ext cx="244594" cy="396295"/>
            </a:xfrm>
            <a:prstGeom prst="rect">
              <a:avLst/>
            </a:prstGeom>
          </p:spPr>
        </p:pic>
      </p:grpSp>
    </p:spTree>
    <p:extLst>
      <p:ext uri="{BB962C8B-B14F-4D97-AF65-F5344CB8AC3E}">
        <p14:creationId xmlns:p14="http://schemas.microsoft.com/office/powerpoint/2010/main" val="36321725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FFD2-3865-2E4E-B72E-385F095F14B6}"/>
              </a:ext>
            </a:extLst>
          </p:cNvPr>
          <p:cNvSpPr>
            <a:spLocks noGrp="1"/>
          </p:cNvSpPr>
          <p:nvPr>
            <p:ph type="title"/>
          </p:nvPr>
        </p:nvSpPr>
        <p:spPr/>
        <p:txBody>
          <a:bodyPr/>
          <a:lstStyle/>
          <a:p>
            <a:r>
              <a:rPr lang="en-GB" dirty="0"/>
              <a:t>Data Products Have Become The Building Blocks To Incrementally Create A Data Foundation</a:t>
            </a:r>
          </a:p>
        </p:txBody>
      </p:sp>
      <p:sp>
        <p:nvSpPr>
          <p:cNvPr id="15" name="Rectangle 14">
            <a:extLst>
              <a:ext uri="{FF2B5EF4-FFF2-40B4-BE49-F238E27FC236}">
                <a16:creationId xmlns:a16="http://schemas.microsoft.com/office/drawing/2014/main" id="{F7D4F5B0-924C-0B45-BD10-F1EABCF4884A}"/>
              </a:ext>
            </a:extLst>
          </p:cNvPr>
          <p:cNvSpPr/>
          <p:nvPr/>
        </p:nvSpPr>
        <p:spPr bwMode="auto">
          <a:xfrm>
            <a:off x="1169194" y="946792"/>
            <a:ext cx="5562112" cy="2158329"/>
          </a:xfrm>
          <a:prstGeom prst="rect">
            <a:avLst/>
          </a:prstGeom>
          <a:solidFill>
            <a:srgbClr val="FFC0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 name="Freeform 15">
            <a:extLst>
              <a:ext uri="{FF2B5EF4-FFF2-40B4-BE49-F238E27FC236}">
                <a16:creationId xmlns:a16="http://schemas.microsoft.com/office/drawing/2014/main" id="{5E7A06B1-2BD9-6643-8BCC-6FF491F2EE0F}"/>
              </a:ext>
            </a:extLst>
          </p:cNvPr>
          <p:cNvSpPr/>
          <p:nvPr/>
        </p:nvSpPr>
        <p:spPr bwMode="auto">
          <a:xfrm>
            <a:off x="1169193" y="946792"/>
            <a:ext cx="10735323" cy="5616875"/>
          </a:xfrm>
          <a:custGeom>
            <a:avLst/>
            <a:gdLst>
              <a:gd name="connsiteX0" fmla="*/ 5610429 w 10626158"/>
              <a:gd name="connsiteY0" fmla="*/ 0 h 5616875"/>
              <a:gd name="connsiteX1" fmla="*/ 10626158 w 10626158"/>
              <a:gd name="connsiteY1" fmla="*/ 0 h 5616875"/>
              <a:gd name="connsiteX2" fmla="*/ 10626158 w 10626158"/>
              <a:gd name="connsiteY2" fmla="*/ 5616875 h 5616875"/>
              <a:gd name="connsiteX3" fmla="*/ 0 w 10626158"/>
              <a:gd name="connsiteY3" fmla="*/ 5616875 h 5616875"/>
              <a:gd name="connsiteX4" fmla="*/ 0 w 10626158"/>
              <a:gd name="connsiteY4" fmla="*/ 2250228 h 5616875"/>
              <a:gd name="connsiteX5" fmla="*/ 3855267 w 10626158"/>
              <a:gd name="connsiteY5" fmla="*/ 2250228 h 5616875"/>
              <a:gd name="connsiteX6" fmla="*/ 5610429 w 10626158"/>
              <a:gd name="connsiteY6" fmla="*/ 2250228 h 56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6158" h="5616875">
                <a:moveTo>
                  <a:pt x="5610429" y="0"/>
                </a:moveTo>
                <a:lnTo>
                  <a:pt x="10626158" y="0"/>
                </a:lnTo>
                <a:lnTo>
                  <a:pt x="10626158" y="5616875"/>
                </a:lnTo>
                <a:lnTo>
                  <a:pt x="0" y="5616875"/>
                </a:lnTo>
                <a:lnTo>
                  <a:pt x="0" y="2250228"/>
                </a:lnTo>
                <a:lnTo>
                  <a:pt x="3855267" y="2250228"/>
                </a:lnTo>
                <a:lnTo>
                  <a:pt x="5610429" y="2250228"/>
                </a:lnTo>
                <a:close/>
              </a:path>
            </a:pathLst>
          </a:custGeom>
          <a:solidFill>
            <a:srgbClr val="D6D7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18" name="Picture 17">
            <a:extLst>
              <a:ext uri="{FF2B5EF4-FFF2-40B4-BE49-F238E27FC236}">
                <a16:creationId xmlns:a16="http://schemas.microsoft.com/office/drawing/2014/main" id="{123AA608-6584-1046-9123-B7FED5DE2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6290" y="1700849"/>
            <a:ext cx="1216162" cy="681051"/>
          </a:xfrm>
          <a:prstGeom prst="rect">
            <a:avLst/>
          </a:prstGeom>
          <a:ln>
            <a:solidFill>
              <a:schemeClr val="tx1"/>
            </a:solidFill>
          </a:ln>
        </p:spPr>
      </p:pic>
      <p:sp>
        <p:nvSpPr>
          <p:cNvPr id="19" name="Rounded Rectangle 18">
            <a:extLst>
              <a:ext uri="{FF2B5EF4-FFF2-40B4-BE49-F238E27FC236}">
                <a16:creationId xmlns:a16="http://schemas.microsoft.com/office/drawing/2014/main" id="{A3CF9197-7D72-6140-8BED-A782D879AF5A}"/>
              </a:ext>
            </a:extLst>
          </p:cNvPr>
          <p:cNvSpPr/>
          <p:nvPr/>
        </p:nvSpPr>
        <p:spPr bwMode="auto">
          <a:xfrm>
            <a:off x="4782676" y="3516512"/>
            <a:ext cx="1093413" cy="614298"/>
          </a:xfrm>
          <a:prstGeom prst="roundRect">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50400" tIns="25718" rIns="51435" bIns="25718" numCol="1" rtlCol="0" anchor="ctr" anchorCtr="0" compatLnSpc="1">
            <a:prstTxWarp prst="textNoShape">
              <a:avLst/>
            </a:prstTxWarp>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FFFFFF"/>
                </a:solidFill>
                <a:effectLst/>
                <a:uLnTx/>
                <a:uFillTx/>
                <a:latin typeface="Arial"/>
                <a:ea typeface="+mn-ea"/>
                <a:cs typeface="+mn-cs"/>
              </a:rPr>
              <a:t>∑∫(x)</a:t>
            </a:r>
          </a:p>
        </p:txBody>
      </p:sp>
      <p:pic>
        <p:nvPicPr>
          <p:cNvPr id="20" name="Picture 19">
            <a:extLst>
              <a:ext uri="{FF2B5EF4-FFF2-40B4-BE49-F238E27FC236}">
                <a16:creationId xmlns:a16="http://schemas.microsoft.com/office/drawing/2014/main" id="{A3FC3ED8-FA17-9843-9135-63249D747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7634" y="3424164"/>
            <a:ext cx="882210" cy="946604"/>
          </a:xfrm>
          <a:prstGeom prst="rect">
            <a:avLst/>
          </a:prstGeom>
        </p:spPr>
      </p:pic>
      <p:pic>
        <p:nvPicPr>
          <p:cNvPr id="21" name="Picture 20">
            <a:extLst>
              <a:ext uri="{FF2B5EF4-FFF2-40B4-BE49-F238E27FC236}">
                <a16:creationId xmlns:a16="http://schemas.microsoft.com/office/drawing/2014/main" id="{C8D7C3C0-E74C-5340-82EB-2052CB27A8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foregroundMark x1="23000" y1="70833" x2="23000" y2="70833"/>
                        <a14:foregroundMark x1="23667" y1="52976" x2="23667" y2="52976"/>
                        <a14:foregroundMark x1="34667" y1="44643" x2="34667" y2="44643"/>
                        <a14:foregroundMark x1="51000" y1="19643" x2="51000" y2="19643"/>
                        <a14:foregroundMark x1="62333" y1="43452" x2="62333" y2="43452"/>
                        <a14:foregroundMark x1="64333" y1="51190" x2="64333" y2="51190"/>
                        <a14:foregroundMark x1="64333" y1="51190" x2="64333" y2="51190"/>
                        <a14:foregroundMark x1="64333" y1="51190" x2="64333" y2="51190"/>
                        <a14:foregroundMark x1="64333" y1="51190" x2="64333" y2="51190"/>
                        <a14:foregroundMark x1="66667" y1="80357" x2="66667" y2="80357"/>
                      </a14:backgroundRemoval>
                    </a14:imgEffect>
                  </a14:imgLayer>
                </a14:imgProps>
              </a:ext>
              <a:ext uri="{28A0092B-C50C-407E-A947-70E740481C1C}">
                <a14:useLocalDpi xmlns:a14="http://schemas.microsoft.com/office/drawing/2010/main"/>
              </a:ext>
            </a:extLst>
          </a:blip>
          <a:stretch>
            <a:fillRect/>
          </a:stretch>
        </p:blipFill>
        <p:spPr>
          <a:xfrm>
            <a:off x="9896450" y="3429000"/>
            <a:ext cx="1787484" cy="1000991"/>
          </a:xfrm>
          <a:prstGeom prst="rect">
            <a:avLst/>
          </a:prstGeom>
        </p:spPr>
      </p:pic>
      <p:pic>
        <p:nvPicPr>
          <p:cNvPr id="22" name="Picture 21">
            <a:extLst>
              <a:ext uri="{FF2B5EF4-FFF2-40B4-BE49-F238E27FC236}">
                <a16:creationId xmlns:a16="http://schemas.microsoft.com/office/drawing/2014/main" id="{233625FB-9C13-1241-847F-299E707613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3559" y="3612761"/>
            <a:ext cx="1266836" cy="714189"/>
          </a:xfrm>
          <a:prstGeom prst="rect">
            <a:avLst/>
          </a:prstGeom>
        </p:spPr>
      </p:pic>
      <p:sp>
        <p:nvSpPr>
          <p:cNvPr id="23" name="TextBox 22">
            <a:extLst>
              <a:ext uri="{FF2B5EF4-FFF2-40B4-BE49-F238E27FC236}">
                <a16:creationId xmlns:a16="http://schemas.microsoft.com/office/drawing/2014/main" id="{15B92126-4D6F-4B4A-8E61-0E715FC389EA}"/>
              </a:ext>
            </a:extLst>
          </p:cNvPr>
          <p:cNvSpPr txBox="1"/>
          <p:nvPr/>
        </p:nvSpPr>
        <p:spPr>
          <a:xfrm>
            <a:off x="4683825" y="2520346"/>
            <a:ext cx="212109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Data product pipeline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as-a-service</a:t>
            </a:r>
          </a:p>
        </p:txBody>
      </p:sp>
      <p:sp>
        <p:nvSpPr>
          <p:cNvPr id="24" name="TextBox 23">
            <a:extLst>
              <a:ext uri="{FF2B5EF4-FFF2-40B4-BE49-F238E27FC236}">
                <a16:creationId xmlns:a16="http://schemas.microsoft.com/office/drawing/2014/main" id="{643A5BEF-A0DC-9842-83F1-475C0FA26026}"/>
              </a:ext>
            </a:extLst>
          </p:cNvPr>
          <p:cNvSpPr txBox="1"/>
          <p:nvPr/>
        </p:nvSpPr>
        <p:spPr>
          <a:xfrm>
            <a:off x="7261453" y="2520346"/>
            <a:ext cx="1578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BI Reports &amp; Spreadsheets</a:t>
            </a:r>
          </a:p>
        </p:txBody>
      </p:sp>
      <p:sp>
        <p:nvSpPr>
          <p:cNvPr id="25" name="TextBox 24">
            <a:extLst>
              <a:ext uri="{FF2B5EF4-FFF2-40B4-BE49-F238E27FC236}">
                <a16:creationId xmlns:a16="http://schemas.microsoft.com/office/drawing/2014/main" id="{80BBFE26-29FB-A24D-9759-81F43C643047}"/>
              </a:ext>
            </a:extLst>
          </p:cNvPr>
          <p:cNvSpPr txBox="1"/>
          <p:nvPr/>
        </p:nvSpPr>
        <p:spPr>
          <a:xfrm>
            <a:off x="9368125" y="2520346"/>
            <a:ext cx="2394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Dashboards / Stories /  Conversations</a:t>
            </a:r>
          </a:p>
        </p:txBody>
      </p:sp>
      <p:sp>
        <p:nvSpPr>
          <p:cNvPr id="26" name="TextBox 25">
            <a:extLst>
              <a:ext uri="{FF2B5EF4-FFF2-40B4-BE49-F238E27FC236}">
                <a16:creationId xmlns:a16="http://schemas.microsoft.com/office/drawing/2014/main" id="{AEB6CC8D-D590-BC49-8B0F-42AC644A126B}"/>
              </a:ext>
            </a:extLst>
          </p:cNvPr>
          <p:cNvSpPr txBox="1"/>
          <p:nvPr/>
        </p:nvSpPr>
        <p:spPr>
          <a:xfrm>
            <a:off x="6597749" y="4299697"/>
            <a:ext cx="262478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Decision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(e.g. recommendations, alerts, problem predictors, opportunity predictors)</a:t>
            </a:r>
          </a:p>
        </p:txBody>
      </p:sp>
      <p:sp>
        <p:nvSpPr>
          <p:cNvPr id="27" name="TextBox 26">
            <a:extLst>
              <a:ext uri="{FF2B5EF4-FFF2-40B4-BE49-F238E27FC236}">
                <a16:creationId xmlns:a16="http://schemas.microsoft.com/office/drawing/2014/main" id="{62DC30E1-1FCF-4449-9454-0B01C45D038E}"/>
              </a:ext>
            </a:extLst>
          </p:cNvPr>
          <p:cNvSpPr txBox="1"/>
          <p:nvPr/>
        </p:nvSpPr>
        <p:spPr>
          <a:xfrm>
            <a:off x="9476729" y="4345045"/>
            <a:ext cx="24352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Action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(e.g. alerts, transactions,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task automations)</a:t>
            </a:r>
          </a:p>
        </p:txBody>
      </p:sp>
      <p:sp>
        <p:nvSpPr>
          <p:cNvPr id="28" name="TextBox 27">
            <a:extLst>
              <a:ext uri="{FF2B5EF4-FFF2-40B4-BE49-F238E27FC236}">
                <a16:creationId xmlns:a16="http://schemas.microsoft.com/office/drawing/2014/main" id="{107C3E69-E7A8-F14B-86FF-DA51EED08383}"/>
              </a:ext>
            </a:extLst>
          </p:cNvPr>
          <p:cNvSpPr txBox="1"/>
          <p:nvPr/>
        </p:nvSpPr>
        <p:spPr>
          <a:xfrm>
            <a:off x="1561684" y="4299697"/>
            <a:ext cx="17780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Key performance indicators</a:t>
            </a:r>
          </a:p>
        </p:txBody>
      </p:sp>
      <p:sp>
        <p:nvSpPr>
          <p:cNvPr id="29" name="TextBox 28">
            <a:extLst>
              <a:ext uri="{FF2B5EF4-FFF2-40B4-BE49-F238E27FC236}">
                <a16:creationId xmlns:a16="http://schemas.microsoft.com/office/drawing/2014/main" id="{AE37C7AE-0FD6-8141-9042-194D5D98EE2E}"/>
              </a:ext>
            </a:extLst>
          </p:cNvPr>
          <p:cNvSpPr txBox="1"/>
          <p:nvPr/>
        </p:nvSpPr>
        <p:spPr>
          <a:xfrm>
            <a:off x="4311729" y="4227427"/>
            <a:ext cx="21134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Analytical ML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(as-a-service)</a:t>
            </a:r>
          </a:p>
        </p:txBody>
      </p:sp>
      <p:sp>
        <p:nvSpPr>
          <p:cNvPr id="30" name="TextBox 29">
            <a:extLst>
              <a:ext uri="{FF2B5EF4-FFF2-40B4-BE49-F238E27FC236}">
                <a16:creationId xmlns:a16="http://schemas.microsoft.com/office/drawing/2014/main" id="{7C9BC20D-8D73-D444-8A84-B5AA6B9E3CA8}"/>
              </a:ext>
            </a:extLst>
          </p:cNvPr>
          <p:cNvSpPr txBox="1"/>
          <p:nvPr/>
        </p:nvSpPr>
        <p:spPr>
          <a:xfrm>
            <a:off x="6453300" y="6223437"/>
            <a:ext cx="303320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AI-Driven intelligent Processes</a:t>
            </a:r>
          </a:p>
        </p:txBody>
      </p:sp>
      <p:pic>
        <p:nvPicPr>
          <p:cNvPr id="31" name="Picture 2" descr="Failing to plan is planning to fail — Empower Total Health">
            <a:extLst>
              <a:ext uri="{FF2B5EF4-FFF2-40B4-BE49-F238E27FC236}">
                <a16:creationId xmlns:a16="http://schemas.microsoft.com/office/drawing/2014/main" id="{86B705E0-2E5A-7B49-AF52-3F44166CB5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23636" y="5458810"/>
            <a:ext cx="1408596" cy="85295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26888EE-D862-C344-8AB3-5CEFFC0A65D0}"/>
              </a:ext>
            </a:extLst>
          </p:cNvPr>
          <p:cNvSpPr txBox="1"/>
          <p:nvPr/>
        </p:nvSpPr>
        <p:spPr>
          <a:xfrm>
            <a:off x="1995377" y="6223437"/>
            <a:ext cx="69602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Plans</a:t>
            </a:r>
          </a:p>
        </p:txBody>
      </p:sp>
      <p:grpSp>
        <p:nvGrpSpPr>
          <p:cNvPr id="33" name="Group 142">
            <a:extLst>
              <a:ext uri="{FF2B5EF4-FFF2-40B4-BE49-F238E27FC236}">
                <a16:creationId xmlns:a16="http://schemas.microsoft.com/office/drawing/2014/main" id="{8E3BB29C-18DE-A246-B723-E58A7684F471}"/>
              </a:ext>
            </a:extLst>
          </p:cNvPr>
          <p:cNvGrpSpPr>
            <a:grpSpLocks/>
          </p:cNvGrpSpPr>
          <p:nvPr/>
        </p:nvGrpSpPr>
        <p:grpSpPr bwMode="auto">
          <a:xfrm rot="16200000">
            <a:off x="7699217" y="5035593"/>
            <a:ext cx="517556" cy="1628390"/>
            <a:chOff x="4871" y="1614"/>
            <a:chExt cx="608" cy="1799"/>
          </a:xfrm>
        </p:grpSpPr>
        <p:sp>
          <p:nvSpPr>
            <p:cNvPr id="34" name="AutoShape 154">
              <a:extLst>
                <a:ext uri="{FF2B5EF4-FFF2-40B4-BE49-F238E27FC236}">
                  <a16:creationId xmlns:a16="http://schemas.microsoft.com/office/drawing/2014/main" id="{4704480E-DCEA-864C-AB3C-D1F38DD5335C}"/>
                </a:ext>
              </a:extLst>
            </p:cNvPr>
            <p:cNvSpPr>
              <a:spLocks noChangeArrowheads="1"/>
            </p:cNvSpPr>
            <p:nvPr/>
          </p:nvSpPr>
          <p:spPr bwMode="auto">
            <a:xfrm>
              <a:off x="5139" y="1614"/>
              <a:ext cx="215" cy="392"/>
            </a:xfrm>
            <a:prstGeom prst="roundRect">
              <a:avLst>
                <a:gd name="adj" fmla="val 16667"/>
              </a:avLst>
            </a:prstGeom>
            <a:solidFill>
              <a:srgbClr val="5874BA"/>
            </a:solidFill>
            <a:ln w="12700">
              <a:noFill/>
              <a:round/>
              <a:headEnd type="none" w="sm" len="sm"/>
              <a:tailEnd type="none" w="sm" len="sm"/>
            </a:ln>
            <a:effectLst>
              <a:prstShdw prst="shdw17" dist="17961" dir="2700000">
                <a:srgbClr val="5874BA">
                  <a:gamma/>
                  <a:shade val="60000"/>
                  <a:invGamma/>
                </a:srgb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AutoShape 155">
              <a:extLst>
                <a:ext uri="{FF2B5EF4-FFF2-40B4-BE49-F238E27FC236}">
                  <a16:creationId xmlns:a16="http://schemas.microsoft.com/office/drawing/2014/main" id="{0AFF8A58-8415-2941-92B1-387164A1758B}"/>
                </a:ext>
              </a:extLst>
            </p:cNvPr>
            <p:cNvSpPr>
              <a:spLocks noChangeArrowheads="1"/>
            </p:cNvSpPr>
            <p:nvPr/>
          </p:nvSpPr>
          <p:spPr bwMode="auto">
            <a:xfrm>
              <a:off x="5264" y="2393"/>
              <a:ext cx="215" cy="392"/>
            </a:xfrm>
            <a:prstGeom prst="roundRect">
              <a:avLst>
                <a:gd name="adj" fmla="val 16667"/>
              </a:avLst>
            </a:prstGeom>
            <a:solidFill>
              <a:srgbClr val="5874BA"/>
            </a:solidFill>
            <a:ln w="12700">
              <a:noFill/>
              <a:round/>
              <a:headEnd type="none" w="sm" len="sm"/>
              <a:tailEnd type="none" w="sm" len="sm"/>
            </a:ln>
            <a:effectLst>
              <a:prstShdw prst="shdw17" dist="17961" dir="2700000">
                <a:srgbClr val="5874BA">
                  <a:gamma/>
                  <a:shade val="60000"/>
                  <a:invGamma/>
                </a:srgb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AutoShape 156">
              <a:extLst>
                <a:ext uri="{FF2B5EF4-FFF2-40B4-BE49-F238E27FC236}">
                  <a16:creationId xmlns:a16="http://schemas.microsoft.com/office/drawing/2014/main" id="{FDC1314A-9E2C-224F-AA42-73CA9B1DC821}"/>
                </a:ext>
              </a:extLst>
            </p:cNvPr>
            <p:cNvSpPr>
              <a:spLocks noChangeArrowheads="1"/>
            </p:cNvSpPr>
            <p:nvPr/>
          </p:nvSpPr>
          <p:spPr bwMode="auto">
            <a:xfrm>
              <a:off x="4874" y="2065"/>
              <a:ext cx="215" cy="392"/>
            </a:xfrm>
            <a:prstGeom prst="roundRect">
              <a:avLst>
                <a:gd name="adj" fmla="val 16667"/>
              </a:avLst>
            </a:prstGeom>
            <a:solidFill>
              <a:srgbClr val="5874BA"/>
            </a:solidFill>
            <a:ln w="12700">
              <a:noFill/>
              <a:round/>
              <a:headEnd type="none" w="sm" len="sm"/>
              <a:tailEnd type="none" w="sm" len="sm"/>
            </a:ln>
            <a:effectLst>
              <a:prstShdw prst="shdw17" dist="17961" dir="2700000">
                <a:srgbClr val="5874BA">
                  <a:gamma/>
                  <a:shade val="60000"/>
                  <a:invGamma/>
                </a:srgb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AutoShape 157">
              <a:extLst>
                <a:ext uri="{FF2B5EF4-FFF2-40B4-BE49-F238E27FC236}">
                  <a16:creationId xmlns:a16="http://schemas.microsoft.com/office/drawing/2014/main" id="{EE45576B-8582-F840-92B5-DA0C6E5CFFAC}"/>
                </a:ext>
              </a:extLst>
            </p:cNvPr>
            <p:cNvSpPr>
              <a:spLocks noChangeArrowheads="1"/>
            </p:cNvSpPr>
            <p:nvPr/>
          </p:nvSpPr>
          <p:spPr bwMode="auto">
            <a:xfrm>
              <a:off x="5080" y="3021"/>
              <a:ext cx="215" cy="392"/>
            </a:xfrm>
            <a:prstGeom prst="roundRect">
              <a:avLst>
                <a:gd name="adj" fmla="val 16667"/>
              </a:avLst>
            </a:prstGeom>
            <a:solidFill>
              <a:srgbClr val="FF9900"/>
            </a:solidFill>
            <a:ln w="12700">
              <a:noFill/>
              <a:round/>
              <a:headEnd type="none" w="sm" len="sm"/>
              <a:tailEnd type="none" w="sm" len="sm"/>
            </a:ln>
            <a:effectLst>
              <a:prstShdw prst="shdw17" dist="17961" dir="2700000">
                <a:srgbClr val="FF9900">
                  <a:gamma/>
                  <a:shade val="60000"/>
                  <a:invGamma/>
                </a:srgb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8" name="AutoShape 158">
              <a:extLst>
                <a:ext uri="{FF2B5EF4-FFF2-40B4-BE49-F238E27FC236}">
                  <a16:creationId xmlns:a16="http://schemas.microsoft.com/office/drawing/2014/main" id="{D29B2768-442A-1542-B007-39ED12D8BF78}"/>
                </a:ext>
              </a:extLst>
            </p:cNvPr>
            <p:cNvCxnSpPr>
              <a:cxnSpLocks noChangeShapeType="1"/>
              <a:stCxn id="34" idx="2"/>
              <a:endCxn id="36" idx="0"/>
            </p:cNvCxnSpPr>
            <p:nvPr/>
          </p:nvCxnSpPr>
          <p:spPr bwMode="auto">
            <a:xfrm rot="5400000">
              <a:off x="5085" y="1903"/>
              <a:ext cx="59" cy="265"/>
            </a:xfrm>
            <a:prstGeom prst="curvedConnector3">
              <a:avLst>
                <a:gd name="adj1" fmla="val 50000"/>
              </a:avLst>
            </a:prstGeom>
            <a:noFill/>
            <a:ln w="22225">
              <a:solidFill>
                <a:schemeClr val="tx2"/>
              </a:solidFill>
              <a:round/>
              <a:headEnd/>
              <a:tailEnd type="triangle" w="med" len="med"/>
            </a:ln>
            <a:effectLst/>
          </p:spPr>
        </p:cxnSp>
        <p:cxnSp>
          <p:nvCxnSpPr>
            <p:cNvPr id="39" name="AutoShape 159">
              <a:extLst>
                <a:ext uri="{FF2B5EF4-FFF2-40B4-BE49-F238E27FC236}">
                  <a16:creationId xmlns:a16="http://schemas.microsoft.com/office/drawing/2014/main" id="{6C4E042C-A54B-E145-8A70-FECFCCF7E4CD}"/>
                </a:ext>
              </a:extLst>
            </p:cNvPr>
            <p:cNvCxnSpPr>
              <a:cxnSpLocks noChangeShapeType="1"/>
              <a:stCxn id="34" idx="2"/>
              <a:endCxn id="35" idx="0"/>
            </p:cNvCxnSpPr>
            <p:nvPr/>
          </p:nvCxnSpPr>
          <p:spPr bwMode="auto">
            <a:xfrm rot="5400000" flipV="1">
              <a:off x="5116" y="2137"/>
              <a:ext cx="387" cy="125"/>
            </a:xfrm>
            <a:prstGeom prst="curvedConnector3">
              <a:avLst>
                <a:gd name="adj1" fmla="val 50000"/>
              </a:avLst>
            </a:prstGeom>
            <a:noFill/>
            <a:ln w="25400">
              <a:solidFill>
                <a:schemeClr val="tx2"/>
              </a:solidFill>
              <a:round/>
              <a:headEnd/>
              <a:tailEnd type="triangle" w="med" len="med"/>
            </a:ln>
            <a:effectLst/>
          </p:spPr>
        </p:cxnSp>
        <p:cxnSp>
          <p:nvCxnSpPr>
            <p:cNvPr id="40" name="AutoShape 160">
              <a:extLst>
                <a:ext uri="{FF2B5EF4-FFF2-40B4-BE49-F238E27FC236}">
                  <a16:creationId xmlns:a16="http://schemas.microsoft.com/office/drawing/2014/main" id="{226E71AE-F8CA-CB41-9A47-133A903F0D25}"/>
                </a:ext>
              </a:extLst>
            </p:cNvPr>
            <p:cNvCxnSpPr>
              <a:cxnSpLocks noChangeShapeType="1"/>
              <a:stCxn id="35" idx="2"/>
              <a:endCxn id="37" idx="0"/>
            </p:cNvCxnSpPr>
            <p:nvPr/>
          </p:nvCxnSpPr>
          <p:spPr bwMode="auto">
            <a:xfrm rot="5400000">
              <a:off x="5161" y="2811"/>
              <a:ext cx="236" cy="184"/>
            </a:xfrm>
            <a:prstGeom prst="curvedConnector3">
              <a:avLst>
                <a:gd name="adj1" fmla="val 50000"/>
              </a:avLst>
            </a:prstGeom>
            <a:noFill/>
            <a:ln w="25400">
              <a:solidFill>
                <a:schemeClr val="tx2"/>
              </a:solidFill>
              <a:round/>
              <a:headEnd/>
              <a:tailEnd type="triangle" w="med" len="med"/>
            </a:ln>
            <a:effectLst/>
          </p:spPr>
        </p:cxnSp>
        <p:sp>
          <p:nvSpPr>
            <p:cNvPr id="41" name="AutoShape 161">
              <a:extLst>
                <a:ext uri="{FF2B5EF4-FFF2-40B4-BE49-F238E27FC236}">
                  <a16:creationId xmlns:a16="http://schemas.microsoft.com/office/drawing/2014/main" id="{C51B3745-2908-D644-BB2D-219DFD31214A}"/>
                </a:ext>
              </a:extLst>
            </p:cNvPr>
            <p:cNvSpPr>
              <a:spLocks noChangeArrowheads="1"/>
            </p:cNvSpPr>
            <p:nvPr/>
          </p:nvSpPr>
          <p:spPr bwMode="auto">
            <a:xfrm>
              <a:off x="4871" y="2485"/>
              <a:ext cx="215" cy="392"/>
            </a:xfrm>
            <a:prstGeom prst="roundRect">
              <a:avLst>
                <a:gd name="adj" fmla="val 16667"/>
              </a:avLst>
            </a:prstGeom>
            <a:solidFill>
              <a:srgbClr val="339966"/>
            </a:solidFill>
            <a:ln w="12700">
              <a:noFill/>
              <a:round/>
              <a:headEnd type="none" w="sm" len="sm"/>
              <a:tailEnd type="none" w="sm" len="sm"/>
            </a:ln>
            <a:effectLst>
              <a:prstShdw prst="shdw17" dist="17961" dir="2700000">
                <a:srgbClr val="339966">
                  <a:gamma/>
                  <a:shade val="60000"/>
                  <a:invGamma/>
                </a:srgb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AutoShape 162">
              <a:extLst>
                <a:ext uri="{FF2B5EF4-FFF2-40B4-BE49-F238E27FC236}">
                  <a16:creationId xmlns:a16="http://schemas.microsoft.com/office/drawing/2014/main" id="{0D505E06-1F1E-C342-B4B9-E07637176523}"/>
                </a:ext>
              </a:extLst>
            </p:cNvPr>
            <p:cNvCxnSpPr>
              <a:cxnSpLocks noChangeShapeType="1"/>
              <a:stCxn id="36" idx="2"/>
              <a:endCxn id="41" idx="0"/>
            </p:cNvCxnSpPr>
            <p:nvPr/>
          </p:nvCxnSpPr>
          <p:spPr bwMode="auto">
            <a:xfrm rot="5400000">
              <a:off x="4966" y="2469"/>
              <a:ext cx="28" cy="3"/>
            </a:xfrm>
            <a:prstGeom prst="curvedConnector3">
              <a:avLst>
                <a:gd name="adj1" fmla="val 50000"/>
              </a:avLst>
            </a:prstGeom>
            <a:noFill/>
            <a:ln w="25400">
              <a:solidFill>
                <a:schemeClr val="tx2"/>
              </a:solidFill>
              <a:round/>
              <a:headEnd/>
              <a:tailEnd type="triangle" w="med" len="med"/>
            </a:ln>
            <a:effectLst/>
          </p:spPr>
        </p:cxnSp>
      </p:grpSp>
      <p:pic>
        <p:nvPicPr>
          <p:cNvPr id="43" name="Picture 42">
            <a:extLst>
              <a:ext uri="{FF2B5EF4-FFF2-40B4-BE49-F238E27FC236}">
                <a16:creationId xmlns:a16="http://schemas.microsoft.com/office/drawing/2014/main" id="{B8BC77B8-3ED3-604B-82CA-F647F1AB897A}"/>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6757" b="89865" l="0" r="95308">
                        <a14:foregroundMark x1="7918" y1="64189" x2="7918" y2="64189"/>
                        <a14:foregroundMark x1="4399" y1="64189" x2="4399" y2="64189"/>
                        <a14:foregroundMark x1="6452" y1="64865" x2="6452" y2="64865"/>
                        <a14:foregroundMark x1="9971" y1="66216" x2="9971" y2="66216"/>
                        <a14:foregroundMark x1="11437" y1="66216" x2="11437" y2="66216"/>
                        <a14:foregroundMark x1="13490" y1="66216" x2="13490" y2="66216"/>
                        <a14:foregroundMark x1="19648" y1="66892" x2="19648" y2="66892"/>
                        <a14:foregroundMark x1="43402" y1="87162" x2="43402" y2="87162"/>
                        <a14:foregroundMark x1="86804" y1="77703" x2="86804" y2="77703"/>
                        <a14:foregroundMark x1="88270" y1="78378" x2="88270" y2="78378"/>
                        <a14:foregroundMark x1="86510" y1="58108" x2="86510" y2="58108"/>
                        <a14:foregroundMark x1="87977" y1="45946" x2="87977" y2="45946"/>
                        <a14:foregroundMark x1="90616" y1="45270" x2="90616" y2="45270"/>
                        <a14:foregroundMark x1="65103" y1="7432" x2="65103" y2="7432"/>
                        <a14:foregroundMark x1="29032" y1="34459" x2="29032" y2="34459"/>
                        <a14:foregroundMark x1="14370" y1="41892" x2="14370" y2="41892"/>
                        <a14:foregroundMark x1="9384" y1="49324" x2="9384" y2="49324"/>
                        <a14:foregroundMark x1="4985" y1="60135" x2="4985" y2="60135"/>
                        <a14:foregroundMark x1="5279" y1="56757" x2="5279" y2="56757"/>
                        <a14:foregroundMark x1="7918" y1="52703" x2="7918" y2="52703"/>
                        <a14:foregroundMark x1="10264" y1="44595" x2="10264" y2="44595"/>
                        <a14:foregroundMark x1="12610" y1="39865" x2="12610" y2="39865"/>
                        <a14:foregroundMark x1="13196" y1="36486" x2="13196" y2="36486"/>
                        <a14:foregroundMark x1="9384" y1="39865" x2="9384" y2="39865"/>
                        <a14:foregroundMark x1="5865" y1="49324" x2="5865" y2="49324"/>
                        <a14:foregroundMark x1="2639" y1="57432" x2="2639" y2="57432"/>
                        <a14:foregroundMark x1="293" y1="66216" x2="293" y2="66216"/>
                        <a14:foregroundMark x1="1173" y1="63514" x2="1173" y2="63514"/>
                        <a14:foregroundMark x1="4106" y1="46622" x2="4106" y2="46622"/>
                        <a14:foregroundMark x1="39883" y1="76351" x2="39883" y2="76351"/>
                        <a14:foregroundMark x1="93255" y1="37162" x2="93255" y2="37162"/>
                        <a14:foregroundMark x1="93255" y1="37162" x2="93255" y2="37162"/>
                        <a14:foregroundMark x1="91202" y1="42568" x2="91202" y2="42568"/>
                        <a14:foregroundMark x1="87097" y1="37162" x2="87097" y2="37162"/>
                        <a14:foregroundMark x1="81232" y1="33108" x2="81232" y2="33108"/>
                        <a14:foregroundMark x1="75660" y1="31081" x2="75660" y2="31081"/>
                        <a14:foregroundMark x1="69795" y1="29054" x2="69795" y2="29054"/>
                        <a14:foregroundMark x1="93842" y1="32432" x2="93842" y2="32432"/>
                        <a14:foregroundMark x1="94428" y1="31757" x2="94428" y2="31757"/>
                        <a14:foregroundMark x1="94721" y1="31757" x2="94721" y2="31757"/>
                        <a14:foregroundMark x1="95308" y1="32432" x2="95308" y2="32432"/>
                        <a14:foregroundMark x1="85337" y1="31081" x2="85337" y2="31081"/>
                        <a14:foregroundMark x1="88563" y1="30405" x2="88563" y2="30405"/>
                        <a14:foregroundMark x1="91496" y1="30405" x2="91496" y2="30405"/>
                        <a14:foregroundMark x1="82698" y1="28378" x2="82698" y2="28378"/>
                        <a14:foregroundMark x1="79765" y1="28378" x2="79765" y2="28378"/>
                        <a14:foregroundMark x1="76246" y1="27027" x2="76246" y2="27027"/>
                        <a14:foregroundMark x1="77126" y1="27027" x2="77126" y2="27027"/>
                        <a14:foregroundMark x1="73021" y1="26351" x2="73021" y2="26351"/>
                        <a14:foregroundMark x1="70674" y1="27703" x2="70674" y2="27703"/>
                        <a14:foregroundMark x1="69501" y1="26351" x2="69501" y2="26351"/>
                        <a14:foregroundMark x1="21114" y1="33108" x2="21114" y2="33108"/>
                        <a14:foregroundMark x1="23460" y1="35811" x2="23460" y2="35811"/>
                        <a14:foregroundMark x1="16716" y1="35135" x2="16716" y2="35135"/>
                        <a14:foregroundMark x1="17889" y1="32432" x2="17889" y2="32432"/>
                        <a14:foregroundMark x1="19062" y1="31081" x2="19062" y2="31081"/>
                        <a14:foregroundMark x1="22287" y1="31757" x2="22287" y2="31757"/>
                        <a14:foregroundMark x1="24927" y1="31081" x2="24927" y2="31081"/>
                        <a14:foregroundMark x1="28739" y1="31081" x2="28739" y2="31081"/>
                        <a14:foregroundMark x1="31965" y1="32432" x2="31965" y2="32432"/>
                        <a14:foregroundMark x1="13783" y1="33108" x2="13783" y2="33108"/>
                        <a14:foregroundMark x1="15249" y1="30405" x2="15249" y2="30405"/>
                        <a14:foregroundMark x1="80645" y1="55405" x2="80645" y2="55405"/>
                        <a14:foregroundMark x1="70968" y1="26351" x2="70968" y2="26351"/>
                        <a14:foregroundMark x1="73900" y1="26351" x2="73900" y2="26351"/>
                        <a14:backgroundMark x1="1466" y1="52027" x2="1466" y2="52027"/>
                        <a14:backgroundMark x1="587" y1="58108" x2="587" y2="58108"/>
                        <a14:backgroundMark x1="3519" y1="48649" x2="3519" y2="48649"/>
                        <a14:backgroundMark x1="4106" y1="48649" x2="4106" y2="48649"/>
                        <a14:backgroundMark x1="4106" y1="47297" x2="4106" y2="47297"/>
                        <a14:backgroundMark x1="0" y1="60135" x2="0" y2="60135"/>
                      </a14:backgroundRemoval>
                    </a14:imgEffect>
                  </a14:imgLayer>
                </a14:imgProps>
              </a:ext>
              <a:ext uri="{28A0092B-C50C-407E-A947-70E740481C1C}">
                <a14:useLocalDpi xmlns:a14="http://schemas.microsoft.com/office/drawing/2010/main"/>
              </a:ext>
            </a:extLst>
          </a:blip>
          <a:stretch>
            <a:fillRect/>
          </a:stretch>
        </p:blipFill>
        <p:spPr>
          <a:xfrm>
            <a:off x="7016308" y="1664042"/>
            <a:ext cx="1964862" cy="855293"/>
          </a:xfrm>
          <a:prstGeom prst="rect">
            <a:avLst/>
          </a:prstGeom>
        </p:spPr>
      </p:pic>
      <p:sp>
        <p:nvSpPr>
          <p:cNvPr id="44" name="Can 43">
            <a:extLst>
              <a:ext uri="{FF2B5EF4-FFF2-40B4-BE49-F238E27FC236}">
                <a16:creationId xmlns:a16="http://schemas.microsoft.com/office/drawing/2014/main" id="{8E506729-96F1-0E40-95F0-EC0A3F996D78}"/>
              </a:ext>
            </a:extLst>
          </p:cNvPr>
          <p:cNvSpPr/>
          <p:nvPr/>
        </p:nvSpPr>
        <p:spPr bwMode="auto">
          <a:xfrm>
            <a:off x="1335398" y="1953776"/>
            <a:ext cx="974848" cy="520424"/>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charset="0"/>
              </a:rPr>
              <a:t>Customers</a:t>
            </a:r>
          </a:p>
        </p:txBody>
      </p:sp>
      <p:sp>
        <p:nvSpPr>
          <p:cNvPr id="45" name="TextBox 44">
            <a:extLst>
              <a:ext uri="{FF2B5EF4-FFF2-40B4-BE49-F238E27FC236}">
                <a16:creationId xmlns:a16="http://schemas.microsoft.com/office/drawing/2014/main" id="{4677CC12-1537-F947-8A1A-FBA1C63FF85C}"/>
              </a:ext>
            </a:extLst>
          </p:cNvPr>
          <p:cNvSpPr txBox="1"/>
          <p:nvPr/>
        </p:nvSpPr>
        <p:spPr>
          <a:xfrm>
            <a:off x="1536153" y="2520346"/>
            <a:ext cx="148470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Ready made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Data Products</a:t>
            </a:r>
          </a:p>
        </p:txBody>
      </p:sp>
      <p:sp>
        <p:nvSpPr>
          <p:cNvPr id="46" name="Can 45">
            <a:extLst>
              <a:ext uri="{FF2B5EF4-FFF2-40B4-BE49-F238E27FC236}">
                <a16:creationId xmlns:a16="http://schemas.microsoft.com/office/drawing/2014/main" id="{4DF38594-B862-C047-B437-7707E85A81E8}"/>
              </a:ext>
            </a:extLst>
          </p:cNvPr>
          <p:cNvSpPr/>
          <p:nvPr/>
        </p:nvSpPr>
        <p:spPr bwMode="auto">
          <a:xfrm>
            <a:off x="1353086" y="1328883"/>
            <a:ext cx="974848" cy="520424"/>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charset="0"/>
              </a:rPr>
              <a:t>Orders</a:t>
            </a:r>
          </a:p>
        </p:txBody>
      </p:sp>
      <p:sp>
        <p:nvSpPr>
          <p:cNvPr id="47" name="Can 46">
            <a:extLst>
              <a:ext uri="{FF2B5EF4-FFF2-40B4-BE49-F238E27FC236}">
                <a16:creationId xmlns:a16="http://schemas.microsoft.com/office/drawing/2014/main" id="{254F171C-41B0-FD42-A681-C82928E06427}"/>
              </a:ext>
            </a:extLst>
          </p:cNvPr>
          <p:cNvSpPr/>
          <p:nvPr/>
        </p:nvSpPr>
        <p:spPr bwMode="auto">
          <a:xfrm>
            <a:off x="2450832" y="1942092"/>
            <a:ext cx="974848" cy="520424"/>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charset="0"/>
              </a:rPr>
              <a:t>Payments</a:t>
            </a:r>
          </a:p>
        </p:txBody>
      </p:sp>
      <p:sp>
        <p:nvSpPr>
          <p:cNvPr id="48" name="Can 47">
            <a:extLst>
              <a:ext uri="{FF2B5EF4-FFF2-40B4-BE49-F238E27FC236}">
                <a16:creationId xmlns:a16="http://schemas.microsoft.com/office/drawing/2014/main" id="{8B3A651A-25AC-5B4C-8A40-EA61AD05C7D4}"/>
              </a:ext>
            </a:extLst>
          </p:cNvPr>
          <p:cNvSpPr/>
          <p:nvPr/>
        </p:nvSpPr>
        <p:spPr bwMode="auto">
          <a:xfrm>
            <a:off x="2450710" y="1333492"/>
            <a:ext cx="974848" cy="520424"/>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charset="0"/>
              </a:rPr>
              <a:t>Products</a:t>
            </a:r>
          </a:p>
        </p:txBody>
      </p:sp>
      <p:sp>
        <p:nvSpPr>
          <p:cNvPr id="49" name="Can 48">
            <a:extLst>
              <a:ext uri="{FF2B5EF4-FFF2-40B4-BE49-F238E27FC236}">
                <a16:creationId xmlns:a16="http://schemas.microsoft.com/office/drawing/2014/main" id="{935CBD24-7832-8046-9AF6-428C7CC12218}"/>
              </a:ext>
            </a:extLst>
          </p:cNvPr>
          <p:cNvSpPr/>
          <p:nvPr/>
        </p:nvSpPr>
        <p:spPr bwMode="auto">
          <a:xfrm>
            <a:off x="3626599" y="1981383"/>
            <a:ext cx="840646" cy="481133"/>
          </a:xfrm>
          <a:prstGeom prst="can">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0" name="TextBox 49">
            <a:extLst>
              <a:ext uri="{FF2B5EF4-FFF2-40B4-BE49-F238E27FC236}">
                <a16:creationId xmlns:a16="http://schemas.microsoft.com/office/drawing/2014/main" id="{5A7C7D7E-E8F4-AF4A-9957-1A0F88AAD2C2}"/>
              </a:ext>
            </a:extLst>
          </p:cNvPr>
          <p:cNvSpPr txBox="1"/>
          <p:nvPr/>
        </p:nvSpPr>
        <p:spPr>
          <a:xfrm>
            <a:off x="3304571" y="2520346"/>
            <a:ext cx="148470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Data Products</a:t>
            </a:r>
          </a:p>
        </p:txBody>
      </p:sp>
      <p:sp>
        <p:nvSpPr>
          <p:cNvPr id="51" name="Can 50">
            <a:extLst>
              <a:ext uri="{FF2B5EF4-FFF2-40B4-BE49-F238E27FC236}">
                <a16:creationId xmlns:a16="http://schemas.microsoft.com/office/drawing/2014/main" id="{965A0C0F-3F50-3B41-9A5F-84C9DAACFAE1}"/>
              </a:ext>
            </a:extLst>
          </p:cNvPr>
          <p:cNvSpPr/>
          <p:nvPr/>
        </p:nvSpPr>
        <p:spPr bwMode="auto">
          <a:xfrm>
            <a:off x="3619170" y="1348528"/>
            <a:ext cx="840646" cy="481133"/>
          </a:xfrm>
          <a:prstGeom prst="can">
            <a:avLst/>
          </a:prstGeom>
          <a:noFill/>
          <a:ln w="9525" cap="flat" cmpd="sng" algn="ctr">
            <a:solidFill>
              <a:schemeClr val="tx1"/>
            </a:solidFill>
            <a:prstDash val="dash"/>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52" name="Graphic 51" descr="Robot with solid fill">
            <a:extLst>
              <a:ext uri="{FF2B5EF4-FFF2-40B4-BE49-F238E27FC236}">
                <a16:creationId xmlns:a16="http://schemas.microsoft.com/office/drawing/2014/main" id="{ADD6E2C8-EE1B-7542-94F2-99F694C5797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96581" y="5273057"/>
            <a:ext cx="1038709" cy="1038709"/>
          </a:xfrm>
          <a:prstGeom prst="rect">
            <a:avLst/>
          </a:prstGeom>
        </p:spPr>
      </p:pic>
      <p:sp>
        <p:nvSpPr>
          <p:cNvPr id="53" name="TextBox 52">
            <a:extLst>
              <a:ext uri="{FF2B5EF4-FFF2-40B4-BE49-F238E27FC236}">
                <a16:creationId xmlns:a16="http://schemas.microsoft.com/office/drawing/2014/main" id="{11A9878C-485E-5D41-ABE9-1F4CD45EC649}"/>
              </a:ext>
            </a:extLst>
          </p:cNvPr>
          <p:cNvSpPr txBox="1"/>
          <p:nvPr/>
        </p:nvSpPr>
        <p:spPr>
          <a:xfrm>
            <a:off x="3679334" y="6223437"/>
            <a:ext cx="27132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AI- Driven Automated Tasks</a:t>
            </a:r>
          </a:p>
        </p:txBody>
      </p:sp>
      <p:sp>
        <p:nvSpPr>
          <p:cNvPr id="54" name="TextBox 53">
            <a:extLst>
              <a:ext uri="{FF2B5EF4-FFF2-40B4-BE49-F238E27FC236}">
                <a16:creationId xmlns:a16="http://schemas.microsoft.com/office/drawing/2014/main" id="{7F6451EA-F70A-D846-8561-329FCD56BE97}"/>
              </a:ext>
            </a:extLst>
          </p:cNvPr>
          <p:cNvSpPr txBox="1"/>
          <p:nvPr/>
        </p:nvSpPr>
        <p:spPr>
          <a:xfrm>
            <a:off x="6780074" y="921366"/>
            <a:ext cx="5173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Analytical Products Created Using Data Products</a:t>
            </a:r>
          </a:p>
        </p:txBody>
      </p:sp>
      <p:sp>
        <p:nvSpPr>
          <p:cNvPr id="55" name="TextBox 54">
            <a:extLst>
              <a:ext uri="{FF2B5EF4-FFF2-40B4-BE49-F238E27FC236}">
                <a16:creationId xmlns:a16="http://schemas.microsoft.com/office/drawing/2014/main" id="{7E4233AF-A8BE-EB4B-876D-8392BEDC9228}"/>
              </a:ext>
            </a:extLst>
          </p:cNvPr>
          <p:cNvSpPr txBox="1"/>
          <p:nvPr/>
        </p:nvSpPr>
        <p:spPr>
          <a:xfrm>
            <a:off x="2938134" y="921366"/>
            <a:ext cx="17107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Products</a:t>
            </a:r>
          </a:p>
        </p:txBody>
      </p:sp>
      <p:pic>
        <p:nvPicPr>
          <p:cNvPr id="56" name="Picture 55">
            <a:extLst>
              <a:ext uri="{FF2B5EF4-FFF2-40B4-BE49-F238E27FC236}">
                <a16:creationId xmlns:a16="http://schemas.microsoft.com/office/drawing/2014/main" id="{16B55FC7-5ACD-1F48-8C83-EA3769F3C51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198848" y="5421749"/>
            <a:ext cx="689845" cy="801117"/>
          </a:xfrm>
          <a:prstGeom prst="rect">
            <a:avLst/>
          </a:prstGeom>
        </p:spPr>
      </p:pic>
      <p:sp>
        <p:nvSpPr>
          <p:cNvPr id="57" name="TextBox 56">
            <a:extLst>
              <a:ext uri="{FF2B5EF4-FFF2-40B4-BE49-F238E27FC236}">
                <a16:creationId xmlns:a16="http://schemas.microsoft.com/office/drawing/2014/main" id="{786553EA-56FA-0940-A29A-46AC747FE351}"/>
              </a:ext>
            </a:extLst>
          </p:cNvPr>
          <p:cNvSpPr txBox="1"/>
          <p:nvPr/>
        </p:nvSpPr>
        <p:spPr>
          <a:xfrm>
            <a:off x="9788013" y="6223437"/>
            <a:ext cx="14029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Analytic apps</a:t>
            </a:r>
          </a:p>
        </p:txBody>
      </p:sp>
      <p:sp>
        <p:nvSpPr>
          <p:cNvPr id="3" name="Can 2">
            <a:extLst>
              <a:ext uri="{FF2B5EF4-FFF2-40B4-BE49-F238E27FC236}">
                <a16:creationId xmlns:a16="http://schemas.microsoft.com/office/drawing/2014/main" id="{A721E88B-A609-4893-33BE-F6833CEA12F6}"/>
              </a:ext>
            </a:extLst>
          </p:cNvPr>
          <p:cNvSpPr/>
          <p:nvPr/>
        </p:nvSpPr>
        <p:spPr bwMode="auto">
          <a:xfrm rot="5400000">
            <a:off x="5526298" y="1593691"/>
            <a:ext cx="244630" cy="1258686"/>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TextBox 3">
            <a:extLst>
              <a:ext uri="{FF2B5EF4-FFF2-40B4-BE49-F238E27FC236}">
                <a16:creationId xmlns:a16="http://schemas.microsoft.com/office/drawing/2014/main" id="{67266019-3E9A-3329-0B8F-9B2C0A5FDC4B}"/>
              </a:ext>
            </a:extLst>
          </p:cNvPr>
          <p:cNvSpPr txBox="1"/>
          <p:nvPr/>
        </p:nvSpPr>
        <p:spPr>
          <a:xfrm>
            <a:off x="5191584" y="2040631"/>
            <a:ext cx="8883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pipeline</a:t>
            </a:r>
          </a:p>
        </p:txBody>
      </p:sp>
      <p:cxnSp>
        <p:nvCxnSpPr>
          <p:cNvPr id="5" name="Straight Arrow Connector 4">
            <a:extLst>
              <a:ext uri="{FF2B5EF4-FFF2-40B4-BE49-F238E27FC236}">
                <a16:creationId xmlns:a16="http://schemas.microsoft.com/office/drawing/2014/main" id="{6AD7418F-FD4A-7B2C-CDAC-660624019796}"/>
              </a:ext>
            </a:extLst>
          </p:cNvPr>
          <p:cNvCxnSpPr>
            <a:cxnSpLocks/>
          </p:cNvCxnSpPr>
          <p:nvPr/>
        </p:nvCxnSpPr>
        <p:spPr bwMode="auto">
          <a:xfrm>
            <a:off x="5607586" y="1778882"/>
            <a:ext cx="0" cy="2576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FA1D7F2F-44B8-3A46-C781-624B334152B2}"/>
              </a:ext>
            </a:extLst>
          </p:cNvPr>
          <p:cNvSpPr txBox="1"/>
          <p:nvPr/>
        </p:nvSpPr>
        <p:spPr>
          <a:xfrm>
            <a:off x="4829416" y="1468993"/>
            <a:ext cx="16238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Invoke via API</a:t>
            </a:r>
          </a:p>
        </p:txBody>
      </p:sp>
    </p:spTree>
    <p:extLst>
      <p:ext uri="{BB962C8B-B14F-4D97-AF65-F5344CB8AC3E}">
        <p14:creationId xmlns:p14="http://schemas.microsoft.com/office/powerpoint/2010/main" val="53481509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IBS Design Template">
  <a:themeElements>
    <a:clrScheme name="">
      <a:dk1>
        <a:srgbClr val="000000"/>
      </a:dk1>
      <a:lt1>
        <a:srgbClr val="FFFFFF"/>
      </a:lt1>
      <a:dk2>
        <a:srgbClr val="000066"/>
      </a:dk2>
      <a:lt2>
        <a:srgbClr val="808080"/>
      </a:lt2>
      <a:accent1>
        <a:srgbClr val="009999"/>
      </a:accent1>
      <a:accent2>
        <a:srgbClr val="3333CC"/>
      </a:accent2>
      <a:accent3>
        <a:srgbClr val="FFFFFF"/>
      </a:accent3>
      <a:accent4>
        <a:srgbClr val="000000"/>
      </a:accent4>
      <a:accent5>
        <a:srgbClr val="AACACA"/>
      </a:accent5>
      <a:accent6>
        <a:srgbClr val="2D2DB9"/>
      </a:accent6>
      <a:hlink>
        <a:srgbClr val="990000"/>
      </a:hlink>
      <a:folHlink>
        <a:srgbClr val="B2B2B2"/>
      </a:folHlink>
    </a:clrScheme>
    <a:fontScheme name="IB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cs typeface="Arial" charset="0"/>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IBS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S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S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S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S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S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S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4C08DA442A824E9AA15888E7EAB528" ma:contentTypeVersion="17" ma:contentTypeDescription="Create a new document." ma:contentTypeScope="" ma:versionID="d03068f4dc294b057368144218f03a7a">
  <xsd:schema xmlns:xsd="http://www.w3.org/2001/XMLSchema" xmlns:xs="http://www.w3.org/2001/XMLSchema" xmlns:p="http://schemas.microsoft.com/office/2006/metadata/properties" xmlns:ns2="de2fa6a4-64b3-40d1-bef3-4d9a62c399c9" xmlns:ns3="65ad837b-15fd-4ee9-9b2c-74c6e405c91c" targetNamespace="http://schemas.microsoft.com/office/2006/metadata/properties" ma:root="true" ma:fieldsID="a4794d13fe8bfcb2c88ed3165ae28f5a" ns2:_="" ns3:_="">
    <xsd:import namespace="de2fa6a4-64b3-40d1-bef3-4d9a62c399c9"/>
    <xsd:import namespace="65ad837b-15fd-4ee9-9b2c-74c6e405c9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fa6a4-64b3-40d1-bef3-4d9a62c39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bdef84-9c27-48fe-b0b2-c763885b070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ad837b-15fd-4ee9-9b2c-74c6e405c9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168110-591a-4841-a514-562668a4b1d9}" ma:internalName="TaxCatchAll" ma:showField="CatchAllData" ma:web="65ad837b-15fd-4ee9-9b2c-74c6e405c9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5ad837b-15fd-4ee9-9b2c-74c6e405c91c" xsi:nil="true"/>
    <lcf76f155ced4ddcb4097134ff3c332f xmlns="de2fa6a4-64b3-40d1-bef3-4d9a62c399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39B539-E4AF-4FBF-A12C-AFDFA6C2D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fa6a4-64b3-40d1-bef3-4d9a62c399c9"/>
    <ds:schemaRef ds:uri="65ad837b-15fd-4ee9-9b2c-74c6e405c9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382D18-5E2A-419F-AC79-4070014B0B2A}">
  <ds:schemaRefs>
    <ds:schemaRef ds:uri="http://schemas.microsoft.com/sharepoint/v3/contenttype/forms"/>
  </ds:schemaRefs>
</ds:datastoreItem>
</file>

<file path=customXml/itemProps3.xml><?xml version="1.0" encoding="utf-8"?>
<ds:datastoreItem xmlns:ds="http://schemas.openxmlformats.org/officeDocument/2006/customXml" ds:itemID="{0E52F563-64F0-4FD5-8CC6-9FA34E3761CC}">
  <ds:schemaRef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 ds:uri="65ad837b-15fd-4ee9-9b2c-74c6e405c91c"/>
    <ds:schemaRef ds:uri="de2fa6a4-64b3-40d1-bef3-4d9a62c399c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82</TotalTime>
  <Words>7554</Words>
  <Application>Microsoft Macintosh PowerPoint</Application>
  <PresentationFormat>Widescreen</PresentationFormat>
  <Paragraphs>1743</Paragraphs>
  <Slides>64</Slides>
  <Notes>13</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ＭＳ 明朝</vt:lpstr>
      <vt:lpstr>Aptos</vt:lpstr>
      <vt:lpstr>Arial</vt:lpstr>
      <vt:lpstr>Calibri</vt:lpstr>
      <vt:lpstr>Courier</vt:lpstr>
      <vt:lpstr>Lato-Regular</vt:lpstr>
      <vt:lpstr>Modern No. 20</vt:lpstr>
      <vt:lpstr>Roboto</vt:lpstr>
      <vt:lpstr>Times New Roman</vt:lpstr>
      <vt:lpstr>Wingdings</vt:lpstr>
      <vt:lpstr>IBS Design Template</vt:lpstr>
      <vt:lpstr>Data Architecture Evolution – The Impact on Analytics Data Platforms</vt:lpstr>
      <vt:lpstr>About Intelligent Business Strategies</vt:lpstr>
      <vt:lpstr>PowerPoint Presentation</vt:lpstr>
      <vt:lpstr>Topics</vt:lpstr>
      <vt:lpstr>Topics – Where Are We?</vt:lpstr>
      <vt:lpstr>Demand Is Increasing For Data And AI </vt:lpstr>
      <vt:lpstr> </vt:lpstr>
      <vt:lpstr>Many Companies Do Not Have A Data Foundation  – They Have Multiple Siloed Analytical Systems With Data Redundancy</vt:lpstr>
      <vt:lpstr>Data Products Have Become The Building Blocks To Incrementally Create A Data Foundation</vt:lpstr>
      <vt:lpstr>Foundation Data Products Are Critical In Any Business – There Are Different Levels Of Data Products  </vt:lpstr>
      <vt:lpstr>Steps To Creating For Data Products – From Data Concept Model To Data Marketplace</vt:lpstr>
      <vt:lpstr>A Data Foundation Includes Reusable ‘Business Ready’ Data Products That Are Semantically Linked, Built Once And Reused Everywhere For Different Analytical Workloads</vt:lpstr>
      <vt:lpstr>Companies Should Create Semantically Linked Data Products – Why Do This?</vt:lpstr>
      <vt:lpstr>Shortening Time-To-Value - Assembling Analytical Data Models Using Semantically Linked Data Products For Use In Self-Service Analytics</vt:lpstr>
      <vt:lpstr>Topics – Where Are We?</vt:lpstr>
      <vt:lpstr>Challenges When Creating A Data Foundation - Many Companies Today Have Data Housed In Multiple Data Stores Across A Hybrid, Multi-Cloud Distributed Data Estate</vt:lpstr>
      <vt:lpstr>Also, Many Analytical Projects Have Been Running As Silos -  Inconsistent Development Approaches, Fractured Skills, Limited Re-Use, Maintenance Challenge, Cost…</vt:lpstr>
      <vt:lpstr>Challenges – History Has Told Us That Decentralised Citizen Data Engineering With Best Of Breed Self-Service Data Prep Tools Runs A Risk Of Leading To Chaos</vt:lpstr>
      <vt:lpstr>We Are Now In A New Era - Companies Are Beginning To Put Data And AI First </vt:lpstr>
      <vt:lpstr>The Challenge Of Data Complexity – How Do You Build A Data Foundation Providing Timely, High Quality, Compliant Data Products On A Highly Distributed Data Estate?</vt:lpstr>
      <vt:lpstr>The Challenge Of Data Complexity – How Do You Build A Data And AI Foundation Providing Timely, High Quality, Compliant Data And Analytical Products</vt:lpstr>
      <vt:lpstr>Trends – Companies Want A Common Data And Analytics Software Platform With Integrated Tools And Shared Metadata To Accelerate Development</vt:lpstr>
      <vt:lpstr>Creating Reusable Data Products Is An Approach Fast Gaining Momentum As A Way of Incrementally Building Up A Secure And Compliant Data Foundation</vt:lpstr>
      <vt:lpstr>Topics – Where Are We?</vt:lpstr>
      <vt:lpstr>Multiple Architecture Options Have Emerged For Decentralised Creation Of Data Products?</vt:lpstr>
      <vt:lpstr>Modern Data Architecture – In 2022 Multiple Competing Data Architecture Patterns Emerged As Options To Create A Data Foundation – Zoned Cloud Data Lake</vt:lpstr>
      <vt:lpstr>Implementing Data Products and Data Mesh On A Single Cloud – Each Domain Uses Its Own Cloud Storage Account To Build Data Products</vt:lpstr>
      <vt:lpstr>Ideally The Storage Account Used In Each Domain To Build Data Products Should Be Organised In A Standard Way And Managed From A Single Place</vt:lpstr>
      <vt:lpstr>Storage Accounts Can Be Managed As Multiple Lakes With Zones In A Decentralised Environment Using Data Fabric Software – E.g. Google Dataplex </vt:lpstr>
      <vt:lpstr>Implementing A Data Mesh Across Multiple Clouds Should Also Be Possible – Each Domain Uses Its Own Scalable Polyglot Storage Managed From Data Fabric</vt:lpstr>
      <vt:lpstr>Modern Data Architecture – In 2022 Multiple Competing Data Architecture Patterns Emerged As Options To Create A Data Foundation – Lakehouse</vt:lpstr>
      <vt:lpstr>Distributed Options For Decentralised Data Product Development On A Lakehouse – E.g., Multiple Domain-Oriented Lakehouses All On A Single Cloud</vt:lpstr>
      <vt:lpstr>Modern Data Architecture – In 2022 Multiple Competing Data Architecture Patterns Emerged As Options To Create A Data Foundation – Data Cloud</vt:lpstr>
      <vt:lpstr>Modern Data Architecture - In 2022 Multiple Competing Data Architecture Patterns Have Emerged As Options To Create A Data Foundation – SQL Data Mesh</vt:lpstr>
      <vt:lpstr>Modern Data Architecture - In 2022 Multiple Competing Data Architecture Patterns Have Emerged As Options To Create A Data Foundation – SQL Lakehouse</vt:lpstr>
      <vt:lpstr>Modern Data Architecture - In 2022 Multiple Competing Data Architecture Patterns Have Emerged As Options To Create A Data Foundation – Logical Data Fabric</vt:lpstr>
      <vt:lpstr>Modern Data Architecture  – Multiple Competing Architectures Have Confused The Market</vt:lpstr>
      <vt:lpstr>A Popular Data Architecture Option That Emerged In 2022 Was Data Warehouse / Data Lake Integration With External Tables Pointing To Files In A Cloud Storage Data Lake </vt:lpstr>
      <vt:lpstr>Some Vendors Went Further - Google BigQuery Architecture Allow Its Query Engine To Run On Other Clouds – BigQuery Omni</vt:lpstr>
      <vt:lpstr>Topics – Where Are We?</vt:lpstr>
      <vt:lpstr>Data Architecture Evolution – Impact Of Data Lakehouse And Open Table Formats </vt:lpstr>
      <vt:lpstr>Modern Data Architecture Continues To Change – Open Table Formats Means Multiple Query Engines Can Update And Access Open Tables, e.g., DW DBMS, Spark, Flink, etc.  </vt:lpstr>
      <vt:lpstr>Impact Of Open Table Formats</vt:lpstr>
      <vt:lpstr>In 2023 Open Table Formats Have Gained Significant Momentum With Broad Adoption By DBMS Vendors </vt:lpstr>
      <vt:lpstr>Apache Iceberg Table Support In Snowflake (Announced August 2022) </vt:lpstr>
      <vt:lpstr>Using Iceberg Tables In Snowflake – Can Use External Tables Or Native Iceberg Tables</vt:lpstr>
      <vt:lpstr>A New Modern Data Architecture Option - Data Warehouse and Lakehouse Integration With Open Tables Used Directly in the Data Warehouse and By Other Engines</vt:lpstr>
      <vt:lpstr>Data Virtualisation Can Be Used As Data Fabric To Build Virtual And Physical Data Products From Data In Multiple Sources Irrespective Of Data Architecture</vt:lpstr>
      <vt:lpstr>Open Table Formats - Critical Questions</vt:lpstr>
      <vt:lpstr>In-Database Machine Learning Has Been Available For Years But Now On Open Tables And Multiple Clouds - E.g., Google BigQuery ML Integrates With Google BigLake And Dataplex</vt:lpstr>
      <vt:lpstr>Generative AI In The Database Can Access Open Tables Across Clouds – Google Duet AI In BigQuery, BigQuery ML Support For LLMs Used in SQL Queries Across BigLake</vt:lpstr>
      <vt:lpstr>Architecture Evolution – A New Opportunity To Combine Multiple Types of Analytics Across Multiple Clouds and On-Premises IF We Create and Share Data Products </vt:lpstr>
      <vt:lpstr>Data Architecture Evolution  – New Capabilities In SQL – ISO SQL/PGQ (June 2023) </vt:lpstr>
      <vt:lpstr>SQL/PGQ Is Already Available In Some Database Management Systems – Oracle 23c Release (September 2023)</vt:lpstr>
      <vt:lpstr>SQL/PGQ Opens Up Graph Analytics To Tools Generating SQL And Also To Developers – E.g., Community Detection (also known as Graph Clustering)</vt:lpstr>
      <vt:lpstr>SQL/PGQ On Historical Data Enables Understanding Of Community Evolution Monitoring The Velocity Of Market Changes, Changes In Operations, e.g. Supply Chain, Distribution, Web Traffic </vt:lpstr>
      <vt:lpstr>Sequencing Graph Analysis  – Find The Marketing Opportunity</vt:lpstr>
      <vt:lpstr>SQL / PGQ And GQL Implications</vt:lpstr>
      <vt:lpstr>Topics – Where Are We?</vt:lpstr>
      <vt:lpstr>Data Architecture Evolution - A New Opportunity to Combine Analytics </vt:lpstr>
      <vt:lpstr>Conclusions</vt:lpstr>
      <vt:lpstr>About Mike Ferguson</vt:lpstr>
      <vt:lpstr>Impact Of Open Table Formats – Major Growth In Lakehouse Product Examples</vt:lpstr>
      <vt:lpstr>Snowflake Table Types For Analytical Workloads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Fabric, Data Mesh or Both – What is Best for Your Organisation?</dc:title>
  <dc:subject/>
  <dc:creator>Mike Ferguson</dc:creator>
  <cp:keywords/>
  <dc:description/>
  <cp:lastModifiedBy>Mike Ferguson</cp:lastModifiedBy>
  <cp:revision>1</cp:revision>
  <cp:lastPrinted>2023-10-06T14:12:11Z</cp:lastPrinted>
  <dcterms:created xsi:type="dcterms:W3CDTF">2023-05-08T11:49:46Z</dcterms:created>
  <dcterms:modified xsi:type="dcterms:W3CDTF">2024-03-05T11:03:08Z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0x010100F04C08DA442A824E9AA15888E7EAB528</vt:lpwstr>
  </property>
  <property fmtid="{D5CDD505-2E9C-101B-9397-08002B2CF9AE}" pid="3" name="MediaServiceImageTags">
    <vt:lpwstr/>
  </property>
</Properties>
</file>