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79"/>
  </p:notesMasterIdLst>
  <p:handoutMasterIdLst>
    <p:handoutMasterId r:id="rId80"/>
  </p:handoutMasterIdLst>
  <p:sldIdLst>
    <p:sldId id="347" r:id="rId5"/>
    <p:sldId id="2976" r:id="rId6"/>
    <p:sldId id="3001" r:id="rId7"/>
    <p:sldId id="3000" r:id="rId8"/>
    <p:sldId id="2076138071" r:id="rId9"/>
    <p:sldId id="2076137897" r:id="rId10"/>
    <p:sldId id="2076137905" r:id="rId11"/>
    <p:sldId id="2076137887" r:id="rId12"/>
    <p:sldId id="2076138013" r:id="rId13"/>
    <p:sldId id="2076138012" r:id="rId14"/>
    <p:sldId id="2076137914" r:id="rId15"/>
    <p:sldId id="2076137909" r:id="rId16"/>
    <p:sldId id="2076137917" r:id="rId17"/>
    <p:sldId id="2076137921" r:id="rId18"/>
    <p:sldId id="2076138007" r:id="rId19"/>
    <p:sldId id="2076138015" r:id="rId20"/>
    <p:sldId id="2076137918" r:id="rId21"/>
    <p:sldId id="2076137922" r:id="rId22"/>
    <p:sldId id="2076137919" r:id="rId23"/>
    <p:sldId id="2076137889" r:id="rId24"/>
    <p:sldId id="2076138010" r:id="rId25"/>
    <p:sldId id="2076137915" r:id="rId26"/>
    <p:sldId id="2076138011" r:id="rId27"/>
    <p:sldId id="2076137902" r:id="rId28"/>
    <p:sldId id="2076138006" r:id="rId29"/>
    <p:sldId id="2076137908" r:id="rId30"/>
    <p:sldId id="2076137949" r:id="rId31"/>
    <p:sldId id="2076137924" r:id="rId32"/>
    <p:sldId id="1633" r:id="rId33"/>
    <p:sldId id="2076137956" r:id="rId34"/>
    <p:sldId id="2076137950" r:id="rId35"/>
    <p:sldId id="359" r:id="rId36"/>
    <p:sldId id="361" r:id="rId37"/>
    <p:sldId id="362" r:id="rId38"/>
    <p:sldId id="363" r:id="rId39"/>
    <p:sldId id="366" r:id="rId40"/>
    <p:sldId id="2076138008" r:id="rId41"/>
    <p:sldId id="2076137951" r:id="rId42"/>
    <p:sldId id="2076137952" r:id="rId43"/>
    <p:sldId id="2076138072" r:id="rId44"/>
    <p:sldId id="2076137929" r:id="rId45"/>
    <p:sldId id="2076137931" r:id="rId46"/>
    <p:sldId id="2076137938" r:id="rId47"/>
    <p:sldId id="2076137942" r:id="rId48"/>
    <p:sldId id="2076137941" r:id="rId49"/>
    <p:sldId id="2076138014" r:id="rId50"/>
    <p:sldId id="2076138016" r:id="rId51"/>
    <p:sldId id="2076138017" r:id="rId52"/>
    <p:sldId id="2076138009" r:id="rId53"/>
    <p:sldId id="2076137999" r:id="rId54"/>
    <p:sldId id="2076137940" r:id="rId55"/>
    <p:sldId id="2076137898" r:id="rId56"/>
    <p:sldId id="1636" r:id="rId57"/>
    <p:sldId id="2076137959" r:id="rId58"/>
    <p:sldId id="2076137957" r:id="rId59"/>
    <p:sldId id="2076137995" r:id="rId60"/>
    <p:sldId id="2076137998" r:id="rId61"/>
    <p:sldId id="2076137954" r:id="rId62"/>
    <p:sldId id="2076137945" r:id="rId63"/>
    <p:sldId id="2076137912" r:id="rId64"/>
    <p:sldId id="2076137899" r:id="rId65"/>
    <p:sldId id="2076137946" r:id="rId66"/>
    <p:sldId id="2076137960" r:id="rId67"/>
    <p:sldId id="2076137961" r:id="rId68"/>
    <p:sldId id="2076137962" r:id="rId69"/>
    <p:sldId id="2076137920" r:id="rId70"/>
    <p:sldId id="2076137901" r:id="rId71"/>
    <p:sldId id="2076137953" r:id="rId72"/>
    <p:sldId id="2076137937" r:id="rId73"/>
    <p:sldId id="2076137911" r:id="rId74"/>
    <p:sldId id="2076137947" r:id="rId75"/>
    <p:sldId id="2076137910" r:id="rId76"/>
    <p:sldId id="2076138000" r:id="rId77"/>
    <p:sldId id="351"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29821C-46F1-D841-BAAE-5CD01AC7E13A}" v="5" dt="2024-03-05T11:57:47.3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633" autoAdjust="0"/>
    <p:restoredTop sz="95588"/>
  </p:normalViewPr>
  <p:slideViewPr>
    <p:cSldViewPr snapToGrid="0">
      <p:cViewPr varScale="1">
        <p:scale>
          <a:sx n="100" d="100"/>
          <a:sy n="100" d="100"/>
        </p:scale>
        <p:origin x="816" y="176"/>
      </p:cViewPr>
      <p:guideLst/>
    </p:cSldViewPr>
  </p:slideViewPr>
  <p:notesTextViewPr>
    <p:cViewPr>
      <p:scale>
        <a:sx n="1" d="1"/>
        <a:sy n="1" d="1"/>
      </p:scale>
      <p:origin x="0" y="0"/>
    </p:cViewPr>
  </p:notesTextViewPr>
  <p:sorterViewPr>
    <p:cViewPr>
      <p:scale>
        <a:sx n="125" d="100"/>
        <a:sy n="125" d="100"/>
      </p:scale>
      <p:origin x="0" y="0"/>
    </p:cViewPr>
  </p:sorterViewPr>
  <p:notesViewPr>
    <p:cSldViewPr snapToGrid="0">
      <p:cViewPr varScale="1">
        <p:scale>
          <a:sx n="80" d="100"/>
          <a:sy n="80" d="100"/>
        </p:scale>
        <p:origin x="3152"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e Ferguson" userId="8146575e-5c87-4545-a0f7-d6171d698652" providerId="ADAL" clId="{5A29821C-46F1-D841-BAAE-5CD01AC7E13A}"/>
    <pc:docChg chg="custSel addSld delSld modSld modMainMaster">
      <pc:chgData name="Mike Ferguson" userId="8146575e-5c87-4545-a0f7-d6171d698652" providerId="ADAL" clId="{5A29821C-46F1-D841-BAAE-5CD01AC7E13A}" dt="2024-03-05T12:05:09.373" v="29" actId="478"/>
      <pc:docMkLst>
        <pc:docMk/>
      </pc:docMkLst>
      <pc:sldChg chg="modSp mod">
        <pc:chgData name="Mike Ferguson" userId="8146575e-5c87-4545-a0f7-d6171d698652" providerId="ADAL" clId="{5A29821C-46F1-D841-BAAE-5CD01AC7E13A}" dt="2024-03-05T11:54:00.465" v="21" actId="20577"/>
        <pc:sldMkLst>
          <pc:docMk/>
          <pc:sldMk cId="991737176" sldId="347"/>
        </pc:sldMkLst>
        <pc:spChg chg="mod">
          <ac:chgData name="Mike Ferguson" userId="8146575e-5c87-4545-a0f7-d6171d698652" providerId="ADAL" clId="{5A29821C-46F1-D841-BAAE-5CD01AC7E13A}" dt="2024-03-05T11:54:00.465" v="21" actId="20577"/>
          <ac:spMkLst>
            <pc:docMk/>
            <pc:sldMk cId="991737176" sldId="347"/>
            <ac:spMk id="5" creationId="{00000000-0000-0000-0000-000000000000}"/>
          </ac:spMkLst>
        </pc:spChg>
      </pc:sldChg>
      <pc:sldChg chg="del">
        <pc:chgData name="Mike Ferguson" userId="8146575e-5c87-4545-a0f7-d6171d698652" providerId="ADAL" clId="{5A29821C-46F1-D841-BAAE-5CD01AC7E13A}" dt="2024-03-05T11:32:15.272" v="1" actId="2696"/>
        <pc:sldMkLst>
          <pc:docMk/>
          <pc:sldMk cId="965383302" sldId="2969"/>
        </pc:sldMkLst>
      </pc:sldChg>
      <pc:sldChg chg="del">
        <pc:chgData name="Mike Ferguson" userId="8146575e-5c87-4545-a0f7-d6171d698652" providerId="ADAL" clId="{5A29821C-46F1-D841-BAAE-5CD01AC7E13A}" dt="2024-03-05T11:32:19.074" v="2" actId="2696"/>
        <pc:sldMkLst>
          <pc:docMk/>
          <pc:sldMk cId="1924167736" sldId="2973"/>
        </pc:sldMkLst>
      </pc:sldChg>
      <pc:sldChg chg="del">
        <pc:chgData name="Mike Ferguson" userId="8146575e-5c87-4545-a0f7-d6171d698652" providerId="ADAL" clId="{5A29821C-46F1-D841-BAAE-5CD01AC7E13A}" dt="2024-03-05T11:32:06.422" v="0" actId="2696"/>
        <pc:sldMkLst>
          <pc:docMk/>
          <pc:sldMk cId="1653076883" sldId="3002"/>
        </pc:sldMkLst>
      </pc:sldChg>
      <pc:sldChg chg="del">
        <pc:chgData name="Mike Ferguson" userId="8146575e-5c87-4545-a0f7-d6171d698652" providerId="ADAL" clId="{5A29821C-46F1-D841-BAAE-5CD01AC7E13A}" dt="2024-03-05T11:40:45.038" v="11" actId="2696"/>
        <pc:sldMkLst>
          <pc:docMk/>
          <pc:sldMk cId="1341980382" sldId="3029"/>
        </pc:sldMkLst>
      </pc:sldChg>
      <pc:sldChg chg="del">
        <pc:chgData name="Mike Ferguson" userId="8146575e-5c87-4545-a0f7-d6171d698652" providerId="ADAL" clId="{5A29821C-46F1-D841-BAAE-5CD01AC7E13A}" dt="2024-03-05T11:44:35.347" v="20" actId="2696"/>
        <pc:sldMkLst>
          <pc:docMk/>
          <pc:sldMk cId="3157511390" sldId="2076137923"/>
        </pc:sldMkLst>
      </pc:sldChg>
      <pc:sldChg chg="del">
        <pc:chgData name="Mike Ferguson" userId="8146575e-5c87-4545-a0f7-d6171d698652" providerId="ADAL" clId="{5A29821C-46F1-D841-BAAE-5CD01AC7E13A}" dt="2024-03-05T11:55:07.137" v="23" actId="2696"/>
        <pc:sldMkLst>
          <pc:docMk/>
          <pc:sldMk cId="377522588" sldId="2076137948"/>
        </pc:sldMkLst>
      </pc:sldChg>
      <pc:sldChg chg="del">
        <pc:chgData name="Mike Ferguson" userId="8146575e-5c87-4545-a0f7-d6171d698652" providerId="ADAL" clId="{5A29821C-46F1-D841-BAAE-5CD01AC7E13A}" dt="2024-03-05T11:37:25.467" v="10" actId="2696"/>
        <pc:sldMkLst>
          <pc:docMk/>
          <pc:sldMk cId="1854760883" sldId="2076137955"/>
        </pc:sldMkLst>
      </pc:sldChg>
      <pc:sldChg chg="del">
        <pc:chgData name="Mike Ferguson" userId="8146575e-5c87-4545-a0f7-d6171d698652" providerId="ADAL" clId="{5A29821C-46F1-D841-BAAE-5CD01AC7E13A}" dt="2024-03-05T11:55:07.134" v="22" actId="2696"/>
        <pc:sldMkLst>
          <pc:docMk/>
          <pc:sldMk cId="2383002865" sldId="2076138002"/>
        </pc:sldMkLst>
      </pc:sldChg>
      <pc:sldChg chg="del">
        <pc:chgData name="Mike Ferguson" userId="8146575e-5c87-4545-a0f7-d6171d698652" providerId="ADAL" clId="{5A29821C-46F1-D841-BAAE-5CD01AC7E13A}" dt="2024-03-05T11:42:01.976" v="12" actId="2696"/>
        <pc:sldMkLst>
          <pc:docMk/>
          <pc:sldMk cId="4247900542" sldId="2076138005"/>
        </pc:sldMkLst>
      </pc:sldChg>
      <pc:sldChg chg="modSp mod">
        <pc:chgData name="Mike Ferguson" userId="8146575e-5c87-4545-a0f7-d6171d698652" providerId="ADAL" clId="{5A29821C-46F1-D841-BAAE-5CD01AC7E13A}" dt="2024-03-05T11:36:05.184" v="9" actId="20577"/>
        <pc:sldMkLst>
          <pc:docMk/>
          <pc:sldMk cId="1823946152" sldId="2076138012"/>
        </pc:sldMkLst>
        <pc:graphicFrameChg chg="modGraphic">
          <ac:chgData name="Mike Ferguson" userId="8146575e-5c87-4545-a0f7-d6171d698652" providerId="ADAL" clId="{5A29821C-46F1-D841-BAAE-5CD01AC7E13A}" dt="2024-03-05T11:36:05.184" v="9" actId="20577"/>
          <ac:graphicFrameMkLst>
            <pc:docMk/>
            <pc:sldMk cId="1823946152" sldId="2076138012"/>
            <ac:graphicFrameMk id="3" creationId="{A0E7D7C4-52F9-9CE4-160E-C9E9BB3A83F8}"/>
          </ac:graphicFrameMkLst>
        </pc:graphicFrameChg>
      </pc:sldChg>
      <pc:sldChg chg="del">
        <pc:chgData name="Mike Ferguson" userId="8146575e-5c87-4545-a0f7-d6171d698652" providerId="ADAL" clId="{5A29821C-46F1-D841-BAAE-5CD01AC7E13A}" dt="2024-03-05T11:32:38.211" v="3" actId="2696"/>
        <pc:sldMkLst>
          <pc:docMk/>
          <pc:sldMk cId="2503656596" sldId="2076138069"/>
        </pc:sldMkLst>
      </pc:sldChg>
      <pc:sldChg chg="modSp add mod">
        <pc:chgData name="Mike Ferguson" userId="8146575e-5c87-4545-a0f7-d6171d698652" providerId="ADAL" clId="{5A29821C-46F1-D841-BAAE-5CD01AC7E13A}" dt="2024-03-05T11:44:27.477" v="19" actId="20577"/>
        <pc:sldMkLst>
          <pc:docMk/>
          <pc:sldMk cId="3884473011" sldId="2076138072"/>
        </pc:sldMkLst>
        <pc:spChg chg="mod">
          <ac:chgData name="Mike Ferguson" userId="8146575e-5c87-4545-a0f7-d6171d698652" providerId="ADAL" clId="{5A29821C-46F1-D841-BAAE-5CD01AC7E13A}" dt="2024-03-05T11:44:27.477" v="19" actId="20577"/>
          <ac:spMkLst>
            <pc:docMk/>
            <pc:sldMk cId="3884473011" sldId="2076138072"/>
            <ac:spMk id="2" creationId="{11413BC7-2199-0524-2A83-C7D086C07A75}"/>
          </ac:spMkLst>
        </pc:spChg>
      </pc:sldChg>
      <pc:sldMasterChg chg="addSp delSp modSp mod modSldLayout">
        <pc:chgData name="Mike Ferguson" userId="8146575e-5c87-4545-a0f7-d6171d698652" providerId="ADAL" clId="{5A29821C-46F1-D841-BAAE-5CD01AC7E13A}" dt="2024-03-05T12:05:09.373" v="29" actId="478"/>
        <pc:sldMasterMkLst>
          <pc:docMk/>
          <pc:sldMasterMk cId="4162533569" sldId="2147483660"/>
        </pc:sldMasterMkLst>
        <pc:spChg chg="mod">
          <ac:chgData name="Mike Ferguson" userId="8146575e-5c87-4545-a0f7-d6171d698652" providerId="ADAL" clId="{5A29821C-46F1-D841-BAAE-5CD01AC7E13A}" dt="2024-03-05T11:57:28.374" v="24"/>
          <ac:spMkLst>
            <pc:docMk/>
            <pc:sldMasterMk cId="4162533569" sldId="2147483660"/>
            <ac:spMk id="24" creationId="{419DFF32-DCD6-0335-815E-29BD4C97C09F}"/>
          </ac:spMkLst>
        </pc:spChg>
        <pc:spChg chg="mod">
          <ac:chgData name="Mike Ferguson" userId="8146575e-5c87-4545-a0f7-d6171d698652" providerId="ADAL" clId="{5A29821C-46F1-D841-BAAE-5CD01AC7E13A}" dt="2024-03-05T11:57:28.374" v="24"/>
          <ac:spMkLst>
            <pc:docMk/>
            <pc:sldMasterMk cId="4162533569" sldId="2147483660"/>
            <ac:spMk id="25" creationId="{279864D8-1974-8E23-B4C5-D06B7F949262}"/>
          </ac:spMkLst>
        </pc:spChg>
        <pc:spChg chg="mod">
          <ac:chgData name="Mike Ferguson" userId="8146575e-5c87-4545-a0f7-d6171d698652" providerId="ADAL" clId="{5A29821C-46F1-D841-BAAE-5CD01AC7E13A}" dt="2024-03-05T11:57:28.374" v="24"/>
          <ac:spMkLst>
            <pc:docMk/>
            <pc:sldMasterMk cId="4162533569" sldId="2147483660"/>
            <ac:spMk id="26" creationId="{BEA99EAB-313E-AC3C-69BD-6DBB066C6F7C}"/>
          </ac:spMkLst>
        </pc:spChg>
        <pc:spChg chg="mod">
          <ac:chgData name="Mike Ferguson" userId="8146575e-5c87-4545-a0f7-d6171d698652" providerId="ADAL" clId="{5A29821C-46F1-D841-BAAE-5CD01AC7E13A}" dt="2024-03-05T11:57:28.374" v="24"/>
          <ac:spMkLst>
            <pc:docMk/>
            <pc:sldMasterMk cId="4162533569" sldId="2147483660"/>
            <ac:spMk id="27" creationId="{18A969CA-ED51-5891-34B1-193DCDD48109}"/>
          </ac:spMkLst>
        </pc:spChg>
        <pc:spChg chg="mod">
          <ac:chgData name="Mike Ferguson" userId="8146575e-5c87-4545-a0f7-d6171d698652" providerId="ADAL" clId="{5A29821C-46F1-D841-BAAE-5CD01AC7E13A}" dt="2024-03-05T11:57:28.374" v="24"/>
          <ac:spMkLst>
            <pc:docMk/>
            <pc:sldMasterMk cId="4162533569" sldId="2147483660"/>
            <ac:spMk id="28" creationId="{717C83A9-B00A-F943-4DF0-92A17B120A97}"/>
          </ac:spMkLst>
        </pc:spChg>
        <pc:spChg chg="mod">
          <ac:chgData name="Mike Ferguson" userId="8146575e-5c87-4545-a0f7-d6171d698652" providerId="ADAL" clId="{5A29821C-46F1-D841-BAAE-5CD01AC7E13A}" dt="2024-03-05T11:57:28.374" v="24"/>
          <ac:spMkLst>
            <pc:docMk/>
            <pc:sldMasterMk cId="4162533569" sldId="2147483660"/>
            <ac:spMk id="29" creationId="{CE14ADF9-AB1D-F4C6-785D-7F6B3130A804}"/>
          </ac:spMkLst>
        </pc:spChg>
        <pc:spChg chg="mod">
          <ac:chgData name="Mike Ferguson" userId="8146575e-5c87-4545-a0f7-d6171d698652" providerId="ADAL" clId="{5A29821C-46F1-D841-BAAE-5CD01AC7E13A}" dt="2024-03-05T11:57:28.374" v="24"/>
          <ac:spMkLst>
            <pc:docMk/>
            <pc:sldMasterMk cId="4162533569" sldId="2147483660"/>
            <ac:spMk id="30" creationId="{E3617D30-1AFA-BB30-CB1C-8C28BAC1B1FF}"/>
          </ac:spMkLst>
        </pc:spChg>
        <pc:spChg chg="mod">
          <ac:chgData name="Mike Ferguson" userId="8146575e-5c87-4545-a0f7-d6171d698652" providerId="ADAL" clId="{5A29821C-46F1-D841-BAAE-5CD01AC7E13A}" dt="2024-03-05T11:57:28.374" v="24"/>
          <ac:spMkLst>
            <pc:docMk/>
            <pc:sldMasterMk cId="4162533569" sldId="2147483660"/>
            <ac:spMk id="31" creationId="{1E45985D-4C3F-03DB-5D19-4619B94C45FA}"/>
          </ac:spMkLst>
        </pc:spChg>
        <pc:spChg chg="mod">
          <ac:chgData name="Mike Ferguson" userId="8146575e-5c87-4545-a0f7-d6171d698652" providerId="ADAL" clId="{5A29821C-46F1-D841-BAAE-5CD01AC7E13A}" dt="2024-03-05T11:57:28.374" v="24"/>
          <ac:spMkLst>
            <pc:docMk/>
            <pc:sldMasterMk cId="4162533569" sldId="2147483660"/>
            <ac:spMk id="32" creationId="{378926ED-0239-FE20-EA70-AA40810B6C4A}"/>
          </ac:spMkLst>
        </pc:spChg>
        <pc:spChg chg="mod">
          <ac:chgData name="Mike Ferguson" userId="8146575e-5c87-4545-a0f7-d6171d698652" providerId="ADAL" clId="{5A29821C-46F1-D841-BAAE-5CD01AC7E13A}" dt="2024-03-05T11:57:28.374" v="24"/>
          <ac:spMkLst>
            <pc:docMk/>
            <pc:sldMasterMk cId="4162533569" sldId="2147483660"/>
            <ac:spMk id="33" creationId="{CFFDB53C-4C4F-6290-6786-A7BDED11C024}"/>
          </ac:spMkLst>
        </pc:spChg>
        <pc:spChg chg="mod">
          <ac:chgData name="Mike Ferguson" userId="8146575e-5c87-4545-a0f7-d6171d698652" providerId="ADAL" clId="{5A29821C-46F1-D841-BAAE-5CD01AC7E13A}" dt="2024-03-05T11:57:28.374" v="24"/>
          <ac:spMkLst>
            <pc:docMk/>
            <pc:sldMasterMk cId="4162533569" sldId="2147483660"/>
            <ac:spMk id="34" creationId="{65739258-3344-244A-8ACF-DEF56B22E79D}"/>
          </ac:spMkLst>
        </pc:spChg>
        <pc:spChg chg="mod">
          <ac:chgData name="Mike Ferguson" userId="8146575e-5c87-4545-a0f7-d6171d698652" providerId="ADAL" clId="{5A29821C-46F1-D841-BAAE-5CD01AC7E13A}" dt="2024-03-05T11:57:28.374" v="24"/>
          <ac:spMkLst>
            <pc:docMk/>
            <pc:sldMasterMk cId="4162533569" sldId="2147483660"/>
            <ac:spMk id="35" creationId="{B89A1CAF-C07F-EE2B-5892-E1E7D446143F}"/>
          </ac:spMkLst>
        </pc:spChg>
        <pc:spChg chg="mod">
          <ac:chgData name="Mike Ferguson" userId="8146575e-5c87-4545-a0f7-d6171d698652" providerId="ADAL" clId="{5A29821C-46F1-D841-BAAE-5CD01AC7E13A}" dt="2024-03-05T11:57:28.374" v="24"/>
          <ac:spMkLst>
            <pc:docMk/>
            <pc:sldMasterMk cId="4162533569" sldId="2147483660"/>
            <ac:spMk id="36" creationId="{8009DB4C-1471-9277-AEEC-D7991EECEA5E}"/>
          </ac:spMkLst>
        </pc:spChg>
        <pc:spChg chg="mod">
          <ac:chgData name="Mike Ferguson" userId="8146575e-5c87-4545-a0f7-d6171d698652" providerId="ADAL" clId="{5A29821C-46F1-D841-BAAE-5CD01AC7E13A}" dt="2024-03-05T11:57:28.374" v="24"/>
          <ac:spMkLst>
            <pc:docMk/>
            <pc:sldMasterMk cId="4162533569" sldId="2147483660"/>
            <ac:spMk id="37" creationId="{846189AE-DC31-829C-AB87-B57DC992A3A5}"/>
          </ac:spMkLst>
        </pc:spChg>
        <pc:spChg chg="mod">
          <ac:chgData name="Mike Ferguson" userId="8146575e-5c87-4545-a0f7-d6171d698652" providerId="ADAL" clId="{5A29821C-46F1-D841-BAAE-5CD01AC7E13A}" dt="2024-03-05T11:57:28.374" v="24"/>
          <ac:spMkLst>
            <pc:docMk/>
            <pc:sldMasterMk cId="4162533569" sldId="2147483660"/>
            <ac:spMk id="38" creationId="{98D0F5A7-7305-CB92-01FA-1B0A7AFA064A}"/>
          </ac:spMkLst>
        </pc:spChg>
        <pc:spChg chg="mod">
          <ac:chgData name="Mike Ferguson" userId="8146575e-5c87-4545-a0f7-d6171d698652" providerId="ADAL" clId="{5A29821C-46F1-D841-BAAE-5CD01AC7E13A}" dt="2024-03-05T11:57:28.374" v="24"/>
          <ac:spMkLst>
            <pc:docMk/>
            <pc:sldMasterMk cId="4162533569" sldId="2147483660"/>
            <ac:spMk id="39" creationId="{FC4576C5-28D3-4705-5A74-172592847F6A}"/>
          </ac:spMkLst>
        </pc:spChg>
        <pc:spChg chg="mod">
          <ac:chgData name="Mike Ferguson" userId="8146575e-5c87-4545-a0f7-d6171d698652" providerId="ADAL" clId="{5A29821C-46F1-D841-BAAE-5CD01AC7E13A}" dt="2024-03-05T11:57:28.374" v="24"/>
          <ac:spMkLst>
            <pc:docMk/>
            <pc:sldMasterMk cId="4162533569" sldId="2147483660"/>
            <ac:spMk id="40" creationId="{F8F8433D-AB3A-B47F-6DC4-F79DCEF6CF7F}"/>
          </ac:spMkLst>
        </pc:spChg>
        <pc:spChg chg="mod">
          <ac:chgData name="Mike Ferguson" userId="8146575e-5c87-4545-a0f7-d6171d698652" providerId="ADAL" clId="{5A29821C-46F1-D841-BAAE-5CD01AC7E13A}" dt="2024-03-05T11:57:28.374" v="24"/>
          <ac:spMkLst>
            <pc:docMk/>
            <pc:sldMasterMk cId="4162533569" sldId="2147483660"/>
            <ac:spMk id="41" creationId="{C2A01AFC-67C9-5FAB-B85E-51BAC5466A63}"/>
          </ac:spMkLst>
        </pc:spChg>
        <pc:spChg chg="mod">
          <ac:chgData name="Mike Ferguson" userId="8146575e-5c87-4545-a0f7-d6171d698652" providerId="ADAL" clId="{5A29821C-46F1-D841-BAAE-5CD01AC7E13A}" dt="2024-03-05T11:57:28.374" v="24"/>
          <ac:spMkLst>
            <pc:docMk/>
            <pc:sldMasterMk cId="4162533569" sldId="2147483660"/>
            <ac:spMk id="42" creationId="{3248F50B-C090-8A90-6BEC-6D3B45F1FADF}"/>
          </ac:spMkLst>
        </pc:spChg>
        <pc:spChg chg="mod">
          <ac:chgData name="Mike Ferguson" userId="8146575e-5c87-4545-a0f7-d6171d698652" providerId="ADAL" clId="{5A29821C-46F1-D841-BAAE-5CD01AC7E13A}" dt="2024-03-05T11:57:28.374" v="24"/>
          <ac:spMkLst>
            <pc:docMk/>
            <pc:sldMasterMk cId="4162533569" sldId="2147483660"/>
            <ac:spMk id="43" creationId="{57B2E2A2-9CE2-3BC3-0044-A6CAC22D629C}"/>
          </ac:spMkLst>
        </pc:spChg>
        <pc:spChg chg="mod">
          <ac:chgData name="Mike Ferguson" userId="8146575e-5c87-4545-a0f7-d6171d698652" providerId="ADAL" clId="{5A29821C-46F1-D841-BAAE-5CD01AC7E13A}" dt="2024-03-05T11:57:28.374" v="24"/>
          <ac:spMkLst>
            <pc:docMk/>
            <pc:sldMasterMk cId="4162533569" sldId="2147483660"/>
            <ac:spMk id="44" creationId="{0A3EAD66-A4FE-9429-5AE3-BBE476E6A127}"/>
          </ac:spMkLst>
        </pc:spChg>
        <pc:spChg chg="mod">
          <ac:chgData name="Mike Ferguson" userId="8146575e-5c87-4545-a0f7-d6171d698652" providerId="ADAL" clId="{5A29821C-46F1-D841-BAAE-5CD01AC7E13A}" dt="2024-03-05T11:57:28.374" v="24"/>
          <ac:spMkLst>
            <pc:docMk/>
            <pc:sldMasterMk cId="4162533569" sldId="2147483660"/>
            <ac:spMk id="45" creationId="{B23C57C4-558E-9905-EF57-9EC4A0107382}"/>
          </ac:spMkLst>
        </pc:spChg>
        <pc:spChg chg="mod">
          <ac:chgData name="Mike Ferguson" userId="8146575e-5c87-4545-a0f7-d6171d698652" providerId="ADAL" clId="{5A29821C-46F1-D841-BAAE-5CD01AC7E13A}" dt="2024-03-05T11:57:28.374" v="24"/>
          <ac:spMkLst>
            <pc:docMk/>
            <pc:sldMasterMk cId="4162533569" sldId="2147483660"/>
            <ac:spMk id="46" creationId="{B7629AAF-8F72-CFE1-1E4D-FE2B52E02268}"/>
          </ac:spMkLst>
        </pc:spChg>
        <pc:spChg chg="mod">
          <ac:chgData name="Mike Ferguson" userId="8146575e-5c87-4545-a0f7-d6171d698652" providerId="ADAL" clId="{5A29821C-46F1-D841-BAAE-5CD01AC7E13A}" dt="2024-03-05T11:57:28.374" v="24"/>
          <ac:spMkLst>
            <pc:docMk/>
            <pc:sldMasterMk cId="4162533569" sldId="2147483660"/>
            <ac:spMk id="47" creationId="{E7BF515C-A6E7-7456-F524-37BA31E0EF15}"/>
          </ac:spMkLst>
        </pc:spChg>
        <pc:spChg chg="mod">
          <ac:chgData name="Mike Ferguson" userId="8146575e-5c87-4545-a0f7-d6171d698652" providerId="ADAL" clId="{5A29821C-46F1-D841-BAAE-5CD01AC7E13A}" dt="2024-03-05T11:57:28.374" v="24"/>
          <ac:spMkLst>
            <pc:docMk/>
            <pc:sldMasterMk cId="4162533569" sldId="2147483660"/>
            <ac:spMk id="48" creationId="{D49CAB9C-8BBD-79BA-6074-E4E4FC261D84}"/>
          </ac:spMkLst>
        </pc:spChg>
        <pc:spChg chg="mod">
          <ac:chgData name="Mike Ferguson" userId="8146575e-5c87-4545-a0f7-d6171d698652" providerId="ADAL" clId="{5A29821C-46F1-D841-BAAE-5CD01AC7E13A}" dt="2024-03-05T11:57:28.374" v="24"/>
          <ac:spMkLst>
            <pc:docMk/>
            <pc:sldMasterMk cId="4162533569" sldId="2147483660"/>
            <ac:spMk id="49" creationId="{FE41F8DD-9798-947F-8B0B-80D1AF581970}"/>
          </ac:spMkLst>
        </pc:spChg>
        <pc:spChg chg="mod">
          <ac:chgData name="Mike Ferguson" userId="8146575e-5c87-4545-a0f7-d6171d698652" providerId="ADAL" clId="{5A29821C-46F1-D841-BAAE-5CD01AC7E13A}" dt="2024-03-05T11:57:28.374" v="24"/>
          <ac:spMkLst>
            <pc:docMk/>
            <pc:sldMasterMk cId="4162533569" sldId="2147483660"/>
            <ac:spMk id="50" creationId="{5854614A-BF79-37FB-F132-03B86B5AF463}"/>
          </ac:spMkLst>
        </pc:spChg>
        <pc:spChg chg="mod">
          <ac:chgData name="Mike Ferguson" userId="8146575e-5c87-4545-a0f7-d6171d698652" providerId="ADAL" clId="{5A29821C-46F1-D841-BAAE-5CD01AC7E13A}" dt="2024-03-05T11:57:28.374" v="24"/>
          <ac:spMkLst>
            <pc:docMk/>
            <pc:sldMasterMk cId="4162533569" sldId="2147483660"/>
            <ac:spMk id="51" creationId="{3DEC1288-647C-761C-E53C-18D6D751CC2C}"/>
          </ac:spMkLst>
        </pc:spChg>
        <pc:spChg chg="mod">
          <ac:chgData name="Mike Ferguson" userId="8146575e-5c87-4545-a0f7-d6171d698652" providerId="ADAL" clId="{5A29821C-46F1-D841-BAAE-5CD01AC7E13A}" dt="2024-03-05T11:57:28.374" v="24"/>
          <ac:spMkLst>
            <pc:docMk/>
            <pc:sldMasterMk cId="4162533569" sldId="2147483660"/>
            <ac:spMk id="52" creationId="{E76F24A4-FEBC-0E09-A224-2BF1EE3803FA}"/>
          </ac:spMkLst>
        </pc:spChg>
        <pc:spChg chg="mod">
          <ac:chgData name="Mike Ferguson" userId="8146575e-5c87-4545-a0f7-d6171d698652" providerId="ADAL" clId="{5A29821C-46F1-D841-BAAE-5CD01AC7E13A}" dt="2024-03-05T11:57:28.374" v="24"/>
          <ac:spMkLst>
            <pc:docMk/>
            <pc:sldMasterMk cId="4162533569" sldId="2147483660"/>
            <ac:spMk id="53" creationId="{DB4D2D34-3233-DDBF-B4A4-CBD77174D8F7}"/>
          </ac:spMkLst>
        </pc:spChg>
        <pc:spChg chg="mod">
          <ac:chgData name="Mike Ferguson" userId="8146575e-5c87-4545-a0f7-d6171d698652" providerId="ADAL" clId="{5A29821C-46F1-D841-BAAE-5CD01AC7E13A}" dt="2024-03-05T11:57:28.374" v="24"/>
          <ac:spMkLst>
            <pc:docMk/>
            <pc:sldMasterMk cId="4162533569" sldId="2147483660"/>
            <ac:spMk id="54" creationId="{3AB44A89-6345-AE02-0EC1-8AA84205ECB3}"/>
          </ac:spMkLst>
        </pc:spChg>
        <pc:spChg chg="mod">
          <ac:chgData name="Mike Ferguson" userId="8146575e-5c87-4545-a0f7-d6171d698652" providerId="ADAL" clId="{5A29821C-46F1-D841-BAAE-5CD01AC7E13A}" dt="2024-03-05T11:57:28.374" v="24"/>
          <ac:spMkLst>
            <pc:docMk/>
            <pc:sldMasterMk cId="4162533569" sldId="2147483660"/>
            <ac:spMk id="55" creationId="{E97B3A75-74DF-FC60-9336-7CFB77E81777}"/>
          </ac:spMkLst>
        </pc:spChg>
        <pc:spChg chg="mod">
          <ac:chgData name="Mike Ferguson" userId="8146575e-5c87-4545-a0f7-d6171d698652" providerId="ADAL" clId="{5A29821C-46F1-D841-BAAE-5CD01AC7E13A}" dt="2024-03-05T11:57:28.374" v="24"/>
          <ac:spMkLst>
            <pc:docMk/>
            <pc:sldMasterMk cId="4162533569" sldId="2147483660"/>
            <ac:spMk id="56" creationId="{D9AAF9C5-11A3-29D5-9B74-3186230F332E}"/>
          </ac:spMkLst>
        </pc:spChg>
        <pc:spChg chg="mod">
          <ac:chgData name="Mike Ferguson" userId="8146575e-5c87-4545-a0f7-d6171d698652" providerId="ADAL" clId="{5A29821C-46F1-D841-BAAE-5CD01AC7E13A}" dt="2024-03-05T11:57:28.374" v="24"/>
          <ac:spMkLst>
            <pc:docMk/>
            <pc:sldMasterMk cId="4162533569" sldId="2147483660"/>
            <ac:spMk id="57" creationId="{D00F2B1A-8206-051D-CC43-20CFDF30B2B3}"/>
          </ac:spMkLst>
        </pc:spChg>
        <pc:spChg chg="mod">
          <ac:chgData name="Mike Ferguson" userId="8146575e-5c87-4545-a0f7-d6171d698652" providerId="ADAL" clId="{5A29821C-46F1-D841-BAAE-5CD01AC7E13A}" dt="2024-03-05T11:57:28.374" v="24"/>
          <ac:spMkLst>
            <pc:docMk/>
            <pc:sldMasterMk cId="4162533569" sldId="2147483660"/>
            <ac:spMk id="58" creationId="{62884953-9847-5FF7-E415-534C4C994A79}"/>
          </ac:spMkLst>
        </pc:spChg>
        <pc:spChg chg="mod">
          <ac:chgData name="Mike Ferguson" userId="8146575e-5c87-4545-a0f7-d6171d698652" providerId="ADAL" clId="{5A29821C-46F1-D841-BAAE-5CD01AC7E13A}" dt="2024-03-05T11:57:28.374" v="24"/>
          <ac:spMkLst>
            <pc:docMk/>
            <pc:sldMasterMk cId="4162533569" sldId="2147483660"/>
            <ac:spMk id="59" creationId="{9C36C180-ACDA-7269-0776-879862A37EB2}"/>
          </ac:spMkLst>
        </pc:spChg>
        <pc:spChg chg="mod">
          <ac:chgData name="Mike Ferguson" userId="8146575e-5c87-4545-a0f7-d6171d698652" providerId="ADAL" clId="{5A29821C-46F1-D841-BAAE-5CD01AC7E13A}" dt="2024-03-05T11:57:28.374" v="24"/>
          <ac:spMkLst>
            <pc:docMk/>
            <pc:sldMasterMk cId="4162533569" sldId="2147483660"/>
            <ac:spMk id="60" creationId="{531020E0-BC92-437D-EFF7-9FB294AC7E93}"/>
          </ac:spMkLst>
        </pc:spChg>
        <pc:spChg chg="mod">
          <ac:chgData name="Mike Ferguson" userId="8146575e-5c87-4545-a0f7-d6171d698652" providerId="ADAL" clId="{5A29821C-46F1-D841-BAAE-5CD01AC7E13A}" dt="2024-03-05T11:57:28.374" v="24"/>
          <ac:spMkLst>
            <pc:docMk/>
            <pc:sldMasterMk cId="4162533569" sldId="2147483660"/>
            <ac:spMk id="61" creationId="{26432805-9E4C-7C67-2CF8-06D5140AED98}"/>
          </ac:spMkLst>
        </pc:spChg>
        <pc:spChg chg="mod">
          <ac:chgData name="Mike Ferguson" userId="8146575e-5c87-4545-a0f7-d6171d698652" providerId="ADAL" clId="{5A29821C-46F1-D841-BAAE-5CD01AC7E13A}" dt="2024-03-05T11:57:28.374" v="24"/>
          <ac:spMkLst>
            <pc:docMk/>
            <pc:sldMasterMk cId="4162533569" sldId="2147483660"/>
            <ac:spMk id="62" creationId="{F30363A3-01B9-1693-34BF-C1C25367AADE}"/>
          </ac:spMkLst>
        </pc:spChg>
        <pc:spChg chg="mod">
          <ac:chgData name="Mike Ferguson" userId="8146575e-5c87-4545-a0f7-d6171d698652" providerId="ADAL" clId="{5A29821C-46F1-D841-BAAE-5CD01AC7E13A}" dt="2024-03-05T11:57:28.374" v="24"/>
          <ac:spMkLst>
            <pc:docMk/>
            <pc:sldMasterMk cId="4162533569" sldId="2147483660"/>
            <ac:spMk id="63" creationId="{5CEF6392-883E-D4E7-044B-F9E8CEB88454}"/>
          </ac:spMkLst>
        </pc:spChg>
        <pc:spChg chg="mod">
          <ac:chgData name="Mike Ferguson" userId="8146575e-5c87-4545-a0f7-d6171d698652" providerId="ADAL" clId="{5A29821C-46F1-D841-BAAE-5CD01AC7E13A}" dt="2024-03-05T11:57:28.374" v="24"/>
          <ac:spMkLst>
            <pc:docMk/>
            <pc:sldMasterMk cId="4162533569" sldId="2147483660"/>
            <ac:spMk id="2048" creationId="{28BDCEEC-B69F-F21F-2592-C16AB0C5CF21}"/>
          </ac:spMkLst>
        </pc:spChg>
        <pc:spChg chg="mod">
          <ac:chgData name="Mike Ferguson" userId="8146575e-5c87-4545-a0f7-d6171d698652" providerId="ADAL" clId="{5A29821C-46F1-D841-BAAE-5CD01AC7E13A}" dt="2024-03-05T11:57:28.374" v="24"/>
          <ac:spMkLst>
            <pc:docMk/>
            <pc:sldMasterMk cId="4162533569" sldId="2147483660"/>
            <ac:spMk id="2049" creationId="{5AB909DA-53A4-0D3C-8700-0B276F90A0CA}"/>
          </ac:spMkLst>
        </pc:spChg>
        <pc:spChg chg="mod">
          <ac:chgData name="Mike Ferguson" userId="8146575e-5c87-4545-a0f7-d6171d698652" providerId="ADAL" clId="{5A29821C-46F1-D841-BAAE-5CD01AC7E13A}" dt="2024-03-05T11:57:28.374" v="24"/>
          <ac:spMkLst>
            <pc:docMk/>
            <pc:sldMasterMk cId="4162533569" sldId="2147483660"/>
            <ac:spMk id="2050" creationId="{74F20947-D3AD-8104-77DA-A3337E688F38}"/>
          </ac:spMkLst>
        </pc:spChg>
        <pc:spChg chg="mod">
          <ac:chgData name="Mike Ferguson" userId="8146575e-5c87-4545-a0f7-d6171d698652" providerId="ADAL" clId="{5A29821C-46F1-D841-BAAE-5CD01AC7E13A}" dt="2024-03-05T11:57:28.374" v="24"/>
          <ac:spMkLst>
            <pc:docMk/>
            <pc:sldMasterMk cId="4162533569" sldId="2147483660"/>
            <ac:spMk id="2053" creationId="{401682E8-66B4-9746-298F-87330ED26519}"/>
          </ac:spMkLst>
        </pc:spChg>
        <pc:spChg chg="mod">
          <ac:chgData name="Mike Ferguson" userId="8146575e-5c87-4545-a0f7-d6171d698652" providerId="ADAL" clId="{5A29821C-46F1-D841-BAAE-5CD01AC7E13A}" dt="2024-03-05T11:57:28.374" v="24"/>
          <ac:spMkLst>
            <pc:docMk/>
            <pc:sldMasterMk cId="4162533569" sldId="2147483660"/>
            <ac:spMk id="2054" creationId="{BBA8D20F-A42F-A4F5-D011-8E77903186C1}"/>
          </ac:spMkLst>
        </pc:spChg>
        <pc:spChg chg="mod">
          <ac:chgData name="Mike Ferguson" userId="8146575e-5c87-4545-a0f7-d6171d698652" providerId="ADAL" clId="{5A29821C-46F1-D841-BAAE-5CD01AC7E13A}" dt="2024-03-05T11:57:28.374" v="24"/>
          <ac:spMkLst>
            <pc:docMk/>
            <pc:sldMasterMk cId="4162533569" sldId="2147483660"/>
            <ac:spMk id="2055" creationId="{B08D5AB5-DD78-7E6E-2C92-B89A4B5D05CB}"/>
          </ac:spMkLst>
        </pc:spChg>
        <pc:spChg chg="mod">
          <ac:chgData name="Mike Ferguson" userId="8146575e-5c87-4545-a0f7-d6171d698652" providerId="ADAL" clId="{5A29821C-46F1-D841-BAAE-5CD01AC7E13A}" dt="2024-03-05T11:57:28.374" v="24"/>
          <ac:spMkLst>
            <pc:docMk/>
            <pc:sldMasterMk cId="4162533569" sldId="2147483660"/>
            <ac:spMk id="2056" creationId="{84A08823-F1B3-E964-4C4E-011F28735138}"/>
          </ac:spMkLst>
        </pc:spChg>
        <pc:spChg chg="mod">
          <ac:chgData name="Mike Ferguson" userId="8146575e-5c87-4545-a0f7-d6171d698652" providerId="ADAL" clId="{5A29821C-46F1-D841-BAAE-5CD01AC7E13A}" dt="2024-03-05T11:57:28.374" v="24"/>
          <ac:spMkLst>
            <pc:docMk/>
            <pc:sldMasterMk cId="4162533569" sldId="2147483660"/>
            <ac:spMk id="2057" creationId="{30718046-2FC4-07C4-F708-85AED3EAAE1A}"/>
          </ac:spMkLst>
        </pc:spChg>
        <pc:spChg chg="mod">
          <ac:chgData name="Mike Ferguson" userId="8146575e-5c87-4545-a0f7-d6171d698652" providerId="ADAL" clId="{5A29821C-46F1-D841-BAAE-5CD01AC7E13A}" dt="2024-03-05T11:57:28.374" v="24"/>
          <ac:spMkLst>
            <pc:docMk/>
            <pc:sldMasterMk cId="4162533569" sldId="2147483660"/>
            <ac:spMk id="2058" creationId="{E513207D-1F89-AB44-5C6A-FBF8EB787B5F}"/>
          </ac:spMkLst>
        </pc:spChg>
        <pc:spChg chg="mod">
          <ac:chgData name="Mike Ferguson" userId="8146575e-5c87-4545-a0f7-d6171d698652" providerId="ADAL" clId="{5A29821C-46F1-D841-BAAE-5CD01AC7E13A}" dt="2024-03-05T11:57:28.374" v="24"/>
          <ac:spMkLst>
            <pc:docMk/>
            <pc:sldMasterMk cId="4162533569" sldId="2147483660"/>
            <ac:spMk id="2059" creationId="{65A7FFD3-BB31-C0A5-5B56-970D02C0B692}"/>
          </ac:spMkLst>
        </pc:spChg>
        <pc:spChg chg="mod">
          <ac:chgData name="Mike Ferguson" userId="8146575e-5c87-4545-a0f7-d6171d698652" providerId="ADAL" clId="{5A29821C-46F1-D841-BAAE-5CD01AC7E13A}" dt="2024-03-05T11:57:28.374" v="24"/>
          <ac:spMkLst>
            <pc:docMk/>
            <pc:sldMasterMk cId="4162533569" sldId="2147483660"/>
            <ac:spMk id="2060" creationId="{021575EB-DCF6-A97E-6FC8-90413BA7CE38}"/>
          </ac:spMkLst>
        </pc:spChg>
        <pc:spChg chg="mod">
          <ac:chgData name="Mike Ferguson" userId="8146575e-5c87-4545-a0f7-d6171d698652" providerId="ADAL" clId="{5A29821C-46F1-D841-BAAE-5CD01AC7E13A}" dt="2024-03-05T11:57:28.374" v="24"/>
          <ac:spMkLst>
            <pc:docMk/>
            <pc:sldMasterMk cId="4162533569" sldId="2147483660"/>
            <ac:spMk id="2061" creationId="{5D03ADD3-A09B-730B-82EA-3C2F3B68A344}"/>
          </ac:spMkLst>
        </pc:spChg>
        <pc:spChg chg="mod">
          <ac:chgData name="Mike Ferguson" userId="8146575e-5c87-4545-a0f7-d6171d698652" providerId="ADAL" clId="{5A29821C-46F1-D841-BAAE-5CD01AC7E13A}" dt="2024-03-05T11:57:28.374" v="24"/>
          <ac:spMkLst>
            <pc:docMk/>
            <pc:sldMasterMk cId="4162533569" sldId="2147483660"/>
            <ac:spMk id="2062" creationId="{81A126AB-94B4-A352-8D35-12968AEC61E7}"/>
          </ac:spMkLst>
        </pc:spChg>
        <pc:spChg chg="mod">
          <ac:chgData name="Mike Ferguson" userId="8146575e-5c87-4545-a0f7-d6171d698652" providerId="ADAL" clId="{5A29821C-46F1-D841-BAAE-5CD01AC7E13A}" dt="2024-03-05T11:57:28.374" v="24"/>
          <ac:spMkLst>
            <pc:docMk/>
            <pc:sldMasterMk cId="4162533569" sldId="2147483660"/>
            <ac:spMk id="2063" creationId="{381E352A-2281-C574-5E24-AF662F9E0D43}"/>
          </ac:spMkLst>
        </pc:spChg>
        <pc:spChg chg="mod">
          <ac:chgData name="Mike Ferguson" userId="8146575e-5c87-4545-a0f7-d6171d698652" providerId="ADAL" clId="{5A29821C-46F1-D841-BAAE-5CD01AC7E13A}" dt="2024-03-05T11:57:28.374" v="24"/>
          <ac:spMkLst>
            <pc:docMk/>
            <pc:sldMasterMk cId="4162533569" sldId="2147483660"/>
            <ac:spMk id="2064" creationId="{73446D1A-7D42-F8AE-1B0F-5016EBBFC58C}"/>
          </ac:spMkLst>
        </pc:spChg>
        <pc:spChg chg="mod">
          <ac:chgData name="Mike Ferguson" userId="8146575e-5c87-4545-a0f7-d6171d698652" providerId="ADAL" clId="{5A29821C-46F1-D841-BAAE-5CD01AC7E13A}" dt="2024-03-05T11:57:28.374" v="24"/>
          <ac:spMkLst>
            <pc:docMk/>
            <pc:sldMasterMk cId="4162533569" sldId="2147483660"/>
            <ac:spMk id="2065" creationId="{68DB8397-8321-8FA4-2F2F-3049027547BC}"/>
          </ac:spMkLst>
        </pc:spChg>
        <pc:spChg chg="mod">
          <ac:chgData name="Mike Ferguson" userId="8146575e-5c87-4545-a0f7-d6171d698652" providerId="ADAL" clId="{5A29821C-46F1-D841-BAAE-5CD01AC7E13A}" dt="2024-03-05T11:57:28.374" v="24"/>
          <ac:spMkLst>
            <pc:docMk/>
            <pc:sldMasterMk cId="4162533569" sldId="2147483660"/>
            <ac:spMk id="2066" creationId="{4F115884-07D7-3B20-53F3-D871EFF88606}"/>
          </ac:spMkLst>
        </pc:spChg>
        <pc:spChg chg="mod">
          <ac:chgData name="Mike Ferguson" userId="8146575e-5c87-4545-a0f7-d6171d698652" providerId="ADAL" clId="{5A29821C-46F1-D841-BAAE-5CD01AC7E13A}" dt="2024-03-05T11:57:28.374" v="24"/>
          <ac:spMkLst>
            <pc:docMk/>
            <pc:sldMasterMk cId="4162533569" sldId="2147483660"/>
            <ac:spMk id="2067" creationId="{7C2874D2-19C0-A3A0-7C6F-E5375CA464BB}"/>
          </ac:spMkLst>
        </pc:spChg>
        <pc:spChg chg="mod">
          <ac:chgData name="Mike Ferguson" userId="8146575e-5c87-4545-a0f7-d6171d698652" providerId="ADAL" clId="{5A29821C-46F1-D841-BAAE-5CD01AC7E13A}" dt="2024-03-05T11:57:28.374" v="24"/>
          <ac:spMkLst>
            <pc:docMk/>
            <pc:sldMasterMk cId="4162533569" sldId="2147483660"/>
            <ac:spMk id="2068" creationId="{ACBA79AC-1789-99C5-3000-125AE04BA33B}"/>
          </ac:spMkLst>
        </pc:spChg>
        <pc:spChg chg="mod">
          <ac:chgData name="Mike Ferguson" userId="8146575e-5c87-4545-a0f7-d6171d698652" providerId="ADAL" clId="{5A29821C-46F1-D841-BAAE-5CD01AC7E13A}" dt="2024-03-05T11:57:28.374" v="24"/>
          <ac:spMkLst>
            <pc:docMk/>
            <pc:sldMasterMk cId="4162533569" sldId="2147483660"/>
            <ac:spMk id="2069" creationId="{0335F8D4-17F2-D478-34A5-C229664DEB15}"/>
          </ac:spMkLst>
        </pc:spChg>
        <pc:spChg chg="mod">
          <ac:chgData name="Mike Ferguson" userId="8146575e-5c87-4545-a0f7-d6171d698652" providerId="ADAL" clId="{5A29821C-46F1-D841-BAAE-5CD01AC7E13A}" dt="2024-03-05T11:57:28.374" v="24"/>
          <ac:spMkLst>
            <pc:docMk/>
            <pc:sldMasterMk cId="4162533569" sldId="2147483660"/>
            <ac:spMk id="2070" creationId="{EC3480FB-B6F4-BF12-6090-34D297232EA7}"/>
          </ac:spMkLst>
        </pc:spChg>
        <pc:spChg chg="mod">
          <ac:chgData name="Mike Ferguson" userId="8146575e-5c87-4545-a0f7-d6171d698652" providerId="ADAL" clId="{5A29821C-46F1-D841-BAAE-5CD01AC7E13A}" dt="2024-03-05T11:57:28.374" v="24"/>
          <ac:spMkLst>
            <pc:docMk/>
            <pc:sldMasterMk cId="4162533569" sldId="2147483660"/>
            <ac:spMk id="2071" creationId="{73605951-AE1B-A21B-DECB-7B6EF9AAA272}"/>
          </ac:spMkLst>
        </pc:spChg>
        <pc:spChg chg="mod">
          <ac:chgData name="Mike Ferguson" userId="8146575e-5c87-4545-a0f7-d6171d698652" providerId="ADAL" clId="{5A29821C-46F1-D841-BAAE-5CD01AC7E13A}" dt="2024-03-05T11:57:28.374" v="24"/>
          <ac:spMkLst>
            <pc:docMk/>
            <pc:sldMasterMk cId="4162533569" sldId="2147483660"/>
            <ac:spMk id="2072" creationId="{18AA9F5F-441B-FD64-9F2C-8710CB81B748}"/>
          </ac:spMkLst>
        </pc:spChg>
        <pc:spChg chg="mod">
          <ac:chgData name="Mike Ferguson" userId="8146575e-5c87-4545-a0f7-d6171d698652" providerId="ADAL" clId="{5A29821C-46F1-D841-BAAE-5CD01AC7E13A}" dt="2024-03-05T11:57:28.374" v="24"/>
          <ac:spMkLst>
            <pc:docMk/>
            <pc:sldMasterMk cId="4162533569" sldId="2147483660"/>
            <ac:spMk id="2073" creationId="{C6A03A61-726B-56E0-45DB-0BFBDBE29B61}"/>
          </ac:spMkLst>
        </pc:spChg>
        <pc:spChg chg="mod">
          <ac:chgData name="Mike Ferguson" userId="8146575e-5c87-4545-a0f7-d6171d698652" providerId="ADAL" clId="{5A29821C-46F1-D841-BAAE-5CD01AC7E13A}" dt="2024-03-05T11:57:28.374" v="24"/>
          <ac:spMkLst>
            <pc:docMk/>
            <pc:sldMasterMk cId="4162533569" sldId="2147483660"/>
            <ac:spMk id="2074" creationId="{EEABBC9C-C63A-4297-766E-80BCBFD314E4}"/>
          </ac:spMkLst>
        </pc:spChg>
        <pc:spChg chg="mod">
          <ac:chgData name="Mike Ferguson" userId="8146575e-5c87-4545-a0f7-d6171d698652" providerId="ADAL" clId="{5A29821C-46F1-D841-BAAE-5CD01AC7E13A}" dt="2024-03-05T11:57:28.374" v="24"/>
          <ac:spMkLst>
            <pc:docMk/>
            <pc:sldMasterMk cId="4162533569" sldId="2147483660"/>
            <ac:spMk id="2075" creationId="{49E852D3-B0E8-E858-0155-99E90283D163}"/>
          </ac:spMkLst>
        </pc:spChg>
        <pc:spChg chg="mod">
          <ac:chgData name="Mike Ferguson" userId="8146575e-5c87-4545-a0f7-d6171d698652" providerId="ADAL" clId="{5A29821C-46F1-D841-BAAE-5CD01AC7E13A}" dt="2024-03-05T11:57:28.374" v="24"/>
          <ac:spMkLst>
            <pc:docMk/>
            <pc:sldMasterMk cId="4162533569" sldId="2147483660"/>
            <ac:spMk id="2076" creationId="{45C9F4C8-DB4B-4293-EDD6-B744FB25C4C1}"/>
          </ac:spMkLst>
        </pc:spChg>
        <pc:spChg chg="mod">
          <ac:chgData name="Mike Ferguson" userId="8146575e-5c87-4545-a0f7-d6171d698652" providerId="ADAL" clId="{5A29821C-46F1-D841-BAAE-5CD01AC7E13A}" dt="2024-03-05T11:57:28.374" v="24"/>
          <ac:spMkLst>
            <pc:docMk/>
            <pc:sldMasterMk cId="4162533569" sldId="2147483660"/>
            <ac:spMk id="2077" creationId="{8BC5AC67-98A6-B176-64FC-560ADD99D0C2}"/>
          </ac:spMkLst>
        </pc:spChg>
        <pc:spChg chg="mod">
          <ac:chgData name="Mike Ferguson" userId="8146575e-5c87-4545-a0f7-d6171d698652" providerId="ADAL" clId="{5A29821C-46F1-D841-BAAE-5CD01AC7E13A}" dt="2024-03-05T11:57:28.374" v="24"/>
          <ac:spMkLst>
            <pc:docMk/>
            <pc:sldMasterMk cId="4162533569" sldId="2147483660"/>
            <ac:spMk id="2078" creationId="{D8FE6F21-A40B-8DFF-C324-00697FB08893}"/>
          </ac:spMkLst>
        </pc:spChg>
        <pc:spChg chg="mod">
          <ac:chgData name="Mike Ferguson" userId="8146575e-5c87-4545-a0f7-d6171d698652" providerId="ADAL" clId="{5A29821C-46F1-D841-BAAE-5CD01AC7E13A}" dt="2024-03-05T11:57:28.374" v="24"/>
          <ac:spMkLst>
            <pc:docMk/>
            <pc:sldMasterMk cId="4162533569" sldId="2147483660"/>
            <ac:spMk id="2079" creationId="{789D5D1E-8AC1-29C4-9B20-F201C0344B65}"/>
          </ac:spMkLst>
        </pc:spChg>
        <pc:spChg chg="mod">
          <ac:chgData name="Mike Ferguson" userId="8146575e-5c87-4545-a0f7-d6171d698652" providerId="ADAL" clId="{5A29821C-46F1-D841-BAAE-5CD01AC7E13A}" dt="2024-03-05T11:57:28.374" v="24"/>
          <ac:spMkLst>
            <pc:docMk/>
            <pc:sldMasterMk cId="4162533569" sldId="2147483660"/>
            <ac:spMk id="2080" creationId="{D457057A-5E2B-0B1B-8402-D4EFD7F85153}"/>
          </ac:spMkLst>
        </pc:spChg>
        <pc:spChg chg="mod">
          <ac:chgData name="Mike Ferguson" userId="8146575e-5c87-4545-a0f7-d6171d698652" providerId="ADAL" clId="{5A29821C-46F1-D841-BAAE-5CD01AC7E13A}" dt="2024-03-05T11:57:28.374" v="24"/>
          <ac:spMkLst>
            <pc:docMk/>
            <pc:sldMasterMk cId="4162533569" sldId="2147483660"/>
            <ac:spMk id="2081" creationId="{BFDB0611-F112-E4AD-096C-D60B6FB79A92}"/>
          </ac:spMkLst>
        </pc:spChg>
        <pc:spChg chg="mod">
          <ac:chgData name="Mike Ferguson" userId="8146575e-5c87-4545-a0f7-d6171d698652" providerId="ADAL" clId="{5A29821C-46F1-D841-BAAE-5CD01AC7E13A}" dt="2024-03-05T11:57:28.374" v="24"/>
          <ac:spMkLst>
            <pc:docMk/>
            <pc:sldMasterMk cId="4162533569" sldId="2147483660"/>
            <ac:spMk id="2082" creationId="{3974A169-CF78-2BEF-512F-51855F8C0BF5}"/>
          </ac:spMkLst>
        </pc:spChg>
        <pc:spChg chg="mod">
          <ac:chgData name="Mike Ferguson" userId="8146575e-5c87-4545-a0f7-d6171d698652" providerId="ADAL" clId="{5A29821C-46F1-D841-BAAE-5CD01AC7E13A}" dt="2024-03-05T11:57:28.374" v="24"/>
          <ac:spMkLst>
            <pc:docMk/>
            <pc:sldMasterMk cId="4162533569" sldId="2147483660"/>
            <ac:spMk id="2083" creationId="{0A2C6DB9-F3D4-2D70-75F9-983F76518925}"/>
          </ac:spMkLst>
        </pc:spChg>
        <pc:spChg chg="mod">
          <ac:chgData name="Mike Ferguson" userId="8146575e-5c87-4545-a0f7-d6171d698652" providerId="ADAL" clId="{5A29821C-46F1-D841-BAAE-5CD01AC7E13A}" dt="2024-03-05T11:57:28.374" v="24"/>
          <ac:spMkLst>
            <pc:docMk/>
            <pc:sldMasterMk cId="4162533569" sldId="2147483660"/>
            <ac:spMk id="2084" creationId="{21CBC5E4-6B6B-13C8-1503-3E66AD400C27}"/>
          </ac:spMkLst>
        </pc:spChg>
        <pc:spChg chg="mod">
          <ac:chgData name="Mike Ferguson" userId="8146575e-5c87-4545-a0f7-d6171d698652" providerId="ADAL" clId="{5A29821C-46F1-D841-BAAE-5CD01AC7E13A}" dt="2024-03-05T11:57:28.374" v="24"/>
          <ac:spMkLst>
            <pc:docMk/>
            <pc:sldMasterMk cId="4162533569" sldId="2147483660"/>
            <ac:spMk id="2085" creationId="{21740927-5923-9C6F-9274-3489148BB165}"/>
          </ac:spMkLst>
        </pc:spChg>
        <pc:spChg chg="mod">
          <ac:chgData name="Mike Ferguson" userId="8146575e-5c87-4545-a0f7-d6171d698652" providerId="ADAL" clId="{5A29821C-46F1-D841-BAAE-5CD01AC7E13A}" dt="2024-03-05T11:57:28.374" v="24"/>
          <ac:spMkLst>
            <pc:docMk/>
            <pc:sldMasterMk cId="4162533569" sldId="2147483660"/>
            <ac:spMk id="2086" creationId="{5FE1C860-A594-C377-1587-87DE26E12F65}"/>
          </ac:spMkLst>
        </pc:spChg>
        <pc:spChg chg="mod">
          <ac:chgData name="Mike Ferguson" userId="8146575e-5c87-4545-a0f7-d6171d698652" providerId="ADAL" clId="{5A29821C-46F1-D841-BAAE-5CD01AC7E13A}" dt="2024-03-05T11:57:28.374" v="24"/>
          <ac:spMkLst>
            <pc:docMk/>
            <pc:sldMasterMk cId="4162533569" sldId="2147483660"/>
            <ac:spMk id="2087" creationId="{F2E92C47-1177-31BB-876E-042FD17E8907}"/>
          </ac:spMkLst>
        </pc:spChg>
        <pc:spChg chg="mod">
          <ac:chgData name="Mike Ferguson" userId="8146575e-5c87-4545-a0f7-d6171d698652" providerId="ADAL" clId="{5A29821C-46F1-D841-BAAE-5CD01AC7E13A}" dt="2024-03-05T11:57:28.374" v="24"/>
          <ac:spMkLst>
            <pc:docMk/>
            <pc:sldMasterMk cId="4162533569" sldId="2147483660"/>
            <ac:spMk id="2088" creationId="{EE3945D6-926E-1489-CEDC-9B8FAB569935}"/>
          </ac:spMkLst>
        </pc:spChg>
        <pc:spChg chg="mod">
          <ac:chgData name="Mike Ferguson" userId="8146575e-5c87-4545-a0f7-d6171d698652" providerId="ADAL" clId="{5A29821C-46F1-D841-BAAE-5CD01AC7E13A}" dt="2024-03-05T11:57:28.374" v="24"/>
          <ac:spMkLst>
            <pc:docMk/>
            <pc:sldMasterMk cId="4162533569" sldId="2147483660"/>
            <ac:spMk id="2089" creationId="{B328A0E2-0E51-1B04-38AD-BC821EF3BCC1}"/>
          </ac:spMkLst>
        </pc:spChg>
        <pc:spChg chg="mod">
          <ac:chgData name="Mike Ferguson" userId="8146575e-5c87-4545-a0f7-d6171d698652" providerId="ADAL" clId="{5A29821C-46F1-D841-BAAE-5CD01AC7E13A}" dt="2024-03-05T11:57:28.374" v="24"/>
          <ac:spMkLst>
            <pc:docMk/>
            <pc:sldMasterMk cId="4162533569" sldId="2147483660"/>
            <ac:spMk id="2090" creationId="{E7B65AC0-E89A-F018-8E5F-F74668E4ECA5}"/>
          </ac:spMkLst>
        </pc:spChg>
        <pc:spChg chg="mod">
          <ac:chgData name="Mike Ferguson" userId="8146575e-5c87-4545-a0f7-d6171d698652" providerId="ADAL" clId="{5A29821C-46F1-D841-BAAE-5CD01AC7E13A}" dt="2024-03-05T11:57:28.374" v="24"/>
          <ac:spMkLst>
            <pc:docMk/>
            <pc:sldMasterMk cId="4162533569" sldId="2147483660"/>
            <ac:spMk id="2091" creationId="{BC89906E-378E-38DB-FC0F-47D150DA1342}"/>
          </ac:spMkLst>
        </pc:spChg>
        <pc:spChg chg="mod">
          <ac:chgData name="Mike Ferguson" userId="8146575e-5c87-4545-a0f7-d6171d698652" providerId="ADAL" clId="{5A29821C-46F1-D841-BAAE-5CD01AC7E13A}" dt="2024-03-05T11:57:28.374" v="24"/>
          <ac:spMkLst>
            <pc:docMk/>
            <pc:sldMasterMk cId="4162533569" sldId="2147483660"/>
            <ac:spMk id="2092" creationId="{3125B8ED-88BE-8B01-8E2D-59F3D589FC9D}"/>
          </ac:spMkLst>
        </pc:spChg>
        <pc:spChg chg="mod">
          <ac:chgData name="Mike Ferguson" userId="8146575e-5c87-4545-a0f7-d6171d698652" providerId="ADAL" clId="{5A29821C-46F1-D841-BAAE-5CD01AC7E13A}" dt="2024-03-05T11:57:28.374" v="24"/>
          <ac:spMkLst>
            <pc:docMk/>
            <pc:sldMasterMk cId="4162533569" sldId="2147483660"/>
            <ac:spMk id="2093" creationId="{7DE4A295-4A83-5F6C-4EA9-428237A54A52}"/>
          </ac:spMkLst>
        </pc:spChg>
        <pc:spChg chg="mod">
          <ac:chgData name="Mike Ferguson" userId="8146575e-5c87-4545-a0f7-d6171d698652" providerId="ADAL" clId="{5A29821C-46F1-D841-BAAE-5CD01AC7E13A}" dt="2024-03-05T11:57:28.374" v="24"/>
          <ac:spMkLst>
            <pc:docMk/>
            <pc:sldMasterMk cId="4162533569" sldId="2147483660"/>
            <ac:spMk id="2094" creationId="{B99F0BA1-1A31-DC9B-9475-281CBDE48CC6}"/>
          </ac:spMkLst>
        </pc:spChg>
        <pc:spChg chg="mod">
          <ac:chgData name="Mike Ferguson" userId="8146575e-5c87-4545-a0f7-d6171d698652" providerId="ADAL" clId="{5A29821C-46F1-D841-BAAE-5CD01AC7E13A}" dt="2024-03-05T11:57:28.374" v="24"/>
          <ac:spMkLst>
            <pc:docMk/>
            <pc:sldMasterMk cId="4162533569" sldId="2147483660"/>
            <ac:spMk id="2095" creationId="{140B8ED0-0DB7-D91A-64B4-8783B8E2DAB2}"/>
          </ac:spMkLst>
        </pc:spChg>
        <pc:spChg chg="mod">
          <ac:chgData name="Mike Ferguson" userId="8146575e-5c87-4545-a0f7-d6171d698652" providerId="ADAL" clId="{5A29821C-46F1-D841-BAAE-5CD01AC7E13A}" dt="2024-03-05T11:57:28.374" v="24"/>
          <ac:spMkLst>
            <pc:docMk/>
            <pc:sldMasterMk cId="4162533569" sldId="2147483660"/>
            <ac:spMk id="2096" creationId="{370E7700-8FE5-9641-B33D-7D22D39112EA}"/>
          </ac:spMkLst>
        </pc:spChg>
        <pc:spChg chg="mod">
          <ac:chgData name="Mike Ferguson" userId="8146575e-5c87-4545-a0f7-d6171d698652" providerId="ADAL" clId="{5A29821C-46F1-D841-BAAE-5CD01AC7E13A}" dt="2024-03-05T11:57:28.374" v="24"/>
          <ac:spMkLst>
            <pc:docMk/>
            <pc:sldMasterMk cId="4162533569" sldId="2147483660"/>
            <ac:spMk id="2097" creationId="{66CB6229-771C-5D46-6A68-A43FF45ACDBC}"/>
          </ac:spMkLst>
        </pc:spChg>
        <pc:spChg chg="mod">
          <ac:chgData name="Mike Ferguson" userId="8146575e-5c87-4545-a0f7-d6171d698652" providerId="ADAL" clId="{5A29821C-46F1-D841-BAAE-5CD01AC7E13A}" dt="2024-03-05T11:57:28.374" v="24"/>
          <ac:spMkLst>
            <pc:docMk/>
            <pc:sldMasterMk cId="4162533569" sldId="2147483660"/>
            <ac:spMk id="2098" creationId="{312E4E37-3581-988E-C6A8-36B1D20B54BA}"/>
          </ac:spMkLst>
        </pc:spChg>
        <pc:spChg chg="mod">
          <ac:chgData name="Mike Ferguson" userId="8146575e-5c87-4545-a0f7-d6171d698652" providerId="ADAL" clId="{5A29821C-46F1-D841-BAAE-5CD01AC7E13A}" dt="2024-03-05T11:57:28.374" v="24"/>
          <ac:spMkLst>
            <pc:docMk/>
            <pc:sldMasterMk cId="4162533569" sldId="2147483660"/>
            <ac:spMk id="2099" creationId="{11691AFA-B362-8832-A7EA-989DADBB5FA8}"/>
          </ac:spMkLst>
        </pc:spChg>
        <pc:spChg chg="mod">
          <ac:chgData name="Mike Ferguson" userId="8146575e-5c87-4545-a0f7-d6171d698652" providerId="ADAL" clId="{5A29821C-46F1-D841-BAAE-5CD01AC7E13A}" dt="2024-03-05T11:57:28.374" v="24"/>
          <ac:spMkLst>
            <pc:docMk/>
            <pc:sldMasterMk cId="4162533569" sldId="2147483660"/>
            <ac:spMk id="2100" creationId="{8EB92020-F1F0-5F85-4CAB-C40E43E6F76C}"/>
          </ac:spMkLst>
        </pc:spChg>
        <pc:spChg chg="mod">
          <ac:chgData name="Mike Ferguson" userId="8146575e-5c87-4545-a0f7-d6171d698652" providerId="ADAL" clId="{5A29821C-46F1-D841-BAAE-5CD01AC7E13A}" dt="2024-03-05T11:57:28.374" v="24"/>
          <ac:spMkLst>
            <pc:docMk/>
            <pc:sldMasterMk cId="4162533569" sldId="2147483660"/>
            <ac:spMk id="2101" creationId="{1A509DA0-C236-DE3B-E70A-D57640AB09D9}"/>
          </ac:spMkLst>
        </pc:spChg>
        <pc:spChg chg="mod">
          <ac:chgData name="Mike Ferguson" userId="8146575e-5c87-4545-a0f7-d6171d698652" providerId="ADAL" clId="{5A29821C-46F1-D841-BAAE-5CD01AC7E13A}" dt="2024-03-05T11:57:28.374" v="24"/>
          <ac:spMkLst>
            <pc:docMk/>
            <pc:sldMasterMk cId="4162533569" sldId="2147483660"/>
            <ac:spMk id="2102" creationId="{09C90642-D2F5-17B7-1B6B-3937EC4342D6}"/>
          </ac:spMkLst>
        </pc:spChg>
        <pc:spChg chg="mod">
          <ac:chgData name="Mike Ferguson" userId="8146575e-5c87-4545-a0f7-d6171d698652" providerId="ADAL" clId="{5A29821C-46F1-D841-BAAE-5CD01AC7E13A}" dt="2024-03-05T11:57:28.374" v="24"/>
          <ac:spMkLst>
            <pc:docMk/>
            <pc:sldMasterMk cId="4162533569" sldId="2147483660"/>
            <ac:spMk id="2103" creationId="{3575EC8A-A665-4F1F-003D-F0E68CF048BA}"/>
          </ac:spMkLst>
        </pc:spChg>
        <pc:spChg chg="mod">
          <ac:chgData name="Mike Ferguson" userId="8146575e-5c87-4545-a0f7-d6171d698652" providerId="ADAL" clId="{5A29821C-46F1-D841-BAAE-5CD01AC7E13A}" dt="2024-03-05T11:57:28.374" v="24"/>
          <ac:spMkLst>
            <pc:docMk/>
            <pc:sldMasterMk cId="4162533569" sldId="2147483660"/>
            <ac:spMk id="4096" creationId="{CDBAA62A-A5E3-ABA8-43C1-C4DC4D33E7C6}"/>
          </ac:spMkLst>
        </pc:spChg>
        <pc:spChg chg="mod">
          <ac:chgData name="Mike Ferguson" userId="8146575e-5c87-4545-a0f7-d6171d698652" providerId="ADAL" clId="{5A29821C-46F1-D841-BAAE-5CD01AC7E13A}" dt="2024-03-05T11:57:28.374" v="24"/>
          <ac:spMkLst>
            <pc:docMk/>
            <pc:sldMasterMk cId="4162533569" sldId="2147483660"/>
            <ac:spMk id="4097" creationId="{21724F4D-C1FA-4F3E-5CEB-EA93F3B548FF}"/>
          </ac:spMkLst>
        </pc:spChg>
        <pc:spChg chg="mod">
          <ac:chgData name="Mike Ferguson" userId="8146575e-5c87-4545-a0f7-d6171d698652" providerId="ADAL" clId="{5A29821C-46F1-D841-BAAE-5CD01AC7E13A}" dt="2024-03-05T11:57:28.374" v="24"/>
          <ac:spMkLst>
            <pc:docMk/>
            <pc:sldMasterMk cId="4162533569" sldId="2147483660"/>
            <ac:spMk id="4099" creationId="{E176FF1E-B7FD-1B37-59B3-9B83425FF95E}"/>
          </ac:spMkLst>
        </pc:spChg>
        <pc:spChg chg="mod">
          <ac:chgData name="Mike Ferguson" userId="8146575e-5c87-4545-a0f7-d6171d698652" providerId="ADAL" clId="{5A29821C-46F1-D841-BAAE-5CD01AC7E13A}" dt="2024-03-05T11:57:28.374" v="24"/>
          <ac:spMkLst>
            <pc:docMk/>
            <pc:sldMasterMk cId="4162533569" sldId="2147483660"/>
            <ac:spMk id="4100" creationId="{E033982B-9A84-3CC0-75A4-2049BFA3A26B}"/>
          </ac:spMkLst>
        </pc:spChg>
        <pc:spChg chg="mod">
          <ac:chgData name="Mike Ferguson" userId="8146575e-5c87-4545-a0f7-d6171d698652" providerId="ADAL" clId="{5A29821C-46F1-D841-BAAE-5CD01AC7E13A}" dt="2024-03-05T11:57:28.374" v="24"/>
          <ac:spMkLst>
            <pc:docMk/>
            <pc:sldMasterMk cId="4162533569" sldId="2147483660"/>
            <ac:spMk id="4101" creationId="{7EA8384E-722B-4766-C075-08949411C886}"/>
          </ac:spMkLst>
        </pc:spChg>
        <pc:spChg chg="mod">
          <ac:chgData name="Mike Ferguson" userId="8146575e-5c87-4545-a0f7-d6171d698652" providerId="ADAL" clId="{5A29821C-46F1-D841-BAAE-5CD01AC7E13A}" dt="2024-03-05T11:57:28.374" v="24"/>
          <ac:spMkLst>
            <pc:docMk/>
            <pc:sldMasterMk cId="4162533569" sldId="2147483660"/>
            <ac:spMk id="4103" creationId="{7DDA0238-EE42-37DE-92FC-5F9C66C94FC4}"/>
          </ac:spMkLst>
        </pc:spChg>
        <pc:spChg chg="mod">
          <ac:chgData name="Mike Ferguson" userId="8146575e-5c87-4545-a0f7-d6171d698652" providerId="ADAL" clId="{5A29821C-46F1-D841-BAAE-5CD01AC7E13A}" dt="2024-03-05T11:57:28.374" v="24"/>
          <ac:spMkLst>
            <pc:docMk/>
            <pc:sldMasterMk cId="4162533569" sldId="2147483660"/>
            <ac:spMk id="4104" creationId="{0A3E23DC-DFD5-F680-0275-6C0EED6769A4}"/>
          </ac:spMkLst>
        </pc:spChg>
        <pc:spChg chg="mod">
          <ac:chgData name="Mike Ferguson" userId="8146575e-5c87-4545-a0f7-d6171d698652" providerId="ADAL" clId="{5A29821C-46F1-D841-BAAE-5CD01AC7E13A}" dt="2024-03-05T11:57:28.374" v="24"/>
          <ac:spMkLst>
            <pc:docMk/>
            <pc:sldMasterMk cId="4162533569" sldId="2147483660"/>
            <ac:spMk id="4105" creationId="{0FB57C0A-1635-4D94-7FF0-D7903345097D}"/>
          </ac:spMkLst>
        </pc:spChg>
        <pc:spChg chg="mod">
          <ac:chgData name="Mike Ferguson" userId="8146575e-5c87-4545-a0f7-d6171d698652" providerId="ADAL" clId="{5A29821C-46F1-D841-BAAE-5CD01AC7E13A}" dt="2024-03-05T11:57:28.374" v="24"/>
          <ac:spMkLst>
            <pc:docMk/>
            <pc:sldMasterMk cId="4162533569" sldId="2147483660"/>
            <ac:spMk id="4106" creationId="{9AE72ACF-07DE-8051-B043-8223327833E9}"/>
          </ac:spMkLst>
        </pc:spChg>
        <pc:spChg chg="mod">
          <ac:chgData name="Mike Ferguson" userId="8146575e-5c87-4545-a0f7-d6171d698652" providerId="ADAL" clId="{5A29821C-46F1-D841-BAAE-5CD01AC7E13A}" dt="2024-03-05T11:57:28.374" v="24"/>
          <ac:spMkLst>
            <pc:docMk/>
            <pc:sldMasterMk cId="4162533569" sldId="2147483660"/>
            <ac:spMk id="4107" creationId="{CB9012D5-C56E-49D8-B4E1-0080ECE3BEC7}"/>
          </ac:spMkLst>
        </pc:spChg>
        <pc:spChg chg="mod">
          <ac:chgData name="Mike Ferguson" userId="8146575e-5c87-4545-a0f7-d6171d698652" providerId="ADAL" clId="{5A29821C-46F1-D841-BAAE-5CD01AC7E13A}" dt="2024-03-05T11:57:28.374" v="24"/>
          <ac:spMkLst>
            <pc:docMk/>
            <pc:sldMasterMk cId="4162533569" sldId="2147483660"/>
            <ac:spMk id="4108" creationId="{E0C2047A-8E06-9ED2-55E3-F74DD6F986D4}"/>
          </ac:spMkLst>
        </pc:spChg>
        <pc:spChg chg="mod">
          <ac:chgData name="Mike Ferguson" userId="8146575e-5c87-4545-a0f7-d6171d698652" providerId="ADAL" clId="{5A29821C-46F1-D841-BAAE-5CD01AC7E13A}" dt="2024-03-05T11:57:28.374" v="24"/>
          <ac:spMkLst>
            <pc:docMk/>
            <pc:sldMasterMk cId="4162533569" sldId="2147483660"/>
            <ac:spMk id="4109" creationId="{8F474F9C-02A6-D870-67E3-9C465CA7296A}"/>
          </ac:spMkLst>
        </pc:spChg>
        <pc:spChg chg="mod">
          <ac:chgData name="Mike Ferguson" userId="8146575e-5c87-4545-a0f7-d6171d698652" providerId="ADAL" clId="{5A29821C-46F1-D841-BAAE-5CD01AC7E13A}" dt="2024-03-05T11:57:28.374" v="24"/>
          <ac:spMkLst>
            <pc:docMk/>
            <pc:sldMasterMk cId="4162533569" sldId="2147483660"/>
            <ac:spMk id="4110" creationId="{4CCF1A4F-4765-C64B-8C9A-12B519D75809}"/>
          </ac:spMkLst>
        </pc:spChg>
        <pc:spChg chg="mod">
          <ac:chgData name="Mike Ferguson" userId="8146575e-5c87-4545-a0f7-d6171d698652" providerId="ADAL" clId="{5A29821C-46F1-D841-BAAE-5CD01AC7E13A}" dt="2024-03-05T11:57:28.374" v="24"/>
          <ac:spMkLst>
            <pc:docMk/>
            <pc:sldMasterMk cId="4162533569" sldId="2147483660"/>
            <ac:spMk id="4111" creationId="{612F999A-6525-8B1E-A9A5-24E46EA113D9}"/>
          </ac:spMkLst>
        </pc:spChg>
        <pc:spChg chg="mod">
          <ac:chgData name="Mike Ferguson" userId="8146575e-5c87-4545-a0f7-d6171d698652" providerId="ADAL" clId="{5A29821C-46F1-D841-BAAE-5CD01AC7E13A}" dt="2024-03-05T11:57:28.374" v="24"/>
          <ac:spMkLst>
            <pc:docMk/>
            <pc:sldMasterMk cId="4162533569" sldId="2147483660"/>
            <ac:spMk id="4112" creationId="{7CB3B706-50A4-9EAD-6EE4-13E39E247CE4}"/>
          </ac:spMkLst>
        </pc:spChg>
        <pc:spChg chg="mod">
          <ac:chgData name="Mike Ferguson" userId="8146575e-5c87-4545-a0f7-d6171d698652" providerId="ADAL" clId="{5A29821C-46F1-D841-BAAE-5CD01AC7E13A}" dt="2024-03-05T11:57:28.374" v="24"/>
          <ac:spMkLst>
            <pc:docMk/>
            <pc:sldMasterMk cId="4162533569" sldId="2147483660"/>
            <ac:spMk id="4113" creationId="{C2AF0047-7831-E2B3-57B4-135A496F5E29}"/>
          </ac:spMkLst>
        </pc:spChg>
        <pc:spChg chg="mod">
          <ac:chgData name="Mike Ferguson" userId="8146575e-5c87-4545-a0f7-d6171d698652" providerId="ADAL" clId="{5A29821C-46F1-D841-BAAE-5CD01AC7E13A}" dt="2024-03-05T11:57:28.374" v="24"/>
          <ac:spMkLst>
            <pc:docMk/>
            <pc:sldMasterMk cId="4162533569" sldId="2147483660"/>
            <ac:spMk id="4114" creationId="{E5C4A5D6-7DCC-FD6D-70FD-11E59DE2030D}"/>
          </ac:spMkLst>
        </pc:spChg>
        <pc:spChg chg="mod">
          <ac:chgData name="Mike Ferguson" userId="8146575e-5c87-4545-a0f7-d6171d698652" providerId="ADAL" clId="{5A29821C-46F1-D841-BAAE-5CD01AC7E13A}" dt="2024-03-05T11:57:28.374" v="24"/>
          <ac:spMkLst>
            <pc:docMk/>
            <pc:sldMasterMk cId="4162533569" sldId="2147483660"/>
            <ac:spMk id="4115" creationId="{215762B7-2999-EECE-F78A-4CAFBFDAAEAB}"/>
          </ac:spMkLst>
        </pc:spChg>
        <pc:spChg chg="mod">
          <ac:chgData name="Mike Ferguson" userId="8146575e-5c87-4545-a0f7-d6171d698652" providerId="ADAL" clId="{5A29821C-46F1-D841-BAAE-5CD01AC7E13A}" dt="2024-03-05T11:57:28.374" v="24"/>
          <ac:spMkLst>
            <pc:docMk/>
            <pc:sldMasterMk cId="4162533569" sldId="2147483660"/>
            <ac:spMk id="4116" creationId="{3F17B34B-4A4F-1EB4-1F3F-CF71228088DC}"/>
          </ac:spMkLst>
        </pc:spChg>
        <pc:spChg chg="mod">
          <ac:chgData name="Mike Ferguson" userId="8146575e-5c87-4545-a0f7-d6171d698652" providerId="ADAL" clId="{5A29821C-46F1-D841-BAAE-5CD01AC7E13A}" dt="2024-03-05T11:57:28.374" v="24"/>
          <ac:spMkLst>
            <pc:docMk/>
            <pc:sldMasterMk cId="4162533569" sldId="2147483660"/>
            <ac:spMk id="4117" creationId="{2D1DCFBD-3938-44EC-B4D5-823C26AF6FB5}"/>
          </ac:spMkLst>
        </pc:spChg>
        <pc:spChg chg="mod">
          <ac:chgData name="Mike Ferguson" userId="8146575e-5c87-4545-a0f7-d6171d698652" providerId="ADAL" clId="{5A29821C-46F1-D841-BAAE-5CD01AC7E13A}" dt="2024-03-05T11:57:28.374" v="24"/>
          <ac:spMkLst>
            <pc:docMk/>
            <pc:sldMasterMk cId="4162533569" sldId="2147483660"/>
            <ac:spMk id="4118" creationId="{EF8BB181-E168-4D2D-8863-54B8159C3981}"/>
          </ac:spMkLst>
        </pc:spChg>
        <pc:spChg chg="mod">
          <ac:chgData name="Mike Ferguson" userId="8146575e-5c87-4545-a0f7-d6171d698652" providerId="ADAL" clId="{5A29821C-46F1-D841-BAAE-5CD01AC7E13A}" dt="2024-03-05T11:57:28.374" v="24"/>
          <ac:spMkLst>
            <pc:docMk/>
            <pc:sldMasterMk cId="4162533569" sldId="2147483660"/>
            <ac:spMk id="4119" creationId="{EAA62D06-F2EA-199C-76CB-B6D5139C91D7}"/>
          </ac:spMkLst>
        </pc:spChg>
        <pc:spChg chg="mod">
          <ac:chgData name="Mike Ferguson" userId="8146575e-5c87-4545-a0f7-d6171d698652" providerId="ADAL" clId="{5A29821C-46F1-D841-BAAE-5CD01AC7E13A}" dt="2024-03-05T11:57:28.374" v="24"/>
          <ac:spMkLst>
            <pc:docMk/>
            <pc:sldMasterMk cId="4162533569" sldId="2147483660"/>
            <ac:spMk id="4120" creationId="{59EBCF71-9201-4036-1C44-44A6B0A0B9B3}"/>
          </ac:spMkLst>
        </pc:spChg>
        <pc:spChg chg="mod">
          <ac:chgData name="Mike Ferguson" userId="8146575e-5c87-4545-a0f7-d6171d698652" providerId="ADAL" clId="{5A29821C-46F1-D841-BAAE-5CD01AC7E13A}" dt="2024-03-05T11:57:28.374" v="24"/>
          <ac:spMkLst>
            <pc:docMk/>
            <pc:sldMasterMk cId="4162533569" sldId="2147483660"/>
            <ac:spMk id="4121" creationId="{BD8983C2-BFBD-9606-DFB0-E96741C944C6}"/>
          </ac:spMkLst>
        </pc:spChg>
        <pc:spChg chg="mod">
          <ac:chgData name="Mike Ferguson" userId="8146575e-5c87-4545-a0f7-d6171d698652" providerId="ADAL" clId="{5A29821C-46F1-D841-BAAE-5CD01AC7E13A}" dt="2024-03-05T11:57:28.374" v="24"/>
          <ac:spMkLst>
            <pc:docMk/>
            <pc:sldMasterMk cId="4162533569" sldId="2147483660"/>
            <ac:spMk id="4122" creationId="{2E2B399C-FD4B-D9AD-B353-EC0E66473C93}"/>
          </ac:spMkLst>
        </pc:spChg>
        <pc:spChg chg="mod">
          <ac:chgData name="Mike Ferguson" userId="8146575e-5c87-4545-a0f7-d6171d698652" providerId="ADAL" clId="{5A29821C-46F1-D841-BAAE-5CD01AC7E13A}" dt="2024-03-05T11:57:28.374" v="24"/>
          <ac:spMkLst>
            <pc:docMk/>
            <pc:sldMasterMk cId="4162533569" sldId="2147483660"/>
            <ac:spMk id="4123" creationId="{9B10C832-F6AF-78A1-4462-483D6083D920}"/>
          </ac:spMkLst>
        </pc:spChg>
        <pc:spChg chg="mod">
          <ac:chgData name="Mike Ferguson" userId="8146575e-5c87-4545-a0f7-d6171d698652" providerId="ADAL" clId="{5A29821C-46F1-D841-BAAE-5CD01AC7E13A}" dt="2024-03-05T11:57:28.374" v="24"/>
          <ac:spMkLst>
            <pc:docMk/>
            <pc:sldMasterMk cId="4162533569" sldId="2147483660"/>
            <ac:spMk id="4124" creationId="{9B791642-1B75-575D-8903-DF91334628F7}"/>
          </ac:spMkLst>
        </pc:spChg>
        <pc:spChg chg="mod">
          <ac:chgData name="Mike Ferguson" userId="8146575e-5c87-4545-a0f7-d6171d698652" providerId="ADAL" clId="{5A29821C-46F1-D841-BAAE-5CD01AC7E13A}" dt="2024-03-05T11:57:28.374" v="24"/>
          <ac:spMkLst>
            <pc:docMk/>
            <pc:sldMasterMk cId="4162533569" sldId="2147483660"/>
            <ac:spMk id="4125" creationId="{1C97A48D-F1C0-DD43-E3D3-417DC233E761}"/>
          </ac:spMkLst>
        </pc:spChg>
        <pc:spChg chg="mod">
          <ac:chgData name="Mike Ferguson" userId="8146575e-5c87-4545-a0f7-d6171d698652" providerId="ADAL" clId="{5A29821C-46F1-D841-BAAE-5CD01AC7E13A}" dt="2024-03-05T11:57:28.374" v="24"/>
          <ac:spMkLst>
            <pc:docMk/>
            <pc:sldMasterMk cId="4162533569" sldId="2147483660"/>
            <ac:spMk id="4126" creationId="{7C4357E6-A309-F460-F149-ACC70C9C328A}"/>
          </ac:spMkLst>
        </pc:spChg>
        <pc:spChg chg="mod">
          <ac:chgData name="Mike Ferguson" userId="8146575e-5c87-4545-a0f7-d6171d698652" providerId="ADAL" clId="{5A29821C-46F1-D841-BAAE-5CD01AC7E13A}" dt="2024-03-05T11:57:28.374" v="24"/>
          <ac:spMkLst>
            <pc:docMk/>
            <pc:sldMasterMk cId="4162533569" sldId="2147483660"/>
            <ac:spMk id="4127" creationId="{562B39CE-D9C8-C716-E596-D8201355CCB1}"/>
          </ac:spMkLst>
        </pc:spChg>
        <pc:spChg chg="mod">
          <ac:chgData name="Mike Ferguson" userId="8146575e-5c87-4545-a0f7-d6171d698652" providerId="ADAL" clId="{5A29821C-46F1-D841-BAAE-5CD01AC7E13A}" dt="2024-03-05T11:57:28.374" v="24"/>
          <ac:spMkLst>
            <pc:docMk/>
            <pc:sldMasterMk cId="4162533569" sldId="2147483660"/>
            <ac:spMk id="4128" creationId="{5FC11740-8E32-DF19-069A-B44E0767237D}"/>
          </ac:spMkLst>
        </pc:spChg>
        <pc:spChg chg="mod">
          <ac:chgData name="Mike Ferguson" userId="8146575e-5c87-4545-a0f7-d6171d698652" providerId="ADAL" clId="{5A29821C-46F1-D841-BAAE-5CD01AC7E13A}" dt="2024-03-05T11:57:28.374" v="24"/>
          <ac:spMkLst>
            <pc:docMk/>
            <pc:sldMasterMk cId="4162533569" sldId="2147483660"/>
            <ac:spMk id="4129" creationId="{A6E7D4C8-E406-29DF-6259-48B2BB9CB884}"/>
          </ac:spMkLst>
        </pc:spChg>
        <pc:spChg chg="mod">
          <ac:chgData name="Mike Ferguson" userId="8146575e-5c87-4545-a0f7-d6171d698652" providerId="ADAL" clId="{5A29821C-46F1-D841-BAAE-5CD01AC7E13A}" dt="2024-03-05T11:57:28.374" v="24"/>
          <ac:spMkLst>
            <pc:docMk/>
            <pc:sldMasterMk cId="4162533569" sldId="2147483660"/>
            <ac:spMk id="4142" creationId="{5ACFA0F3-1D6B-BF76-6A0D-47C3464440FA}"/>
          </ac:spMkLst>
        </pc:spChg>
        <pc:spChg chg="mod">
          <ac:chgData name="Mike Ferguson" userId="8146575e-5c87-4545-a0f7-d6171d698652" providerId="ADAL" clId="{5A29821C-46F1-D841-BAAE-5CD01AC7E13A}" dt="2024-03-05T11:57:28.374" v="24"/>
          <ac:spMkLst>
            <pc:docMk/>
            <pc:sldMasterMk cId="4162533569" sldId="2147483660"/>
            <ac:spMk id="4143" creationId="{377FE032-CC05-AE7A-3A5E-71E99A22EFB1}"/>
          </ac:spMkLst>
        </pc:spChg>
        <pc:spChg chg="mod">
          <ac:chgData name="Mike Ferguson" userId="8146575e-5c87-4545-a0f7-d6171d698652" providerId="ADAL" clId="{5A29821C-46F1-D841-BAAE-5CD01AC7E13A}" dt="2024-03-05T11:57:28.374" v="24"/>
          <ac:spMkLst>
            <pc:docMk/>
            <pc:sldMasterMk cId="4162533569" sldId="2147483660"/>
            <ac:spMk id="4144" creationId="{889F692A-D1FB-03F5-DDAA-BAB3527EADFE}"/>
          </ac:spMkLst>
        </pc:spChg>
        <pc:spChg chg="mod">
          <ac:chgData name="Mike Ferguson" userId="8146575e-5c87-4545-a0f7-d6171d698652" providerId="ADAL" clId="{5A29821C-46F1-D841-BAAE-5CD01AC7E13A}" dt="2024-03-05T11:57:28.374" v="24"/>
          <ac:spMkLst>
            <pc:docMk/>
            <pc:sldMasterMk cId="4162533569" sldId="2147483660"/>
            <ac:spMk id="4145" creationId="{F2F4FDCE-43D0-3015-1596-8D12E9DABA90}"/>
          </ac:spMkLst>
        </pc:spChg>
        <pc:spChg chg="mod">
          <ac:chgData name="Mike Ferguson" userId="8146575e-5c87-4545-a0f7-d6171d698652" providerId="ADAL" clId="{5A29821C-46F1-D841-BAAE-5CD01AC7E13A}" dt="2024-03-05T11:57:28.374" v="24"/>
          <ac:spMkLst>
            <pc:docMk/>
            <pc:sldMasterMk cId="4162533569" sldId="2147483660"/>
            <ac:spMk id="4146" creationId="{F1141C90-5722-7909-2CE9-556604B4DB61}"/>
          </ac:spMkLst>
        </pc:spChg>
        <pc:spChg chg="mod">
          <ac:chgData name="Mike Ferguson" userId="8146575e-5c87-4545-a0f7-d6171d698652" providerId="ADAL" clId="{5A29821C-46F1-D841-BAAE-5CD01AC7E13A}" dt="2024-03-05T11:57:28.374" v="24"/>
          <ac:spMkLst>
            <pc:docMk/>
            <pc:sldMasterMk cId="4162533569" sldId="2147483660"/>
            <ac:spMk id="4147" creationId="{BC7AC748-ABEC-CF2A-BE6B-FDEFB1EFD9FC}"/>
          </ac:spMkLst>
        </pc:spChg>
        <pc:spChg chg="mod">
          <ac:chgData name="Mike Ferguson" userId="8146575e-5c87-4545-a0f7-d6171d698652" providerId="ADAL" clId="{5A29821C-46F1-D841-BAAE-5CD01AC7E13A}" dt="2024-03-05T11:57:28.374" v="24"/>
          <ac:spMkLst>
            <pc:docMk/>
            <pc:sldMasterMk cId="4162533569" sldId="2147483660"/>
            <ac:spMk id="4148" creationId="{B9B6CC9B-8183-200C-68E9-56114DC544D2}"/>
          </ac:spMkLst>
        </pc:spChg>
        <pc:spChg chg="mod">
          <ac:chgData name="Mike Ferguson" userId="8146575e-5c87-4545-a0f7-d6171d698652" providerId="ADAL" clId="{5A29821C-46F1-D841-BAAE-5CD01AC7E13A}" dt="2024-03-05T11:57:28.374" v="24"/>
          <ac:spMkLst>
            <pc:docMk/>
            <pc:sldMasterMk cId="4162533569" sldId="2147483660"/>
            <ac:spMk id="4149" creationId="{EBB6BADA-C38C-2C61-453D-CBED970C0C2E}"/>
          </ac:spMkLst>
        </pc:spChg>
        <pc:spChg chg="mod">
          <ac:chgData name="Mike Ferguson" userId="8146575e-5c87-4545-a0f7-d6171d698652" providerId="ADAL" clId="{5A29821C-46F1-D841-BAAE-5CD01AC7E13A}" dt="2024-03-05T11:57:28.374" v="24"/>
          <ac:spMkLst>
            <pc:docMk/>
            <pc:sldMasterMk cId="4162533569" sldId="2147483660"/>
            <ac:spMk id="4150" creationId="{10DE5102-536A-4DB2-0844-D5D6FC012D04}"/>
          </ac:spMkLst>
        </pc:spChg>
        <pc:spChg chg="mod">
          <ac:chgData name="Mike Ferguson" userId="8146575e-5c87-4545-a0f7-d6171d698652" providerId="ADAL" clId="{5A29821C-46F1-D841-BAAE-5CD01AC7E13A}" dt="2024-03-05T11:57:28.374" v="24"/>
          <ac:spMkLst>
            <pc:docMk/>
            <pc:sldMasterMk cId="4162533569" sldId="2147483660"/>
            <ac:spMk id="4151" creationId="{2FBBA391-5898-F69B-B179-EA01CF1159EF}"/>
          </ac:spMkLst>
        </pc:spChg>
        <pc:spChg chg="mod">
          <ac:chgData name="Mike Ferguson" userId="8146575e-5c87-4545-a0f7-d6171d698652" providerId="ADAL" clId="{5A29821C-46F1-D841-BAAE-5CD01AC7E13A}" dt="2024-03-05T11:57:28.374" v="24"/>
          <ac:spMkLst>
            <pc:docMk/>
            <pc:sldMasterMk cId="4162533569" sldId="2147483660"/>
            <ac:spMk id="4152" creationId="{E0D22B6E-5F27-67D8-3FF1-065C03AE2DAA}"/>
          </ac:spMkLst>
        </pc:spChg>
        <pc:spChg chg="mod">
          <ac:chgData name="Mike Ferguson" userId="8146575e-5c87-4545-a0f7-d6171d698652" providerId="ADAL" clId="{5A29821C-46F1-D841-BAAE-5CD01AC7E13A}" dt="2024-03-05T11:57:28.374" v="24"/>
          <ac:spMkLst>
            <pc:docMk/>
            <pc:sldMasterMk cId="4162533569" sldId="2147483660"/>
            <ac:spMk id="4153" creationId="{98A17D75-E3B3-409F-A4C0-E27D650CA647}"/>
          </ac:spMkLst>
        </pc:spChg>
        <pc:spChg chg="mod">
          <ac:chgData name="Mike Ferguson" userId="8146575e-5c87-4545-a0f7-d6171d698652" providerId="ADAL" clId="{5A29821C-46F1-D841-BAAE-5CD01AC7E13A}" dt="2024-03-05T11:57:28.374" v="24"/>
          <ac:spMkLst>
            <pc:docMk/>
            <pc:sldMasterMk cId="4162533569" sldId="2147483660"/>
            <ac:spMk id="4154" creationId="{0EE1FC53-27E7-7C79-0240-7E062C22803C}"/>
          </ac:spMkLst>
        </pc:spChg>
        <pc:spChg chg="mod">
          <ac:chgData name="Mike Ferguson" userId="8146575e-5c87-4545-a0f7-d6171d698652" providerId="ADAL" clId="{5A29821C-46F1-D841-BAAE-5CD01AC7E13A}" dt="2024-03-05T11:57:28.374" v="24"/>
          <ac:spMkLst>
            <pc:docMk/>
            <pc:sldMasterMk cId="4162533569" sldId="2147483660"/>
            <ac:spMk id="4155" creationId="{D0A1AAFD-CAD5-23BA-1317-4A4644593EEF}"/>
          </ac:spMkLst>
        </pc:spChg>
        <pc:spChg chg="mod">
          <ac:chgData name="Mike Ferguson" userId="8146575e-5c87-4545-a0f7-d6171d698652" providerId="ADAL" clId="{5A29821C-46F1-D841-BAAE-5CD01AC7E13A}" dt="2024-03-05T11:57:28.374" v="24"/>
          <ac:spMkLst>
            <pc:docMk/>
            <pc:sldMasterMk cId="4162533569" sldId="2147483660"/>
            <ac:spMk id="4156" creationId="{52D0D9D4-4362-259D-65A4-C308F2436A52}"/>
          </ac:spMkLst>
        </pc:spChg>
        <pc:spChg chg="mod">
          <ac:chgData name="Mike Ferguson" userId="8146575e-5c87-4545-a0f7-d6171d698652" providerId="ADAL" clId="{5A29821C-46F1-D841-BAAE-5CD01AC7E13A}" dt="2024-03-05T11:57:28.374" v="24"/>
          <ac:spMkLst>
            <pc:docMk/>
            <pc:sldMasterMk cId="4162533569" sldId="2147483660"/>
            <ac:spMk id="4157" creationId="{7878E0C7-7A97-6284-341D-7D0F4A75E534}"/>
          </ac:spMkLst>
        </pc:spChg>
        <pc:spChg chg="mod">
          <ac:chgData name="Mike Ferguson" userId="8146575e-5c87-4545-a0f7-d6171d698652" providerId="ADAL" clId="{5A29821C-46F1-D841-BAAE-5CD01AC7E13A}" dt="2024-03-05T11:57:28.374" v="24"/>
          <ac:spMkLst>
            <pc:docMk/>
            <pc:sldMasterMk cId="4162533569" sldId="2147483660"/>
            <ac:spMk id="4158" creationId="{6FBA76EA-54AB-0F60-1A3A-6D6363989BE5}"/>
          </ac:spMkLst>
        </pc:spChg>
        <pc:spChg chg="mod">
          <ac:chgData name="Mike Ferguson" userId="8146575e-5c87-4545-a0f7-d6171d698652" providerId="ADAL" clId="{5A29821C-46F1-D841-BAAE-5CD01AC7E13A}" dt="2024-03-05T11:57:28.374" v="24"/>
          <ac:spMkLst>
            <pc:docMk/>
            <pc:sldMasterMk cId="4162533569" sldId="2147483660"/>
            <ac:spMk id="4159" creationId="{5E75FF76-43B7-E485-307E-984520890298}"/>
          </ac:spMkLst>
        </pc:spChg>
        <pc:spChg chg="mod">
          <ac:chgData name="Mike Ferguson" userId="8146575e-5c87-4545-a0f7-d6171d698652" providerId="ADAL" clId="{5A29821C-46F1-D841-BAAE-5CD01AC7E13A}" dt="2024-03-05T11:57:28.374" v="24"/>
          <ac:spMkLst>
            <pc:docMk/>
            <pc:sldMasterMk cId="4162533569" sldId="2147483660"/>
            <ac:spMk id="4164" creationId="{0AC75C61-1038-46B1-EAB3-23500B9CA311}"/>
          </ac:spMkLst>
        </pc:spChg>
        <pc:spChg chg="mod">
          <ac:chgData name="Mike Ferguson" userId="8146575e-5c87-4545-a0f7-d6171d698652" providerId="ADAL" clId="{5A29821C-46F1-D841-BAAE-5CD01AC7E13A}" dt="2024-03-05T11:57:28.374" v="24"/>
          <ac:spMkLst>
            <pc:docMk/>
            <pc:sldMasterMk cId="4162533569" sldId="2147483660"/>
            <ac:spMk id="4165" creationId="{A62F3294-0F3A-5667-0AC4-EA114227B0B6}"/>
          </ac:spMkLst>
        </pc:spChg>
        <pc:spChg chg="mod">
          <ac:chgData name="Mike Ferguson" userId="8146575e-5c87-4545-a0f7-d6171d698652" providerId="ADAL" clId="{5A29821C-46F1-D841-BAAE-5CD01AC7E13A}" dt="2024-03-05T11:57:28.374" v="24"/>
          <ac:spMkLst>
            <pc:docMk/>
            <pc:sldMasterMk cId="4162533569" sldId="2147483660"/>
            <ac:spMk id="4166" creationId="{20A2733B-9718-6999-7A5E-EC20BE118DB1}"/>
          </ac:spMkLst>
        </pc:spChg>
        <pc:spChg chg="mod">
          <ac:chgData name="Mike Ferguson" userId="8146575e-5c87-4545-a0f7-d6171d698652" providerId="ADAL" clId="{5A29821C-46F1-D841-BAAE-5CD01AC7E13A}" dt="2024-03-05T11:57:28.374" v="24"/>
          <ac:spMkLst>
            <pc:docMk/>
            <pc:sldMasterMk cId="4162533569" sldId="2147483660"/>
            <ac:spMk id="4167" creationId="{D2194F2D-1BEA-9571-0344-0D00898CA765}"/>
          </ac:spMkLst>
        </pc:spChg>
        <pc:spChg chg="mod">
          <ac:chgData name="Mike Ferguson" userId="8146575e-5c87-4545-a0f7-d6171d698652" providerId="ADAL" clId="{5A29821C-46F1-D841-BAAE-5CD01AC7E13A}" dt="2024-03-05T11:57:28.374" v="24"/>
          <ac:spMkLst>
            <pc:docMk/>
            <pc:sldMasterMk cId="4162533569" sldId="2147483660"/>
            <ac:spMk id="4168" creationId="{12BE6642-BC0B-A54B-A8E4-2E85A8CA4930}"/>
          </ac:spMkLst>
        </pc:spChg>
        <pc:spChg chg="mod">
          <ac:chgData name="Mike Ferguson" userId="8146575e-5c87-4545-a0f7-d6171d698652" providerId="ADAL" clId="{5A29821C-46F1-D841-BAAE-5CD01AC7E13A}" dt="2024-03-05T11:57:28.374" v="24"/>
          <ac:spMkLst>
            <pc:docMk/>
            <pc:sldMasterMk cId="4162533569" sldId="2147483660"/>
            <ac:spMk id="4169" creationId="{51DE9A0A-C2C7-CE13-31F3-AE30BE3AB97E}"/>
          </ac:spMkLst>
        </pc:spChg>
        <pc:spChg chg="mod">
          <ac:chgData name="Mike Ferguson" userId="8146575e-5c87-4545-a0f7-d6171d698652" providerId="ADAL" clId="{5A29821C-46F1-D841-BAAE-5CD01AC7E13A}" dt="2024-03-05T11:57:28.374" v="24"/>
          <ac:spMkLst>
            <pc:docMk/>
            <pc:sldMasterMk cId="4162533569" sldId="2147483660"/>
            <ac:spMk id="4170" creationId="{9481DE68-75AE-8D9A-1486-6F30D1B28E9A}"/>
          </ac:spMkLst>
        </pc:spChg>
        <pc:spChg chg="mod">
          <ac:chgData name="Mike Ferguson" userId="8146575e-5c87-4545-a0f7-d6171d698652" providerId="ADAL" clId="{5A29821C-46F1-D841-BAAE-5CD01AC7E13A}" dt="2024-03-05T11:57:28.374" v="24"/>
          <ac:spMkLst>
            <pc:docMk/>
            <pc:sldMasterMk cId="4162533569" sldId="2147483660"/>
            <ac:spMk id="4171" creationId="{05C6A958-A3A7-940A-073D-57EC578C71C9}"/>
          </ac:spMkLst>
        </pc:spChg>
        <pc:spChg chg="mod">
          <ac:chgData name="Mike Ferguson" userId="8146575e-5c87-4545-a0f7-d6171d698652" providerId="ADAL" clId="{5A29821C-46F1-D841-BAAE-5CD01AC7E13A}" dt="2024-03-05T11:57:28.374" v="24"/>
          <ac:spMkLst>
            <pc:docMk/>
            <pc:sldMasterMk cId="4162533569" sldId="2147483660"/>
            <ac:spMk id="4172" creationId="{9E060A28-FBC5-9BF8-856E-609A40EA781F}"/>
          </ac:spMkLst>
        </pc:spChg>
        <pc:spChg chg="mod">
          <ac:chgData name="Mike Ferguson" userId="8146575e-5c87-4545-a0f7-d6171d698652" providerId="ADAL" clId="{5A29821C-46F1-D841-BAAE-5CD01AC7E13A}" dt="2024-03-05T11:57:28.374" v="24"/>
          <ac:spMkLst>
            <pc:docMk/>
            <pc:sldMasterMk cId="4162533569" sldId="2147483660"/>
            <ac:spMk id="4173" creationId="{02337687-BE42-A38B-9CB3-1D3D4E472D7E}"/>
          </ac:spMkLst>
        </pc:spChg>
        <pc:spChg chg="mod">
          <ac:chgData name="Mike Ferguson" userId="8146575e-5c87-4545-a0f7-d6171d698652" providerId="ADAL" clId="{5A29821C-46F1-D841-BAAE-5CD01AC7E13A}" dt="2024-03-05T11:57:28.374" v="24"/>
          <ac:spMkLst>
            <pc:docMk/>
            <pc:sldMasterMk cId="4162533569" sldId="2147483660"/>
            <ac:spMk id="4174" creationId="{3165097E-E753-1123-B0B2-4489BC0D037C}"/>
          </ac:spMkLst>
        </pc:spChg>
        <pc:spChg chg="mod">
          <ac:chgData name="Mike Ferguson" userId="8146575e-5c87-4545-a0f7-d6171d698652" providerId="ADAL" clId="{5A29821C-46F1-D841-BAAE-5CD01AC7E13A}" dt="2024-03-05T11:57:28.374" v="24"/>
          <ac:spMkLst>
            <pc:docMk/>
            <pc:sldMasterMk cId="4162533569" sldId="2147483660"/>
            <ac:spMk id="4175" creationId="{E5C79951-CF4C-524D-B827-AB996CBD1153}"/>
          </ac:spMkLst>
        </pc:spChg>
        <pc:spChg chg="mod">
          <ac:chgData name="Mike Ferguson" userId="8146575e-5c87-4545-a0f7-d6171d698652" providerId="ADAL" clId="{5A29821C-46F1-D841-BAAE-5CD01AC7E13A}" dt="2024-03-05T11:57:28.374" v="24"/>
          <ac:spMkLst>
            <pc:docMk/>
            <pc:sldMasterMk cId="4162533569" sldId="2147483660"/>
            <ac:spMk id="4176" creationId="{44DB7179-3C27-331C-B807-CC4503FC27D5}"/>
          </ac:spMkLst>
        </pc:spChg>
        <pc:spChg chg="mod">
          <ac:chgData name="Mike Ferguson" userId="8146575e-5c87-4545-a0f7-d6171d698652" providerId="ADAL" clId="{5A29821C-46F1-D841-BAAE-5CD01AC7E13A}" dt="2024-03-05T11:57:28.374" v="24"/>
          <ac:spMkLst>
            <pc:docMk/>
            <pc:sldMasterMk cId="4162533569" sldId="2147483660"/>
            <ac:spMk id="4177" creationId="{661A4674-070C-E93A-62F4-987FFA78E9E8}"/>
          </ac:spMkLst>
        </pc:spChg>
        <pc:spChg chg="mod">
          <ac:chgData name="Mike Ferguson" userId="8146575e-5c87-4545-a0f7-d6171d698652" providerId="ADAL" clId="{5A29821C-46F1-D841-BAAE-5CD01AC7E13A}" dt="2024-03-05T11:57:28.374" v="24"/>
          <ac:spMkLst>
            <pc:docMk/>
            <pc:sldMasterMk cId="4162533569" sldId="2147483660"/>
            <ac:spMk id="4178" creationId="{787D1D94-78A9-387C-37BC-FCA037EA69A8}"/>
          </ac:spMkLst>
        </pc:spChg>
        <pc:spChg chg="mod">
          <ac:chgData name="Mike Ferguson" userId="8146575e-5c87-4545-a0f7-d6171d698652" providerId="ADAL" clId="{5A29821C-46F1-D841-BAAE-5CD01AC7E13A}" dt="2024-03-05T11:57:28.374" v="24"/>
          <ac:spMkLst>
            <pc:docMk/>
            <pc:sldMasterMk cId="4162533569" sldId="2147483660"/>
            <ac:spMk id="4179" creationId="{AD0DB18B-7102-C696-F6ED-E803DA1FC6AE}"/>
          </ac:spMkLst>
        </pc:spChg>
        <pc:spChg chg="mod">
          <ac:chgData name="Mike Ferguson" userId="8146575e-5c87-4545-a0f7-d6171d698652" providerId="ADAL" clId="{5A29821C-46F1-D841-BAAE-5CD01AC7E13A}" dt="2024-03-05T11:57:28.374" v="24"/>
          <ac:spMkLst>
            <pc:docMk/>
            <pc:sldMasterMk cId="4162533569" sldId="2147483660"/>
            <ac:spMk id="4180" creationId="{C9F76DB0-02CC-50FC-F420-FF6FFF7DB5F5}"/>
          </ac:spMkLst>
        </pc:spChg>
        <pc:spChg chg="mod">
          <ac:chgData name="Mike Ferguson" userId="8146575e-5c87-4545-a0f7-d6171d698652" providerId="ADAL" clId="{5A29821C-46F1-D841-BAAE-5CD01AC7E13A}" dt="2024-03-05T11:57:28.374" v="24"/>
          <ac:spMkLst>
            <pc:docMk/>
            <pc:sldMasterMk cId="4162533569" sldId="2147483660"/>
            <ac:spMk id="4181" creationId="{4E9580AE-4B77-5D1B-278C-EC640FDBA54D}"/>
          </ac:spMkLst>
        </pc:spChg>
        <pc:spChg chg="mod">
          <ac:chgData name="Mike Ferguson" userId="8146575e-5c87-4545-a0f7-d6171d698652" providerId="ADAL" clId="{5A29821C-46F1-D841-BAAE-5CD01AC7E13A}" dt="2024-03-05T11:57:28.374" v="24"/>
          <ac:spMkLst>
            <pc:docMk/>
            <pc:sldMasterMk cId="4162533569" sldId="2147483660"/>
            <ac:spMk id="4182" creationId="{837C5DD0-FA25-E568-A76E-F1A01B1AA2F7}"/>
          </ac:spMkLst>
        </pc:spChg>
        <pc:spChg chg="mod">
          <ac:chgData name="Mike Ferguson" userId="8146575e-5c87-4545-a0f7-d6171d698652" providerId="ADAL" clId="{5A29821C-46F1-D841-BAAE-5CD01AC7E13A}" dt="2024-03-05T11:57:28.374" v="24"/>
          <ac:spMkLst>
            <pc:docMk/>
            <pc:sldMasterMk cId="4162533569" sldId="2147483660"/>
            <ac:spMk id="4183" creationId="{77AF3197-7F78-F264-B84D-F8662C26D689}"/>
          </ac:spMkLst>
        </pc:spChg>
        <pc:spChg chg="mod">
          <ac:chgData name="Mike Ferguson" userId="8146575e-5c87-4545-a0f7-d6171d698652" providerId="ADAL" clId="{5A29821C-46F1-D841-BAAE-5CD01AC7E13A}" dt="2024-03-05T11:57:28.374" v="24"/>
          <ac:spMkLst>
            <pc:docMk/>
            <pc:sldMasterMk cId="4162533569" sldId="2147483660"/>
            <ac:spMk id="4184" creationId="{18C2726B-6B07-DABA-7660-6DED8500F4AA}"/>
          </ac:spMkLst>
        </pc:spChg>
        <pc:spChg chg="mod">
          <ac:chgData name="Mike Ferguson" userId="8146575e-5c87-4545-a0f7-d6171d698652" providerId="ADAL" clId="{5A29821C-46F1-D841-BAAE-5CD01AC7E13A}" dt="2024-03-05T11:57:28.374" v="24"/>
          <ac:spMkLst>
            <pc:docMk/>
            <pc:sldMasterMk cId="4162533569" sldId="2147483660"/>
            <ac:spMk id="4185" creationId="{EA1314B2-AAAF-A8D9-DCBE-4462DF8C3054}"/>
          </ac:spMkLst>
        </pc:spChg>
        <pc:spChg chg="mod">
          <ac:chgData name="Mike Ferguson" userId="8146575e-5c87-4545-a0f7-d6171d698652" providerId="ADAL" clId="{5A29821C-46F1-D841-BAAE-5CD01AC7E13A}" dt="2024-03-05T11:57:28.374" v="24"/>
          <ac:spMkLst>
            <pc:docMk/>
            <pc:sldMasterMk cId="4162533569" sldId="2147483660"/>
            <ac:spMk id="4186" creationId="{879EC9D3-AE87-44FB-B637-CDD76B5B415B}"/>
          </ac:spMkLst>
        </pc:spChg>
        <pc:spChg chg="mod">
          <ac:chgData name="Mike Ferguson" userId="8146575e-5c87-4545-a0f7-d6171d698652" providerId="ADAL" clId="{5A29821C-46F1-D841-BAAE-5CD01AC7E13A}" dt="2024-03-05T11:57:28.374" v="24"/>
          <ac:spMkLst>
            <pc:docMk/>
            <pc:sldMasterMk cId="4162533569" sldId="2147483660"/>
            <ac:spMk id="4187" creationId="{E43A4A63-C8E9-F426-27B2-D90CCB0CE136}"/>
          </ac:spMkLst>
        </pc:spChg>
        <pc:spChg chg="mod">
          <ac:chgData name="Mike Ferguson" userId="8146575e-5c87-4545-a0f7-d6171d698652" providerId="ADAL" clId="{5A29821C-46F1-D841-BAAE-5CD01AC7E13A}" dt="2024-03-05T11:57:28.374" v="24"/>
          <ac:spMkLst>
            <pc:docMk/>
            <pc:sldMasterMk cId="4162533569" sldId="2147483660"/>
            <ac:spMk id="4188" creationId="{27C063BE-ACC8-8A1C-2292-F41D3701BE7B}"/>
          </ac:spMkLst>
        </pc:spChg>
        <pc:spChg chg="mod">
          <ac:chgData name="Mike Ferguson" userId="8146575e-5c87-4545-a0f7-d6171d698652" providerId="ADAL" clId="{5A29821C-46F1-D841-BAAE-5CD01AC7E13A}" dt="2024-03-05T11:57:28.374" v="24"/>
          <ac:spMkLst>
            <pc:docMk/>
            <pc:sldMasterMk cId="4162533569" sldId="2147483660"/>
            <ac:spMk id="4189" creationId="{BF7E6383-23B8-6704-0614-4D257B3A0E2B}"/>
          </ac:spMkLst>
        </pc:spChg>
        <pc:spChg chg="mod">
          <ac:chgData name="Mike Ferguson" userId="8146575e-5c87-4545-a0f7-d6171d698652" providerId="ADAL" clId="{5A29821C-46F1-D841-BAAE-5CD01AC7E13A}" dt="2024-03-05T11:57:28.374" v="24"/>
          <ac:spMkLst>
            <pc:docMk/>
            <pc:sldMasterMk cId="4162533569" sldId="2147483660"/>
            <ac:spMk id="4190" creationId="{B1C48A0C-FB7C-D590-5BE7-A1C25D53AFF7}"/>
          </ac:spMkLst>
        </pc:spChg>
        <pc:spChg chg="mod">
          <ac:chgData name="Mike Ferguson" userId="8146575e-5c87-4545-a0f7-d6171d698652" providerId="ADAL" clId="{5A29821C-46F1-D841-BAAE-5CD01AC7E13A}" dt="2024-03-05T11:57:28.374" v="24"/>
          <ac:spMkLst>
            <pc:docMk/>
            <pc:sldMasterMk cId="4162533569" sldId="2147483660"/>
            <ac:spMk id="4191" creationId="{4E8E3FEB-AA9D-8E25-0CB7-BE3023517ECE}"/>
          </ac:spMkLst>
        </pc:spChg>
        <pc:spChg chg="mod">
          <ac:chgData name="Mike Ferguson" userId="8146575e-5c87-4545-a0f7-d6171d698652" providerId="ADAL" clId="{5A29821C-46F1-D841-BAAE-5CD01AC7E13A}" dt="2024-03-05T11:57:28.374" v="24"/>
          <ac:spMkLst>
            <pc:docMk/>
            <pc:sldMasterMk cId="4162533569" sldId="2147483660"/>
            <ac:spMk id="4192" creationId="{F679EDDF-29EB-B572-2D9D-AA903FBA502A}"/>
          </ac:spMkLst>
        </pc:spChg>
        <pc:spChg chg="mod">
          <ac:chgData name="Mike Ferguson" userId="8146575e-5c87-4545-a0f7-d6171d698652" providerId="ADAL" clId="{5A29821C-46F1-D841-BAAE-5CD01AC7E13A}" dt="2024-03-05T11:57:28.374" v="24"/>
          <ac:spMkLst>
            <pc:docMk/>
            <pc:sldMasterMk cId="4162533569" sldId="2147483660"/>
            <ac:spMk id="4193" creationId="{C60D1BE2-81BA-30D2-CD79-C2C41A2E1BF8}"/>
          </ac:spMkLst>
        </pc:spChg>
        <pc:spChg chg="mod">
          <ac:chgData name="Mike Ferguson" userId="8146575e-5c87-4545-a0f7-d6171d698652" providerId="ADAL" clId="{5A29821C-46F1-D841-BAAE-5CD01AC7E13A}" dt="2024-03-05T11:57:28.374" v="24"/>
          <ac:spMkLst>
            <pc:docMk/>
            <pc:sldMasterMk cId="4162533569" sldId="2147483660"/>
            <ac:spMk id="4194" creationId="{19A82A47-8330-6BEB-58AE-FDD9DDC2328B}"/>
          </ac:spMkLst>
        </pc:spChg>
        <pc:spChg chg="mod">
          <ac:chgData name="Mike Ferguson" userId="8146575e-5c87-4545-a0f7-d6171d698652" providerId="ADAL" clId="{5A29821C-46F1-D841-BAAE-5CD01AC7E13A}" dt="2024-03-05T11:57:28.374" v="24"/>
          <ac:spMkLst>
            <pc:docMk/>
            <pc:sldMasterMk cId="4162533569" sldId="2147483660"/>
            <ac:spMk id="4195" creationId="{0E48F4DB-A93A-0DA1-1084-82894910A696}"/>
          </ac:spMkLst>
        </pc:spChg>
        <pc:spChg chg="mod">
          <ac:chgData name="Mike Ferguson" userId="8146575e-5c87-4545-a0f7-d6171d698652" providerId="ADAL" clId="{5A29821C-46F1-D841-BAAE-5CD01AC7E13A}" dt="2024-03-05T11:57:28.374" v="24"/>
          <ac:spMkLst>
            <pc:docMk/>
            <pc:sldMasterMk cId="4162533569" sldId="2147483660"/>
            <ac:spMk id="4196" creationId="{ECB7A7CD-876B-4272-308F-7F7F7DD5AD24}"/>
          </ac:spMkLst>
        </pc:spChg>
        <pc:spChg chg="mod">
          <ac:chgData name="Mike Ferguson" userId="8146575e-5c87-4545-a0f7-d6171d698652" providerId="ADAL" clId="{5A29821C-46F1-D841-BAAE-5CD01AC7E13A}" dt="2024-03-05T11:57:28.374" v="24"/>
          <ac:spMkLst>
            <pc:docMk/>
            <pc:sldMasterMk cId="4162533569" sldId="2147483660"/>
            <ac:spMk id="4197" creationId="{6782BAA9-AA3B-E90E-3203-44588AD5F78D}"/>
          </ac:spMkLst>
        </pc:spChg>
        <pc:spChg chg="mod">
          <ac:chgData name="Mike Ferguson" userId="8146575e-5c87-4545-a0f7-d6171d698652" providerId="ADAL" clId="{5A29821C-46F1-D841-BAAE-5CD01AC7E13A}" dt="2024-03-05T11:57:28.374" v="24"/>
          <ac:spMkLst>
            <pc:docMk/>
            <pc:sldMasterMk cId="4162533569" sldId="2147483660"/>
            <ac:spMk id="4198" creationId="{1F0B9CB7-C521-6738-188A-F96809FD461B}"/>
          </ac:spMkLst>
        </pc:spChg>
        <pc:spChg chg="mod">
          <ac:chgData name="Mike Ferguson" userId="8146575e-5c87-4545-a0f7-d6171d698652" providerId="ADAL" clId="{5A29821C-46F1-D841-BAAE-5CD01AC7E13A}" dt="2024-03-05T11:57:28.374" v="24"/>
          <ac:spMkLst>
            <pc:docMk/>
            <pc:sldMasterMk cId="4162533569" sldId="2147483660"/>
            <ac:spMk id="4199" creationId="{BB666B0E-3F5D-FEB6-004A-1C45CF1E22A0}"/>
          </ac:spMkLst>
        </pc:spChg>
        <pc:spChg chg="mod">
          <ac:chgData name="Mike Ferguson" userId="8146575e-5c87-4545-a0f7-d6171d698652" providerId="ADAL" clId="{5A29821C-46F1-D841-BAAE-5CD01AC7E13A}" dt="2024-03-05T11:57:28.374" v="24"/>
          <ac:spMkLst>
            <pc:docMk/>
            <pc:sldMasterMk cId="4162533569" sldId="2147483660"/>
            <ac:spMk id="4200" creationId="{324ED6DC-0EF0-B896-0786-061990DA0112}"/>
          </ac:spMkLst>
        </pc:spChg>
        <pc:spChg chg="mod">
          <ac:chgData name="Mike Ferguson" userId="8146575e-5c87-4545-a0f7-d6171d698652" providerId="ADAL" clId="{5A29821C-46F1-D841-BAAE-5CD01AC7E13A}" dt="2024-03-05T11:57:28.374" v="24"/>
          <ac:spMkLst>
            <pc:docMk/>
            <pc:sldMasterMk cId="4162533569" sldId="2147483660"/>
            <ac:spMk id="4201" creationId="{E9F445AF-8279-0FA6-12B0-2986F87814F9}"/>
          </ac:spMkLst>
        </pc:spChg>
        <pc:spChg chg="mod">
          <ac:chgData name="Mike Ferguson" userId="8146575e-5c87-4545-a0f7-d6171d698652" providerId="ADAL" clId="{5A29821C-46F1-D841-BAAE-5CD01AC7E13A}" dt="2024-03-05T11:57:28.374" v="24"/>
          <ac:spMkLst>
            <pc:docMk/>
            <pc:sldMasterMk cId="4162533569" sldId="2147483660"/>
            <ac:spMk id="4202" creationId="{38A9DDB4-EBCC-56C9-FC6E-E76788488CBB}"/>
          </ac:spMkLst>
        </pc:spChg>
        <pc:spChg chg="mod">
          <ac:chgData name="Mike Ferguson" userId="8146575e-5c87-4545-a0f7-d6171d698652" providerId="ADAL" clId="{5A29821C-46F1-D841-BAAE-5CD01AC7E13A}" dt="2024-03-05T11:57:28.374" v="24"/>
          <ac:spMkLst>
            <pc:docMk/>
            <pc:sldMasterMk cId="4162533569" sldId="2147483660"/>
            <ac:spMk id="4203" creationId="{C07B7088-652C-ED21-2F16-23042ABE71EC}"/>
          </ac:spMkLst>
        </pc:spChg>
        <pc:spChg chg="mod">
          <ac:chgData name="Mike Ferguson" userId="8146575e-5c87-4545-a0f7-d6171d698652" providerId="ADAL" clId="{5A29821C-46F1-D841-BAAE-5CD01AC7E13A}" dt="2024-03-05T11:57:28.374" v="24"/>
          <ac:spMkLst>
            <pc:docMk/>
            <pc:sldMasterMk cId="4162533569" sldId="2147483660"/>
            <ac:spMk id="4204" creationId="{2E625496-41AF-11DD-BEA2-61DA99C396D7}"/>
          </ac:spMkLst>
        </pc:spChg>
        <pc:spChg chg="mod">
          <ac:chgData name="Mike Ferguson" userId="8146575e-5c87-4545-a0f7-d6171d698652" providerId="ADAL" clId="{5A29821C-46F1-D841-BAAE-5CD01AC7E13A}" dt="2024-03-05T11:57:28.374" v="24"/>
          <ac:spMkLst>
            <pc:docMk/>
            <pc:sldMasterMk cId="4162533569" sldId="2147483660"/>
            <ac:spMk id="4205" creationId="{1555056B-4CEC-B090-0E1E-1F65FBE26635}"/>
          </ac:spMkLst>
        </pc:spChg>
        <pc:spChg chg="mod">
          <ac:chgData name="Mike Ferguson" userId="8146575e-5c87-4545-a0f7-d6171d698652" providerId="ADAL" clId="{5A29821C-46F1-D841-BAAE-5CD01AC7E13A}" dt="2024-03-05T11:57:28.374" v="24"/>
          <ac:spMkLst>
            <pc:docMk/>
            <pc:sldMasterMk cId="4162533569" sldId="2147483660"/>
            <ac:spMk id="4206" creationId="{8ECC2FB3-0092-7098-89EB-1EBD13545B54}"/>
          </ac:spMkLst>
        </pc:spChg>
        <pc:spChg chg="mod">
          <ac:chgData name="Mike Ferguson" userId="8146575e-5c87-4545-a0f7-d6171d698652" providerId="ADAL" clId="{5A29821C-46F1-D841-BAAE-5CD01AC7E13A}" dt="2024-03-05T11:57:28.374" v="24"/>
          <ac:spMkLst>
            <pc:docMk/>
            <pc:sldMasterMk cId="4162533569" sldId="2147483660"/>
            <ac:spMk id="4207" creationId="{356FFD01-B392-A08B-263E-9181763DED2C}"/>
          </ac:spMkLst>
        </pc:spChg>
        <pc:spChg chg="mod">
          <ac:chgData name="Mike Ferguson" userId="8146575e-5c87-4545-a0f7-d6171d698652" providerId="ADAL" clId="{5A29821C-46F1-D841-BAAE-5CD01AC7E13A}" dt="2024-03-05T11:57:28.374" v="24"/>
          <ac:spMkLst>
            <pc:docMk/>
            <pc:sldMasterMk cId="4162533569" sldId="2147483660"/>
            <ac:spMk id="4208" creationId="{67F00446-0E55-C248-6E7F-5246548FD9F3}"/>
          </ac:spMkLst>
        </pc:spChg>
        <pc:spChg chg="mod">
          <ac:chgData name="Mike Ferguson" userId="8146575e-5c87-4545-a0f7-d6171d698652" providerId="ADAL" clId="{5A29821C-46F1-D841-BAAE-5CD01AC7E13A}" dt="2024-03-05T11:57:28.374" v="24"/>
          <ac:spMkLst>
            <pc:docMk/>
            <pc:sldMasterMk cId="4162533569" sldId="2147483660"/>
            <ac:spMk id="4209" creationId="{93EE696A-1E69-EFB3-D638-A0DE0AE6CB17}"/>
          </ac:spMkLst>
        </pc:spChg>
        <pc:spChg chg="mod">
          <ac:chgData name="Mike Ferguson" userId="8146575e-5c87-4545-a0f7-d6171d698652" providerId="ADAL" clId="{5A29821C-46F1-D841-BAAE-5CD01AC7E13A}" dt="2024-03-05T11:57:28.374" v="24"/>
          <ac:spMkLst>
            <pc:docMk/>
            <pc:sldMasterMk cId="4162533569" sldId="2147483660"/>
            <ac:spMk id="4210" creationId="{EF2DF481-9AC5-ABF9-C674-E2C00946F1FE}"/>
          </ac:spMkLst>
        </pc:spChg>
        <pc:spChg chg="mod">
          <ac:chgData name="Mike Ferguson" userId="8146575e-5c87-4545-a0f7-d6171d698652" providerId="ADAL" clId="{5A29821C-46F1-D841-BAAE-5CD01AC7E13A}" dt="2024-03-05T11:57:28.374" v="24"/>
          <ac:spMkLst>
            <pc:docMk/>
            <pc:sldMasterMk cId="4162533569" sldId="2147483660"/>
            <ac:spMk id="4211" creationId="{6CF07849-DA35-8360-3B8A-62D45B032399}"/>
          </ac:spMkLst>
        </pc:spChg>
        <pc:spChg chg="mod">
          <ac:chgData name="Mike Ferguson" userId="8146575e-5c87-4545-a0f7-d6171d698652" providerId="ADAL" clId="{5A29821C-46F1-D841-BAAE-5CD01AC7E13A}" dt="2024-03-05T11:57:28.374" v="24"/>
          <ac:spMkLst>
            <pc:docMk/>
            <pc:sldMasterMk cId="4162533569" sldId="2147483660"/>
            <ac:spMk id="4212" creationId="{0B009788-21D8-18C7-DD71-79CC47D916FA}"/>
          </ac:spMkLst>
        </pc:spChg>
        <pc:spChg chg="mod">
          <ac:chgData name="Mike Ferguson" userId="8146575e-5c87-4545-a0f7-d6171d698652" providerId="ADAL" clId="{5A29821C-46F1-D841-BAAE-5CD01AC7E13A}" dt="2024-03-05T11:57:28.374" v="24"/>
          <ac:spMkLst>
            <pc:docMk/>
            <pc:sldMasterMk cId="4162533569" sldId="2147483660"/>
            <ac:spMk id="4213" creationId="{6CD8F3C4-0C7F-E63F-5BFF-E66A27116FA8}"/>
          </ac:spMkLst>
        </pc:spChg>
        <pc:spChg chg="mod">
          <ac:chgData name="Mike Ferguson" userId="8146575e-5c87-4545-a0f7-d6171d698652" providerId="ADAL" clId="{5A29821C-46F1-D841-BAAE-5CD01AC7E13A}" dt="2024-03-05T11:57:28.374" v="24"/>
          <ac:spMkLst>
            <pc:docMk/>
            <pc:sldMasterMk cId="4162533569" sldId="2147483660"/>
            <ac:spMk id="4214" creationId="{75B55E18-0AC8-3FBB-7C63-710B78E1A279}"/>
          </ac:spMkLst>
        </pc:spChg>
        <pc:spChg chg="mod">
          <ac:chgData name="Mike Ferguson" userId="8146575e-5c87-4545-a0f7-d6171d698652" providerId="ADAL" clId="{5A29821C-46F1-D841-BAAE-5CD01AC7E13A}" dt="2024-03-05T11:57:28.374" v="24"/>
          <ac:spMkLst>
            <pc:docMk/>
            <pc:sldMasterMk cId="4162533569" sldId="2147483660"/>
            <ac:spMk id="4215" creationId="{E62974B7-B429-C887-5F44-09A462D6FD88}"/>
          </ac:spMkLst>
        </pc:spChg>
        <pc:spChg chg="mod">
          <ac:chgData name="Mike Ferguson" userId="8146575e-5c87-4545-a0f7-d6171d698652" providerId="ADAL" clId="{5A29821C-46F1-D841-BAAE-5CD01AC7E13A}" dt="2024-03-05T11:57:28.374" v="24"/>
          <ac:spMkLst>
            <pc:docMk/>
            <pc:sldMasterMk cId="4162533569" sldId="2147483660"/>
            <ac:spMk id="4216" creationId="{912BCCA7-F1B6-311C-1FA6-C58FC01A9045}"/>
          </ac:spMkLst>
        </pc:spChg>
        <pc:spChg chg="mod">
          <ac:chgData name="Mike Ferguson" userId="8146575e-5c87-4545-a0f7-d6171d698652" providerId="ADAL" clId="{5A29821C-46F1-D841-BAAE-5CD01AC7E13A}" dt="2024-03-05T11:57:28.374" v="24"/>
          <ac:spMkLst>
            <pc:docMk/>
            <pc:sldMasterMk cId="4162533569" sldId="2147483660"/>
            <ac:spMk id="4217" creationId="{E0E62B7B-9695-4BBC-6EB7-005858B49E7C}"/>
          </ac:spMkLst>
        </pc:spChg>
        <pc:spChg chg="mod">
          <ac:chgData name="Mike Ferguson" userId="8146575e-5c87-4545-a0f7-d6171d698652" providerId="ADAL" clId="{5A29821C-46F1-D841-BAAE-5CD01AC7E13A}" dt="2024-03-05T11:57:28.374" v="24"/>
          <ac:spMkLst>
            <pc:docMk/>
            <pc:sldMasterMk cId="4162533569" sldId="2147483660"/>
            <ac:spMk id="4218" creationId="{96AA4D70-54BF-4F5A-14B7-E960162AEB89}"/>
          </ac:spMkLst>
        </pc:spChg>
        <pc:spChg chg="mod">
          <ac:chgData name="Mike Ferguson" userId="8146575e-5c87-4545-a0f7-d6171d698652" providerId="ADAL" clId="{5A29821C-46F1-D841-BAAE-5CD01AC7E13A}" dt="2024-03-05T11:57:28.374" v="24"/>
          <ac:spMkLst>
            <pc:docMk/>
            <pc:sldMasterMk cId="4162533569" sldId="2147483660"/>
            <ac:spMk id="4219" creationId="{F08D5B33-42FD-38F5-D9E8-98A8187B0DEA}"/>
          </ac:spMkLst>
        </pc:spChg>
        <pc:spChg chg="mod">
          <ac:chgData name="Mike Ferguson" userId="8146575e-5c87-4545-a0f7-d6171d698652" providerId="ADAL" clId="{5A29821C-46F1-D841-BAAE-5CD01AC7E13A}" dt="2024-03-05T11:57:28.374" v="24"/>
          <ac:spMkLst>
            <pc:docMk/>
            <pc:sldMasterMk cId="4162533569" sldId="2147483660"/>
            <ac:spMk id="4220" creationId="{B7CBB83F-043A-A9D0-78DF-B93F07A216E2}"/>
          </ac:spMkLst>
        </pc:spChg>
        <pc:spChg chg="mod">
          <ac:chgData name="Mike Ferguson" userId="8146575e-5c87-4545-a0f7-d6171d698652" providerId="ADAL" clId="{5A29821C-46F1-D841-BAAE-5CD01AC7E13A}" dt="2024-03-05T11:57:28.374" v="24"/>
          <ac:spMkLst>
            <pc:docMk/>
            <pc:sldMasterMk cId="4162533569" sldId="2147483660"/>
            <ac:spMk id="4221" creationId="{0622D539-8CC0-C607-00F8-F68C89D8A71F}"/>
          </ac:spMkLst>
        </pc:spChg>
        <pc:spChg chg="mod">
          <ac:chgData name="Mike Ferguson" userId="8146575e-5c87-4545-a0f7-d6171d698652" providerId="ADAL" clId="{5A29821C-46F1-D841-BAAE-5CD01AC7E13A}" dt="2024-03-05T11:57:28.374" v="24"/>
          <ac:spMkLst>
            <pc:docMk/>
            <pc:sldMasterMk cId="4162533569" sldId="2147483660"/>
            <ac:spMk id="4222" creationId="{97A65219-E16B-6DA6-B8A2-22735F70A7E0}"/>
          </ac:spMkLst>
        </pc:spChg>
        <pc:spChg chg="mod">
          <ac:chgData name="Mike Ferguson" userId="8146575e-5c87-4545-a0f7-d6171d698652" providerId="ADAL" clId="{5A29821C-46F1-D841-BAAE-5CD01AC7E13A}" dt="2024-03-05T11:57:28.374" v="24"/>
          <ac:spMkLst>
            <pc:docMk/>
            <pc:sldMasterMk cId="4162533569" sldId="2147483660"/>
            <ac:spMk id="4223" creationId="{BA27E20F-F4EF-7505-5F33-A95B13B70BE8}"/>
          </ac:spMkLst>
        </pc:spChg>
        <pc:spChg chg="mod">
          <ac:chgData name="Mike Ferguson" userId="8146575e-5c87-4545-a0f7-d6171d698652" providerId="ADAL" clId="{5A29821C-46F1-D841-BAAE-5CD01AC7E13A}" dt="2024-03-05T11:57:28.374" v="24"/>
          <ac:spMkLst>
            <pc:docMk/>
            <pc:sldMasterMk cId="4162533569" sldId="2147483660"/>
            <ac:spMk id="4224" creationId="{67FC7AA2-78E3-313E-16BB-6B677C2EF49D}"/>
          </ac:spMkLst>
        </pc:spChg>
        <pc:spChg chg="mod">
          <ac:chgData name="Mike Ferguson" userId="8146575e-5c87-4545-a0f7-d6171d698652" providerId="ADAL" clId="{5A29821C-46F1-D841-BAAE-5CD01AC7E13A}" dt="2024-03-05T11:57:28.374" v="24"/>
          <ac:spMkLst>
            <pc:docMk/>
            <pc:sldMasterMk cId="4162533569" sldId="2147483660"/>
            <ac:spMk id="4225" creationId="{58C68931-CA78-2BD0-B3EA-63D47E1823B2}"/>
          </ac:spMkLst>
        </pc:spChg>
        <pc:spChg chg="mod">
          <ac:chgData name="Mike Ferguson" userId="8146575e-5c87-4545-a0f7-d6171d698652" providerId="ADAL" clId="{5A29821C-46F1-D841-BAAE-5CD01AC7E13A}" dt="2024-03-05T11:57:28.374" v="24"/>
          <ac:spMkLst>
            <pc:docMk/>
            <pc:sldMasterMk cId="4162533569" sldId="2147483660"/>
            <ac:spMk id="4226" creationId="{AB154CA3-AF71-9453-D00E-7B0695CEBF93}"/>
          </ac:spMkLst>
        </pc:spChg>
        <pc:spChg chg="mod">
          <ac:chgData name="Mike Ferguson" userId="8146575e-5c87-4545-a0f7-d6171d698652" providerId="ADAL" clId="{5A29821C-46F1-D841-BAAE-5CD01AC7E13A}" dt="2024-03-05T11:57:28.374" v="24"/>
          <ac:spMkLst>
            <pc:docMk/>
            <pc:sldMasterMk cId="4162533569" sldId="2147483660"/>
            <ac:spMk id="4227" creationId="{BE9B3319-F29B-5E12-E9E8-32812406DF94}"/>
          </ac:spMkLst>
        </pc:spChg>
        <pc:spChg chg="mod">
          <ac:chgData name="Mike Ferguson" userId="8146575e-5c87-4545-a0f7-d6171d698652" providerId="ADAL" clId="{5A29821C-46F1-D841-BAAE-5CD01AC7E13A}" dt="2024-03-05T11:57:28.374" v="24"/>
          <ac:spMkLst>
            <pc:docMk/>
            <pc:sldMasterMk cId="4162533569" sldId="2147483660"/>
            <ac:spMk id="4228" creationId="{CD2A0FF5-0FC4-EA5D-118D-2CBD8943750A}"/>
          </ac:spMkLst>
        </pc:spChg>
        <pc:spChg chg="mod">
          <ac:chgData name="Mike Ferguson" userId="8146575e-5c87-4545-a0f7-d6171d698652" providerId="ADAL" clId="{5A29821C-46F1-D841-BAAE-5CD01AC7E13A}" dt="2024-03-05T11:57:28.374" v="24"/>
          <ac:spMkLst>
            <pc:docMk/>
            <pc:sldMasterMk cId="4162533569" sldId="2147483660"/>
            <ac:spMk id="4229" creationId="{769670D9-7803-BDF3-2BB8-C66B6E52C0D0}"/>
          </ac:spMkLst>
        </pc:spChg>
        <pc:spChg chg="mod">
          <ac:chgData name="Mike Ferguson" userId="8146575e-5c87-4545-a0f7-d6171d698652" providerId="ADAL" clId="{5A29821C-46F1-D841-BAAE-5CD01AC7E13A}" dt="2024-03-05T11:57:28.374" v="24"/>
          <ac:spMkLst>
            <pc:docMk/>
            <pc:sldMasterMk cId="4162533569" sldId="2147483660"/>
            <ac:spMk id="4230" creationId="{75508878-BC0C-9ADC-22C4-E04DBD407B11}"/>
          </ac:spMkLst>
        </pc:spChg>
        <pc:spChg chg="mod">
          <ac:chgData name="Mike Ferguson" userId="8146575e-5c87-4545-a0f7-d6171d698652" providerId="ADAL" clId="{5A29821C-46F1-D841-BAAE-5CD01AC7E13A}" dt="2024-03-05T11:57:28.374" v="24"/>
          <ac:spMkLst>
            <pc:docMk/>
            <pc:sldMasterMk cId="4162533569" sldId="2147483660"/>
            <ac:spMk id="4231" creationId="{0A581C71-C78C-87DB-AF70-EBE2F5D0D2E6}"/>
          </ac:spMkLst>
        </pc:spChg>
        <pc:spChg chg="mod">
          <ac:chgData name="Mike Ferguson" userId="8146575e-5c87-4545-a0f7-d6171d698652" providerId="ADAL" clId="{5A29821C-46F1-D841-BAAE-5CD01AC7E13A}" dt="2024-03-05T11:57:28.374" v="24"/>
          <ac:spMkLst>
            <pc:docMk/>
            <pc:sldMasterMk cId="4162533569" sldId="2147483660"/>
            <ac:spMk id="4232" creationId="{8214F6ED-D2D3-D0C2-C848-24F9B421C08E}"/>
          </ac:spMkLst>
        </pc:spChg>
        <pc:spChg chg="mod">
          <ac:chgData name="Mike Ferguson" userId="8146575e-5c87-4545-a0f7-d6171d698652" providerId="ADAL" clId="{5A29821C-46F1-D841-BAAE-5CD01AC7E13A}" dt="2024-03-05T11:57:28.374" v="24"/>
          <ac:spMkLst>
            <pc:docMk/>
            <pc:sldMasterMk cId="4162533569" sldId="2147483660"/>
            <ac:spMk id="4233" creationId="{A4E1949A-22A8-73C3-39B6-4ECB524C201F}"/>
          </ac:spMkLst>
        </pc:spChg>
        <pc:spChg chg="mod">
          <ac:chgData name="Mike Ferguson" userId="8146575e-5c87-4545-a0f7-d6171d698652" providerId="ADAL" clId="{5A29821C-46F1-D841-BAAE-5CD01AC7E13A}" dt="2024-03-05T11:57:28.374" v="24"/>
          <ac:spMkLst>
            <pc:docMk/>
            <pc:sldMasterMk cId="4162533569" sldId="2147483660"/>
            <ac:spMk id="4234" creationId="{2281E2AE-897E-E258-21C6-9B9CD77D5A50}"/>
          </ac:spMkLst>
        </pc:spChg>
        <pc:spChg chg="mod">
          <ac:chgData name="Mike Ferguson" userId="8146575e-5c87-4545-a0f7-d6171d698652" providerId="ADAL" clId="{5A29821C-46F1-D841-BAAE-5CD01AC7E13A}" dt="2024-03-05T11:57:28.374" v="24"/>
          <ac:spMkLst>
            <pc:docMk/>
            <pc:sldMasterMk cId="4162533569" sldId="2147483660"/>
            <ac:spMk id="4235" creationId="{C3BED727-2312-68B1-0947-1A2CD9E82451}"/>
          </ac:spMkLst>
        </pc:spChg>
        <pc:spChg chg="mod">
          <ac:chgData name="Mike Ferguson" userId="8146575e-5c87-4545-a0f7-d6171d698652" providerId="ADAL" clId="{5A29821C-46F1-D841-BAAE-5CD01AC7E13A}" dt="2024-03-05T11:57:28.374" v="24"/>
          <ac:spMkLst>
            <pc:docMk/>
            <pc:sldMasterMk cId="4162533569" sldId="2147483660"/>
            <ac:spMk id="4248" creationId="{3D8BAC93-979C-7295-C963-DB7F9427CD3B}"/>
          </ac:spMkLst>
        </pc:spChg>
        <pc:spChg chg="mod">
          <ac:chgData name="Mike Ferguson" userId="8146575e-5c87-4545-a0f7-d6171d698652" providerId="ADAL" clId="{5A29821C-46F1-D841-BAAE-5CD01AC7E13A}" dt="2024-03-05T11:57:28.374" v="24"/>
          <ac:spMkLst>
            <pc:docMk/>
            <pc:sldMasterMk cId="4162533569" sldId="2147483660"/>
            <ac:spMk id="4249" creationId="{29AC426A-2C60-106D-B249-9586F516BF4F}"/>
          </ac:spMkLst>
        </pc:spChg>
        <pc:spChg chg="mod">
          <ac:chgData name="Mike Ferguson" userId="8146575e-5c87-4545-a0f7-d6171d698652" providerId="ADAL" clId="{5A29821C-46F1-D841-BAAE-5CD01AC7E13A}" dt="2024-03-05T11:57:28.374" v="24"/>
          <ac:spMkLst>
            <pc:docMk/>
            <pc:sldMasterMk cId="4162533569" sldId="2147483660"/>
            <ac:spMk id="4250" creationId="{A95F0630-2D16-E092-12BF-6DE83EDAE7F0}"/>
          </ac:spMkLst>
        </pc:spChg>
        <pc:spChg chg="mod">
          <ac:chgData name="Mike Ferguson" userId="8146575e-5c87-4545-a0f7-d6171d698652" providerId="ADAL" clId="{5A29821C-46F1-D841-BAAE-5CD01AC7E13A}" dt="2024-03-05T11:57:28.374" v="24"/>
          <ac:spMkLst>
            <pc:docMk/>
            <pc:sldMasterMk cId="4162533569" sldId="2147483660"/>
            <ac:spMk id="4251" creationId="{4A662B12-05D8-A68D-440E-5A9567320E42}"/>
          </ac:spMkLst>
        </pc:spChg>
        <pc:spChg chg="mod">
          <ac:chgData name="Mike Ferguson" userId="8146575e-5c87-4545-a0f7-d6171d698652" providerId="ADAL" clId="{5A29821C-46F1-D841-BAAE-5CD01AC7E13A}" dt="2024-03-05T11:57:28.374" v="24"/>
          <ac:spMkLst>
            <pc:docMk/>
            <pc:sldMasterMk cId="4162533569" sldId="2147483660"/>
            <ac:spMk id="4252" creationId="{4269F207-4998-35ED-E0E4-9013E3ABE927}"/>
          </ac:spMkLst>
        </pc:spChg>
        <pc:spChg chg="mod">
          <ac:chgData name="Mike Ferguson" userId="8146575e-5c87-4545-a0f7-d6171d698652" providerId="ADAL" clId="{5A29821C-46F1-D841-BAAE-5CD01AC7E13A}" dt="2024-03-05T11:57:28.374" v="24"/>
          <ac:spMkLst>
            <pc:docMk/>
            <pc:sldMasterMk cId="4162533569" sldId="2147483660"/>
            <ac:spMk id="4253" creationId="{7C8A61F5-FE8C-DA10-28D3-62F87E61B7E6}"/>
          </ac:spMkLst>
        </pc:spChg>
        <pc:spChg chg="mod">
          <ac:chgData name="Mike Ferguson" userId="8146575e-5c87-4545-a0f7-d6171d698652" providerId="ADAL" clId="{5A29821C-46F1-D841-BAAE-5CD01AC7E13A}" dt="2024-03-05T11:57:28.374" v="24"/>
          <ac:spMkLst>
            <pc:docMk/>
            <pc:sldMasterMk cId="4162533569" sldId="2147483660"/>
            <ac:spMk id="4254" creationId="{96F3DED5-065E-EF64-41BC-D94A08814B80}"/>
          </ac:spMkLst>
        </pc:spChg>
        <pc:spChg chg="mod">
          <ac:chgData name="Mike Ferguson" userId="8146575e-5c87-4545-a0f7-d6171d698652" providerId="ADAL" clId="{5A29821C-46F1-D841-BAAE-5CD01AC7E13A}" dt="2024-03-05T11:57:28.374" v="24"/>
          <ac:spMkLst>
            <pc:docMk/>
            <pc:sldMasterMk cId="4162533569" sldId="2147483660"/>
            <ac:spMk id="4255" creationId="{0FA4EF5A-3C7D-6584-B8DC-0CCE7B117044}"/>
          </ac:spMkLst>
        </pc:spChg>
        <pc:spChg chg="mod">
          <ac:chgData name="Mike Ferguson" userId="8146575e-5c87-4545-a0f7-d6171d698652" providerId="ADAL" clId="{5A29821C-46F1-D841-BAAE-5CD01AC7E13A}" dt="2024-03-05T11:57:28.374" v="24"/>
          <ac:spMkLst>
            <pc:docMk/>
            <pc:sldMasterMk cId="4162533569" sldId="2147483660"/>
            <ac:spMk id="4256" creationId="{962C39D1-8F5E-3E81-B552-676B11FA35F0}"/>
          </ac:spMkLst>
        </pc:spChg>
        <pc:spChg chg="mod">
          <ac:chgData name="Mike Ferguson" userId="8146575e-5c87-4545-a0f7-d6171d698652" providerId="ADAL" clId="{5A29821C-46F1-D841-BAAE-5CD01AC7E13A}" dt="2024-03-05T11:57:28.374" v="24"/>
          <ac:spMkLst>
            <pc:docMk/>
            <pc:sldMasterMk cId="4162533569" sldId="2147483660"/>
            <ac:spMk id="4257" creationId="{E8CD237A-6C3F-F947-BB2C-AFE5D1C44F5E}"/>
          </ac:spMkLst>
        </pc:spChg>
        <pc:spChg chg="mod">
          <ac:chgData name="Mike Ferguson" userId="8146575e-5c87-4545-a0f7-d6171d698652" providerId="ADAL" clId="{5A29821C-46F1-D841-BAAE-5CD01AC7E13A}" dt="2024-03-05T11:57:28.374" v="24"/>
          <ac:spMkLst>
            <pc:docMk/>
            <pc:sldMasterMk cId="4162533569" sldId="2147483660"/>
            <ac:spMk id="4258" creationId="{3D058840-3F08-324E-FEA1-0EA403756B26}"/>
          </ac:spMkLst>
        </pc:spChg>
        <pc:spChg chg="mod">
          <ac:chgData name="Mike Ferguson" userId="8146575e-5c87-4545-a0f7-d6171d698652" providerId="ADAL" clId="{5A29821C-46F1-D841-BAAE-5CD01AC7E13A}" dt="2024-03-05T11:57:28.374" v="24"/>
          <ac:spMkLst>
            <pc:docMk/>
            <pc:sldMasterMk cId="4162533569" sldId="2147483660"/>
            <ac:spMk id="4259" creationId="{7830D09B-CE85-2311-8F88-BF3BC55BAB32}"/>
          </ac:spMkLst>
        </pc:spChg>
        <pc:spChg chg="mod">
          <ac:chgData name="Mike Ferguson" userId="8146575e-5c87-4545-a0f7-d6171d698652" providerId="ADAL" clId="{5A29821C-46F1-D841-BAAE-5CD01AC7E13A}" dt="2024-03-05T11:57:28.374" v="24"/>
          <ac:spMkLst>
            <pc:docMk/>
            <pc:sldMasterMk cId="4162533569" sldId="2147483660"/>
            <ac:spMk id="4260" creationId="{3FC05CA9-EDC9-5058-C24F-FCA7BBA6FA03}"/>
          </ac:spMkLst>
        </pc:spChg>
        <pc:spChg chg="mod">
          <ac:chgData name="Mike Ferguson" userId="8146575e-5c87-4545-a0f7-d6171d698652" providerId="ADAL" clId="{5A29821C-46F1-D841-BAAE-5CD01AC7E13A}" dt="2024-03-05T11:57:28.374" v="24"/>
          <ac:spMkLst>
            <pc:docMk/>
            <pc:sldMasterMk cId="4162533569" sldId="2147483660"/>
            <ac:spMk id="4261" creationId="{BCBB5059-A8D2-ABBA-6633-4BA21C8DEC11}"/>
          </ac:spMkLst>
        </pc:spChg>
        <pc:spChg chg="mod">
          <ac:chgData name="Mike Ferguson" userId="8146575e-5c87-4545-a0f7-d6171d698652" providerId="ADAL" clId="{5A29821C-46F1-D841-BAAE-5CD01AC7E13A}" dt="2024-03-05T11:57:28.374" v="24"/>
          <ac:spMkLst>
            <pc:docMk/>
            <pc:sldMasterMk cId="4162533569" sldId="2147483660"/>
            <ac:spMk id="4262" creationId="{24BFB48D-314D-0299-7FCD-A94E86710652}"/>
          </ac:spMkLst>
        </pc:spChg>
        <pc:spChg chg="mod">
          <ac:chgData name="Mike Ferguson" userId="8146575e-5c87-4545-a0f7-d6171d698652" providerId="ADAL" clId="{5A29821C-46F1-D841-BAAE-5CD01AC7E13A}" dt="2024-03-05T11:57:28.374" v="24"/>
          <ac:spMkLst>
            <pc:docMk/>
            <pc:sldMasterMk cId="4162533569" sldId="2147483660"/>
            <ac:spMk id="4263" creationId="{9F3299A5-AD58-F490-D833-C5759EF85544}"/>
          </ac:spMkLst>
        </pc:spChg>
        <pc:spChg chg="mod">
          <ac:chgData name="Mike Ferguson" userId="8146575e-5c87-4545-a0f7-d6171d698652" providerId="ADAL" clId="{5A29821C-46F1-D841-BAAE-5CD01AC7E13A}" dt="2024-03-05T11:57:28.374" v="24"/>
          <ac:spMkLst>
            <pc:docMk/>
            <pc:sldMasterMk cId="4162533569" sldId="2147483660"/>
            <ac:spMk id="4264" creationId="{2FA55FE4-EE82-0284-D61A-E20AB6C28CDC}"/>
          </ac:spMkLst>
        </pc:spChg>
        <pc:spChg chg="mod">
          <ac:chgData name="Mike Ferguson" userId="8146575e-5c87-4545-a0f7-d6171d698652" providerId="ADAL" clId="{5A29821C-46F1-D841-BAAE-5CD01AC7E13A}" dt="2024-03-05T11:57:28.374" v="24"/>
          <ac:spMkLst>
            <pc:docMk/>
            <pc:sldMasterMk cId="4162533569" sldId="2147483660"/>
            <ac:spMk id="4265" creationId="{79F4D7CC-D164-2E8B-623D-EE2D57CDB55C}"/>
          </ac:spMkLst>
        </pc:spChg>
        <pc:spChg chg="mod">
          <ac:chgData name="Mike Ferguson" userId="8146575e-5c87-4545-a0f7-d6171d698652" providerId="ADAL" clId="{5A29821C-46F1-D841-BAAE-5CD01AC7E13A}" dt="2024-03-05T11:57:28.374" v="24"/>
          <ac:spMkLst>
            <pc:docMk/>
            <pc:sldMasterMk cId="4162533569" sldId="2147483660"/>
            <ac:spMk id="4266" creationId="{39E98D37-2F30-6EF3-C2A1-A3E2E05A4734}"/>
          </ac:spMkLst>
        </pc:spChg>
        <pc:spChg chg="mod">
          <ac:chgData name="Mike Ferguson" userId="8146575e-5c87-4545-a0f7-d6171d698652" providerId="ADAL" clId="{5A29821C-46F1-D841-BAAE-5CD01AC7E13A}" dt="2024-03-05T11:57:28.374" v="24"/>
          <ac:spMkLst>
            <pc:docMk/>
            <pc:sldMasterMk cId="4162533569" sldId="2147483660"/>
            <ac:spMk id="4267" creationId="{3F940F25-213C-8FEC-B0E2-DB243E3C0B52}"/>
          </ac:spMkLst>
        </pc:spChg>
        <pc:spChg chg="mod">
          <ac:chgData name="Mike Ferguson" userId="8146575e-5c87-4545-a0f7-d6171d698652" providerId="ADAL" clId="{5A29821C-46F1-D841-BAAE-5CD01AC7E13A}" dt="2024-03-05T11:57:28.374" v="24"/>
          <ac:spMkLst>
            <pc:docMk/>
            <pc:sldMasterMk cId="4162533569" sldId="2147483660"/>
            <ac:spMk id="4268" creationId="{E228AD59-826F-A43B-232E-5503BF2772BA}"/>
          </ac:spMkLst>
        </pc:spChg>
        <pc:spChg chg="mod">
          <ac:chgData name="Mike Ferguson" userId="8146575e-5c87-4545-a0f7-d6171d698652" providerId="ADAL" clId="{5A29821C-46F1-D841-BAAE-5CD01AC7E13A}" dt="2024-03-05T11:57:28.374" v="24"/>
          <ac:spMkLst>
            <pc:docMk/>
            <pc:sldMasterMk cId="4162533569" sldId="2147483660"/>
            <ac:spMk id="4269" creationId="{A3A10770-FF31-E4EE-E39C-6904722603FC}"/>
          </ac:spMkLst>
        </pc:spChg>
        <pc:spChg chg="mod">
          <ac:chgData name="Mike Ferguson" userId="8146575e-5c87-4545-a0f7-d6171d698652" providerId="ADAL" clId="{5A29821C-46F1-D841-BAAE-5CD01AC7E13A}" dt="2024-03-05T11:57:28.374" v="24"/>
          <ac:spMkLst>
            <pc:docMk/>
            <pc:sldMasterMk cId="4162533569" sldId="2147483660"/>
            <ac:spMk id="4270" creationId="{FC163187-4E28-A330-563D-E835C39E109E}"/>
          </ac:spMkLst>
        </pc:spChg>
        <pc:spChg chg="mod">
          <ac:chgData name="Mike Ferguson" userId="8146575e-5c87-4545-a0f7-d6171d698652" providerId="ADAL" clId="{5A29821C-46F1-D841-BAAE-5CD01AC7E13A}" dt="2024-03-05T11:57:28.374" v="24"/>
          <ac:spMkLst>
            <pc:docMk/>
            <pc:sldMasterMk cId="4162533569" sldId="2147483660"/>
            <ac:spMk id="4271" creationId="{39E99993-F16A-9077-F6E3-36158FE737E3}"/>
          </ac:spMkLst>
        </pc:spChg>
        <pc:spChg chg="mod">
          <ac:chgData name="Mike Ferguson" userId="8146575e-5c87-4545-a0f7-d6171d698652" providerId="ADAL" clId="{5A29821C-46F1-D841-BAAE-5CD01AC7E13A}" dt="2024-03-05T11:57:28.374" v="24"/>
          <ac:spMkLst>
            <pc:docMk/>
            <pc:sldMasterMk cId="4162533569" sldId="2147483660"/>
            <ac:spMk id="4272" creationId="{DE55E2F5-711B-1219-341D-4FEA1ED39771}"/>
          </ac:spMkLst>
        </pc:spChg>
        <pc:spChg chg="mod">
          <ac:chgData name="Mike Ferguson" userId="8146575e-5c87-4545-a0f7-d6171d698652" providerId="ADAL" clId="{5A29821C-46F1-D841-BAAE-5CD01AC7E13A}" dt="2024-03-05T11:57:28.374" v="24"/>
          <ac:spMkLst>
            <pc:docMk/>
            <pc:sldMasterMk cId="4162533569" sldId="2147483660"/>
            <ac:spMk id="4273" creationId="{50FDD97F-822D-236F-EAE5-8570C2F12C89}"/>
          </ac:spMkLst>
        </pc:spChg>
        <pc:spChg chg="mod">
          <ac:chgData name="Mike Ferguson" userId="8146575e-5c87-4545-a0f7-d6171d698652" providerId="ADAL" clId="{5A29821C-46F1-D841-BAAE-5CD01AC7E13A}" dt="2024-03-05T11:57:28.374" v="24"/>
          <ac:spMkLst>
            <pc:docMk/>
            <pc:sldMasterMk cId="4162533569" sldId="2147483660"/>
            <ac:spMk id="4274" creationId="{E55F37E9-2216-D840-985E-FED6FE2DDF9B}"/>
          </ac:spMkLst>
        </pc:spChg>
        <pc:spChg chg="mod">
          <ac:chgData name="Mike Ferguson" userId="8146575e-5c87-4545-a0f7-d6171d698652" providerId="ADAL" clId="{5A29821C-46F1-D841-BAAE-5CD01AC7E13A}" dt="2024-03-05T11:57:28.374" v="24"/>
          <ac:spMkLst>
            <pc:docMk/>
            <pc:sldMasterMk cId="4162533569" sldId="2147483660"/>
            <ac:spMk id="4275" creationId="{DBBB9A7D-DF99-7D72-3DB9-B3CAF3BE225B}"/>
          </ac:spMkLst>
        </pc:spChg>
        <pc:spChg chg="mod">
          <ac:chgData name="Mike Ferguson" userId="8146575e-5c87-4545-a0f7-d6171d698652" providerId="ADAL" clId="{5A29821C-46F1-D841-BAAE-5CD01AC7E13A}" dt="2024-03-05T11:57:28.374" v="24"/>
          <ac:spMkLst>
            <pc:docMk/>
            <pc:sldMasterMk cId="4162533569" sldId="2147483660"/>
            <ac:spMk id="4276" creationId="{913A528B-E694-A54F-5A91-97732D8FDE8C}"/>
          </ac:spMkLst>
        </pc:spChg>
        <pc:spChg chg="mod">
          <ac:chgData name="Mike Ferguson" userId="8146575e-5c87-4545-a0f7-d6171d698652" providerId="ADAL" clId="{5A29821C-46F1-D841-BAAE-5CD01AC7E13A}" dt="2024-03-05T11:57:28.374" v="24"/>
          <ac:spMkLst>
            <pc:docMk/>
            <pc:sldMasterMk cId="4162533569" sldId="2147483660"/>
            <ac:spMk id="4277" creationId="{C9DCFDFC-280C-538C-09A8-06EB0F8823CC}"/>
          </ac:spMkLst>
        </pc:spChg>
        <pc:spChg chg="mod">
          <ac:chgData name="Mike Ferguson" userId="8146575e-5c87-4545-a0f7-d6171d698652" providerId="ADAL" clId="{5A29821C-46F1-D841-BAAE-5CD01AC7E13A}" dt="2024-03-05T11:57:28.374" v="24"/>
          <ac:spMkLst>
            <pc:docMk/>
            <pc:sldMasterMk cId="4162533569" sldId="2147483660"/>
            <ac:spMk id="4278" creationId="{95F761CF-2CA5-FE3A-976E-12CD282BE550}"/>
          </ac:spMkLst>
        </pc:spChg>
        <pc:spChg chg="mod">
          <ac:chgData name="Mike Ferguson" userId="8146575e-5c87-4545-a0f7-d6171d698652" providerId="ADAL" clId="{5A29821C-46F1-D841-BAAE-5CD01AC7E13A}" dt="2024-03-05T11:57:28.374" v="24"/>
          <ac:spMkLst>
            <pc:docMk/>
            <pc:sldMasterMk cId="4162533569" sldId="2147483660"/>
            <ac:spMk id="4279" creationId="{C6F371AC-5DB0-BFCE-8743-F04F87630795}"/>
          </ac:spMkLst>
        </pc:spChg>
        <pc:spChg chg="mod">
          <ac:chgData name="Mike Ferguson" userId="8146575e-5c87-4545-a0f7-d6171d698652" providerId="ADAL" clId="{5A29821C-46F1-D841-BAAE-5CD01AC7E13A}" dt="2024-03-05T11:57:28.374" v="24"/>
          <ac:spMkLst>
            <pc:docMk/>
            <pc:sldMasterMk cId="4162533569" sldId="2147483660"/>
            <ac:spMk id="4280" creationId="{2F9BB848-FEE0-3FF0-AC38-05200F51C700}"/>
          </ac:spMkLst>
        </pc:spChg>
        <pc:spChg chg="mod">
          <ac:chgData name="Mike Ferguson" userId="8146575e-5c87-4545-a0f7-d6171d698652" providerId="ADAL" clId="{5A29821C-46F1-D841-BAAE-5CD01AC7E13A}" dt="2024-03-05T11:57:28.374" v="24"/>
          <ac:spMkLst>
            <pc:docMk/>
            <pc:sldMasterMk cId="4162533569" sldId="2147483660"/>
            <ac:spMk id="4281" creationId="{E8012996-0960-8785-1B29-A3EB845F1514}"/>
          </ac:spMkLst>
        </pc:spChg>
        <pc:spChg chg="mod">
          <ac:chgData name="Mike Ferguson" userId="8146575e-5c87-4545-a0f7-d6171d698652" providerId="ADAL" clId="{5A29821C-46F1-D841-BAAE-5CD01AC7E13A}" dt="2024-03-05T11:57:28.374" v="24"/>
          <ac:spMkLst>
            <pc:docMk/>
            <pc:sldMasterMk cId="4162533569" sldId="2147483660"/>
            <ac:spMk id="4282" creationId="{3314E3AF-ADA3-BE0B-9E3C-CC7A3FD33425}"/>
          </ac:spMkLst>
        </pc:spChg>
        <pc:spChg chg="mod">
          <ac:chgData name="Mike Ferguson" userId="8146575e-5c87-4545-a0f7-d6171d698652" providerId="ADAL" clId="{5A29821C-46F1-D841-BAAE-5CD01AC7E13A}" dt="2024-03-05T11:57:28.374" v="24"/>
          <ac:spMkLst>
            <pc:docMk/>
            <pc:sldMasterMk cId="4162533569" sldId="2147483660"/>
            <ac:spMk id="4283" creationId="{011959C1-EFC7-B2AF-81E0-80D05387442B}"/>
          </ac:spMkLst>
        </pc:spChg>
        <pc:spChg chg="mod">
          <ac:chgData name="Mike Ferguson" userId="8146575e-5c87-4545-a0f7-d6171d698652" providerId="ADAL" clId="{5A29821C-46F1-D841-BAAE-5CD01AC7E13A}" dt="2024-03-05T11:57:28.374" v="24"/>
          <ac:spMkLst>
            <pc:docMk/>
            <pc:sldMasterMk cId="4162533569" sldId="2147483660"/>
            <ac:spMk id="4284" creationId="{F236AEFA-53BE-2439-C44F-A44A268F78AD}"/>
          </ac:spMkLst>
        </pc:spChg>
        <pc:spChg chg="mod">
          <ac:chgData name="Mike Ferguson" userId="8146575e-5c87-4545-a0f7-d6171d698652" providerId="ADAL" clId="{5A29821C-46F1-D841-BAAE-5CD01AC7E13A}" dt="2024-03-05T11:57:28.374" v="24"/>
          <ac:spMkLst>
            <pc:docMk/>
            <pc:sldMasterMk cId="4162533569" sldId="2147483660"/>
            <ac:spMk id="4285" creationId="{7B109BCD-03AC-3135-2887-D49DB32740E9}"/>
          </ac:spMkLst>
        </pc:spChg>
        <pc:spChg chg="mod">
          <ac:chgData name="Mike Ferguson" userId="8146575e-5c87-4545-a0f7-d6171d698652" providerId="ADAL" clId="{5A29821C-46F1-D841-BAAE-5CD01AC7E13A}" dt="2024-03-05T11:57:28.374" v="24"/>
          <ac:spMkLst>
            <pc:docMk/>
            <pc:sldMasterMk cId="4162533569" sldId="2147483660"/>
            <ac:spMk id="4286" creationId="{BB044AD7-B3C8-54F4-DBF0-F7AFA50DCEE2}"/>
          </ac:spMkLst>
        </pc:spChg>
        <pc:spChg chg="mod">
          <ac:chgData name="Mike Ferguson" userId="8146575e-5c87-4545-a0f7-d6171d698652" providerId="ADAL" clId="{5A29821C-46F1-D841-BAAE-5CD01AC7E13A}" dt="2024-03-05T11:57:28.374" v="24"/>
          <ac:spMkLst>
            <pc:docMk/>
            <pc:sldMasterMk cId="4162533569" sldId="2147483660"/>
            <ac:spMk id="4287" creationId="{4FF085C9-5F21-FE14-C4EB-29DE711B7BD9}"/>
          </ac:spMkLst>
        </pc:spChg>
        <pc:spChg chg="mod">
          <ac:chgData name="Mike Ferguson" userId="8146575e-5c87-4545-a0f7-d6171d698652" providerId="ADAL" clId="{5A29821C-46F1-D841-BAAE-5CD01AC7E13A}" dt="2024-03-05T11:57:28.374" v="24"/>
          <ac:spMkLst>
            <pc:docMk/>
            <pc:sldMasterMk cId="4162533569" sldId="2147483660"/>
            <ac:spMk id="4288" creationId="{65E37B90-E534-1189-9BC7-9F72F48FB6CE}"/>
          </ac:spMkLst>
        </pc:spChg>
        <pc:spChg chg="mod">
          <ac:chgData name="Mike Ferguson" userId="8146575e-5c87-4545-a0f7-d6171d698652" providerId="ADAL" clId="{5A29821C-46F1-D841-BAAE-5CD01AC7E13A}" dt="2024-03-05T11:57:28.374" v="24"/>
          <ac:spMkLst>
            <pc:docMk/>
            <pc:sldMasterMk cId="4162533569" sldId="2147483660"/>
            <ac:spMk id="4289" creationId="{577628F8-AD0D-3ADC-DF93-6493B16FB49A}"/>
          </ac:spMkLst>
        </pc:spChg>
        <pc:spChg chg="mod">
          <ac:chgData name="Mike Ferguson" userId="8146575e-5c87-4545-a0f7-d6171d698652" providerId="ADAL" clId="{5A29821C-46F1-D841-BAAE-5CD01AC7E13A}" dt="2024-03-05T11:57:28.374" v="24"/>
          <ac:spMkLst>
            <pc:docMk/>
            <pc:sldMasterMk cId="4162533569" sldId="2147483660"/>
            <ac:spMk id="4290" creationId="{670FB27E-50E2-E86B-D1B3-1E9AF1E5E112}"/>
          </ac:spMkLst>
        </pc:spChg>
        <pc:spChg chg="mod">
          <ac:chgData name="Mike Ferguson" userId="8146575e-5c87-4545-a0f7-d6171d698652" providerId="ADAL" clId="{5A29821C-46F1-D841-BAAE-5CD01AC7E13A}" dt="2024-03-05T11:57:28.374" v="24"/>
          <ac:spMkLst>
            <pc:docMk/>
            <pc:sldMasterMk cId="4162533569" sldId="2147483660"/>
            <ac:spMk id="4291" creationId="{7204FE34-8141-A9EB-E54B-3FEE958FC29D}"/>
          </ac:spMkLst>
        </pc:spChg>
        <pc:spChg chg="mod">
          <ac:chgData name="Mike Ferguson" userId="8146575e-5c87-4545-a0f7-d6171d698652" providerId="ADAL" clId="{5A29821C-46F1-D841-BAAE-5CD01AC7E13A}" dt="2024-03-05T11:57:28.374" v="24"/>
          <ac:spMkLst>
            <pc:docMk/>
            <pc:sldMasterMk cId="4162533569" sldId="2147483660"/>
            <ac:spMk id="4292" creationId="{3C986CA4-AB33-0D00-BAD1-5BED6B7FFF09}"/>
          </ac:spMkLst>
        </pc:spChg>
        <pc:spChg chg="mod">
          <ac:chgData name="Mike Ferguson" userId="8146575e-5c87-4545-a0f7-d6171d698652" providerId="ADAL" clId="{5A29821C-46F1-D841-BAAE-5CD01AC7E13A}" dt="2024-03-05T11:57:28.374" v="24"/>
          <ac:spMkLst>
            <pc:docMk/>
            <pc:sldMasterMk cId="4162533569" sldId="2147483660"/>
            <ac:spMk id="4293" creationId="{C25D0B03-36A1-18E4-474F-67FDEE3C3F6B}"/>
          </ac:spMkLst>
        </pc:spChg>
        <pc:spChg chg="mod">
          <ac:chgData name="Mike Ferguson" userId="8146575e-5c87-4545-a0f7-d6171d698652" providerId="ADAL" clId="{5A29821C-46F1-D841-BAAE-5CD01AC7E13A}" dt="2024-03-05T11:57:28.374" v="24"/>
          <ac:spMkLst>
            <pc:docMk/>
            <pc:sldMasterMk cId="4162533569" sldId="2147483660"/>
            <ac:spMk id="4294" creationId="{0C576B9C-4F77-8FE3-2D8B-14A02799091A}"/>
          </ac:spMkLst>
        </pc:spChg>
        <pc:spChg chg="mod">
          <ac:chgData name="Mike Ferguson" userId="8146575e-5c87-4545-a0f7-d6171d698652" providerId="ADAL" clId="{5A29821C-46F1-D841-BAAE-5CD01AC7E13A}" dt="2024-03-05T11:57:28.374" v="24"/>
          <ac:spMkLst>
            <pc:docMk/>
            <pc:sldMasterMk cId="4162533569" sldId="2147483660"/>
            <ac:spMk id="4295" creationId="{CDDEB2FC-6873-9D6A-9627-2D70AB7C021C}"/>
          </ac:spMkLst>
        </pc:spChg>
        <pc:spChg chg="mod">
          <ac:chgData name="Mike Ferguson" userId="8146575e-5c87-4545-a0f7-d6171d698652" providerId="ADAL" clId="{5A29821C-46F1-D841-BAAE-5CD01AC7E13A}" dt="2024-03-05T11:57:28.374" v="24"/>
          <ac:spMkLst>
            <pc:docMk/>
            <pc:sldMasterMk cId="4162533569" sldId="2147483660"/>
            <ac:spMk id="4296" creationId="{6EB52A92-CAC9-E738-EAA0-DE30DD803A64}"/>
          </ac:spMkLst>
        </pc:spChg>
        <pc:spChg chg="mod">
          <ac:chgData name="Mike Ferguson" userId="8146575e-5c87-4545-a0f7-d6171d698652" providerId="ADAL" clId="{5A29821C-46F1-D841-BAAE-5CD01AC7E13A}" dt="2024-03-05T11:57:28.374" v="24"/>
          <ac:spMkLst>
            <pc:docMk/>
            <pc:sldMasterMk cId="4162533569" sldId="2147483660"/>
            <ac:spMk id="4297" creationId="{567E2056-3F13-C791-5AE3-B3D478C7E445}"/>
          </ac:spMkLst>
        </pc:spChg>
        <pc:spChg chg="mod">
          <ac:chgData name="Mike Ferguson" userId="8146575e-5c87-4545-a0f7-d6171d698652" providerId="ADAL" clId="{5A29821C-46F1-D841-BAAE-5CD01AC7E13A}" dt="2024-03-05T11:57:28.374" v="24"/>
          <ac:spMkLst>
            <pc:docMk/>
            <pc:sldMasterMk cId="4162533569" sldId="2147483660"/>
            <ac:spMk id="4298" creationId="{188D48D6-C2D8-81AD-6AA6-6DC14C21FCB3}"/>
          </ac:spMkLst>
        </pc:spChg>
        <pc:spChg chg="mod">
          <ac:chgData name="Mike Ferguson" userId="8146575e-5c87-4545-a0f7-d6171d698652" providerId="ADAL" clId="{5A29821C-46F1-D841-BAAE-5CD01AC7E13A}" dt="2024-03-05T11:57:28.374" v="24"/>
          <ac:spMkLst>
            <pc:docMk/>
            <pc:sldMasterMk cId="4162533569" sldId="2147483660"/>
            <ac:spMk id="4299" creationId="{B704770B-0174-E3E1-ED06-E3910D7DF35D}"/>
          </ac:spMkLst>
        </pc:spChg>
        <pc:spChg chg="mod">
          <ac:chgData name="Mike Ferguson" userId="8146575e-5c87-4545-a0f7-d6171d698652" providerId="ADAL" clId="{5A29821C-46F1-D841-BAAE-5CD01AC7E13A}" dt="2024-03-05T11:57:28.374" v="24"/>
          <ac:spMkLst>
            <pc:docMk/>
            <pc:sldMasterMk cId="4162533569" sldId="2147483660"/>
            <ac:spMk id="4300" creationId="{174C0C12-C872-E8E2-C53D-737EE866EC8F}"/>
          </ac:spMkLst>
        </pc:spChg>
        <pc:spChg chg="mod">
          <ac:chgData name="Mike Ferguson" userId="8146575e-5c87-4545-a0f7-d6171d698652" providerId="ADAL" clId="{5A29821C-46F1-D841-BAAE-5CD01AC7E13A}" dt="2024-03-05T11:57:28.374" v="24"/>
          <ac:spMkLst>
            <pc:docMk/>
            <pc:sldMasterMk cId="4162533569" sldId="2147483660"/>
            <ac:spMk id="4301" creationId="{554CC35D-7BB4-7E1B-011A-6E85143F5174}"/>
          </ac:spMkLst>
        </pc:spChg>
        <pc:spChg chg="mod">
          <ac:chgData name="Mike Ferguson" userId="8146575e-5c87-4545-a0f7-d6171d698652" providerId="ADAL" clId="{5A29821C-46F1-D841-BAAE-5CD01AC7E13A}" dt="2024-03-05T11:57:28.374" v="24"/>
          <ac:spMkLst>
            <pc:docMk/>
            <pc:sldMasterMk cId="4162533569" sldId="2147483660"/>
            <ac:spMk id="4302" creationId="{F0F7CD6A-6713-F779-934B-94F76CB0EB39}"/>
          </ac:spMkLst>
        </pc:spChg>
        <pc:spChg chg="mod">
          <ac:chgData name="Mike Ferguson" userId="8146575e-5c87-4545-a0f7-d6171d698652" providerId="ADAL" clId="{5A29821C-46F1-D841-BAAE-5CD01AC7E13A}" dt="2024-03-05T11:57:28.374" v="24"/>
          <ac:spMkLst>
            <pc:docMk/>
            <pc:sldMasterMk cId="4162533569" sldId="2147483660"/>
            <ac:spMk id="4303" creationId="{92C74AC8-B816-6BDD-FE00-AAC22671E019}"/>
          </ac:spMkLst>
        </pc:spChg>
        <pc:spChg chg="mod">
          <ac:chgData name="Mike Ferguson" userId="8146575e-5c87-4545-a0f7-d6171d698652" providerId="ADAL" clId="{5A29821C-46F1-D841-BAAE-5CD01AC7E13A}" dt="2024-03-05T11:57:28.374" v="24"/>
          <ac:spMkLst>
            <pc:docMk/>
            <pc:sldMasterMk cId="4162533569" sldId="2147483660"/>
            <ac:spMk id="4304" creationId="{62A9D23D-7F35-9BCC-2F88-93FC7BBACA3D}"/>
          </ac:spMkLst>
        </pc:spChg>
        <pc:spChg chg="mod">
          <ac:chgData name="Mike Ferguson" userId="8146575e-5c87-4545-a0f7-d6171d698652" providerId="ADAL" clId="{5A29821C-46F1-D841-BAAE-5CD01AC7E13A}" dt="2024-03-05T11:57:28.374" v="24"/>
          <ac:spMkLst>
            <pc:docMk/>
            <pc:sldMasterMk cId="4162533569" sldId="2147483660"/>
            <ac:spMk id="4305" creationId="{C0ED4C46-BE86-72D6-EDA6-6C5811C87038}"/>
          </ac:spMkLst>
        </pc:spChg>
        <pc:spChg chg="mod">
          <ac:chgData name="Mike Ferguson" userId="8146575e-5c87-4545-a0f7-d6171d698652" providerId="ADAL" clId="{5A29821C-46F1-D841-BAAE-5CD01AC7E13A}" dt="2024-03-05T11:57:28.374" v="24"/>
          <ac:spMkLst>
            <pc:docMk/>
            <pc:sldMasterMk cId="4162533569" sldId="2147483660"/>
            <ac:spMk id="4306" creationId="{18906DF7-7E15-D3D6-DA87-1998E180CD54}"/>
          </ac:spMkLst>
        </pc:spChg>
        <pc:spChg chg="mod">
          <ac:chgData name="Mike Ferguson" userId="8146575e-5c87-4545-a0f7-d6171d698652" providerId="ADAL" clId="{5A29821C-46F1-D841-BAAE-5CD01AC7E13A}" dt="2024-03-05T11:57:28.374" v="24"/>
          <ac:spMkLst>
            <pc:docMk/>
            <pc:sldMasterMk cId="4162533569" sldId="2147483660"/>
            <ac:spMk id="4307" creationId="{52D6337A-31DE-44E7-D9BD-3A4235A84187}"/>
          </ac:spMkLst>
        </pc:spChg>
        <pc:spChg chg="mod">
          <ac:chgData name="Mike Ferguson" userId="8146575e-5c87-4545-a0f7-d6171d698652" providerId="ADAL" clId="{5A29821C-46F1-D841-BAAE-5CD01AC7E13A}" dt="2024-03-05T11:57:28.374" v="24"/>
          <ac:spMkLst>
            <pc:docMk/>
            <pc:sldMasterMk cId="4162533569" sldId="2147483660"/>
            <ac:spMk id="4308" creationId="{CC1C3442-FCC9-7D09-D50B-46C041D43E9B}"/>
          </ac:spMkLst>
        </pc:spChg>
        <pc:spChg chg="mod">
          <ac:chgData name="Mike Ferguson" userId="8146575e-5c87-4545-a0f7-d6171d698652" providerId="ADAL" clId="{5A29821C-46F1-D841-BAAE-5CD01AC7E13A}" dt="2024-03-05T11:57:28.374" v="24"/>
          <ac:spMkLst>
            <pc:docMk/>
            <pc:sldMasterMk cId="4162533569" sldId="2147483660"/>
            <ac:spMk id="4309" creationId="{AF3A79F6-9D0E-D73F-D917-170357A7CD1E}"/>
          </ac:spMkLst>
        </pc:spChg>
        <pc:spChg chg="mod">
          <ac:chgData name="Mike Ferguson" userId="8146575e-5c87-4545-a0f7-d6171d698652" providerId="ADAL" clId="{5A29821C-46F1-D841-BAAE-5CD01AC7E13A}" dt="2024-03-05T11:57:28.374" v="24"/>
          <ac:spMkLst>
            <pc:docMk/>
            <pc:sldMasterMk cId="4162533569" sldId="2147483660"/>
            <ac:spMk id="4310" creationId="{EF1899A9-843C-838A-8015-537DABAB3334}"/>
          </ac:spMkLst>
        </pc:spChg>
        <pc:spChg chg="mod">
          <ac:chgData name="Mike Ferguson" userId="8146575e-5c87-4545-a0f7-d6171d698652" providerId="ADAL" clId="{5A29821C-46F1-D841-BAAE-5CD01AC7E13A}" dt="2024-03-05T11:57:28.374" v="24"/>
          <ac:spMkLst>
            <pc:docMk/>
            <pc:sldMasterMk cId="4162533569" sldId="2147483660"/>
            <ac:spMk id="4311" creationId="{8B4FC95C-51EB-F9E7-7500-47A2D33ADCF7}"/>
          </ac:spMkLst>
        </pc:spChg>
        <pc:spChg chg="mod">
          <ac:chgData name="Mike Ferguson" userId="8146575e-5c87-4545-a0f7-d6171d698652" providerId="ADAL" clId="{5A29821C-46F1-D841-BAAE-5CD01AC7E13A}" dt="2024-03-05T11:57:28.374" v="24"/>
          <ac:spMkLst>
            <pc:docMk/>
            <pc:sldMasterMk cId="4162533569" sldId="2147483660"/>
            <ac:spMk id="4312" creationId="{0AC0883F-60BB-C292-B858-1BC9905F6775}"/>
          </ac:spMkLst>
        </pc:spChg>
        <pc:spChg chg="mod">
          <ac:chgData name="Mike Ferguson" userId="8146575e-5c87-4545-a0f7-d6171d698652" providerId="ADAL" clId="{5A29821C-46F1-D841-BAAE-5CD01AC7E13A}" dt="2024-03-05T11:57:28.374" v="24"/>
          <ac:spMkLst>
            <pc:docMk/>
            <pc:sldMasterMk cId="4162533569" sldId="2147483660"/>
            <ac:spMk id="4313" creationId="{6767BB17-FD29-1193-0948-53C88274CEB2}"/>
          </ac:spMkLst>
        </pc:spChg>
        <pc:spChg chg="mod">
          <ac:chgData name="Mike Ferguson" userId="8146575e-5c87-4545-a0f7-d6171d698652" providerId="ADAL" clId="{5A29821C-46F1-D841-BAAE-5CD01AC7E13A}" dt="2024-03-05T11:57:28.374" v="24"/>
          <ac:spMkLst>
            <pc:docMk/>
            <pc:sldMasterMk cId="4162533569" sldId="2147483660"/>
            <ac:spMk id="4314" creationId="{2597A9C3-472A-6DB9-D6BB-320E303C3727}"/>
          </ac:spMkLst>
        </pc:spChg>
        <pc:spChg chg="mod">
          <ac:chgData name="Mike Ferguson" userId="8146575e-5c87-4545-a0f7-d6171d698652" providerId="ADAL" clId="{5A29821C-46F1-D841-BAAE-5CD01AC7E13A}" dt="2024-03-05T11:57:28.374" v="24"/>
          <ac:spMkLst>
            <pc:docMk/>
            <pc:sldMasterMk cId="4162533569" sldId="2147483660"/>
            <ac:spMk id="4315" creationId="{DDA3AC63-D9B7-F984-068B-A5CB4BE18488}"/>
          </ac:spMkLst>
        </pc:spChg>
        <pc:spChg chg="mod">
          <ac:chgData name="Mike Ferguson" userId="8146575e-5c87-4545-a0f7-d6171d698652" providerId="ADAL" clId="{5A29821C-46F1-D841-BAAE-5CD01AC7E13A}" dt="2024-03-05T11:57:28.374" v="24"/>
          <ac:spMkLst>
            <pc:docMk/>
            <pc:sldMasterMk cId="4162533569" sldId="2147483660"/>
            <ac:spMk id="4316" creationId="{6C5CAE43-D33B-6411-E63C-5611494E32BD}"/>
          </ac:spMkLst>
        </pc:spChg>
        <pc:spChg chg="mod">
          <ac:chgData name="Mike Ferguson" userId="8146575e-5c87-4545-a0f7-d6171d698652" providerId="ADAL" clId="{5A29821C-46F1-D841-BAAE-5CD01AC7E13A}" dt="2024-03-05T11:57:28.374" v="24"/>
          <ac:spMkLst>
            <pc:docMk/>
            <pc:sldMasterMk cId="4162533569" sldId="2147483660"/>
            <ac:spMk id="4317" creationId="{186A4F46-DDC4-996E-C64C-0AD1FFD1B632}"/>
          </ac:spMkLst>
        </pc:spChg>
        <pc:spChg chg="mod">
          <ac:chgData name="Mike Ferguson" userId="8146575e-5c87-4545-a0f7-d6171d698652" providerId="ADAL" clId="{5A29821C-46F1-D841-BAAE-5CD01AC7E13A}" dt="2024-03-05T11:57:28.374" v="24"/>
          <ac:spMkLst>
            <pc:docMk/>
            <pc:sldMasterMk cId="4162533569" sldId="2147483660"/>
            <ac:spMk id="4318" creationId="{C876EF0E-8490-ED40-286F-E17AB92A21B5}"/>
          </ac:spMkLst>
        </pc:spChg>
        <pc:spChg chg="mod">
          <ac:chgData name="Mike Ferguson" userId="8146575e-5c87-4545-a0f7-d6171d698652" providerId="ADAL" clId="{5A29821C-46F1-D841-BAAE-5CD01AC7E13A}" dt="2024-03-05T11:57:28.374" v="24"/>
          <ac:spMkLst>
            <pc:docMk/>
            <pc:sldMasterMk cId="4162533569" sldId="2147483660"/>
            <ac:spMk id="4319" creationId="{74E4BAE7-D2B1-1DEF-217B-EA04A69B02E6}"/>
          </ac:spMkLst>
        </pc:spChg>
        <pc:spChg chg="mod">
          <ac:chgData name="Mike Ferguson" userId="8146575e-5c87-4545-a0f7-d6171d698652" providerId="ADAL" clId="{5A29821C-46F1-D841-BAAE-5CD01AC7E13A}" dt="2024-03-05T11:57:28.374" v="24"/>
          <ac:spMkLst>
            <pc:docMk/>
            <pc:sldMasterMk cId="4162533569" sldId="2147483660"/>
            <ac:spMk id="4332" creationId="{41614242-0CBB-50A4-AF85-211CAE793859}"/>
          </ac:spMkLst>
        </pc:spChg>
        <pc:spChg chg="mod">
          <ac:chgData name="Mike Ferguson" userId="8146575e-5c87-4545-a0f7-d6171d698652" providerId="ADAL" clId="{5A29821C-46F1-D841-BAAE-5CD01AC7E13A}" dt="2024-03-05T11:57:28.374" v="24"/>
          <ac:spMkLst>
            <pc:docMk/>
            <pc:sldMasterMk cId="4162533569" sldId="2147483660"/>
            <ac:spMk id="4333" creationId="{0C378242-DDF1-C265-D131-945E82EF248F}"/>
          </ac:spMkLst>
        </pc:spChg>
        <pc:spChg chg="mod">
          <ac:chgData name="Mike Ferguson" userId="8146575e-5c87-4545-a0f7-d6171d698652" providerId="ADAL" clId="{5A29821C-46F1-D841-BAAE-5CD01AC7E13A}" dt="2024-03-05T11:57:28.374" v="24"/>
          <ac:spMkLst>
            <pc:docMk/>
            <pc:sldMasterMk cId="4162533569" sldId="2147483660"/>
            <ac:spMk id="4334" creationId="{5911CBDF-D624-9030-4437-3B80177B4B4A}"/>
          </ac:spMkLst>
        </pc:spChg>
        <pc:spChg chg="mod">
          <ac:chgData name="Mike Ferguson" userId="8146575e-5c87-4545-a0f7-d6171d698652" providerId="ADAL" clId="{5A29821C-46F1-D841-BAAE-5CD01AC7E13A}" dt="2024-03-05T11:57:28.374" v="24"/>
          <ac:spMkLst>
            <pc:docMk/>
            <pc:sldMasterMk cId="4162533569" sldId="2147483660"/>
            <ac:spMk id="4335" creationId="{9ABF151B-7A84-31E4-867C-5C9A57B3070E}"/>
          </ac:spMkLst>
        </pc:spChg>
        <pc:spChg chg="mod">
          <ac:chgData name="Mike Ferguson" userId="8146575e-5c87-4545-a0f7-d6171d698652" providerId="ADAL" clId="{5A29821C-46F1-D841-BAAE-5CD01AC7E13A}" dt="2024-03-05T11:57:28.374" v="24"/>
          <ac:spMkLst>
            <pc:docMk/>
            <pc:sldMasterMk cId="4162533569" sldId="2147483660"/>
            <ac:spMk id="4336" creationId="{C06D5EE4-B3F8-E9F1-277A-0F2A736ED222}"/>
          </ac:spMkLst>
        </pc:spChg>
        <pc:spChg chg="mod">
          <ac:chgData name="Mike Ferguson" userId="8146575e-5c87-4545-a0f7-d6171d698652" providerId="ADAL" clId="{5A29821C-46F1-D841-BAAE-5CD01AC7E13A}" dt="2024-03-05T11:57:28.374" v="24"/>
          <ac:spMkLst>
            <pc:docMk/>
            <pc:sldMasterMk cId="4162533569" sldId="2147483660"/>
            <ac:spMk id="4337" creationId="{B687BA9D-5D5F-01FC-05A3-04CAEED5F7E0}"/>
          </ac:spMkLst>
        </pc:spChg>
        <pc:spChg chg="mod">
          <ac:chgData name="Mike Ferguson" userId="8146575e-5c87-4545-a0f7-d6171d698652" providerId="ADAL" clId="{5A29821C-46F1-D841-BAAE-5CD01AC7E13A}" dt="2024-03-05T11:57:28.374" v="24"/>
          <ac:spMkLst>
            <pc:docMk/>
            <pc:sldMasterMk cId="4162533569" sldId="2147483660"/>
            <ac:spMk id="4338" creationId="{BAFE1981-08B0-B5F9-BE44-547A8E2AB49F}"/>
          </ac:spMkLst>
        </pc:spChg>
        <pc:spChg chg="mod">
          <ac:chgData name="Mike Ferguson" userId="8146575e-5c87-4545-a0f7-d6171d698652" providerId="ADAL" clId="{5A29821C-46F1-D841-BAAE-5CD01AC7E13A}" dt="2024-03-05T11:57:28.374" v="24"/>
          <ac:spMkLst>
            <pc:docMk/>
            <pc:sldMasterMk cId="4162533569" sldId="2147483660"/>
            <ac:spMk id="4339" creationId="{9DA7E922-9913-9494-8C5A-963E1B2FB3F3}"/>
          </ac:spMkLst>
        </pc:spChg>
        <pc:spChg chg="mod">
          <ac:chgData name="Mike Ferguson" userId="8146575e-5c87-4545-a0f7-d6171d698652" providerId="ADAL" clId="{5A29821C-46F1-D841-BAAE-5CD01AC7E13A}" dt="2024-03-05T11:57:28.374" v="24"/>
          <ac:spMkLst>
            <pc:docMk/>
            <pc:sldMasterMk cId="4162533569" sldId="2147483660"/>
            <ac:spMk id="4340" creationId="{C70D782C-DA0D-DFBF-8FA6-0592BF7D539F}"/>
          </ac:spMkLst>
        </pc:spChg>
        <pc:spChg chg="mod">
          <ac:chgData name="Mike Ferguson" userId="8146575e-5c87-4545-a0f7-d6171d698652" providerId="ADAL" clId="{5A29821C-46F1-D841-BAAE-5CD01AC7E13A}" dt="2024-03-05T11:57:28.374" v="24"/>
          <ac:spMkLst>
            <pc:docMk/>
            <pc:sldMasterMk cId="4162533569" sldId="2147483660"/>
            <ac:spMk id="4341" creationId="{4523397F-32F0-B2DD-5EFA-5AFF663A1143}"/>
          </ac:spMkLst>
        </pc:spChg>
        <pc:spChg chg="mod">
          <ac:chgData name="Mike Ferguson" userId="8146575e-5c87-4545-a0f7-d6171d698652" providerId="ADAL" clId="{5A29821C-46F1-D841-BAAE-5CD01AC7E13A}" dt="2024-03-05T11:57:28.374" v="24"/>
          <ac:spMkLst>
            <pc:docMk/>
            <pc:sldMasterMk cId="4162533569" sldId="2147483660"/>
            <ac:spMk id="4342" creationId="{51A7B128-ACE2-82D3-C0DF-840B9951438E}"/>
          </ac:spMkLst>
        </pc:spChg>
        <pc:spChg chg="mod">
          <ac:chgData name="Mike Ferguson" userId="8146575e-5c87-4545-a0f7-d6171d698652" providerId="ADAL" clId="{5A29821C-46F1-D841-BAAE-5CD01AC7E13A}" dt="2024-03-05T11:57:28.374" v="24"/>
          <ac:spMkLst>
            <pc:docMk/>
            <pc:sldMasterMk cId="4162533569" sldId="2147483660"/>
            <ac:spMk id="4343" creationId="{FD4E62FA-40FB-1F2D-F959-813FEEDFAE11}"/>
          </ac:spMkLst>
        </pc:spChg>
        <pc:spChg chg="mod">
          <ac:chgData name="Mike Ferguson" userId="8146575e-5c87-4545-a0f7-d6171d698652" providerId="ADAL" clId="{5A29821C-46F1-D841-BAAE-5CD01AC7E13A}" dt="2024-03-05T11:57:28.374" v="24"/>
          <ac:spMkLst>
            <pc:docMk/>
            <pc:sldMasterMk cId="4162533569" sldId="2147483660"/>
            <ac:spMk id="4344" creationId="{6D11EC31-CAAC-20A6-AC8F-713F868792F4}"/>
          </ac:spMkLst>
        </pc:spChg>
        <pc:spChg chg="mod">
          <ac:chgData name="Mike Ferguson" userId="8146575e-5c87-4545-a0f7-d6171d698652" providerId="ADAL" clId="{5A29821C-46F1-D841-BAAE-5CD01AC7E13A}" dt="2024-03-05T11:57:28.374" v="24"/>
          <ac:spMkLst>
            <pc:docMk/>
            <pc:sldMasterMk cId="4162533569" sldId="2147483660"/>
            <ac:spMk id="4345" creationId="{D108C730-5E5B-ACDA-7CEB-228A4EAB012B}"/>
          </ac:spMkLst>
        </pc:spChg>
        <pc:spChg chg="mod">
          <ac:chgData name="Mike Ferguson" userId="8146575e-5c87-4545-a0f7-d6171d698652" providerId="ADAL" clId="{5A29821C-46F1-D841-BAAE-5CD01AC7E13A}" dt="2024-03-05T11:57:28.374" v="24"/>
          <ac:spMkLst>
            <pc:docMk/>
            <pc:sldMasterMk cId="4162533569" sldId="2147483660"/>
            <ac:spMk id="4346" creationId="{FA1EB91C-34E9-8B44-887F-0B966D13C012}"/>
          </ac:spMkLst>
        </pc:spChg>
        <pc:spChg chg="mod">
          <ac:chgData name="Mike Ferguson" userId="8146575e-5c87-4545-a0f7-d6171d698652" providerId="ADAL" clId="{5A29821C-46F1-D841-BAAE-5CD01AC7E13A}" dt="2024-03-05T11:57:28.374" v="24"/>
          <ac:spMkLst>
            <pc:docMk/>
            <pc:sldMasterMk cId="4162533569" sldId="2147483660"/>
            <ac:spMk id="4347" creationId="{0840B574-0947-5B1C-4C9E-B23A5091E451}"/>
          </ac:spMkLst>
        </pc:spChg>
        <pc:spChg chg="mod">
          <ac:chgData name="Mike Ferguson" userId="8146575e-5c87-4545-a0f7-d6171d698652" providerId="ADAL" clId="{5A29821C-46F1-D841-BAAE-5CD01AC7E13A}" dt="2024-03-05T11:57:28.374" v="24"/>
          <ac:spMkLst>
            <pc:docMk/>
            <pc:sldMasterMk cId="4162533569" sldId="2147483660"/>
            <ac:spMk id="4348" creationId="{04785600-4552-F035-75EB-CDB37ABE9FC1}"/>
          </ac:spMkLst>
        </pc:spChg>
        <pc:spChg chg="mod">
          <ac:chgData name="Mike Ferguson" userId="8146575e-5c87-4545-a0f7-d6171d698652" providerId="ADAL" clId="{5A29821C-46F1-D841-BAAE-5CD01AC7E13A}" dt="2024-03-05T11:57:28.374" v="24"/>
          <ac:spMkLst>
            <pc:docMk/>
            <pc:sldMasterMk cId="4162533569" sldId="2147483660"/>
            <ac:spMk id="4349" creationId="{FCE6946E-2363-E67E-C427-88D0550B294E}"/>
          </ac:spMkLst>
        </pc:spChg>
        <pc:spChg chg="mod">
          <ac:chgData name="Mike Ferguson" userId="8146575e-5c87-4545-a0f7-d6171d698652" providerId="ADAL" clId="{5A29821C-46F1-D841-BAAE-5CD01AC7E13A}" dt="2024-03-05T11:57:28.374" v="24"/>
          <ac:spMkLst>
            <pc:docMk/>
            <pc:sldMasterMk cId="4162533569" sldId="2147483660"/>
            <ac:spMk id="4350" creationId="{F8DAD7CE-38E4-601A-7872-2A053F0719F2}"/>
          </ac:spMkLst>
        </pc:spChg>
        <pc:spChg chg="mod">
          <ac:chgData name="Mike Ferguson" userId="8146575e-5c87-4545-a0f7-d6171d698652" providerId="ADAL" clId="{5A29821C-46F1-D841-BAAE-5CD01AC7E13A}" dt="2024-03-05T11:57:28.374" v="24"/>
          <ac:spMkLst>
            <pc:docMk/>
            <pc:sldMasterMk cId="4162533569" sldId="2147483660"/>
            <ac:spMk id="4351" creationId="{E6196357-A5C7-FDE4-5D06-0D817BAF71F5}"/>
          </ac:spMkLst>
        </pc:spChg>
        <pc:spChg chg="mod">
          <ac:chgData name="Mike Ferguson" userId="8146575e-5c87-4545-a0f7-d6171d698652" providerId="ADAL" clId="{5A29821C-46F1-D841-BAAE-5CD01AC7E13A}" dt="2024-03-05T11:57:28.374" v="24"/>
          <ac:spMkLst>
            <pc:docMk/>
            <pc:sldMasterMk cId="4162533569" sldId="2147483660"/>
            <ac:spMk id="4352" creationId="{E734938C-20CB-3DED-59CD-D6D4E9C45648}"/>
          </ac:spMkLst>
        </pc:spChg>
        <pc:spChg chg="mod">
          <ac:chgData name="Mike Ferguson" userId="8146575e-5c87-4545-a0f7-d6171d698652" providerId="ADAL" clId="{5A29821C-46F1-D841-BAAE-5CD01AC7E13A}" dt="2024-03-05T11:57:28.374" v="24"/>
          <ac:spMkLst>
            <pc:docMk/>
            <pc:sldMasterMk cId="4162533569" sldId="2147483660"/>
            <ac:spMk id="4353" creationId="{A1472721-6E02-6DA2-33E2-8C24CDB41292}"/>
          </ac:spMkLst>
        </pc:spChg>
        <pc:spChg chg="mod">
          <ac:chgData name="Mike Ferguson" userId="8146575e-5c87-4545-a0f7-d6171d698652" providerId="ADAL" clId="{5A29821C-46F1-D841-BAAE-5CD01AC7E13A}" dt="2024-03-05T11:57:28.374" v="24"/>
          <ac:spMkLst>
            <pc:docMk/>
            <pc:sldMasterMk cId="4162533569" sldId="2147483660"/>
            <ac:spMk id="4354" creationId="{77FE3924-A250-4472-8775-BC168D1FB6CE}"/>
          </ac:spMkLst>
        </pc:spChg>
        <pc:spChg chg="mod">
          <ac:chgData name="Mike Ferguson" userId="8146575e-5c87-4545-a0f7-d6171d698652" providerId="ADAL" clId="{5A29821C-46F1-D841-BAAE-5CD01AC7E13A}" dt="2024-03-05T11:57:28.374" v="24"/>
          <ac:spMkLst>
            <pc:docMk/>
            <pc:sldMasterMk cId="4162533569" sldId="2147483660"/>
            <ac:spMk id="4355" creationId="{39CA28C3-E047-82DB-92C2-6CAE980F3191}"/>
          </ac:spMkLst>
        </pc:spChg>
        <pc:spChg chg="mod">
          <ac:chgData name="Mike Ferguson" userId="8146575e-5c87-4545-a0f7-d6171d698652" providerId="ADAL" clId="{5A29821C-46F1-D841-BAAE-5CD01AC7E13A}" dt="2024-03-05T11:57:28.374" v="24"/>
          <ac:spMkLst>
            <pc:docMk/>
            <pc:sldMasterMk cId="4162533569" sldId="2147483660"/>
            <ac:spMk id="4356" creationId="{EAD8291F-A61F-39F4-F13A-2376B2EFB2DB}"/>
          </ac:spMkLst>
        </pc:spChg>
        <pc:spChg chg="mod">
          <ac:chgData name="Mike Ferguson" userId="8146575e-5c87-4545-a0f7-d6171d698652" providerId="ADAL" clId="{5A29821C-46F1-D841-BAAE-5CD01AC7E13A}" dt="2024-03-05T11:57:28.374" v="24"/>
          <ac:spMkLst>
            <pc:docMk/>
            <pc:sldMasterMk cId="4162533569" sldId="2147483660"/>
            <ac:spMk id="4357" creationId="{C440F505-7EE2-3405-0514-8488EFF8BA11}"/>
          </ac:spMkLst>
        </pc:spChg>
        <pc:spChg chg="mod">
          <ac:chgData name="Mike Ferguson" userId="8146575e-5c87-4545-a0f7-d6171d698652" providerId="ADAL" clId="{5A29821C-46F1-D841-BAAE-5CD01AC7E13A}" dt="2024-03-05T11:57:28.374" v="24"/>
          <ac:spMkLst>
            <pc:docMk/>
            <pc:sldMasterMk cId="4162533569" sldId="2147483660"/>
            <ac:spMk id="4358" creationId="{AE292EB9-D41D-1772-7594-74BD5AF121C9}"/>
          </ac:spMkLst>
        </pc:spChg>
        <pc:spChg chg="mod">
          <ac:chgData name="Mike Ferguson" userId="8146575e-5c87-4545-a0f7-d6171d698652" providerId="ADAL" clId="{5A29821C-46F1-D841-BAAE-5CD01AC7E13A}" dt="2024-03-05T11:57:28.374" v="24"/>
          <ac:spMkLst>
            <pc:docMk/>
            <pc:sldMasterMk cId="4162533569" sldId="2147483660"/>
            <ac:spMk id="4359" creationId="{336CFD40-C554-E36B-D8D0-53B7126D3110}"/>
          </ac:spMkLst>
        </pc:spChg>
        <pc:spChg chg="mod">
          <ac:chgData name="Mike Ferguson" userId="8146575e-5c87-4545-a0f7-d6171d698652" providerId="ADAL" clId="{5A29821C-46F1-D841-BAAE-5CD01AC7E13A}" dt="2024-03-05T11:57:28.374" v="24"/>
          <ac:spMkLst>
            <pc:docMk/>
            <pc:sldMasterMk cId="4162533569" sldId="2147483660"/>
            <ac:spMk id="4360" creationId="{647CB0C7-DFEC-B759-629C-A45931A62C71}"/>
          </ac:spMkLst>
        </pc:spChg>
        <pc:spChg chg="mod">
          <ac:chgData name="Mike Ferguson" userId="8146575e-5c87-4545-a0f7-d6171d698652" providerId="ADAL" clId="{5A29821C-46F1-D841-BAAE-5CD01AC7E13A}" dt="2024-03-05T11:57:28.374" v="24"/>
          <ac:spMkLst>
            <pc:docMk/>
            <pc:sldMasterMk cId="4162533569" sldId="2147483660"/>
            <ac:spMk id="4361" creationId="{05E0698C-3CA8-81A6-497A-981CD7211D43}"/>
          </ac:spMkLst>
        </pc:spChg>
        <pc:spChg chg="mod">
          <ac:chgData name="Mike Ferguson" userId="8146575e-5c87-4545-a0f7-d6171d698652" providerId="ADAL" clId="{5A29821C-46F1-D841-BAAE-5CD01AC7E13A}" dt="2024-03-05T11:57:28.374" v="24"/>
          <ac:spMkLst>
            <pc:docMk/>
            <pc:sldMasterMk cId="4162533569" sldId="2147483660"/>
            <ac:spMk id="4362" creationId="{EC90CC4F-9652-80CE-BD0C-5F0F35659060}"/>
          </ac:spMkLst>
        </pc:spChg>
        <pc:spChg chg="mod">
          <ac:chgData name="Mike Ferguson" userId="8146575e-5c87-4545-a0f7-d6171d698652" providerId="ADAL" clId="{5A29821C-46F1-D841-BAAE-5CD01AC7E13A}" dt="2024-03-05T11:57:28.374" v="24"/>
          <ac:spMkLst>
            <pc:docMk/>
            <pc:sldMasterMk cId="4162533569" sldId="2147483660"/>
            <ac:spMk id="4363" creationId="{D26E8230-F05C-970F-62B7-039A09498A99}"/>
          </ac:spMkLst>
        </pc:spChg>
        <pc:spChg chg="mod">
          <ac:chgData name="Mike Ferguson" userId="8146575e-5c87-4545-a0f7-d6171d698652" providerId="ADAL" clId="{5A29821C-46F1-D841-BAAE-5CD01AC7E13A}" dt="2024-03-05T11:57:28.374" v="24"/>
          <ac:spMkLst>
            <pc:docMk/>
            <pc:sldMasterMk cId="4162533569" sldId="2147483660"/>
            <ac:spMk id="4364" creationId="{4FB3114B-09EE-5E3B-8E4E-36FF44FB1002}"/>
          </ac:spMkLst>
        </pc:spChg>
        <pc:spChg chg="mod">
          <ac:chgData name="Mike Ferguson" userId="8146575e-5c87-4545-a0f7-d6171d698652" providerId="ADAL" clId="{5A29821C-46F1-D841-BAAE-5CD01AC7E13A}" dt="2024-03-05T11:57:28.374" v="24"/>
          <ac:spMkLst>
            <pc:docMk/>
            <pc:sldMasterMk cId="4162533569" sldId="2147483660"/>
            <ac:spMk id="4365" creationId="{ED97E479-DD1D-6798-2922-14EF534BFE5D}"/>
          </ac:spMkLst>
        </pc:spChg>
        <pc:spChg chg="mod">
          <ac:chgData name="Mike Ferguson" userId="8146575e-5c87-4545-a0f7-d6171d698652" providerId="ADAL" clId="{5A29821C-46F1-D841-BAAE-5CD01AC7E13A}" dt="2024-03-05T11:57:28.374" v="24"/>
          <ac:spMkLst>
            <pc:docMk/>
            <pc:sldMasterMk cId="4162533569" sldId="2147483660"/>
            <ac:spMk id="4366" creationId="{90407354-71B3-BD00-199D-4C62C2FC8AB0}"/>
          </ac:spMkLst>
        </pc:spChg>
        <pc:spChg chg="mod">
          <ac:chgData name="Mike Ferguson" userId="8146575e-5c87-4545-a0f7-d6171d698652" providerId="ADAL" clId="{5A29821C-46F1-D841-BAAE-5CD01AC7E13A}" dt="2024-03-05T11:57:28.374" v="24"/>
          <ac:spMkLst>
            <pc:docMk/>
            <pc:sldMasterMk cId="4162533569" sldId="2147483660"/>
            <ac:spMk id="4367" creationId="{359B3AD6-15F6-4772-9C90-E2A0A9260457}"/>
          </ac:spMkLst>
        </pc:spChg>
        <pc:spChg chg="mod">
          <ac:chgData name="Mike Ferguson" userId="8146575e-5c87-4545-a0f7-d6171d698652" providerId="ADAL" clId="{5A29821C-46F1-D841-BAAE-5CD01AC7E13A}" dt="2024-03-05T11:57:28.374" v="24"/>
          <ac:spMkLst>
            <pc:docMk/>
            <pc:sldMasterMk cId="4162533569" sldId="2147483660"/>
            <ac:spMk id="4368" creationId="{A9FF37D2-58D1-9439-B5E4-D8935B9A664F}"/>
          </ac:spMkLst>
        </pc:spChg>
        <pc:spChg chg="mod">
          <ac:chgData name="Mike Ferguson" userId="8146575e-5c87-4545-a0f7-d6171d698652" providerId="ADAL" clId="{5A29821C-46F1-D841-BAAE-5CD01AC7E13A}" dt="2024-03-05T11:57:28.374" v="24"/>
          <ac:spMkLst>
            <pc:docMk/>
            <pc:sldMasterMk cId="4162533569" sldId="2147483660"/>
            <ac:spMk id="4369" creationId="{BB7E0243-671C-FE72-6DA8-5CAE4C294BA4}"/>
          </ac:spMkLst>
        </pc:spChg>
        <pc:spChg chg="mod">
          <ac:chgData name="Mike Ferguson" userId="8146575e-5c87-4545-a0f7-d6171d698652" providerId="ADAL" clId="{5A29821C-46F1-D841-BAAE-5CD01AC7E13A}" dt="2024-03-05T11:57:28.374" v="24"/>
          <ac:spMkLst>
            <pc:docMk/>
            <pc:sldMasterMk cId="4162533569" sldId="2147483660"/>
            <ac:spMk id="4370" creationId="{7FBA26A6-C74C-3DCA-E115-F79BF99DED1B}"/>
          </ac:spMkLst>
        </pc:spChg>
        <pc:spChg chg="mod">
          <ac:chgData name="Mike Ferguson" userId="8146575e-5c87-4545-a0f7-d6171d698652" providerId="ADAL" clId="{5A29821C-46F1-D841-BAAE-5CD01AC7E13A}" dt="2024-03-05T11:57:28.374" v="24"/>
          <ac:spMkLst>
            <pc:docMk/>
            <pc:sldMasterMk cId="4162533569" sldId="2147483660"/>
            <ac:spMk id="4371" creationId="{00F19E9B-C30E-AE60-B7E8-93CCA685EE1A}"/>
          </ac:spMkLst>
        </pc:spChg>
        <pc:spChg chg="mod">
          <ac:chgData name="Mike Ferguson" userId="8146575e-5c87-4545-a0f7-d6171d698652" providerId="ADAL" clId="{5A29821C-46F1-D841-BAAE-5CD01AC7E13A}" dt="2024-03-05T11:57:28.374" v="24"/>
          <ac:spMkLst>
            <pc:docMk/>
            <pc:sldMasterMk cId="4162533569" sldId="2147483660"/>
            <ac:spMk id="4372" creationId="{036FCB8D-AB5A-0E8F-F86C-525F8F94DA3A}"/>
          </ac:spMkLst>
        </pc:spChg>
        <pc:spChg chg="mod">
          <ac:chgData name="Mike Ferguson" userId="8146575e-5c87-4545-a0f7-d6171d698652" providerId="ADAL" clId="{5A29821C-46F1-D841-BAAE-5CD01AC7E13A}" dt="2024-03-05T11:57:28.374" v="24"/>
          <ac:spMkLst>
            <pc:docMk/>
            <pc:sldMasterMk cId="4162533569" sldId="2147483660"/>
            <ac:spMk id="4373" creationId="{1B02131B-A5D6-33F8-D25A-86EED499F349}"/>
          </ac:spMkLst>
        </pc:spChg>
        <pc:spChg chg="mod">
          <ac:chgData name="Mike Ferguson" userId="8146575e-5c87-4545-a0f7-d6171d698652" providerId="ADAL" clId="{5A29821C-46F1-D841-BAAE-5CD01AC7E13A}" dt="2024-03-05T11:57:28.374" v="24"/>
          <ac:spMkLst>
            <pc:docMk/>
            <pc:sldMasterMk cId="4162533569" sldId="2147483660"/>
            <ac:spMk id="4374" creationId="{EA1CE426-5E19-E8C2-1DF6-5CDD2D1003E5}"/>
          </ac:spMkLst>
        </pc:spChg>
        <pc:spChg chg="mod">
          <ac:chgData name="Mike Ferguson" userId="8146575e-5c87-4545-a0f7-d6171d698652" providerId="ADAL" clId="{5A29821C-46F1-D841-BAAE-5CD01AC7E13A}" dt="2024-03-05T11:57:28.374" v="24"/>
          <ac:spMkLst>
            <pc:docMk/>
            <pc:sldMasterMk cId="4162533569" sldId="2147483660"/>
            <ac:spMk id="4375" creationId="{FE1B1FDA-C73C-7B79-8C51-8BF9E68FB53B}"/>
          </ac:spMkLst>
        </pc:spChg>
        <pc:spChg chg="mod">
          <ac:chgData name="Mike Ferguson" userId="8146575e-5c87-4545-a0f7-d6171d698652" providerId="ADAL" clId="{5A29821C-46F1-D841-BAAE-5CD01AC7E13A}" dt="2024-03-05T11:57:28.374" v="24"/>
          <ac:spMkLst>
            <pc:docMk/>
            <pc:sldMasterMk cId="4162533569" sldId="2147483660"/>
            <ac:spMk id="4376" creationId="{6014AF69-DF0F-EE88-23A1-3C8BD7BBCD80}"/>
          </ac:spMkLst>
        </pc:spChg>
        <pc:spChg chg="mod">
          <ac:chgData name="Mike Ferguson" userId="8146575e-5c87-4545-a0f7-d6171d698652" providerId="ADAL" clId="{5A29821C-46F1-D841-BAAE-5CD01AC7E13A}" dt="2024-03-05T11:57:28.374" v="24"/>
          <ac:spMkLst>
            <pc:docMk/>
            <pc:sldMasterMk cId="4162533569" sldId="2147483660"/>
            <ac:spMk id="4377" creationId="{05DA7C0D-EB70-4603-D1A1-383F10039239}"/>
          </ac:spMkLst>
        </pc:spChg>
        <pc:spChg chg="mod">
          <ac:chgData name="Mike Ferguson" userId="8146575e-5c87-4545-a0f7-d6171d698652" providerId="ADAL" clId="{5A29821C-46F1-D841-BAAE-5CD01AC7E13A}" dt="2024-03-05T11:57:28.374" v="24"/>
          <ac:spMkLst>
            <pc:docMk/>
            <pc:sldMasterMk cId="4162533569" sldId="2147483660"/>
            <ac:spMk id="4378" creationId="{67BAAA82-8A09-8C5D-9F3B-3DD5768E5015}"/>
          </ac:spMkLst>
        </pc:spChg>
        <pc:spChg chg="mod">
          <ac:chgData name="Mike Ferguson" userId="8146575e-5c87-4545-a0f7-d6171d698652" providerId="ADAL" clId="{5A29821C-46F1-D841-BAAE-5CD01AC7E13A}" dt="2024-03-05T11:57:28.374" v="24"/>
          <ac:spMkLst>
            <pc:docMk/>
            <pc:sldMasterMk cId="4162533569" sldId="2147483660"/>
            <ac:spMk id="4379" creationId="{37C55452-912A-EAE4-4526-60A0910B7EFD}"/>
          </ac:spMkLst>
        </pc:spChg>
        <pc:spChg chg="mod">
          <ac:chgData name="Mike Ferguson" userId="8146575e-5c87-4545-a0f7-d6171d698652" providerId="ADAL" clId="{5A29821C-46F1-D841-BAAE-5CD01AC7E13A}" dt="2024-03-05T11:57:28.374" v="24"/>
          <ac:spMkLst>
            <pc:docMk/>
            <pc:sldMasterMk cId="4162533569" sldId="2147483660"/>
            <ac:spMk id="4380" creationId="{2748A39D-A7F1-10F7-6E3C-448EBD9F8BE9}"/>
          </ac:spMkLst>
        </pc:spChg>
        <pc:spChg chg="mod">
          <ac:chgData name="Mike Ferguson" userId="8146575e-5c87-4545-a0f7-d6171d698652" providerId="ADAL" clId="{5A29821C-46F1-D841-BAAE-5CD01AC7E13A}" dt="2024-03-05T11:57:28.374" v="24"/>
          <ac:spMkLst>
            <pc:docMk/>
            <pc:sldMasterMk cId="4162533569" sldId="2147483660"/>
            <ac:spMk id="4381" creationId="{BC08DD6F-1789-4827-D207-DF27A993AE49}"/>
          </ac:spMkLst>
        </pc:spChg>
        <pc:spChg chg="mod">
          <ac:chgData name="Mike Ferguson" userId="8146575e-5c87-4545-a0f7-d6171d698652" providerId="ADAL" clId="{5A29821C-46F1-D841-BAAE-5CD01AC7E13A}" dt="2024-03-05T11:57:28.374" v="24"/>
          <ac:spMkLst>
            <pc:docMk/>
            <pc:sldMasterMk cId="4162533569" sldId="2147483660"/>
            <ac:spMk id="4382" creationId="{3B674456-BC83-F03B-4083-1CB86E3C73A5}"/>
          </ac:spMkLst>
        </pc:spChg>
        <pc:spChg chg="mod">
          <ac:chgData name="Mike Ferguson" userId="8146575e-5c87-4545-a0f7-d6171d698652" providerId="ADAL" clId="{5A29821C-46F1-D841-BAAE-5CD01AC7E13A}" dt="2024-03-05T11:57:28.374" v="24"/>
          <ac:spMkLst>
            <pc:docMk/>
            <pc:sldMasterMk cId="4162533569" sldId="2147483660"/>
            <ac:spMk id="4383" creationId="{227D5AED-2DF2-DF7B-BE89-516440CA9525}"/>
          </ac:spMkLst>
        </pc:spChg>
        <pc:spChg chg="mod">
          <ac:chgData name="Mike Ferguson" userId="8146575e-5c87-4545-a0f7-d6171d698652" providerId="ADAL" clId="{5A29821C-46F1-D841-BAAE-5CD01AC7E13A}" dt="2024-03-05T11:57:28.374" v="24"/>
          <ac:spMkLst>
            <pc:docMk/>
            <pc:sldMasterMk cId="4162533569" sldId="2147483660"/>
            <ac:spMk id="4384" creationId="{48D53E9F-F61B-C31A-8477-39477539C0B1}"/>
          </ac:spMkLst>
        </pc:spChg>
        <pc:spChg chg="mod">
          <ac:chgData name="Mike Ferguson" userId="8146575e-5c87-4545-a0f7-d6171d698652" providerId="ADAL" clId="{5A29821C-46F1-D841-BAAE-5CD01AC7E13A}" dt="2024-03-05T11:57:28.374" v="24"/>
          <ac:spMkLst>
            <pc:docMk/>
            <pc:sldMasterMk cId="4162533569" sldId="2147483660"/>
            <ac:spMk id="4385" creationId="{CB4DD0D3-7D77-07C1-FAC4-946092F944F9}"/>
          </ac:spMkLst>
        </pc:spChg>
        <pc:spChg chg="mod">
          <ac:chgData name="Mike Ferguson" userId="8146575e-5c87-4545-a0f7-d6171d698652" providerId="ADAL" clId="{5A29821C-46F1-D841-BAAE-5CD01AC7E13A}" dt="2024-03-05T11:57:28.374" v="24"/>
          <ac:spMkLst>
            <pc:docMk/>
            <pc:sldMasterMk cId="4162533569" sldId="2147483660"/>
            <ac:spMk id="4386" creationId="{7CC95DE2-7D90-3C1D-9EBC-EC7BDD4559F1}"/>
          </ac:spMkLst>
        </pc:spChg>
        <pc:spChg chg="mod">
          <ac:chgData name="Mike Ferguson" userId="8146575e-5c87-4545-a0f7-d6171d698652" providerId="ADAL" clId="{5A29821C-46F1-D841-BAAE-5CD01AC7E13A}" dt="2024-03-05T11:57:28.374" v="24"/>
          <ac:spMkLst>
            <pc:docMk/>
            <pc:sldMasterMk cId="4162533569" sldId="2147483660"/>
            <ac:spMk id="4387" creationId="{6F25EC68-08EC-6F18-6E68-55AF8E391B8F}"/>
          </ac:spMkLst>
        </pc:spChg>
        <pc:spChg chg="mod">
          <ac:chgData name="Mike Ferguson" userId="8146575e-5c87-4545-a0f7-d6171d698652" providerId="ADAL" clId="{5A29821C-46F1-D841-BAAE-5CD01AC7E13A}" dt="2024-03-05T11:57:28.374" v="24"/>
          <ac:spMkLst>
            <pc:docMk/>
            <pc:sldMasterMk cId="4162533569" sldId="2147483660"/>
            <ac:spMk id="4388" creationId="{60DB8772-498F-2A7A-7498-C400B0B6B096}"/>
          </ac:spMkLst>
        </pc:spChg>
        <pc:spChg chg="mod">
          <ac:chgData name="Mike Ferguson" userId="8146575e-5c87-4545-a0f7-d6171d698652" providerId="ADAL" clId="{5A29821C-46F1-D841-BAAE-5CD01AC7E13A}" dt="2024-03-05T11:57:28.374" v="24"/>
          <ac:spMkLst>
            <pc:docMk/>
            <pc:sldMasterMk cId="4162533569" sldId="2147483660"/>
            <ac:spMk id="4389" creationId="{91A8B5AE-28B3-B764-D6D0-83BD8976BB3B}"/>
          </ac:spMkLst>
        </pc:spChg>
        <pc:spChg chg="mod">
          <ac:chgData name="Mike Ferguson" userId="8146575e-5c87-4545-a0f7-d6171d698652" providerId="ADAL" clId="{5A29821C-46F1-D841-BAAE-5CD01AC7E13A}" dt="2024-03-05T11:57:28.374" v="24"/>
          <ac:spMkLst>
            <pc:docMk/>
            <pc:sldMasterMk cId="4162533569" sldId="2147483660"/>
            <ac:spMk id="4390" creationId="{F0F9B8F0-79BD-9932-F194-FC803B86416D}"/>
          </ac:spMkLst>
        </pc:spChg>
        <pc:spChg chg="mod">
          <ac:chgData name="Mike Ferguson" userId="8146575e-5c87-4545-a0f7-d6171d698652" providerId="ADAL" clId="{5A29821C-46F1-D841-BAAE-5CD01AC7E13A}" dt="2024-03-05T11:57:28.374" v="24"/>
          <ac:spMkLst>
            <pc:docMk/>
            <pc:sldMasterMk cId="4162533569" sldId="2147483660"/>
            <ac:spMk id="4391" creationId="{6E0BF042-FF04-6152-FC11-4BECB214927F}"/>
          </ac:spMkLst>
        </pc:spChg>
        <pc:spChg chg="mod">
          <ac:chgData name="Mike Ferguson" userId="8146575e-5c87-4545-a0f7-d6171d698652" providerId="ADAL" clId="{5A29821C-46F1-D841-BAAE-5CD01AC7E13A}" dt="2024-03-05T11:57:28.374" v="24"/>
          <ac:spMkLst>
            <pc:docMk/>
            <pc:sldMasterMk cId="4162533569" sldId="2147483660"/>
            <ac:spMk id="4392" creationId="{3B9789D3-1948-BEFA-7091-5FE220D95A92}"/>
          </ac:spMkLst>
        </pc:spChg>
        <pc:spChg chg="mod">
          <ac:chgData name="Mike Ferguson" userId="8146575e-5c87-4545-a0f7-d6171d698652" providerId="ADAL" clId="{5A29821C-46F1-D841-BAAE-5CD01AC7E13A}" dt="2024-03-05T11:57:28.374" v="24"/>
          <ac:spMkLst>
            <pc:docMk/>
            <pc:sldMasterMk cId="4162533569" sldId="2147483660"/>
            <ac:spMk id="4393" creationId="{B81A7E4E-1C99-17F7-FF7F-289529BB1BB3}"/>
          </ac:spMkLst>
        </pc:spChg>
        <pc:spChg chg="mod">
          <ac:chgData name="Mike Ferguson" userId="8146575e-5c87-4545-a0f7-d6171d698652" providerId="ADAL" clId="{5A29821C-46F1-D841-BAAE-5CD01AC7E13A}" dt="2024-03-05T11:57:28.374" v="24"/>
          <ac:spMkLst>
            <pc:docMk/>
            <pc:sldMasterMk cId="4162533569" sldId="2147483660"/>
            <ac:spMk id="4394" creationId="{7E8A7FB8-D07C-D2AB-F131-504B0315909A}"/>
          </ac:spMkLst>
        </pc:spChg>
        <pc:spChg chg="mod">
          <ac:chgData name="Mike Ferguson" userId="8146575e-5c87-4545-a0f7-d6171d698652" providerId="ADAL" clId="{5A29821C-46F1-D841-BAAE-5CD01AC7E13A}" dt="2024-03-05T11:57:28.374" v="24"/>
          <ac:spMkLst>
            <pc:docMk/>
            <pc:sldMasterMk cId="4162533569" sldId="2147483660"/>
            <ac:spMk id="4395" creationId="{43418D72-AEAB-9577-9113-701DC7C310C9}"/>
          </ac:spMkLst>
        </pc:spChg>
        <pc:spChg chg="mod">
          <ac:chgData name="Mike Ferguson" userId="8146575e-5c87-4545-a0f7-d6171d698652" providerId="ADAL" clId="{5A29821C-46F1-D841-BAAE-5CD01AC7E13A}" dt="2024-03-05T11:57:28.374" v="24"/>
          <ac:spMkLst>
            <pc:docMk/>
            <pc:sldMasterMk cId="4162533569" sldId="2147483660"/>
            <ac:spMk id="4396" creationId="{3EC08610-B07B-F493-35A4-B4FD950BE939}"/>
          </ac:spMkLst>
        </pc:spChg>
        <pc:spChg chg="mod">
          <ac:chgData name="Mike Ferguson" userId="8146575e-5c87-4545-a0f7-d6171d698652" providerId="ADAL" clId="{5A29821C-46F1-D841-BAAE-5CD01AC7E13A}" dt="2024-03-05T11:57:28.374" v="24"/>
          <ac:spMkLst>
            <pc:docMk/>
            <pc:sldMasterMk cId="4162533569" sldId="2147483660"/>
            <ac:spMk id="4397" creationId="{EFD87B31-8604-6A53-C133-F932734A4587}"/>
          </ac:spMkLst>
        </pc:spChg>
        <pc:spChg chg="mod">
          <ac:chgData name="Mike Ferguson" userId="8146575e-5c87-4545-a0f7-d6171d698652" providerId="ADAL" clId="{5A29821C-46F1-D841-BAAE-5CD01AC7E13A}" dt="2024-03-05T11:57:28.374" v="24"/>
          <ac:spMkLst>
            <pc:docMk/>
            <pc:sldMasterMk cId="4162533569" sldId="2147483660"/>
            <ac:spMk id="4398" creationId="{5A355BE8-2ADA-98A0-33C8-172CE3CE5E61}"/>
          </ac:spMkLst>
        </pc:spChg>
        <pc:spChg chg="mod">
          <ac:chgData name="Mike Ferguson" userId="8146575e-5c87-4545-a0f7-d6171d698652" providerId="ADAL" clId="{5A29821C-46F1-D841-BAAE-5CD01AC7E13A}" dt="2024-03-05T11:57:28.374" v="24"/>
          <ac:spMkLst>
            <pc:docMk/>
            <pc:sldMasterMk cId="4162533569" sldId="2147483660"/>
            <ac:spMk id="4399" creationId="{1B1ABD5B-4073-2807-9A4F-0CF0BB3D95FA}"/>
          </ac:spMkLst>
        </pc:spChg>
        <pc:spChg chg="mod">
          <ac:chgData name="Mike Ferguson" userId="8146575e-5c87-4545-a0f7-d6171d698652" providerId="ADAL" clId="{5A29821C-46F1-D841-BAAE-5CD01AC7E13A}" dt="2024-03-05T11:57:28.374" v="24"/>
          <ac:spMkLst>
            <pc:docMk/>
            <pc:sldMasterMk cId="4162533569" sldId="2147483660"/>
            <ac:spMk id="4400" creationId="{9D52D0A2-F064-66B5-D743-D9086D1087F7}"/>
          </ac:spMkLst>
        </pc:spChg>
        <pc:spChg chg="mod">
          <ac:chgData name="Mike Ferguson" userId="8146575e-5c87-4545-a0f7-d6171d698652" providerId="ADAL" clId="{5A29821C-46F1-D841-BAAE-5CD01AC7E13A}" dt="2024-03-05T11:57:28.374" v="24"/>
          <ac:spMkLst>
            <pc:docMk/>
            <pc:sldMasterMk cId="4162533569" sldId="2147483660"/>
            <ac:spMk id="4401" creationId="{C80A91DA-A804-665E-8D9A-596FC386FB84}"/>
          </ac:spMkLst>
        </pc:spChg>
        <pc:spChg chg="mod">
          <ac:chgData name="Mike Ferguson" userId="8146575e-5c87-4545-a0f7-d6171d698652" providerId="ADAL" clId="{5A29821C-46F1-D841-BAAE-5CD01AC7E13A}" dt="2024-03-05T11:57:28.374" v="24"/>
          <ac:spMkLst>
            <pc:docMk/>
            <pc:sldMasterMk cId="4162533569" sldId="2147483660"/>
            <ac:spMk id="4402" creationId="{DFFB55F4-5BFC-2CD8-DE5C-841DB9372558}"/>
          </ac:spMkLst>
        </pc:spChg>
        <pc:spChg chg="mod">
          <ac:chgData name="Mike Ferguson" userId="8146575e-5c87-4545-a0f7-d6171d698652" providerId="ADAL" clId="{5A29821C-46F1-D841-BAAE-5CD01AC7E13A}" dt="2024-03-05T11:57:28.374" v="24"/>
          <ac:spMkLst>
            <pc:docMk/>
            <pc:sldMasterMk cId="4162533569" sldId="2147483660"/>
            <ac:spMk id="4403" creationId="{4D51FBA2-C26A-ADBB-E160-DCA3B8DBF6F4}"/>
          </ac:spMkLst>
        </pc:spChg>
        <pc:spChg chg="mod">
          <ac:chgData name="Mike Ferguson" userId="8146575e-5c87-4545-a0f7-d6171d698652" providerId="ADAL" clId="{5A29821C-46F1-D841-BAAE-5CD01AC7E13A}" dt="2024-03-05T11:57:28.374" v="24"/>
          <ac:spMkLst>
            <pc:docMk/>
            <pc:sldMasterMk cId="4162533569" sldId="2147483660"/>
            <ac:spMk id="4416" creationId="{D0B91081-776C-B3B6-6416-DE32C1F8AF82}"/>
          </ac:spMkLst>
        </pc:spChg>
        <pc:spChg chg="mod">
          <ac:chgData name="Mike Ferguson" userId="8146575e-5c87-4545-a0f7-d6171d698652" providerId="ADAL" clId="{5A29821C-46F1-D841-BAAE-5CD01AC7E13A}" dt="2024-03-05T11:57:28.374" v="24"/>
          <ac:spMkLst>
            <pc:docMk/>
            <pc:sldMasterMk cId="4162533569" sldId="2147483660"/>
            <ac:spMk id="4417" creationId="{E8BFACDA-8097-4D19-2E19-A16798500D1B}"/>
          </ac:spMkLst>
        </pc:spChg>
        <pc:spChg chg="mod">
          <ac:chgData name="Mike Ferguson" userId="8146575e-5c87-4545-a0f7-d6171d698652" providerId="ADAL" clId="{5A29821C-46F1-D841-BAAE-5CD01AC7E13A}" dt="2024-03-05T11:57:28.374" v="24"/>
          <ac:spMkLst>
            <pc:docMk/>
            <pc:sldMasterMk cId="4162533569" sldId="2147483660"/>
            <ac:spMk id="4418" creationId="{16653D90-105D-3C85-A146-CC4623649E18}"/>
          </ac:spMkLst>
        </pc:spChg>
        <pc:spChg chg="mod">
          <ac:chgData name="Mike Ferguson" userId="8146575e-5c87-4545-a0f7-d6171d698652" providerId="ADAL" clId="{5A29821C-46F1-D841-BAAE-5CD01AC7E13A}" dt="2024-03-05T11:57:28.374" v="24"/>
          <ac:spMkLst>
            <pc:docMk/>
            <pc:sldMasterMk cId="4162533569" sldId="2147483660"/>
            <ac:spMk id="4419" creationId="{673C1F5C-9ACF-3A6E-1DFE-17CBD3B52189}"/>
          </ac:spMkLst>
        </pc:spChg>
        <pc:spChg chg="mod">
          <ac:chgData name="Mike Ferguson" userId="8146575e-5c87-4545-a0f7-d6171d698652" providerId="ADAL" clId="{5A29821C-46F1-D841-BAAE-5CD01AC7E13A}" dt="2024-03-05T11:57:28.374" v="24"/>
          <ac:spMkLst>
            <pc:docMk/>
            <pc:sldMasterMk cId="4162533569" sldId="2147483660"/>
            <ac:spMk id="4420" creationId="{394F5447-E15A-D18C-A6C7-69CA524E03AC}"/>
          </ac:spMkLst>
        </pc:spChg>
        <pc:spChg chg="mod">
          <ac:chgData name="Mike Ferguson" userId="8146575e-5c87-4545-a0f7-d6171d698652" providerId="ADAL" clId="{5A29821C-46F1-D841-BAAE-5CD01AC7E13A}" dt="2024-03-05T11:57:28.374" v="24"/>
          <ac:spMkLst>
            <pc:docMk/>
            <pc:sldMasterMk cId="4162533569" sldId="2147483660"/>
            <ac:spMk id="4421" creationId="{B9616978-C05C-6CD1-C12E-04EBF05BE05B}"/>
          </ac:spMkLst>
        </pc:spChg>
        <pc:spChg chg="mod">
          <ac:chgData name="Mike Ferguson" userId="8146575e-5c87-4545-a0f7-d6171d698652" providerId="ADAL" clId="{5A29821C-46F1-D841-BAAE-5CD01AC7E13A}" dt="2024-03-05T11:57:28.374" v="24"/>
          <ac:spMkLst>
            <pc:docMk/>
            <pc:sldMasterMk cId="4162533569" sldId="2147483660"/>
            <ac:spMk id="4422" creationId="{A173EBCB-D29E-9D56-64DA-070C7C2DFDE4}"/>
          </ac:spMkLst>
        </pc:spChg>
        <pc:spChg chg="mod">
          <ac:chgData name="Mike Ferguson" userId="8146575e-5c87-4545-a0f7-d6171d698652" providerId="ADAL" clId="{5A29821C-46F1-D841-BAAE-5CD01AC7E13A}" dt="2024-03-05T11:57:28.374" v="24"/>
          <ac:spMkLst>
            <pc:docMk/>
            <pc:sldMasterMk cId="4162533569" sldId="2147483660"/>
            <ac:spMk id="4423" creationId="{4BE507B7-1383-15EB-7972-DB0227CA00F1}"/>
          </ac:spMkLst>
        </pc:spChg>
        <pc:spChg chg="mod">
          <ac:chgData name="Mike Ferguson" userId="8146575e-5c87-4545-a0f7-d6171d698652" providerId="ADAL" clId="{5A29821C-46F1-D841-BAAE-5CD01AC7E13A}" dt="2024-03-05T11:57:28.374" v="24"/>
          <ac:spMkLst>
            <pc:docMk/>
            <pc:sldMasterMk cId="4162533569" sldId="2147483660"/>
            <ac:spMk id="4424" creationId="{FCF9401C-E887-663C-69A6-517E770C38BB}"/>
          </ac:spMkLst>
        </pc:spChg>
        <pc:spChg chg="mod">
          <ac:chgData name="Mike Ferguson" userId="8146575e-5c87-4545-a0f7-d6171d698652" providerId="ADAL" clId="{5A29821C-46F1-D841-BAAE-5CD01AC7E13A}" dt="2024-03-05T11:57:28.374" v="24"/>
          <ac:spMkLst>
            <pc:docMk/>
            <pc:sldMasterMk cId="4162533569" sldId="2147483660"/>
            <ac:spMk id="4425" creationId="{509E185F-8AA7-9280-BE86-5A2B5492005A}"/>
          </ac:spMkLst>
        </pc:spChg>
        <pc:spChg chg="mod">
          <ac:chgData name="Mike Ferguson" userId="8146575e-5c87-4545-a0f7-d6171d698652" providerId="ADAL" clId="{5A29821C-46F1-D841-BAAE-5CD01AC7E13A}" dt="2024-03-05T11:57:28.374" v="24"/>
          <ac:spMkLst>
            <pc:docMk/>
            <pc:sldMasterMk cId="4162533569" sldId="2147483660"/>
            <ac:spMk id="4426" creationId="{EDE13A22-25B6-31A9-634E-8F5586E2D31E}"/>
          </ac:spMkLst>
        </pc:spChg>
        <pc:spChg chg="mod">
          <ac:chgData name="Mike Ferguson" userId="8146575e-5c87-4545-a0f7-d6171d698652" providerId="ADAL" clId="{5A29821C-46F1-D841-BAAE-5CD01AC7E13A}" dt="2024-03-05T11:57:28.374" v="24"/>
          <ac:spMkLst>
            <pc:docMk/>
            <pc:sldMasterMk cId="4162533569" sldId="2147483660"/>
            <ac:spMk id="4427" creationId="{45DE399F-D807-C549-21F9-FB31051AED68}"/>
          </ac:spMkLst>
        </pc:spChg>
        <pc:spChg chg="mod">
          <ac:chgData name="Mike Ferguson" userId="8146575e-5c87-4545-a0f7-d6171d698652" providerId="ADAL" clId="{5A29821C-46F1-D841-BAAE-5CD01AC7E13A}" dt="2024-03-05T11:57:28.374" v="24"/>
          <ac:spMkLst>
            <pc:docMk/>
            <pc:sldMasterMk cId="4162533569" sldId="2147483660"/>
            <ac:spMk id="4428" creationId="{68014F61-F9BF-38E0-687A-1A5E7123EC87}"/>
          </ac:spMkLst>
        </pc:spChg>
        <pc:spChg chg="mod">
          <ac:chgData name="Mike Ferguson" userId="8146575e-5c87-4545-a0f7-d6171d698652" providerId="ADAL" clId="{5A29821C-46F1-D841-BAAE-5CD01AC7E13A}" dt="2024-03-05T11:57:28.374" v="24"/>
          <ac:spMkLst>
            <pc:docMk/>
            <pc:sldMasterMk cId="4162533569" sldId="2147483660"/>
            <ac:spMk id="4429" creationId="{2D54E59D-5F1D-5888-F5CB-ECDC7DDE1524}"/>
          </ac:spMkLst>
        </pc:spChg>
        <pc:spChg chg="mod">
          <ac:chgData name="Mike Ferguson" userId="8146575e-5c87-4545-a0f7-d6171d698652" providerId="ADAL" clId="{5A29821C-46F1-D841-BAAE-5CD01AC7E13A}" dt="2024-03-05T11:57:28.374" v="24"/>
          <ac:spMkLst>
            <pc:docMk/>
            <pc:sldMasterMk cId="4162533569" sldId="2147483660"/>
            <ac:spMk id="4430" creationId="{FD246190-5D4F-A7E7-0BFE-6B868BC25193}"/>
          </ac:spMkLst>
        </pc:spChg>
        <pc:spChg chg="mod">
          <ac:chgData name="Mike Ferguson" userId="8146575e-5c87-4545-a0f7-d6171d698652" providerId="ADAL" clId="{5A29821C-46F1-D841-BAAE-5CD01AC7E13A}" dt="2024-03-05T11:57:28.374" v="24"/>
          <ac:spMkLst>
            <pc:docMk/>
            <pc:sldMasterMk cId="4162533569" sldId="2147483660"/>
            <ac:spMk id="4431" creationId="{B0BF438E-1E8D-1C7F-4FFF-914608E67A87}"/>
          </ac:spMkLst>
        </pc:spChg>
        <pc:spChg chg="mod">
          <ac:chgData name="Mike Ferguson" userId="8146575e-5c87-4545-a0f7-d6171d698652" providerId="ADAL" clId="{5A29821C-46F1-D841-BAAE-5CD01AC7E13A}" dt="2024-03-05T11:57:28.374" v="24"/>
          <ac:spMkLst>
            <pc:docMk/>
            <pc:sldMasterMk cId="4162533569" sldId="2147483660"/>
            <ac:spMk id="4432" creationId="{4FA2F5F4-E70E-5D96-991D-B8C9303A8CE4}"/>
          </ac:spMkLst>
        </pc:spChg>
        <pc:spChg chg="mod">
          <ac:chgData name="Mike Ferguson" userId="8146575e-5c87-4545-a0f7-d6171d698652" providerId="ADAL" clId="{5A29821C-46F1-D841-BAAE-5CD01AC7E13A}" dt="2024-03-05T11:57:28.374" v="24"/>
          <ac:spMkLst>
            <pc:docMk/>
            <pc:sldMasterMk cId="4162533569" sldId="2147483660"/>
            <ac:spMk id="4433" creationId="{C61D70C9-B416-EE5C-90D9-FA4CD46CC002}"/>
          </ac:spMkLst>
        </pc:spChg>
        <pc:spChg chg="mod">
          <ac:chgData name="Mike Ferguson" userId="8146575e-5c87-4545-a0f7-d6171d698652" providerId="ADAL" clId="{5A29821C-46F1-D841-BAAE-5CD01AC7E13A}" dt="2024-03-05T11:57:28.374" v="24"/>
          <ac:spMkLst>
            <pc:docMk/>
            <pc:sldMasterMk cId="4162533569" sldId="2147483660"/>
            <ac:spMk id="4434" creationId="{B99079F0-9EA7-FC3F-30D9-D748AC13A112}"/>
          </ac:spMkLst>
        </pc:spChg>
        <pc:spChg chg="mod">
          <ac:chgData name="Mike Ferguson" userId="8146575e-5c87-4545-a0f7-d6171d698652" providerId="ADAL" clId="{5A29821C-46F1-D841-BAAE-5CD01AC7E13A}" dt="2024-03-05T11:57:28.374" v="24"/>
          <ac:spMkLst>
            <pc:docMk/>
            <pc:sldMasterMk cId="4162533569" sldId="2147483660"/>
            <ac:spMk id="4435" creationId="{5F7D9169-CE20-0C2A-56A2-685112B78631}"/>
          </ac:spMkLst>
        </pc:spChg>
        <pc:spChg chg="mod">
          <ac:chgData name="Mike Ferguson" userId="8146575e-5c87-4545-a0f7-d6171d698652" providerId="ADAL" clId="{5A29821C-46F1-D841-BAAE-5CD01AC7E13A}" dt="2024-03-05T11:57:28.374" v="24"/>
          <ac:spMkLst>
            <pc:docMk/>
            <pc:sldMasterMk cId="4162533569" sldId="2147483660"/>
            <ac:spMk id="4436" creationId="{6974A1A9-1A4D-14C6-BEFB-4D82A342FFF2}"/>
          </ac:spMkLst>
        </pc:spChg>
        <pc:spChg chg="mod">
          <ac:chgData name="Mike Ferguson" userId="8146575e-5c87-4545-a0f7-d6171d698652" providerId="ADAL" clId="{5A29821C-46F1-D841-BAAE-5CD01AC7E13A}" dt="2024-03-05T11:57:28.374" v="24"/>
          <ac:spMkLst>
            <pc:docMk/>
            <pc:sldMasterMk cId="4162533569" sldId="2147483660"/>
            <ac:spMk id="4437" creationId="{ADA3D42E-FE1C-23A8-083C-D3A9A5D61111}"/>
          </ac:spMkLst>
        </pc:spChg>
        <pc:spChg chg="mod">
          <ac:chgData name="Mike Ferguson" userId="8146575e-5c87-4545-a0f7-d6171d698652" providerId="ADAL" clId="{5A29821C-46F1-D841-BAAE-5CD01AC7E13A}" dt="2024-03-05T11:57:28.374" v="24"/>
          <ac:spMkLst>
            <pc:docMk/>
            <pc:sldMasterMk cId="4162533569" sldId="2147483660"/>
            <ac:spMk id="4438" creationId="{3F89B1F4-8936-3D79-E8B6-7E1D7BEFDD66}"/>
          </ac:spMkLst>
        </pc:spChg>
        <pc:spChg chg="mod">
          <ac:chgData name="Mike Ferguson" userId="8146575e-5c87-4545-a0f7-d6171d698652" providerId="ADAL" clId="{5A29821C-46F1-D841-BAAE-5CD01AC7E13A}" dt="2024-03-05T11:57:28.374" v="24"/>
          <ac:spMkLst>
            <pc:docMk/>
            <pc:sldMasterMk cId="4162533569" sldId="2147483660"/>
            <ac:spMk id="4439" creationId="{AB02741F-980A-C52B-9336-669E7BE6DF82}"/>
          </ac:spMkLst>
        </pc:spChg>
        <pc:spChg chg="mod">
          <ac:chgData name="Mike Ferguson" userId="8146575e-5c87-4545-a0f7-d6171d698652" providerId="ADAL" clId="{5A29821C-46F1-D841-BAAE-5CD01AC7E13A}" dt="2024-03-05T11:57:28.374" v="24"/>
          <ac:spMkLst>
            <pc:docMk/>
            <pc:sldMasterMk cId="4162533569" sldId="2147483660"/>
            <ac:spMk id="4440" creationId="{3B3AA648-F87A-139E-5C0C-D88BA52D01A7}"/>
          </ac:spMkLst>
        </pc:spChg>
        <pc:spChg chg="mod">
          <ac:chgData name="Mike Ferguson" userId="8146575e-5c87-4545-a0f7-d6171d698652" providerId="ADAL" clId="{5A29821C-46F1-D841-BAAE-5CD01AC7E13A}" dt="2024-03-05T11:57:28.374" v="24"/>
          <ac:spMkLst>
            <pc:docMk/>
            <pc:sldMasterMk cId="4162533569" sldId="2147483660"/>
            <ac:spMk id="4441" creationId="{C43E0AB1-B2B4-17A8-FEB4-BF6556E2C383}"/>
          </ac:spMkLst>
        </pc:spChg>
        <pc:spChg chg="mod">
          <ac:chgData name="Mike Ferguson" userId="8146575e-5c87-4545-a0f7-d6171d698652" providerId="ADAL" clId="{5A29821C-46F1-D841-BAAE-5CD01AC7E13A}" dt="2024-03-05T11:57:28.374" v="24"/>
          <ac:spMkLst>
            <pc:docMk/>
            <pc:sldMasterMk cId="4162533569" sldId="2147483660"/>
            <ac:spMk id="4442" creationId="{D0A69869-E94A-4EC4-4456-E98B9452FA5A}"/>
          </ac:spMkLst>
        </pc:spChg>
        <pc:spChg chg="mod">
          <ac:chgData name="Mike Ferguson" userId="8146575e-5c87-4545-a0f7-d6171d698652" providerId="ADAL" clId="{5A29821C-46F1-D841-BAAE-5CD01AC7E13A}" dt="2024-03-05T11:57:28.374" v="24"/>
          <ac:spMkLst>
            <pc:docMk/>
            <pc:sldMasterMk cId="4162533569" sldId="2147483660"/>
            <ac:spMk id="4443" creationId="{F7945168-D27E-9B54-4B5B-08B532113BE2}"/>
          </ac:spMkLst>
        </pc:spChg>
        <pc:spChg chg="mod">
          <ac:chgData name="Mike Ferguson" userId="8146575e-5c87-4545-a0f7-d6171d698652" providerId="ADAL" clId="{5A29821C-46F1-D841-BAAE-5CD01AC7E13A}" dt="2024-03-05T11:57:28.374" v="24"/>
          <ac:spMkLst>
            <pc:docMk/>
            <pc:sldMasterMk cId="4162533569" sldId="2147483660"/>
            <ac:spMk id="4444" creationId="{ECF1DBCF-2B5F-AD62-BB31-A57C8AB4AAE5}"/>
          </ac:spMkLst>
        </pc:spChg>
        <pc:spChg chg="mod">
          <ac:chgData name="Mike Ferguson" userId="8146575e-5c87-4545-a0f7-d6171d698652" providerId="ADAL" clId="{5A29821C-46F1-D841-BAAE-5CD01AC7E13A}" dt="2024-03-05T11:57:28.374" v="24"/>
          <ac:spMkLst>
            <pc:docMk/>
            <pc:sldMasterMk cId="4162533569" sldId="2147483660"/>
            <ac:spMk id="4445" creationId="{4E45CF9E-845C-783A-4295-7972C0640250}"/>
          </ac:spMkLst>
        </pc:spChg>
        <pc:spChg chg="mod">
          <ac:chgData name="Mike Ferguson" userId="8146575e-5c87-4545-a0f7-d6171d698652" providerId="ADAL" clId="{5A29821C-46F1-D841-BAAE-5CD01AC7E13A}" dt="2024-03-05T11:57:28.374" v="24"/>
          <ac:spMkLst>
            <pc:docMk/>
            <pc:sldMasterMk cId="4162533569" sldId="2147483660"/>
            <ac:spMk id="4446" creationId="{D7B8D13C-705F-9A08-774C-CF879335FDE0}"/>
          </ac:spMkLst>
        </pc:spChg>
        <pc:spChg chg="mod">
          <ac:chgData name="Mike Ferguson" userId="8146575e-5c87-4545-a0f7-d6171d698652" providerId="ADAL" clId="{5A29821C-46F1-D841-BAAE-5CD01AC7E13A}" dt="2024-03-05T11:57:28.374" v="24"/>
          <ac:spMkLst>
            <pc:docMk/>
            <pc:sldMasterMk cId="4162533569" sldId="2147483660"/>
            <ac:spMk id="4447" creationId="{F244E7DA-F8B8-2119-CC86-46E76ADDA5E5}"/>
          </ac:spMkLst>
        </pc:spChg>
        <pc:spChg chg="mod">
          <ac:chgData name="Mike Ferguson" userId="8146575e-5c87-4545-a0f7-d6171d698652" providerId="ADAL" clId="{5A29821C-46F1-D841-BAAE-5CD01AC7E13A}" dt="2024-03-05T11:57:28.374" v="24"/>
          <ac:spMkLst>
            <pc:docMk/>
            <pc:sldMasterMk cId="4162533569" sldId="2147483660"/>
            <ac:spMk id="4448" creationId="{44F8FF3B-C2C9-C696-3190-79C857293CA8}"/>
          </ac:spMkLst>
        </pc:spChg>
        <pc:spChg chg="mod">
          <ac:chgData name="Mike Ferguson" userId="8146575e-5c87-4545-a0f7-d6171d698652" providerId="ADAL" clId="{5A29821C-46F1-D841-BAAE-5CD01AC7E13A}" dt="2024-03-05T11:57:28.374" v="24"/>
          <ac:spMkLst>
            <pc:docMk/>
            <pc:sldMasterMk cId="4162533569" sldId="2147483660"/>
            <ac:spMk id="4449" creationId="{280ABC4E-BB58-F5B5-F9E9-DA8175DB1B23}"/>
          </ac:spMkLst>
        </pc:spChg>
        <pc:spChg chg="mod">
          <ac:chgData name="Mike Ferguson" userId="8146575e-5c87-4545-a0f7-d6171d698652" providerId="ADAL" clId="{5A29821C-46F1-D841-BAAE-5CD01AC7E13A}" dt="2024-03-05T11:57:28.374" v="24"/>
          <ac:spMkLst>
            <pc:docMk/>
            <pc:sldMasterMk cId="4162533569" sldId="2147483660"/>
            <ac:spMk id="4450" creationId="{10AAF60B-5ADC-F074-9073-E868817F36EA}"/>
          </ac:spMkLst>
        </pc:spChg>
        <pc:spChg chg="mod">
          <ac:chgData name="Mike Ferguson" userId="8146575e-5c87-4545-a0f7-d6171d698652" providerId="ADAL" clId="{5A29821C-46F1-D841-BAAE-5CD01AC7E13A}" dt="2024-03-05T11:57:28.374" v="24"/>
          <ac:spMkLst>
            <pc:docMk/>
            <pc:sldMasterMk cId="4162533569" sldId="2147483660"/>
            <ac:spMk id="4451" creationId="{DCD72FE8-492E-0E42-EE2A-EA58A2F93EBC}"/>
          </ac:spMkLst>
        </pc:spChg>
        <pc:spChg chg="mod">
          <ac:chgData name="Mike Ferguson" userId="8146575e-5c87-4545-a0f7-d6171d698652" providerId="ADAL" clId="{5A29821C-46F1-D841-BAAE-5CD01AC7E13A}" dt="2024-03-05T11:57:28.374" v="24"/>
          <ac:spMkLst>
            <pc:docMk/>
            <pc:sldMasterMk cId="4162533569" sldId="2147483660"/>
            <ac:spMk id="4452" creationId="{FCD0FDBF-26DA-F1ED-6B6D-246E730CD0C0}"/>
          </ac:spMkLst>
        </pc:spChg>
        <pc:spChg chg="mod">
          <ac:chgData name="Mike Ferguson" userId="8146575e-5c87-4545-a0f7-d6171d698652" providerId="ADAL" clId="{5A29821C-46F1-D841-BAAE-5CD01AC7E13A}" dt="2024-03-05T11:57:28.374" v="24"/>
          <ac:spMkLst>
            <pc:docMk/>
            <pc:sldMasterMk cId="4162533569" sldId="2147483660"/>
            <ac:spMk id="4453" creationId="{544FF140-FF8A-B4B8-D5D6-528CC059DA40}"/>
          </ac:spMkLst>
        </pc:spChg>
        <pc:spChg chg="mod">
          <ac:chgData name="Mike Ferguson" userId="8146575e-5c87-4545-a0f7-d6171d698652" providerId="ADAL" clId="{5A29821C-46F1-D841-BAAE-5CD01AC7E13A}" dt="2024-03-05T11:57:28.374" v="24"/>
          <ac:spMkLst>
            <pc:docMk/>
            <pc:sldMasterMk cId="4162533569" sldId="2147483660"/>
            <ac:spMk id="4454" creationId="{329D3130-60A7-9309-A575-48CB02FAF6D4}"/>
          </ac:spMkLst>
        </pc:spChg>
        <pc:spChg chg="mod">
          <ac:chgData name="Mike Ferguson" userId="8146575e-5c87-4545-a0f7-d6171d698652" providerId="ADAL" clId="{5A29821C-46F1-D841-BAAE-5CD01AC7E13A}" dt="2024-03-05T11:57:28.374" v="24"/>
          <ac:spMkLst>
            <pc:docMk/>
            <pc:sldMasterMk cId="4162533569" sldId="2147483660"/>
            <ac:spMk id="4455" creationId="{27C07326-0E0B-4E0A-F42E-43A0E26247DB}"/>
          </ac:spMkLst>
        </pc:spChg>
        <pc:spChg chg="mod">
          <ac:chgData name="Mike Ferguson" userId="8146575e-5c87-4545-a0f7-d6171d698652" providerId="ADAL" clId="{5A29821C-46F1-D841-BAAE-5CD01AC7E13A}" dt="2024-03-05T11:57:28.374" v="24"/>
          <ac:spMkLst>
            <pc:docMk/>
            <pc:sldMasterMk cId="4162533569" sldId="2147483660"/>
            <ac:spMk id="4456" creationId="{7063F3B1-E24F-CCA1-E85E-722B5BAE7B0F}"/>
          </ac:spMkLst>
        </pc:spChg>
        <pc:spChg chg="mod">
          <ac:chgData name="Mike Ferguson" userId="8146575e-5c87-4545-a0f7-d6171d698652" providerId="ADAL" clId="{5A29821C-46F1-D841-BAAE-5CD01AC7E13A}" dt="2024-03-05T11:57:28.374" v="24"/>
          <ac:spMkLst>
            <pc:docMk/>
            <pc:sldMasterMk cId="4162533569" sldId="2147483660"/>
            <ac:spMk id="4457" creationId="{875AEFA9-6290-A9E0-5272-3EF70336983B}"/>
          </ac:spMkLst>
        </pc:spChg>
        <pc:spChg chg="mod">
          <ac:chgData name="Mike Ferguson" userId="8146575e-5c87-4545-a0f7-d6171d698652" providerId="ADAL" clId="{5A29821C-46F1-D841-BAAE-5CD01AC7E13A}" dt="2024-03-05T11:57:28.374" v="24"/>
          <ac:spMkLst>
            <pc:docMk/>
            <pc:sldMasterMk cId="4162533569" sldId="2147483660"/>
            <ac:spMk id="4458" creationId="{E6542261-048E-AAD1-C295-4C53B7465811}"/>
          </ac:spMkLst>
        </pc:spChg>
        <pc:spChg chg="mod">
          <ac:chgData name="Mike Ferguson" userId="8146575e-5c87-4545-a0f7-d6171d698652" providerId="ADAL" clId="{5A29821C-46F1-D841-BAAE-5CD01AC7E13A}" dt="2024-03-05T11:57:28.374" v="24"/>
          <ac:spMkLst>
            <pc:docMk/>
            <pc:sldMasterMk cId="4162533569" sldId="2147483660"/>
            <ac:spMk id="4459" creationId="{3B8ED0CA-222E-A79A-E2D0-07A019DD59AE}"/>
          </ac:spMkLst>
        </pc:spChg>
        <pc:spChg chg="mod">
          <ac:chgData name="Mike Ferguson" userId="8146575e-5c87-4545-a0f7-d6171d698652" providerId="ADAL" clId="{5A29821C-46F1-D841-BAAE-5CD01AC7E13A}" dt="2024-03-05T11:57:28.374" v="24"/>
          <ac:spMkLst>
            <pc:docMk/>
            <pc:sldMasterMk cId="4162533569" sldId="2147483660"/>
            <ac:spMk id="4460" creationId="{B03485E3-AE02-F300-AC2E-D69400877E23}"/>
          </ac:spMkLst>
        </pc:spChg>
        <pc:spChg chg="mod">
          <ac:chgData name="Mike Ferguson" userId="8146575e-5c87-4545-a0f7-d6171d698652" providerId="ADAL" clId="{5A29821C-46F1-D841-BAAE-5CD01AC7E13A}" dt="2024-03-05T11:57:28.374" v="24"/>
          <ac:spMkLst>
            <pc:docMk/>
            <pc:sldMasterMk cId="4162533569" sldId="2147483660"/>
            <ac:spMk id="4461" creationId="{9872A5FC-9B3E-861E-A092-AD53C3413075}"/>
          </ac:spMkLst>
        </pc:spChg>
        <pc:spChg chg="mod">
          <ac:chgData name="Mike Ferguson" userId="8146575e-5c87-4545-a0f7-d6171d698652" providerId="ADAL" clId="{5A29821C-46F1-D841-BAAE-5CD01AC7E13A}" dt="2024-03-05T11:57:28.374" v="24"/>
          <ac:spMkLst>
            <pc:docMk/>
            <pc:sldMasterMk cId="4162533569" sldId="2147483660"/>
            <ac:spMk id="4462" creationId="{82745A96-AB93-796E-FD01-C2FC1AD4C000}"/>
          </ac:spMkLst>
        </pc:spChg>
        <pc:spChg chg="mod">
          <ac:chgData name="Mike Ferguson" userId="8146575e-5c87-4545-a0f7-d6171d698652" providerId="ADAL" clId="{5A29821C-46F1-D841-BAAE-5CD01AC7E13A}" dt="2024-03-05T11:57:28.374" v="24"/>
          <ac:spMkLst>
            <pc:docMk/>
            <pc:sldMasterMk cId="4162533569" sldId="2147483660"/>
            <ac:spMk id="4463" creationId="{99EE4831-F3A6-7B86-97D5-1066220E51C5}"/>
          </ac:spMkLst>
        </pc:spChg>
        <pc:spChg chg="mod">
          <ac:chgData name="Mike Ferguson" userId="8146575e-5c87-4545-a0f7-d6171d698652" providerId="ADAL" clId="{5A29821C-46F1-D841-BAAE-5CD01AC7E13A}" dt="2024-03-05T11:57:28.374" v="24"/>
          <ac:spMkLst>
            <pc:docMk/>
            <pc:sldMasterMk cId="4162533569" sldId="2147483660"/>
            <ac:spMk id="4464" creationId="{C4BCF422-7DBD-CD2C-D8C1-32BAFD8AC616}"/>
          </ac:spMkLst>
        </pc:spChg>
        <pc:spChg chg="mod">
          <ac:chgData name="Mike Ferguson" userId="8146575e-5c87-4545-a0f7-d6171d698652" providerId="ADAL" clId="{5A29821C-46F1-D841-BAAE-5CD01AC7E13A}" dt="2024-03-05T11:57:28.374" v="24"/>
          <ac:spMkLst>
            <pc:docMk/>
            <pc:sldMasterMk cId="4162533569" sldId="2147483660"/>
            <ac:spMk id="4465" creationId="{B3C06A7D-5739-16E7-F19D-0F1F12EE0C0F}"/>
          </ac:spMkLst>
        </pc:spChg>
        <pc:spChg chg="mod">
          <ac:chgData name="Mike Ferguson" userId="8146575e-5c87-4545-a0f7-d6171d698652" providerId="ADAL" clId="{5A29821C-46F1-D841-BAAE-5CD01AC7E13A}" dt="2024-03-05T11:57:28.374" v="24"/>
          <ac:spMkLst>
            <pc:docMk/>
            <pc:sldMasterMk cId="4162533569" sldId="2147483660"/>
            <ac:spMk id="4466" creationId="{618C6E4B-9B58-09D9-94DA-5852BB4D7942}"/>
          </ac:spMkLst>
        </pc:spChg>
        <pc:spChg chg="mod">
          <ac:chgData name="Mike Ferguson" userId="8146575e-5c87-4545-a0f7-d6171d698652" providerId="ADAL" clId="{5A29821C-46F1-D841-BAAE-5CD01AC7E13A}" dt="2024-03-05T11:57:28.374" v="24"/>
          <ac:spMkLst>
            <pc:docMk/>
            <pc:sldMasterMk cId="4162533569" sldId="2147483660"/>
            <ac:spMk id="4467" creationId="{C9643CD3-C873-357F-A4B5-F4C310C89375}"/>
          </ac:spMkLst>
        </pc:spChg>
        <pc:spChg chg="mod">
          <ac:chgData name="Mike Ferguson" userId="8146575e-5c87-4545-a0f7-d6171d698652" providerId="ADAL" clId="{5A29821C-46F1-D841-BAAE-5CD01AC7E13A}" dt="2024-03-05T11:57:28.374" v="24"/>
          <ac:spMkLst>
            <pc:docMk/>
            <pc:sldMasterMk cId="4162533569" sldId="2147483660"/>
            <ac:spMk id="4468" creationId="{9FC97C7B-88F7-C09B-4B3C-04D0F2B10D62}"/>
          </ac:spMkLst>
        </pc:spChg>
        <pc:spChg chg="mod">
          <ac:chgData name="Mike Ferguson" userId="8146575e-5c87-4545-a0f7-d6171d698652" providerId="ADAL" clId="{5A29821C-46F1-D841-BAAE-5CD01AC7E13A}" dt="2024-03-05T11:57:28.374" v="24"/>
          <ac:spMkLst>
            <pc:docMk/>
            <pc:sldMasterMk cId="4162533569" sldId="2147483660"/>
            <ac:spMk id="4469" creationId="{6D64030A-20CB-A4C2-C666-69A887503AA2}"/>
          </ac:spMkLst>
        </pc:spChg>
        <pc:spChg chg="mod">
          <ac:chgData name="Mike Ferguson" userId="8146575e-5c87-4545-a0f7-d6171d698652" providerId="ADAL" clId="{5A29821C-46F1-D841-BAAE-5CD01AC7E13A}" dt="2024-03-05T11:57:28.374" v="24"/>
          <ac:spMkLst>
            <pc:docMk/>
            <pc:sldMasterMk cId="4162533569" sldId="2147483660"/>
            <ac:spMk id="4470" creationId="{52E3ED39-B0C8-D8C2-C3E2-108B22249FB3}"/>
          </ac:spMkLst>
        </pc:spChg>
        <pc:spChg chg="mod">
          <ac:chgData name="Mike Ferguson" userId="8146575e-5c87-4545-a0f7-d6171d698652" providerId="ADAL" clId="{5A29821C-46F1-D841-BAAE-5CD01AC7E13A}" dt="2024-03-05T11:57:28.374" v="24"/>
          <ac:spMkLst>
            <pc:docMk/>
            <pc:sldMasterMk cId="4162533569" sldId="2147483660"/>
            <ac:spMk id="4471" creationId="{C361A2E2-C58B-B001-2DCC-591C41235DA4}"/>
          </ac:spMkLst>
        </pc:spChg>
        <pc:spChg chg="mod">
          <ac:chgData name="Mike Ferguson" userId="8146575e-5c87-4545-a0f7-d6171d698652" providerId="ADAL" clId="{5A29821C-46F1-D841-BAAE-5CD01AC7E13A}" dt="2024-03-05T11:57:28.374" v="24"/>
          <ac:spMkLst>
            <pc:docMk/>
            <pc:sldMasterMk cId="4162533569" sldId="2147483660"/>
            <ac:spMk id="4472" creationId="{8D80074A-72F5-282C-E34A-74C02589F9BF}"/>
          </ac:spMkLst>
        </pc:spChg>
        <pc:spChg chg="mod">
          <ac:chgData name="Mike Ferguson" userId="8146575e-5c87-4545-a0f7-d6171d698652" providerId="ADAL" clId="{5A29821C-46F1-D841-BAAE-5CD01AC7E13A}" dt="2024-03-05T11:57:28.374" v="24"/>
          <ac:spMkLst>
            <pc:docMk/>
            <pc:sldMasterMk cId="4162533569" sldId="2147483660"/>
            <ac:spMk id="4473" creationId="{797C3861-D7BD-E127-B8E1-DBAC976478B0}"/>
          </ac:spMkLst>
        </pc:spChg>
        <pc:spChg chg="mod">
          <ac:chgData name="Mike Ferguson" userId="8146575e-5c87-4545-a0f7-d6171d698652" providerId="ADAL" clId="{5A29821C-46F1-D841-BAAE-5CD01AC7E13A}" dt="2024-03-05T11:57:28.374" v="24"/>
          <ac:spMkLst>
            <pc:docMk/>
            <pc:sldMasterMk cId="4162533569" sldId="2147483660"/>
            <ac:spMk id="4474" creationId="{7FD1CE07-847B-E3FA-3BE7-06EE6E7AEAF2}"/>
          </ac:spMkLst>
        </pc:spChg>
        <pc:spChg chg="mod">
          <ac:chgData name="Mike Ferguson" userId="8146575e-5c87-4545-a0f7-d6171d698652" providerId="ADAL" clId="{5A29821C-46F1-D841-BAAE-5CD01AC7E13A}" dt="2024-03-05T11:57:28.374" v="24"/>
          <ac:spMkLst>
            <pc:docMk/>
            <pc:sldMasterMk cId="4162533569" sldId="2147483660"/>
            <ac:spMk id="4475" creationId="{19877E8D-8A54-C708-7574-708EEEA0BC45}"/>
          </ac:spMkLst>
        </pc:spChg>
        <pc:spChg chg="mod">
          <ac:chgData name="Mike Ferguson" userId="8146575e-5c87-4545-a0f7-d6171d698652" providerId="ADAL" clId="{5A29821C-46F1-D841-BAAE-5CD01AC7E13A}" dt="2024-03-05T11:57:28.374" v="24"/>
          <ac:spMkLst>
            <pc:docMk/>
            <pc:sldMasterMk cId="4162533569" sldId="2147483660"/>
            <ac:spMk id="4476" creationId="{3B7CA5F4-F99D-0298-E34D-A70C2FC01532}"/>
          </ac:spMkLst>
        </pc:spChg>
        <pc:spChg chg="mod">
          <ac:chgData name="Mike Ferguson" userId="8146575e-5c87-4545-a0f7-d6171d698652" providerId="ADAL" clId="{5A29821C-46F1-D841-BAAE-5CD01AC7E13A}" dt="2024-03-05T11:57:28.374" v="24"/>
          <ac:spMkLst>
            <pc:docMk/>
            <pc:sldMasterMk cId="4162533569" sldId="2147483660"/>
            <ac:spMk id="4477" creationId="{3D531A44-16DA-4C88-19A2-EF2D387A3ACB}"/>
          </ac:spMkLst>
        </pc:spChg>
        <pc:spChg chg="mod">
          <ac:chgData name="Mike Ferguson" userId="8146575e-5c87-4545-a0f7-d6171d698652" providerId="ADAL" clId="{5A29821C-46F1-D841-BAAE-5CD01AC7E13A}" dt="2024-03-05T11:57:28.374" v="24"/>
          <ac:spMkLst>
            <pc:docMk/>
            <pc:sldMasterMk cId="4162533569" sldId="2147483660"/>
            <ac:spMk id="4478" creationId="{AD837B5F-8A10-A4BE-4C20-AA59AA50BF46}"/>
          </ac:spMkLst>
        </pc:spChg>
        <pc:spChg chg="mod">
          <ac:chgData name="Mike Ferguson" userId="8146575e-5c87-4545-a0f7-d6171d698652" providerId="ADAL" clId="{5A29821C-46F1-D841-BAAE-5CD01AC7E13A}" dt="2024-03-05T11:57:28.374" v="24"/>
          <ac:spMkLst>
            <pc:docMk/>
            <pc:sldMasterMk cId="4162533569" sldId="2147483660"/>
            <ac:spMk id="4479" creationId="{FD153B21-D9E4-0C53-FAD2-03D485A2E41C}"/>
          </ac:spMkLst>
        </pc:spChg>
        <pc:spChg chg="mod">
          <ac:chgData name="Mike Ferguson" userId="8146575e-5c87-4545-a0f7-d6171d698652" providerId="ADAL" clId="{5A29821C-46F1-D841-BAAE-5CD01AC7E13A}" dt="2024-03-05T11:57:28.374" v="24"/>
          <ac:spMkLst>
            <pc:docMk/>
            <pc:sldMasterMk cId="4162533569" sldId="2147483660"/>
            <ac:spMk id="4480" creationId="{BE9DBEB3-43E9-8D5E-D330-9554C3BF82FE}"/>
          </ac:spMkLst>
        </pc:spChg>
        <pc:spChg chg="mod">
          <ac:chgData name="Mike Ferguson" userId="8146575e-5c87-4545-a0f7-d6171d698652" providerId="ADAL" clId="{5A29821C-46F1-D841-BAAE-5CD01AC7E13A}" dt="2024-03-05T11:57:28.374" v="24"/>
          <ac:spMkLst>
            <pc:docMk/>
            <pc:sldMasterMk cId="4162533569" sldId="2147483660"/>
            <ac:spMk id="4481" creationId="{38B64F34-5143-0781-272C-DBE0EDF8F17A}"/>
          </ac:spMkLst>
        </pc:spChg>
        <pc:spChg chg="mod">
          <ac:chgData name="Mike Ferguson" userId="8146575e-5c87-4545-a0f7-d6171d698652" providerId="ADAL" clId="{5A29821C-46F1-D841-BAAE-5CD01AC7E13A}" dt="2024-03-05T11:57:28.374" v="24"/>
          <ac:spMkLst>
            <pc:docMk/>
            <pc:sldMasterMk cId="4162533569" sldId="2147483660"/>
            <ac:spMk id="4482" creationId="{F41AB145-C385-E7BD-08FE-6C1366A9E307}"/>
          </ac:spMkLst>
        </pc:spChg>
        <pc:spChg chg="mod">
          <ac:chgData name="Mike Ferguson" userId="8146575e-5c87-4545-a0f7-d6171d698652" providerId="ADAL" clId="{5A29821C-46F1-D841-BAAE-5CD01AC7E13A}" dt="2024-03-05T11:57:28.374" v="24"/>
          <ac:spMkLst>
            <pc:docMk/>
            <pc:sldMasterMk cId="4162533569" sldId="2147483660"/>
            <ac:spMk id="4483" creationId="{61685615-BADC-2DE1-C25A-D71DBAE4DCAC}"/>
          </ac:spMkLst>
        </pc:spChg>
        <pc:spChg chg="mod">
          <ac:chgData name="Mike Ferguson" userId="8146575e-5c87-4545-a0f7-d6171d698652" providerId="ADAL" clId="{5A29821C-46F1-D841-BAAE-5CD01AC7E13A}" dt="2024-03-05T11:57:28.374" v="24"/>
          <ac:spMkLst>
            <pc:docMk/>
            <pc:sldMasterMk cId="4162533569" sldId="2147483660"/>
            <ac:spMk id="4484" creationId="{B4F61610-2C1A-3ADB-8938-EDE97D7D6894}"/>
          </ac:spMkLst>
        </pc:spChg>
        <pc:spChg chg="mod">
          <ac:chgData name="Mike Ferguson" userId="8146575e-5c87-4545-a0f7-d6171d698652" providerId="ADAL" clId="{5A29821C-46F1-D841-BAAE-5CD01AC7E13A}" dt="2024-03-05T11:57:28.374" v="24"/>
          <ac:spMkLst>
            <pc:docMk/>
            <pc:sldMasterMk cId="4162533569" sldId="2147483660"/>
            <ac:spMk id="4485" creationId="{1C944DE5-74AF-1382-3C0C-6C10329F24E2}"/>
          </ac:spMkLst>
        </pc:spChg>
        <pc:spChg chg="mod">
          <ac:chgData name="Mike Ferguson" userId="8146575e-5c87-4545-a0f7-d6171d698652" providerId="ADAL" clId="{5A29821C-46F1-D841-BAAE-5CD01AC7E13A}" dt="2024-03-05T11:57:28.374" v="24"/>
          <ac:spMkLst>
            <pc:docMk/>
            <pc:sldMasterMk cId="4162533569" sldId="2147483660"/>
            <ac:spMk id="4486" creationId="{E38ED6D4-DDD8-ECCE-9EDF-8D33488D5B1C}"/>
          </ac:spMkLst>
        </pc:spChg>
        <pc:spChg chg="mod">
          <ac:chgData name="Mike Ferguson" userId="8146575e-5c87-4545-a0f7-d6171d698652" providerId="ADAL" clId="{5A29821C-46F1-D841-BAAE-5CD01AC7E13A}" dt="2024-03-05T11:57:28.374" v="24"/>
          <ac:spMkLst>
            <pc:docMk/>
            <pc:sldMasterMk cId="4162533569" sldId="2147483660"/>
            <ac:spMk id="4487" creationId="{4CC3C00D-4731-D578-63A5-4F353B6873B2}"/>
          </ac:spMkLst>
        </pc:spChg>
        <pc:grpChg chg="add del mod">
          <ac:chgData name="Mike Ferguson" userId="8146575e-5c87-4545-a0f7-d6171d698652" providerId="ADAL" clId="{5A29821C-46F1-D841-BAAE-5CD01AC7E13A}" dt="2024-03-05T12:05:09.373" v="29" actId="478"/>
          <ac:grpSpMkLst>
            <pc:docMk/>
            <pc:sldMasterMk cId="4162533569" sldId="2147483660"/>
            <ac:grpSpMk id="3" creationId="{8439A555-3D02-34E4-9AB1-8344DF75C001}"/>
          </ac:grpSpMkLst>
        </pc:grpChg>
        <pc:grpChg chg="mod">
          <ac:chgData name="Mike Ferguson" userId="8146575e-5c87-4545-a0f7-d6171d698652" providerId="ADAL" clId="{5A29821C-46F1-D841-BAAE-5CD01AC7E13A}" dt="2024-03-05T11:57:28.374" v="24"/>
          <ac:grpSpMkLst>
            <pc:docMk/>
            <pc:sldMasterMk cId="4162533569" sldId="2147483660"/>
            <ac:grpSpMk id="6" creationId="{9EB6305A-ECC1-088A-5FC0-65F1081D5AF3}"/>
          </ac:grpSpMkLst>
        </pc:grpChg>
        <pc:grpChg chg="mod">
          <ac:chgData name="Mike Ferguson" userId="8146575e-5c87-4545-a0f7-d6171d698652" providerId="ADAL" clId="{5A29821C-46F1-D841-BAAE-5CD01AC7E13A}" dt="2024-03-05T11:57:28.374" v="24"/>
          <ac:grpSpMkLst>
            <pc:docMk/>
            <pc:sldMasterMk cId="4162533569" sldId="2147483660"/>
            <ac:grpSpMk id="7" creationId="{DE1B94A1-1409-E24A-AE9B-FA720369979E}"/>
          </ac:grpSpMkLst>
        </pc:grpChg>
        <pc:grpChg chg="mod">
          <ac:chgData name="Mike Ferguson" userId="8146575e-5c87-4545-a0f7-d6171d698652" providerId="ADAL" clId="{5A29821C-46F1-D841-BAAE-5CD01AC7E13A}" dt="2024-03-05T11:57:28.374" v="24"/>
          <ac:grpSpMkLst>
            <pc:docMk/>
            <pc:sldMasterMk cId="4162533569" sldId="2147483660"/>
            <ac:grpSpMk id="8" creationId="{D258F5A3-0DAC-8830-A6FD-5DD51A77CC60}"/>
          </ac:grpSpMkLst>
        </pc:grpChg>
        <pc:grpChg chg="mod">
          <ac:chgData name="Mike Ferguson" userId="8146575e-5c87-4545-a0f7-d6171d698652" providerId="ADAL" clId="{5A29821C-46F1-D841-BAAE-5CD01AC7E13A}" dt="2024-03-05T11:57:28.374" v="24"/>
          <ac:grpSpMkLst>
            <pc:docMk/>
            <pc:sldMasterMk cId="4162533569" sldId="2147483660"/>
            <ac:grpSpMk id="9" creationId="{69C2F751-A3B4-0C1F-3EB5-C3CE142BE11C}"/>
          </ac:grpSpMkLst>
        </pc:grpChg>
        <pc:grpChg chg="mod">
          <ac:chgData name="Mike Ferguson" userId="8146575e-5c87-4545-a0f7-d6171d698652" providerId="ADAL" clId="{5A29821C-46F1-D841-BAAE-5CD01AC7E13A}" dt="2024-03-05T11:57:28.374" v="24"/>
          <ac:grpSpMkLst>
            <pc:docMk/>
            <pc:sldMasterMk cId="4162533569" sldId="2147483660"/>
            <ac:grpSpMk id="10" creationId="{79201E7E-4091-7A51-8DE1-63BF05B08E4F}"/>
          </ac:grpSpMkLst>
        </pc:grpChg>
        <pc:grpChg chg="mod">
          <ac:chgData name="Mike Ferguson" userId="8146575e-5c87-4545-a0f7-d6171d698652" providerId="ADAL" clId="{5A29821C-46F1-D841-BAAE-5CD01AC7E13A}" dt="2024-03-05T11:57:28.374" v="24"/>
          <ac:grpSpMkLst>
            <pc:docMk/>
            <pc:sldMasterMk cId="4162533569" sldId="2147483660"/>
            <ac:grpSpMk id="11" creationId="{81757DB2-B02A-81AE-0499-1D3716613A42}"/>
          </ac:grpSpMkLst>
        </pc:grpChg>
        <pc:grpChg chg="mod">
          <ac:chgData name="Mike Ferguson" userId="8146575e-5c87-4545-a0f7-d6171d698652" providerId="ADAL" clId="{5A29821C-46F1-D841-BAAE-5CD01AC7E13A}" dt="2024-03-05T11:57:28.374" v="24"/>
          <ac:grpSpMkLst>
            <pc:docMk/>
            <pc:sldMasterMk cId="4162533569" sldId="2147483660"/>
            <ac:grpSpMk id="12" creationId="{6A8D8F17-400D-5FD4-89F1-75FCBED6AD09}"/>
          </ac:grpSpMkLst>
        </pc:grpChg>
        <pc:grpChg chg="mod">
          <ac:chgData name="Mike Ferguson" userId="8146575e-5c87-4545-a0f7-d6171d698652" providerId="ADAL" clId="{5A29821C-46F1-D841-BAAE-5CD01AC7E13A}" dt="2024-03-05T11:57:28.374" v="24"/>
          <ac:grpSpMkLst>
            <pc:docMk/>
            <pc:sldMasterMk cId="4162533569" sldId="2147483660"/>
            <ac:grpSpMk id="13" creationId="{CCFFBABB-ED37-AC5C-5D3B-892DBCC6BAF8}"/>
          </ac:grpSpMkLst>
        </pc:grpChg>
        <pc:grpChg chg="mod">
          <ac:chgData name="Mike Ferguson" userId="8146575e-5c87-4545-a0f7-d6171d698652" providerId="ADAL" clId="{5A29821C-46F1-D841-BAAE-5CD01AC7E13A}" dt="2024-03-05T11:57:28.374" v="24"/>
          <ac:grpSpMkLst>
            <pc:docMk/>
            <pc:sldMasterMk cId="4162533569" sldId="2147483660"/>
            <ac:grpSpMk id="14" creationId="{2EF963B3-DAAA-F57D-B2B5-D9EF8E309248}"/>
          </ac:grpSpMkLst>
        </pc:grpChg>
        <pc:grpChg chg="mod">
          <ac:chgData name="Mike Ferguson" userId="8146575e-5c87-4545-a0f7-d6171d698652" providerId="ADAL" clId="{5A29821C-46F1-D841-BAAE-5CD01AC7E13A}" dt="2024-03-05T11:57:28.374" v="24"/>
          <ac:grpSpMkLst>
            <pc:docMk/>
            <pc:sldMasterMk cId="4162533569" sldId="2147483660"/>
            <ac:grpSpMk id="15" creationId="{2B46AEF3-4F35-7C30-2915-90AECFBFB866}"/>
          </ac:grpSpMkLst>
        </pc:grpChg>
        <pc:grpChg chg="mod">
          <ac:chgData name="Mike Ferguson" userId="8146575e-5c87-4545-a0f7-d6171d698652" providerId="ADAL" clId="{5A29821C-46F1-D841-BAAE-5CD01AC7E13A}" dt="2024-03-05T11:57:28.374" v="24"/>
          <ac:grpSpMkLst>
            <pc:docMk/>
            <pc:sldMasterMk cId="4162533569" sldId="2147483660"/>
            <ac:grpSpMk id="16" creationId="{125DB849-53B8-0674-D7FF-43B45C262D73}"/>
          </ac:grpSpMkLst>
        </pc:grpChg>
        <pc:grpChg chg="mod">
          <ac:chgData name="Mike Ferguson" userId="8146575e-5c87-4545-a0f7-d6171d698652" providerId="ADAL" clId="{5A29821C-46F1-D841-BAAE-5CD01AC7E13A}" dt="2024-03-05T11:57:28.374" v="24"/>
          <ac:grpSpMkLst>
            <pc:docMk/>
            <pc:sldMasterMk cId="4162533569" sldId="2147483660"/>
            <ac:grpSpMk id="17" creationId="{E7DD03EC-9862-2B30-53CA-5254DD340DC2}"/>
          </ac:grpSpMkLst>
        </pc:grpChg>
        <pc:grpChg chg="mod">
          <ac:chgData name="Mike Ferguson" userId="8146575e-5c87-4545-a0f7-d6171d698652" providerId="ADAL" clId="{5A29821C-46F1-D841-BAAE-5CD01AC7E13A}" dt="2024-03-05T11:57:28.374" v="24"/>
          <ac:grpSpMkLst>
            <pc:docMk/>
            <pc:sldMasterMk cId="4162533569" sldId="2147483660"/>
            <ac:grpSpMk id="18" creationId="{34F53CFA-DE6A-1357-9D6C-AA52B2AE96C1}"/>
          </ac:grpSpMkLst>
        </pc:grpChg>
        <pc:grpChg chg="mod">
          <ac:chgData name="Mike Ferguson" userId="8146575e-5c87-4545-a0f7-d6171d698652" providerId="ADAL" clId="{5A29821C-46F1-D841-BAAE-5CD01AC7E13A}" dt="2024-03-05T11:57:28.374" v="24"/>
          <ac:grpSpMkLst>
            <pc:docMk/>
            <pc:sldMasterMk cId="4162533569" sldId="2147483660"/>
            <ac:grpSpMk id="19" creationId="{2612F07D-6D08-89D1-CCE9-FC14C421FF2A}"/>
          </ac:grpSpMkLst>
        </pc:grpChg>
        <pc:grpChg chg="mod">
          <ac:chgData name="Mike Ferguson" userId="8146575e-5c87-4545-a0f7-d6171d698652" providerId="ADAL" clId="{5A29821C-46F1-D841-BAAE-5CD01AC7E13A}" dt="2024-03-05T11:57:28.374" v="24"/>
          <ac:grpSpMkLst>
            <pc:docMk/>
            <pc:sldMasterMk cId="4162533569" sldId="2147483660"/>
            <ac:grpSpMk id="20" creationId="{5AF1FA07-81D3-69E7-D3D2-80BF3896C60B}"/>
          </ac:grpSpMkLst>
        </pc:grpChg>
        <pc:grpChg chg="mod">
          <ac:chgData name="Mike Ferguson" userId="8146575e-5c87-4545-a0f7-d6171d698652" providerId="ADAL" clId="{5A29821C-46F1-D841-BAAE-5CD01AC7E13A}" dt="2024-03-05T11:57:28.374" v="24"/>
          <ac:grpSpMkLst>
            <pc:docMk/>
            <pc:sldMasterMk cId="4162533569" sldId="2147483660"/>
            <ac:grpSpMk id="21" creationId="{27EB66C0-E091-0B7C-4228-704401460CC5}"/>
          </ac:grpSpMkLst>
        </pc:grpChg>
        <pc:grpChg chg="mod">
          <ac:chgData name="Mike Ferguson" userId="8146575e-5c87-4545-a0f7-d6171d698652" providerId="ADAL" clId="{5A29821C-46F1-D841-BAAE-5CD01AC7E13A}" dt="2024-03-05T11:57:28.374" v="24"/>
          <ac:grpSpMkLst>
            <pc:docMk/>
            <pc:sldMasterMk cId="4162533569" sldId="2147483660"/>
            <ac:grpSpMk id="22" creationId="{4206C026-624B-BDB3-CA13-89D6EF5F6494}"/>
          </ac:grpSpMkLst>
        </pc:grpChg>
        <pc:grpChg chg="mod">
          <ac:chgData name="Mike Ferguson" userId="8146575e-5c87-4545-a0f7-d6171d698652" providerId="ADAL" clId="{5A29821C-46F1-D841-BAAE-5CD01AC7E13A}" dt="2024-03-05T11:57:28.374" v="24"/>
          <ac:grpSpMkLst>
            <pc:docMk/>
            <pc:sldMasterMk cId="4162533569" sldId="2147483660"/>
            <ac:grpSpMk id="23" creationId="{449F2A52-673D-FBD2-85DE-5078E6916070}"/>
          </ac:grpSpMkLst>
        </pc:grpChg>
        <pc:grpChg chg="mod">
          <ac:chgData name="Mike Ferguson" userId="8146575e-5c87-4545-a0f7-d6171d698652" providerId="ADAL" clId="{5A29821C-46F1-D841-BAAE-5CD01AC7E13A}" dt="2024-03-05T11:57:28.374" v="24"/>
          <ac:grpSpMkLst>
            <pc:docMk/>
            <pc:sldMasterMk cId="4162533569" sldId="2147483660"/>
            <ac:grpSpMk id="2104" creationId="{1D0427CA-72F8-A3DE-C015-5648334B1220}"/>
          </ac:grpSpMkLst>
        </pc:grpChg>
        <pc:grpChg chg="mod">
          <ac:chgData name="Mike Ferguson" userId="8146575e-5c87-4545-a0f7-d6171d698652" providerId="ADAL" clId="{5A29821C-46F1-D841-BAAE-5CD01AC7E13A}" dt="2024-03-05T11:57:28.374" v="24"/>
          <ac:grpSpMkLst>
            <pc:docMk/>
            <pc:sldMasterMk cId="4162533569" sldId="2147483660"/>
            <ac:grpSpMk id="2105" creationId="{95DD3EEF-BCE5-277E-9F22-1F88759A2BD5}"/>
          </ac:grpSpMkLst>
        </pc:grpChg>
        <pc:grpChg chg="mod">
          <ac:chgData name="Mike Ferguson" userId="8146575e-5c87-4545-a0f7-d6171d698652" providerId="ADAL" clId="{5A29821C-46F1-D841-BAAE-5CD01AC7E13A}" dt="2024-03-05T11:57:28.374" v="24"/>
          <ac:grpSpMkLst>
            <pc:docMk/>
            <pc:sldMasterMk cId="4162533569" sldId="2147483660"/>
            <ac:grpSpMk id="2106" creationId="{1BA11E94-5D31-A73A-4362-D99AFB7D05B1}"/>
          </ac:grpSpMkLst>
        </pc:grpChg>
        <pc:grpChg chg="mod">
          <ac:chgData name="Mike Ferguson" userId="8146575e-5c87-4545-a0f7-d6171d698652" providerId="ADAL" clId="{5A29821C-46F1-D841-BAAE-5CD01AC7E13A}" dt="2024-03-05T11:57:28.374" v="24"/>
          <ac:grpSpMkLst>
            <pc:docMk/>
            <pc:sldMasterMk cId="4162533569" sldId="2147483660"/>
            <ac:grpSpMk id="2107" creationId="{AAC033B6-E44D-540B-BC06-F9C6B8629908}"/>
          </ac:grpSpMkLst>
        </pc:grpChg>
        <pc:grpChg chg="mod">
          <ac:chgData name="Mike Ferguson" userId="8146575e-5c87-4545-a0f7-d6171d698652" providerId="ADAL" clId="{5A29821C-46F1-D841-BAAE-5CD01AC7E13A}" dt="2024-03-05T11:57:28.374" v="24"/>
          <ac:grpSpMkLst>
            <pc:docMk/>
            <pc:sldMasterMk cId="4162533569" sldId="2147483660"/>
            <ac:grpSpMk id="2108" creationId="{1FBAE950-95C3-D756-72F0-BA7355BC5436}"/>
          </ac:grpSpMkLst>
        </pc:grpChg>
        <pc:grpChg chg="mod">
          <ac:chgData name="Mike Ferguson" userId="8146575e-5c87-4545-a0f7-d6171d698652" providerId="ADAL" clId="{5A29821C-46F1-D841-BAAE-5CD01AC7E13A}" dt="2024-03-05T11:57:28.374" v="24"/>
          <ac:grpSpMkLst>
            <pc:docMk/>
            <pc:sldMasterMk cId="4162533569" sldId="2147483660"/>
            <ac:grpSpMk id="2109" creationId="{77C877CE-A992-256D-F0D6-949DF1C374ED}"/>
          </ac:grpSpMkLst>
        </pc:grpChg>
        <pc:grpChg chg="mod">
          <ac:chgData name="Mike Ferguson" userId="8146575e-5c87-4545-a0f7-d6171d698652" providerId="ADAL" clId="{5A29821C-46F1-D841-BAAE-5CD01AC7E13A}" dt="2024-03-05T11:57:28.374" v="24"/>
          <ac:grpSpMkLst>
            <pc:docMk/>
            <pc:sldMasterMk cId="4162533569" sldId="2147483660"/>
            <ac:grpSpMk id="2110" creationId="{3BBE14C0-7441-E447-8F3E-0D4611741267}"/>
          </ac:grpSpMkLst>
        </pc:grpChg>
        <pc:grpChg chg="mod">
          <ac:chgData name="Mike Ferguson" userId="8146575e-5c87-4545-a0f7-d6171d698652" providerId="ADAL" clId="{5A29821C-46F1-D841-BAAE-5CD01AC7E13A}" dt="2024-03-05T11:57:28.374" v="24"/>
          <ac:grpSpMkLst>
            <pc:docMk/>
            <pc:sldMasterMk cId="4162533569" sldId="2147483660"/>
            <ac:grpSpMk id="2111" creationId="{DFA2F239-2FAE-9C8B-8E17-06A55BE23A8F}"/>
          </ac:grpSpMkLst>
        </pc:grpChg>
        <pc:grpChg chg="mod">
          <ac:chgData name="Mike Ferguson" userId="8146575e-5c87-4545-a0f7-d6171d698652" providerId="ADAL" clId="{5A29821C-46F1-D841-BAAE-5CD01AC7E13A}" dt="2024-03-05T11:57:28.374" v="24"/>
          <ac:grpSpMkLst>
            <pc:docMk/>
            <pc:sldMasterMk cId="4162533569" sldId="2147483660"/>
            <ac:grpSpMk id="4130" creationId="{79C1D604-2880-51B3-1AFE-0160941FE99D}"/>
          </ac:grpSpMkLst>
        </pc:grpChg>
        <pc:grpChg chg="mod">
          <ac:chgData name="Mike Ferguson" userId="8146575e-5c87-4545-a0f7-d6171d698652" providerId="ADAL" clId="{5A29821C-46F1-D841-BAAE-5CD01AC7E13A}" dt="2024-03-05T11:57:28.374" v="24"/>
          <ac:grpSpMkLst>
            <pc:docMk/>
            <pc:sldMasterMk cId="4162533569" sldId="2147483660"/>
            <ac:grpSpMk id="4131" creationId="{178A76C7-15B6-5141-5BBD-CB6A2972A464}"/>
          </ac:grpSpMkLst>
        </pc:grpChg>
        <pc:grpChg chg="mod">
          <ac:chgData name="Mike Ferguson" userId="8146575e-5c87-4545-a0f7-d6171d698652" providerId="ADAL" clId="{5A29821C-46F1-D841-BAAE-5CD01AC7E13A}" dt="2024-03-05T11:57:28.374" v="24"/>
          <ac:grpSpMkLst>
            <pc:docMk/>
            <pc:sldMasterMk cId="4162533569" sldId="2147483660"/>
            <ac:grpSpMk id="4132" creationId="{ADB61AED-749D-C928-98C9-E9AE100A52CF}"/>
          </ac:grpSpMkLst>
        </pc:grpChg>
        <pc:grpChg chg="mod">
          <ac:chgData name="Mike Ferguson" userId="8146575e-5c87-4545-a0f7-d6171d698652" providerId="ADAL" clId="{5A29821C-46F1-D841-BAAE-5CD01AC7E13A}" dt="2024-03-05T11:57:28.374" v="24"/>
          <ac:grpSpMkLst>
            <pc:docMk/>
            <pc:sldMasterMk cId="4162533569" sldId="2147483660"/>
            <ac:grpSpMk id="4133" creationId="{AD3FD2E5-7E3C-0F19-A688-28931DA4138D}"/>
          </ac:grpSpMkLst>
        </pc:grpChg>
        <pc:grpChg chg="mod">
          <ac:chgData name="Mike Ferguson" userId="8146575e-5c87-4545-a0f7-d6171d698652" providerId="ADAL" clId="{5A29821C-46F1-D841-BAAE-5CD01AC7E13A}" dt="2024-03-05T11:57:28.374" v="24"/>
          <ac:grpSpMkLst>
            <pc:docMk/>
            <pc:sldMasterMk cId="4162533569" sldId="2147483660"/>
            <ac:grpSpMk id="4134" creationId="{D3917D05-EA5B-4F49-0721-CAE0313D7597}"/>
          </ac:grpSpMkLst>
        </pc:grpChg>
        <pc:grpChg chg="mod">
          <ac:chgData name="Mike Ferguson" userId="8146575e-5c87-4545-a0f7-d6171d698652" providerId="ADAL" clId="{5A29821C-46F1-D841-BAAE-5CD01AC7E13A}" dt="2024-03-05T11:57:28.374" v="24"/>
          <ac:grpSpMkLst>
            <pc:docMk/>
            <pc:sldMasterMk cId="4162533569" sldId="2147483660"/>
            <ac:grpSpMk id="4135" creationId="{63AAA21E-5258-B753-E76A-A1575DDB8F48}"/>
          </ac:grpSpMkLst>
        </pc:grpChg>
        <pc:grpChg chg="mod">
          <ac:chgData name="Mike Ferguson" userId="8146575e-5c87-4545-a0f7-d6171d698652" providerId="ADAL" clId="{5A29821C-46F1-D841-BAAE-5CD01AC7E13A}" dt="2024-03-05T11:57:28.374" v="24"/>
          <ac:grpSpMkLst>
            <pc:docMk/>
            <pc:sldMasterMk cId="4162533569" sldId="2147483660"/>
            <ac:grpSpMk id="4136" creationId="{AD919A76-8735-16FE-7112-AF6DDE035DDB}"/>
          </ac:grpSpMkLst>
        </pc:grpChg>
        <pc:grpChg chg="mod">
          <ac:chgData name="Mike Ferguson" userId="8146575e-5c87-4545-a0f7-d6171d698652" providerId="ADAL" clId="{5A29821C-46F1-D841-BAAE-5CD01AC7E13A}" dt="2024-03-05T11:57:28.374" v="24"/>
          <ac:grpSpMkLst>
            <pc:docMk/>
            <pc:sldMasterMk cId="4162533569" sldId="2147483660"/>
            <ac:grpSpMk id="4137" creationId="{0A233AD9-37BE-FCFC-E24A-8D563AAD9177}"/>
          </ac:grpSpMkLst>
        </pc:grpChg>
        <pc:grpChg chg="mod">
          <ac:chgData name="Mike Ferguson" userId="8146575e-5c87-4545-a0f7-d6171d698652" providerId="ADAL" clId="{5A29821C-46F1-D841-BAAE-5CD01AC7E13A}" dt="2024-03-05T11:57:28.374" v="24"/>
          <ac:grpSpMkLst>
            <pc:docMk/>
            <pc:sldMasterMk cId="4162533569" sldId="2147483660"/>
            <ac:grpSpMk id="4138" creationId="{7CE99D8A-7D2A-9C29-35CA-7328B96BA273}"/>
          </ac:grpSpMkLst>
        </pc:grpChg>
        <pc:grpChg chg="mod">
          <ac:chgData name="Mike Ferguson" userId="8146575e-5c87-4545-a0f7-d6171d698652" providerId="ADAL" clId="{5A29821C-46F1-D841-BAAE-5CD01AC7E13A}" dt="2024-03-05T11:57:28.374" v="24"/>
          <ac:grpSpMkLst>
            <pc:docMk/>
            <pc:sldMasterMk cId="4162533569" sldId="2147483660"/>
            <ac:grpSpMk id="4139" creationId="{383F4FFF-F5E0-75BC-B278-A151EEC3B95B}"/>
          </ac:grpSpMkLst>
        </pc:grpChg>
        <pc:grpChg chg="mod">
          <ac:chgData name="Mike Ferguson" userId="8146575e-5c87-4545-a0f7-d6171d698652" providerId="ADAL" clId="{5A29821C-46F1-D841-BAAE-5CD01AC7E13A}" dt="2024-03-05T11:57:28.374" v="24"/>
          <ac:grpSpMkLst>
            <pc:docMk/>
            <pc:sldMasterMk cId="4162533569" sldId="2147483660"/>
            <ac:grpSpMk id="4140" creationId="{92E3A033-BA0B-5ADA-D355-E80DF0B3EC06}"/>
          </ac:grpSpMkLst>
        </pc:grpChg>
        <pc:grpChg chg="mod">
          <ac:chgData name="Mike Ferguson" userId="8146575e-5c87-4545-a0f7-d6171d698652" providerId="ADAL" clId="{5A29821C-46F1-D841-BAAE-5CD01AC7E13A}" dt="2024-03-05T11:57:28.374" v="24"/>
          <ac:grpSpMkLst>
            <pc:docMk/>
            <pc:sldMasterMk cId="4162533569" sldId="2147483660"/>
            <ac:grpSpMk id="4141" creationId="{6E5A1D02-DF5D-F0C9-32DB-C8F0F25F8C70}"/>
          </ac:grpSpMkLst>
        </pc:grpChg>
        <pc:grpChg chg="mod">
          <ac:chgData name="Mike Ferguson" userId="8146575e-5c87-4545-a0f7-d6171d698652" providerId="ADAL" clId="{5A29821C-46F1-D841-BAAE-5CD01AC7E13A}" dt="2024-03-05T11:57:28.374" v="24"/>
          <ac:grpSpMkLst>
            <pc:docMk/>
            <pc:sldMasterMk cId="4162533569" sldId="2147483660"/>
            <ac:grpSpMk id="4160" creationId="{782FE5E0-F060-0E79-E85D-CFBE8CC80094}"/>
          </ac:grpSpMkLst>
        </pc:grpChg>
        <pc:grpChg chg="mod">
          <ac:chgData name="Mike Ferguson" userId="8146575e-5c87-4545-a0f7-d6171d698652" providerId="ADAL" clId="{5A29821C-46F1-D841-BAAE-5CD01AC7E13A}" dt="2024-03-05T11:57:28.374" v="24"/>
          <ac:grpSpMkLst>
            <pc:docMk/>
            <pc:sldMasterMk cId="4162533569" sldId="2147483660"/>
            <ac:grpSpMk id="4161" creationId="{0898D3A1-4783-E867-BF56-B1A6D31938BB}"/>
          </ac:grpSpMkLst>
        </pc:grpChg>
        <pc:grpChg chg="mod">
          <ac:chgData name="Mike Ferguson" userId="8146575e-5c87-4545-a0f7-d6171d698652" providerId="ADAL" clId="{5A29821C-46F1-D841-BAAE-5CD01AC7E13A}" dt="2024-03-05T11:57:28.374" v="24"/>
          <ac:grpSpMkLst>
            <pc:docMk/>
            <pc:sldMasterMk cId="4162533569" sldId="2147483660"/>
            <ac:grpSpMk id="4162" creationId="{E8D6E77E-8D33-8C6E-B297-B2F964FEF619}"/>
          </ac:grpSpMkLst>
        </pc:grpChg>
        <pc:grpChg chg="mod">
          <ac:chgData name="Mike Ferguson" userId="8146575e-5c87-4545-a0f7-d6171d698652" providerId="ADAL" clId="{5A29821C-46F1-D841-BAAE-5CD01AC7E13A}" dt="2024-03-05T11:57:28.374" v="24"/>
          <ac:grpSpMkLst>
            <pc:docMk/>
            <pc:sldMasterMk cId="4162533569" sldId="2147483660"/>
            <ac:grpSpMk id="4163" creationId="{AB3F6A9C-28E9-356E-EDE6-E19B04DEEA7A}"/>
          </ac:grpSpMkLst>
        </pc:grpChg>
        <pc:grpChg chg="mod">
          <ac:chgData name="Mike Ferguson" userId="8146575e-5c87-4545-a0f7-d6171d698652" providerId="ADAL" clId="{5A29821C-46F1-D841-BAAE-5CD01AC7E13A}" dt="2024-03-05T11:57:28.374" v="24"/>
          <ac:grpSpMkLst>
            <pc:docMk/>
            <pc:sldMasterMk cId="4162533569" sldId="2147483660"/>
            <ac:grpSpMk id="4236" creationId="{C9B63A82-488D-B048-35C2-DEDE6957EE89}"/>
          </ac:grpSpMkLst>
        </pc:grpChg>
        <pc:grpChg chg="mod">
          <ac:chgData name="Mike Ferguson" userId="8146575e-5c87-4545-a0f7-d6171d698652" providerId="ADAL" clId="{5A29821C-46F1-D841-BAAE-5CD01AC7E13A}" dt="2024-03-05T11:57:28.374" v="24"/>
          <ac:grpSpMkLst>
            <pc:docMk/>
            <pc:sldMasterMk cId="4162533569" sldId="2147483660"/>
            <ac:grpSpMk id="4237" creationId="{877002E3-1FE3-8FD0-CCE9-5AB8D67A59C2}"/>
          </ac:grpSpMkLst>
        </pc:grpChg>
        <pc:grpChg chg="mod">
          <ac:chgData name="Mike Ferguson" userId="8146575e-5c87-4545-a0f7-d6171d698652" providerId="ADAL" clId="{5A29821C-46F1-D841-BAAE-5CD01AC7E13A}" dt="2024-03-05T11:57:28.374" v="24"/>
          <ac:grpSpMkLst>
            <pc:docMk/>
            <pc:sldMasterMk cId="4162533569" sldId="2147483660"/>
            <ac:grpSpMk id="4238" creationId="{AFF1C029-4AC9-0A51-C7CD-4DC60F2FD7A1}"/>
          </ac:grpSpMkLst>
        </pc:grpChg>
        <pc:grpChg chg="mod">
          <ac:chgData name="Mike Ferguson" userId="8146575e-5c87-4545-a0f7-d6171d698652" providerId="ADAL" clId="{5A29821C-46F1-D841-BAAE-5CD01AC7E13A}" dt="2024-03-05T11:57:28.374" v="24"/>
          <ac:grpSpMkLst>
            <pc:docMk/>
            <pc:sldMasterMk cId="4162533569" sldId="2147483660"/>
            <ac:grpSpMk id="4239" creationId="{E949DAB4-EB9E-7C19-18DD-F3632F163B28}"/>
          </ac:grpSpMkLst>
        </pc:grpChg>
        <pc:grpChg chg="mod">
          <ac:chgData name="Mike Ferguson" userId="8146575e-5c87-4545-a0f7-d6171d698652" providerId="ADAL" clId="{5A29821C-46F1-D841-BAAE-5CD01AC7E13A}" dt="2024-03-05T11:57:28.374" v="24"/>
          <ac:grpSpMkLst>
            <pc:docMk/>
            <pc:sldMasterMk cId="4162533569" sldId="2147483660"/>
            <ac:grpSpMk id="4240" creationId="{084B10EC-2701-C812-1827-AA350BA28906}"/>
          </ac:grpSpMkLst>
        </pc:grpChg>
        <pc:grpChg chg="mod">
          <ac:chgData name="Mike Ferguson" userId="8146575e-5c87-4545-a0f7-d6171d698652" providerId="ADAL" clId="{5A29821C-46F1-D841-BAAE-5CD01AC7E13A}" dt="2024-03-05T11:57:28.374" v="24"/>
          <ac:grpSpMkLst>
            <pc:docMk/>
            <pc:sldMasterMk cId="4162533569" sldId="2147483660"/>
            <ac:grpSpMk id="4241" creationId="{36EDF201-D25D-9794-CDF2-F970A1865AEC}"/>
          </ac:grpSpMkLst>
        </pc:grpChg>
        <pc:grpChg chg="mod">
          <ac:chgData name="Mike Ferguson" userId="8146575e-5c87-4545-a0f7-d6171d698652" providerId="ADAL" clId="{5A29821C-46F1-D841-BAAE-5CD01AC7E13A}" dt="2024-03-05T11:57:28.374" v="24"/>
          <ac:grpSpMkLst>
            <pc:docMk/>
            <pc:sldMasterMk cId="4162533569" sldId="2147483660"/>
            <ac:grpSpMk id="4242" creationId="{9265738C-9F3A-D0F3-3466-5B17C2E151C3}"/>
          </ac:grpSpMkLst>
        </pc:grpChg>
        <pc:grpChg chg="mod">
          <ac:chgData name="Mike Ferguson" userId="8146575e-5c87-4545-a0f7-d6171d698652" providerId="ADAL" clId="{5A29821C-46F1-D841-BAAE-5CD01AC7E13A}" dt="2024-03-05T11:57:28.374" v="24"/>
          <ac:grpSpMkLst>
            <pc:docMk/>
            <pc:sldMasterMk cId="4162533569" sldId="2147483660"/>
            <ac:grpSpMk id="4243" creationId="{C1ED560E-30EF-F75B-D140-1CB475F8E8C7}"/>
          </ac:grpSpMkLst>
        </pc:grpChg>
        <pc:grpChg chg="mod">
          <ac:chgData name="Mike Ferguson" userId="8146575e-5c87-4545-a0f7-d6171d698652" providerId="ADAL" clId="{5A29821C-46F1-D841-BAAE-5CD01AC7E13A}" dt="2024-03-05T11:57:28.374" v="24"/>
          <ac:grpSpMkLst>
            <pc:docMk/>
            <pc:sldMasterMk cId="4162533569" sldId="2147483660"/>
            <ac:grpSpMk id="4244" creationId="{4DE18B80-A7B1-DB60-506C-A818B6E1B4FD}"/>
          </ac:grpSpMkLst>
        </pc:grpChg>
        <pc:grpChg chg="mod">
          <ac:chgData name="Mike Ferguson" userId="8146575e-5c87-4545-a0f7-d6171d698652" providerId="ADAL" clId="{5A29821C-46F1-D841-BAAE-5CD01AC7E13A}" dt="2024-03-05T11:57:28.374" v="24"/>
          <ac:grpSpMkLst>
            <pc:docMk/>
            <pc:sldMasterMk cId="4162533569" sldId="2147483660"/>
            <ac:grpSpMk id="4245" creationId="{EC6301FF-D2AF-E2F0-B38C-CDCE43E9EA68}"/>
          </ac:grpSpMkLst>
        </pc:grpChg>
        <pc:grpChg chg="mod">
          <ac:chgData name="Mike Ferguson" userId="8146575e-5c87-4545-a0f7-d6171d698652" providerId="ADAL" clId="{5A29821C-46F1-D841-BAAE-5CD01AC7E13A}" dt="2024-03-05T11:57:28.374" v="24"/>
          <ac:grpSpMkLst>
            <pc:docMk/>
            <pc:sldMasterMk cId="4162533569" sldId="2147483660"/>
            <ac:grpSpMk id="4246" creationId="{F7C7BE66-BF36-B2BB-FE5E-0F7D48093180}"/>
          </ac:grpSpMkLst>
        </pc:grpChg>
        <pc:grpChg chg="mod">
          <ac:chgData name="Mike Ferguson" userId="8146575e-5c87-4545-a0f7-d6171d698652" providerId="ADAL" clId="{5A29821C-46F1-D841-BAAE-5CD01AC7E13A}" dt="2024-03-05T11:57:28.374" v="24"/>
          <ac:grpSpMkLst>
            <pc:docMk/>
            <pc:sldMasterMk cId="4162533569" sldId="2147483660"/>
            <ac:grpSpMk id="4247" creationId="{A39B58E9-B69B-6055-63AA-57EC423B8EAB}"/>
          </ac:grpSpMkLst>
        </pc:grpChg>
        <pc:grpChg chg="mod">
          <ac:chgData name="Mike Ferguson" userId="8146575e-5c87-4545-a0f7-d6171d698652" providerId="ADAL" clId="{5A29821C-46F1-D841-BAAE-5CD01AC7E13A}" dt="2024-03-05T11:57:28.374" v="24"/>
          <ac:grpSpMkLst>
            <pc:docMk/>
            <pc:sldMasterMk cId="4162533569" sldId="2147483660"/>
            <ac:grpSpMk id="4320" creationId="{4DAA6E31-D512-5D43-285C-8D4EBBFC64A3}"/>
          </ac:grpSpMkLst>
        </pc:grpChg>
        <pc:grpChg chg="mod">
          <ac:chgData name="Mike Ferguson" userId="8146575e-5c87-4545-a0f7-d6171d698652" providerId="ADAL" clId="{5A29821C-46F1-D841-BAAE-5CD01AC7E13A}" dt="2024-03-05T11:57:28.374" v="24"/>
          <ac:grpSpMkLst>
            <pc:docMk/>
            <pc:sldMasterMk cId="4162533569" sldId="2147483660"/>
            <ac:grpSpMk id="4321" creationId="{69D924FF-0022-0FFD-7FA1-CBB61C1D4A47}"/>
          </ac:grpSpMkLst>
        </pc:grpChg>
        <pc:grpChg chg="mod">
          <ac:chgData name="Mike Ferguson" userId="8146575e-5c87-4545-a0f7-d6171d698652" providerId="ADAL" clId="{5A29821C-46F1-D841-BAAE-5CD01AC7E13A}" dt="2024-03-05T11:57:28.374" v="24"/>
          <ac:grpSpMkLst>
            <pc:docMk/>
            <pc:sldMasterMk cId="4162533569" sldId="2147483660"/>
            <ac:grpSpMk id="4322" creationId="{877C1C69-8F53-771E-E7E7-D2FFE26FC014}"/>
          </ac:grpSpMkLst>
        </pc:grpChg>
        <pc:grpChg chg="mod">
          <ac:chgData name="Mike Ferguson" userId="8146575e-5c87-4545-a0f7-d6171d698652" providerId="ADAL" clId="{5A29821C-46F1-D841-BAAE-5CD01AC7E13A}" dt="2024-03-05T11:57:28.374" v="24"/>
          <ac:grpSpMkLst>
            <pc:docMk/>
            <pc:sldMasterMk cId="4162533569" sldId="2147483660"/>
            <ac:grpSpMk id="4323" creationId="{3F112798-2886-E0EC-947B-076708E0A251}"/>
          </ac:grpSpMkLst>
        </pc:grpChg>
        <pc:grpChg chg="mod">
          <ac:chgData name="Mike Ferguson" userId="8146575e-5c87-4545-a0f7-d6171d698652" providerId="ADAL" clId="{5A29821C-46F1-D841-BAAE-5CD01AC7E13A}" dt="2024-03-05T11:57:28.374" v="24"/>
          <ac:grpSpMkLst>
            <pc:docMk/>
            <pc:sldMasterMk cId="4162533569" sldId="2147483660"/>
            <ac:grpSpMk id="4324" creationId="{B07C188E-10EA-4319-C17A-0BBE46E2E97F}"/>
          </ac:grpSpMkLst>
        </pc:grpChg>
        <pc:grpChg chg="mod">
          <ac:chgData name="Mike Ferguson" userId="8146575e-5c87-4545-a0f7-d6171d698652" providerId="ADAL" clId="{5A29821C-46F1-D841-BAAE-5CD01AC7E13A}" dt="2024-03-05T11:57:28.374" v="24"/>
          <ac:grpSpMkLst>
            <pc:docMk/>
            <pc:sldMasterMk cId="4162533569" sldId="2147483660"/>
            <ac:grpSpMk id="4325" creationId="{E362C4EE-795A-27E1-BDB1-01B7DB8B5A5B}"/>
          </ac:grpSpMkLst>
        </pc:grpChg>
        <pc:grpChg chg="mod">
          <ac:chgData name="Mike Ferguson" userId="8146575e-5c87-4545-a0f7-d6171d698652" providerId="ADAL" clId="{5A29821C-46F1-D841-BAAE-5CD01AC7E13A}" dt="2024-03-05T11:57:28.374" v="24"/>
          <ac:grpSpMkLst>
            <pc:docMk/>
            <pc:sldMasterMk cId="4162533569" sldId="2147483660"/>
            <ac:grpSpMk id="4326" creationId="{72C40DBE-AD7D-2AE8-5033-A92821B75278}"/>
          </ac:grpSpMkLst>
        </pc:grpChg>
        <pc:grpChg chg="mod">
          <ac:chgData name="Mike Ferguson" userId="8146575e-5c87-4545-a0f7-d6171d698652" providerId="ADAL" clId="{5A29821C-46F1-D841-BAAE-5CD01AC7E13A}" dt="2024-03-05T11:57:28.374" v="24"/>
          <ac:grpSpMkLst>
            <pc:docMk/>
            <pc:sldMasterMk cId="4162533569" sldId="2147483660"/>
            <ac:grpSpMk id="4327" creationId="{9E8B0B28-5927-A563-D31D-A8DB04ED1D0A}"/>
          </ac:grpSpMkLst>
        </pc:grpChg>
        <pc:grpChg chg="mod">
          <ac:chgData name="Mike Ferguson" userId="8146575e-5c87-4545-a0f7-d6171d698652" providerId="ADAL" clId="{5A29821C-46F1-D841-BAAE-5CD01AC7E13A}" dt="2024-03-05T11:57:28.374" v="24"/>
          <ac:grpSpMkLst>
            <pc:docMk/>
            <pc:sldMasterMk cId="4162533569" sldId="2147483660"/>
            <ac:grpSpMk id="4328" creationId="{C0DFDAC4-27A9-AB75-1534-2871D5F4EE15}"/>
          </ac:grpSpMkLst>
        </pc:grpChg>
        <pc:grpChg chg="mod">
          <ac:chgData name="Mike Ferguson" userId="8146575e-5c87-4545-a0f7-d6171d698652" providerId="ADAL" clId="{5A29821C-46F1-D841-BAAE-5CD01AC7E13A}" dt="2024-03-05T11:57:28.374" v="24"/>
          <ac:grpSpMkLst>
            <pc:docMk/>
            <pc:sldMasterMk cId="4162533569" sldId="2147483660"/>
            <ac:grpSpMk id="4329" creationId="{9D230254-04DB-0E43-B363-BF17DF055332}"/>
          </ac:grpSpMkLst>
        </pc:grpChg>
        <pc:grpChg chg="mod">
          <ac:chgData name="Mike Ferguson" userId="8146575e-5c87-4545-a0f7-d6171d698652" providerId="ADAL" clId="{5A29821C-46F1-D841-BAAE-5CD01AC7E13A}" dt="2024-03-05T11:57:28.374" v="24"/>
          <ac:grpSpMkLst>
            <pc:docMk/>
            <pc:sldMasterMk cId="4162533569" sldId="2147483660"/>
            <ac:grpSpMk id="4330" creationId="{E4AE6996-C1D3-1449-3EF9-F001D5F2467F}"/>
          </ac:grpSpMkLst>
        </pc:grpChg>
        <pc:grpChg chg="mod">
          <ac:chgData name="Mike Ferguson" userId="8146575e-5c87-4545-a0f7-d6171d698652" providerId="ADAL" clId="{5A29821C-46F1-D841-BAAE-5CD01AC7E13A}" dt="2024-03-05T11:57:28.374" v="24"/>
          <ac:grpSpMkLst>
            <pc:docMk/>
            <pc:sldMasterMk cId="4162533569" sldId="2147483660"/>
            <ac:grpSpMk id="4331" creationId="{B61B3934-B4D3-A704-1BB7-36A8E4733D08}"/>
          </ac:grpSpMkLst>
        </pc:grpChg>
        <pc:grpChg chg="mod">
          <ac:chgData name="Mike Ferguson" userId="8146575e-5c87-4545-a0f7-d6171d698652" providerId="ADAL" clId="{5A29821C-46F1-D841-BAAE-5CD01AC7E13A}" dt="2024-03-05T11:57:28.374" v="24"/>
          <ac:grpSpMkLst>
            <pc:docMk/>
            <pc:sldMasterMk cId="4162533569" sldId="2147483660"/>
            <ac:grpSpMk id="4404" creationId="{B05F97AD-9A69-EB5D-0E9D-988EE0982912}"/>
          </ac:grpSpMkLst>
        </pc:grpChg>
        <pc:grpChg chg="mod">
          <ac:chgData name="Mike Ferguson" userId="8146575e-5c87-4545-a0f7-d6171d698652" providerId="ADAL" clId="{5A29821C-46F1-D841-BAAE-5CD01AC7E13A}" dt="2024-03-05T11:57:28.374" v="24"/>
          <ac:grpSpMkLst>
            <pc:docMk/>
            <pc:sldMasterMk cId="4162533569" sldId="2147483660"/>
            <ac:grpSpMk id="4405" creationId="{B77DFC39-D83B-716C-2D05-23A29A109AC3}"/>
          </ac:grpSpMkLst>
        </pc:grpChg>
        <pc:grpChg chg="mod">
          <ac:chgData name="Mike Ferguson" userId="8146575e-5c87-4545-a0f7-d6171d698652" providerId="ADAL" clId="{5A29821C-46F1-D841-BAAE-5CD01AC7E13A}" dt="2024-03-05T11:57:28.374" v="24"/>
          <ac:grpSpMkLst>
            <pc:docMk/>
            <pc:sldMasterMk cId="4162533569" sldId="2147483660"/>
            <ac:grpSpMk id="4406" creationId="{02D9E84C-EF46-1E6A-56D5-D08CD7CDC793}"/>
          </ac:grpSpMkLst>
        </pc:grpChg>
        <pc:grpChg chg="mod">
          <ac:chgData name="Mike Ferguson" userId="8146575e-5c87-4545-a0f7-d6171d698652" providerId="ADAL" clId="{5A29821C-46F1-D841-BAAE-5CD01AC7E13A}" dt="2024-03-05T11:57:28.374" v="24"/>
          <ac:grpSpMkLst>
            <pc:docMk/>
            <pc:sldMasterMk cId="4162533569" sldId="2147483660"/>
            <ac:grpSpMk id="4407" creationId="{F0CB535A-1231-88D4-ED34-658ADEED17DE}"/>
          </ac:grpSpMkLst>
        </pc:grpChg>
        <pc:grpChg chg="mod">
          <ac:chgData name="Mike Ferguson" userId="8146575e-5c87-4545-a0f7-d6171d698652" providerId="ADAL" clId="{5A29821C-46F1-D841-BAAE-5CD01AC7E13A}" dt="2024-03-05T11:57:28.374" v="24"/>
          <ac:grpSpMkLst>
            <pc:docMk/>
            <pc:sldMasterMk cId="4162533569" sldId="2147483660"/>
            <ac:grpSpMk id="4408" creationId="{6F2EA81D-0A0F-85D4-6692-308AA08D9CC8}"/>
          </ac:grpSpMkLst>
        </pc:grpChg>
        <pc:grpChg chg="mod">
          <ac:chgData name="Mike Ferguson" userId="8146575e-5c87-4545-a0f7-d6171d698652" providerId="ADAL" clId="{5A29821C-46F1-D841-BAAE-5CD01AC7E13A}" dt="2024-03-05T11:57:28.374" v="24"/>
          <ac:grpSpMkLst>
            <pc:docMk/>
            <pc:sldMasterMk cId="4162533569" sldId="2147483660"/>
            <ac:grpSpMk id="4409" creationId="{1C142D6E-364A-85B1-A0B9-4D718BF4A720}"/>
          </ac:grpSpMkLst>
        </pc:grpChg>
        <pc:grpChg chg="mod">
          <ac:chgData name="Mike Ferguson" userId="8146575e-5c87-4545-a0f7-d6171d698652" providerId="ADAL" clId="{5A29821C-46F1-D841-BAAE-5CD01AC7E13A}" dt="2024-03-05T11:57:28.374" v="24"/>
          <ac:grpSpMkLst>
            <pc:docMk/>
            <pc:sldMasterMk cId="4162533569" sldId="2147483660"/>
            <ac:grpSpMk id="4410" creationId="{09B24048-C1CC-2CEF-62D6-7F23354B9FD6}"/>
          </ac:grpSpMkLst>
        </pc:grpChg>
        <pc:grpChg chg="mod">
          <ac:chgData name="Mike Ferguson" userId="8146575e-5c87-4545-a0f7-d6171d698652" providerId="ADAL" clId="{5A29821C-46F1-D841-BAAE-5CD01AC7E13A}" dt="2024-03-05T11:57:28.374" v="24"/>
          <ac:grpSpMkLst>
            <pc:docMk/>
            <pc:sldMasterMk cId="4162533569" sldId="2147483660"/>
            <ac:grpSpMk id="4411" creationId="{FD5499ED-60A7-D356-3EDB-D14955D3E216}"/>
          </ac:grpSpMkLst>
        </pc:grpChg>
        <pc:grpChg chg="mod">
          <ac:chgData name="Mike Ferguson" userId="8146575e-5c87-4545-a0f7-d6171d698652" providerId="ADAL" clId="{5A29821C-46F1-D841-BAAE-5CD01AC7E13A}" dt="2024-03-05T11:57:28.374" v="24"/>
          <ac:grpSpMkLst>
            <pc:docMk/>
            <pc:sldMasterMk cId="4162533569" sldId="2147483660"/>
            <ac:grpSpMk id="4412" creationId="{60698FDD-2EFA-DCA9-713E-7F8A3BF436C6}"/>
          </ac:grpSpMkLst>
        </pc:grpChg>
        <pc:grpChg chg="mod">
          <ac:chgData name="Mike Ferguson" userId="8146575e-5c87-4545-a0f7-d6171d698652" providerId="ADAL" clId="{5A29821C-46F1-D841-BAAE-5CD01AC7E13A}" dt="2024-03-05T11:57:28.374" v="24"/>
          <ac:grpSpMkLst>
            <pc:docMk/>
            <pc:sldMasterMk cId="4162533569" sldId="2147483660"/>
            <ac:grpSpMk id="4413" creationId="{282C05F9-0CF7-9304-16D8-23C4FCD5FD7B}"/>
          </ac:grpSpMkLst>
        </pc:grpChg>
        <pc:grpChg chg="mod">
          <ac:chgData name="Mike Ferguson" userId="8146575e-5c87-4545-a0f7-d6171d698652" providerId="ADAL" clId="{5A29821C-46F1-D841-BAAE-5CD01AC7E13A}" dt="2024-03-05T11:57:28.374" v="24"/>
          <ac:grpSpMkLst>
            <pc:docMk/>
            <pc:sldMasterMk cId="4162533569" sldId="2147483660"/>
            <ac:grpSpMk id="4414" creationId="{1E13B84A-D0F4-0878-239B-70ABFD7836D0}"/>
          </ac:grpSpMkLst>
        </pc:grpChg>
        <pc:grpChg chg="mod">
          <ac:chgData name="Mike Ferguson" userId="8146575e-5c87-4545-a0f7-d6171d698652" providerId="ADAL" clId="{5A29821C-46F1-D841-BAAE-5CD01AC7E13A}" dt="2024-03-05T11:57:28.374" v="24"/>
          <ac:grpSpMkLst>
            <pc:docMk/>
            <pc:sldMasterMk cId="4162533569" sldId="2147483660"/>
            <ac:grpSpMk id="4415" creationId="{68597099-7B3F-A828-4570-DB49326B5EAA}"/>
          </ac:grpSpMkLst>
        </pc:grpChg>
        <pc:sldLayoutChg chg="addSp delSp modSp mod">
          <pc:chgData name="Mike Ferguson" userId="8146575e-5c87-4545-a0f7-d6171d698652" providerId="ADAL" clId="{5A29821C-46F1-D841-BAAE-5CD01AC7E13A}" dt="2024-03-05T12:05:05.862" v="28" actId="478"/>
          <pc:sldLayoutMkLst>
            <pc:docMk/>
            <pc:sldMasterMk cId="4162533569" sldId="2147483660"/>
            <pc:sldLayoutMk cId="3752525901" sldId="2147483661"/>
          </pc:sldLayoutMkLst>
          <pc:spChg chg="mod">
            <ac:chgData name="Mike Ferguson" userId="8146575e-5c87-4545-a0f7-d6171d698652" providerId="ADAL" clId="{5A29821C-46F1-D841-BAAE-5CD01AC7E13A}" dt="2024-03-05T11:57:45.314" v="26"/>
            <ac:spMkLst>
              <pc:docMk/>
              <pc:sldMasterMk cId="4162533569" sldId="2147483660"/>
              <pc:sldLayoutMk cId="3752525901" sldId="2147483661"/>
              <ac:spMk id="24" creationId="{A475FBDA-9E1B-36C8-8763-8107B496827A}"/>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25" creationId="{7975EEA1-F04F-5A02-BB80-B36E3F33360A}"/>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26" creationId="{8C228634-479F-5913-C5A4-E6D8DB4BB618}"/>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27" creationId="{EB29910A-3979-9E36-73A2-6381D4333FAE}"/>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28" creationId="{8E4C5EF0-D2E5-93AC-A9C2-CF39CC954469}"/>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29" creationId="{90A04FFC-EA8B-3FA4-28DC-8E60F7DB34AC}"/>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30" creationId="{3C0632F8-D53D-324D-4541-A1EA5A6EEA73}"/>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31" creationId="{3A4237C3-6C27-8FBD-8300-02039CE92F22}"/>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32" creationId="{AFCE99E4-71BE-6F22-3C68-2EF62046534F}"/>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33" creationId="{D60C6864-71F2-C329-DC8D-AE2388395F90}"/>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34" creationId="{107FD765-A37B-F8DC-3D47-5D4E8580524A}"/>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35" creationId="{54367E14-ED26-E45A-C5BD-D0BCCFAA7E93}"/>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36" creationId="{74C8BECD-4863-AE83-B4B3-E0930854269B}"/>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37" creationId="{8DBD9E67-85C6-6702-E12D-3454B620D324}"/>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38" creationId="{0BF0544C-6FD7-CB58-AEB4-757498DB0270}"/>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39" creationId="{3D8DB3B2-A1EF-D1C2-9F0A-4890A15122F7}"/>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40" creationId="{F3A53E93-7E62-EBA5-5FDE-6F96F32E7E10}"/>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41" creationId="{D3E04105-1A8F-7716-D5E5-089EAB71EBB7}"/>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42" creationId="{58B1E5E9-8C48-9791-6F59-EBFEBD5A178F}"/>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43" creationId="{C1C46DF4-E1B4-C586-CB65-E2431FD64965}"/>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44" creationId="{0B8D15A5-9B53-B7DC-9F9B-13E71BE618E2}"/>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45" creationId="{36197131-2E62-1972-CD2F-73E6C7B9413F}"/>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46" creationId="{A37B8F74-00E2-FFF7-879F-B171F8BD8AE2}"/>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47" creationId="{4297E650-53F3-95A2-A005-908270CF8150}"/>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48" creationId="{EE717184-5FB4-7F05-836B-BEA1814BDD5C}"/>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49" creationId="{015245CD-891F-1964-5942-CE5A495388A7}"/>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0" creationId="{9A7BD8BF-F533-F1AF-AB14-072D8E6D4475}"/>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 creationId="{45BC71F5-8235-966D-9695-55A2D75D4C01}"/>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 creationId="{FC830AA8-EBBD-37A6-4461-2F6CBDB343BB}"/>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 creationId="{BE8FFE51-904A-5EBF-2031-BD76D350B484}"/>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 creationId="{81FE54D1-18A9-69EB-38AD-00E2E5A2C0B5}"/>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 creationId="{8D8D04DE-FDF7-1E8A-9328-B00AEBD5815F}"/>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6" creationId="{92715813-44AE-2A51-8898-05FF7729643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7" creationId="{B027BC97-10ED-B03A-1797-F6877174403E}"/>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8" creationId="{7016A693-2B67-91D2-62F5-AD65F720DC18}"/>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9" creationId="{C06DDBB0-5794-4379-2046-8DECB22FF961}"/>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60" creationId="{7C56B707-BBC4-FB7F-62D2-FC2F54E4D37E}"/>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61" creationId="{365B6979-5980-7B96-4866-A1B9BF11EF29}"/>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62" creationId="{2F835CEC-C73B-A3C1-535E-4F4EB724A350}"/>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63" creationId="{F4E53B22-4B0A-BC93-81C4-8733F9F9DB29}"/>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20" creationId="{C1567289-65AE-CA46-70F3-80FE2FC5206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21" creationId="{8F24E7DB-C890-C5B3-273F-758E4766B312}"/>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22" creationId="{FF48EA04-9AE3-C6E1-874C-E71F1D21BF8B}"/>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23" creationId="{6C4BDAE3-5561-30F4-AC8E-56F505C7736E}"/>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25" creationId="{D7A4112A-424A-746D-233B-F4B453354559}"/>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26" creationId="{F57AA1CE-6CF2-92E1-1B4D-047C321628FA}"/>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27" creationId="{07F78C94-D698-D879-6C4C-30E6F2EA2CE1}"/>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28" creationId="{633F636B-B783-1813-4D13-F2AEE114C389}"/>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29" creationId="{1C0F1420-97E0-1AD0-4BBF-CDDB5A9FB5D2}"/>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30" creationId="{F8E0AA60-B9D1-B2C5-99D4-70D44A4221DE}"/>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31" creationId="{D65E8CC2-CA09-7C98-6039-E51CD9D8AB2F}"/>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32" creationId="{E69BB7E4-2E50-0944-445E-B79F75D567AF}"/>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33" creationId="{944B35DB-DFB9-C516-1BDE-F2A09E5664D0}"/>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34" creationId="{36D8CCC9-3881-D319-DCDC-01724869A96E}"/>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35" creationId="{85D4D09A-C1F1-2460-29BA-6055D568902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36" creationId="{6AFBB396-17BB-1FEC-0319-FBA8B6053F49}"/>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37" creationId="{92145F1D-B7D0-EBCD-0FB6-C32D5CC7231D}"/>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38" creationId="{3DA2CF28-232A-DD68-39A0-45CC1EB0E8DA}"/>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39" creationId="{F76CD58E-60C0-EBC4-088A-3477F681BC11}"/>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40" creationId="{3ED35AD5-8F56-D767-FBE1-4489119030D4}"/>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41" creationId="{4D238604-DD38-C631-4F58-BB99DF3A40E3}"/>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42" creationId="{BADA08BC-7FF5-841D-624C-24D1884BCABD}"/>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43" creationId="{599812FA-85ED-3C6E-E958-8689FF68A5A9}"/>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44" creationId="{9EF357BB-47B5-A90D-D656-6845895CA235}"/>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45" creationId="{388BCA29-FD75-B60A-45C7-4617DEAD34E2}"/>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46" creationId="{54EE74DA-E6B2-B39C-9570-29E04A05D02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47" creationId="{74C8861E-C649-B1AC-DC46-50F2C07A151E}"/>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48" creationId="{E85D11F4-D4EE-9CA0-B161-D3D45AAF9FBC}"/>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49" creationId="{8E6664DE-453F-2AC3-B9C8-000887A5DF52}"/>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50" creationId="{B07FE503-BA13-A026-E94A-E7C79748ACE7}"/>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51" creationId="{83C9CCC6-9945-8174-0771-E1B317227253}"/>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52" creationId="{89FD9B7F-DF28-62E6-CF9B-6479552AB9C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65" creationId="{D1785B26-120E-37CB-2958-6B3F192FB8C2}"/>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66" creationId="{F86D6EB9-E87D-80E0-13FE-9C283CC1C28E}"/>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67" creationId="{1D874675-48A2-D1B7-D7B3-049A5C7D798E}"/>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68" creationId="{684C8B20-3A72-C009-B682-2690ABE6A360}"/>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69" creationId="{87D39321-6D22-0CDF-931A-E9C1E1C09D28}"/>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70" creationId="{B56E48A5-D6F5-2AD8-03EA-09332F80EA95}"/>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71" creationId="{5FFFEFDA-16E8-EDE5-5378-9DC65DCF3A72}"/>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72" creationId="{723DAC06-EB04-EE45-6C29-7EA4A277488D}"/>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73" creationId="{AE22C7CE-58E2-B565-7B41-A3B84B98561C}"/>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74" creationId="{C623BB68-13E9-67D0-B96E-5D2039FDEEAA}"/>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75" creationId="{DCE86BE4-3FCF-4AD0-8FF8-CE46DC23BDAF}"/>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76" creationId="{2339A326-7A56-7718-A3B8-8A871E68EF3F}"/>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77" creationId="{51C9842B-3F72-B79B-1240-2F5C8F670E10}"/>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78" creationId="{7C0C4F7C-A883-2CFF-8415-BA51328F03C4}"/>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79" creationId="{6495412F-0CF3-009A-CE67-3D7BC94C796D}"/>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80" creationId="{B82DAE1B-0198-6E74-6031-3EC328AA6772}"/>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81" creationId="{AD8DC60F-179A-96EE-563E-2A952B89465A}"/>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82" creationId="{0140D286-FDD4-6203-4CBA-122A0719A770}"/>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83" creationId="{F1C5AE26-EDD2-41B4-82BF-471E3FD2CBC8}"/>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84" creationId="{86996CBD-FA18-7A9B-869E-C917BEEF752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85" creationId="{06FA506F-12D0-6D70-6672-2B86DB75A363}"/>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86" creationId="{FDE48BEF-8CE9-0E65-6C8F-B274FEB5AF75}"/>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87" creationId="{5529CA1E-0EE0-E8EB-32DB-3D5BADD5F40F}"/>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88" creationId="{B2D9654E-A780-C487-03E3-CE4D2D737552}"/>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89" creationId="{DE2ABC95-660F-9744-7FDE-C5AF09DDCEFF}"/>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90" creationId="{2D2FF221-4AA1-59E8-8E92-4D1CF8B3ADA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91" creationId="{7234835A-D618-9214-44EB-D5DD14906DCC}"/>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92" creationId="{F1327C11-0BC1-7A6A-BE6B-68706D8E12F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93" creationId="{CD7BB42A-2A8B-93CF-31D9-B9324B718EC9}"/>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94" creationId="{238DCAA3-9E5D-18DE-E0D4-7CED9441B184}"/>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95" creationId="{5A514719-DE0E-97A0-C063-FC22DEBDAB21}"/>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96" creationId="{C62BFAE8-951F-A066-241C-67908826A21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97" creationId="{FCC055CF-2267-7CCB-6099-F8C9B5AEC40A}"/>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98" creationId="{768BC852-F754-FA60-78D1-1B40B52E65F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199" creationId="{79C8C3F6-AFF6-13B9-F2C7-33767A11BDE7}"/>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00" creationId="{68EFDB01-7F0B-D12E-6033-A7AA57605514}"/>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01" creationId="{17818FCD-B718-B5FC-672B-090756DEFC30}"/>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02" creationId="{C9B481F3-254B-DC6A-471F-C03A1D2C1DBB}"/>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03" creationId="{EBC5629E-D4C6-7BF9-AD78-DB70F1A2D51E}"/>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04" creationId="{9E29DFD6-0EDD-82DB-C68C-F5A9037C7571}"/>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05" creationId="{68F42F7E-D694-090F-923E-6A201972F7CC}"/>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06" creationId="{C3AEFF0F-7872-5D98-C517-875E92FD0CB7}"/>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07" creationId="{68C4BD68-C558-6CE1-24DF-386EC71AFE58}"/>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08" creationId="{DE7B4D08-EB35-0972-C154-9AAA24527068}"/>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09" creationId="{1B73BEFB-B1AF-9BDA-2A4A-C2A835633A37}"/>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10" creationId="{6204E1D8-859C-2F73-434E-8E6E2EA43DE1}"/>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11" creationId="{30E09B57-39CF-34BD-C1F0-49C90AB02D80}"/>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12" creationId="{E7AD69E0-9F78-E36C-2FEB-B921AF1788AE}"/>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13" creationId="{AA3EA060-C31E-0531-2EF6-2FD4E15BA6E3}"/>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14" creationId="{887416D5-5E7F-B882-E176-C5F3A94C80DC}"/>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15" creationId="{520C0062-1B28-6412-B843-68429E53C430}"/>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16" creationId="{707F055C-BC41-58B5-2AF7-88D0A623397B}"/>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17" creationId="{3ECD1FDE-265B-F459-335A-40E6022A03BA}"/>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18" creationId="{0945D178-E8B4-5E12-A85F-2D26E9A444E2}"/>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19" creationId="{7D2C4B08-BCD7-7AD2-62AC-9BD18431FEFC}"/>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20" creationId="{AAD3CF1D-169F-996C-BCD8-2C537007E11D}"/>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21" creationId="{A877BA44-187F-929D-D39B-20A33B11841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22" creationId="{FC4FB3DC-E606-A9BB-878F-561F1E65C8F1}"/>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23" creationId="{20E78959-D83A-414D-2342-96B38204E9DB}"/>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24" creationId="{CF722D2F-1240-DBE9-F287-B1E430F0B86F}"/>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25" creationId="{48D039A1-7C03-528D-1A0A-1B78FA0B9674}"/>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26" creationId="{C2C2CE57-0F70-760D-2CB4-039F49EAB0FC}"/>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27" creationId="{8EB86FE2-E471-44D4-0BF7-FF767EAC8DA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28" creationId="{D0AB1511-1B66-C5D8-6BED-2B2384A067FF}"/>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29" creationId="{F6BE37AF-835A-FDFD-F1F9-4865BD5A926B}"/>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30" creationId="{3CE7A99E-D21A-C341-8829-EAEB0619FF9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31" creationId="{C6496B38-17B8-27E4-16FB-7C761AC7AC6A}"/>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32" creationId="{E5A97F9B-E878-5B07-0519-5FF9709A2AA9}"/>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33" creationId="{6ECAD38B-184D-D121-D3C0-F052678B2348}"/>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34" creationId="{E1CFE3D2-FC63-B053-C68A-C5F037D6E849}"/>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35" creationId="{42C95A53-2864-363E-9189-6BA46D77C82E}"/>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36" creationId="{9E022566-B91B-493C-12D2-90A66B786DE7}"/>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49" creationId="{6D1038FD-335A-370E-3A10-A5B3DD8DBB5F}"/>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50" creationId="{3BCAFA6B-8919-0858-47E3-7DC4BC3D63E0}"/>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51" creationId="{06829946-F625-1A0F-93E5-B04AE700CD13}"/>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52" creationId="{D2FD183A-5171-9013-ABAE-7CB3BE063464}"/>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53" creationId="{B0DB4FA0-A8D5-67CD-4331-32D6382F8212}"/>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54" creationId="{3ED1644A-0E99-66D9-CBB4-D6E3827D13C4}"/>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55" creationId="{1D143F86-D298-7894-BECF-7ABD37E414EC}"/>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56" creationId="{F8F88E81-A2CF-5A3B-2109-13A848207FE5}"/>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57" creationId="{A8EC4E33-3BC5-113C-6A4B-A4F995D9DDFA}"/>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58" creationId="{16A71BBB-AD6F-4EBD-D007-291AE2A14AA5}"/>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59" creationId="{AB25B72C-DD7F-6738-23E1-31DAA5230982}"/>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60" creationId="{E1C44265-7BCB-7B38-F847-3CDDCDDD2ECA}"/>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61" creationId="{63AA5861-9038-0259-E3C1-E5D7FAC723A8}"/>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62" creationId="{57E8C961-FEB3-CC64-0725-A627745B23F9}"/>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63" creationId="{CD8BA751-3859-EBCB-7C14-CE7E0BD590D2}"/>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64" creationId="{241A7D3B-ED61-DAAA-C9E7-4049D265932B}"/>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65" creationId="{80EBB9F9-6706-BDDE-0AAF-6E092EC318A7}"/>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66" creationId="{51D0ACFC-FF88-9DAF-8383-A0271CDC0BDA}"/>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67" creationId="{EE5584C3-821D-D474-028C-94B9E818C9F3}"/>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68" creationId="{03E826CA-9A85-B627-7C0A-33058C7F4327}"/>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69" creationId="{8CC96A3A-9E9F-220A-BDC1-9C7CA43E4B47}"/>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70" creationId="{0A9F4955-6D3E-5F9E-3CE1-509FB2F9D2B8}"/>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71" creationId="{EDA42FD2-76A2-BFA1-7AC6-0AF82541B4C9}"/>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72" creationId="{B1C8911F-0B5F-9E36-0EF2-5D0E7A5526B2}"/>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73" creationId="{F9B9C053-CB4C-3C4E-1382-37C14A26B8E9}"/>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74" creationId="{076F5974-B762-1ABC-61CE-2151146A8E24}"/>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75" creationId="{599D4D33-8953-D3D5-A3A9-91EE33D96F24}"/>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76" creationId="{65C88028-5208-D462-21BA-1A34EA5D25F8}"/>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77" creationId="{312984D5-D447-CBCA-2AEF-76A1EEEA835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78" creationId="{C05D12D7-498C-1E78-3FFE-0C5D798341EF}"/>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79" creationId="{6401E00F-E666-D892-3FC4-70896333337C}"/>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80" creationId="{49BDAA1C-0BFA-AC7F-BBB7-029D1D38CDEB}"/>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81" creationId="{7CC3705C-1183-7B9B-31EA-F672B0AF9A1E}"/>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82" creationId="{4CB3EB77-C802-FB95-A62A-579A7FB904BB}"/>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83" creationId="{5437E078-96C1-8877-C53B-AA2C5E15FD87}"/>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84" creationId="{5944D07F-AA41-78E0-5CF5-08CFC91C4D43}"/>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85" creationId="{A8D0F66F-AFAB-9B0B-2234-32EC2C04FF02}"/>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86" creationId="{A379BCB9-B418-F0DC-0920-4A3BEC4FD32B}"/>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87" creationId="{1E303B33-2B90-A1CC-E941-39A20D7C2101}"/>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88" creationId="{4AD66434-0764-6442-2251-69EDFF16F11A}"/>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89" creationId="{529E2B53-0B90-6470-CE2F-BCC87F2ADD5E}"/>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90" creationId="{4E16DD4D-99AC-24F0-342C-D4E0E9C04EE8}"/>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91" creationId="{75522959-B3ED-E4DD-87C7-0827B97BE405}"/>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92" creationId="{5A8B4677-EC00-1D2E-D179-4101D459D597}"/>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93" creationId="{2298EFB3-082D-2E7C-4D59-70CBB5C163F0}"/>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94" creationId="{6A1A88B6-EA38-3BB2-97E8-49332FE2E1EA}"/>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95" creationId="{23F49A11-7BD3-B54D-F6DA-D8119F94E69B}"/>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96" creationId="{2ABDCF85-01B8-D859-ACA9-080D2753D2AE}"/>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97" creationId="{4F82458B-2F06-0CE0-2BA4-3A50A2DE8F58}"/>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98" creationId="{6F6D99FA-AC1B-B9B9-6F8F-3CF559DB409B}"/>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299" creationId="{3305A92B-E76C-4FBE-63F3-FBAA63AD3422}"/>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00" creationId="{4EC2F465-3B29-82ED-75CF-828980A11B39}"/>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01" creationId="{00E7EE21-EA67-0DD7-9995-CCC127644741}"/>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02" creationId="{77EA762D-B5DA-0E55-A253-52748CB62C12}"/>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03" creationId="{A551A84E-6CAB-2D79-64A0-99CC675DEA12}"/>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04" creationId="{ED83E5B1-705E-F465-5D5C-02BED7EB120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05" creationId="{6EFF3EF6-E998-3D00-2D99-32C498C3E598}"/>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06" creationId="{6EDA9FF2-D9ED-0E88-560D-D0700725648C}"/>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07" creationId="{27851B4F-AC69-FEFB-251E-E3507D5ADBB2}"/>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08" creationId="{0AAB0C68-6AFD-C746-04FE-166DEE7C6FF3}"/>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09" creationId="{F534380D-C04E-B8E5-2F0E-F9DBD4E67FE9}"/>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10" creationId="{9C649233-9420-0853-3F6A-0430CDDFEA62}"/>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11" creationId="{FA29C6B9-0203-CB83-4813-4484DBBD8E91}"/>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12" creationId="{F2EC9AB5-7187-3BAC-D05D-2A3C9EDB0940}"/>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13" creationId="{4BBA7166-86AB-A24E-1F36-EFB1E5649F84}"/>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14" creationId="{B58AE08C-2FE8-7639-AF53-4EB54A1B5D7A}"/>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15" creationId="{266B9916-4CB4-73A3-5A5A-E4D6D962A40D}"/>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16" creationId="{9415F3B0-B619-54CE-6EE2-933814B68894}"/>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17" creationId="{A2E11014-EA09-53C7-7FB2-69B43DBFDCDC}"/>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18" creationId="{9B974C53-2A93-F3EC-466E-D1924109E66B}"/>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19" creationId="{1FF7938E-07B1-B024-0AB7-6B48C5585DD3}"/>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20" creationId="{0122C77C-44B9-A630-6033-F0EB74AEE915}"/>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33" creationId="{8856811D-16D7-0938-EE3B-CB787582B54A}"/>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34" creationId="{783A45C4-5E2F-7ABF-AF20-9708B1BA779D}"/>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35" creationId="{D73A3EBF-0FCE-AF3E-CC84-B98C4FFC7212}"/>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36" creationId="{3454098C-657E-9D27-7386-904B96A87BF1}"/>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37" creationId="{758B7F2E-BE6B-3977-41F1-92940CF92A29}"/>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38" creationId="{5D8F3434-D216-1615-6D83-138AAA26590B}"/>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39" creationId="{D144B83B-6DF9-54EE-E7F7-81AC4F4D959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40" creationId="{34059B75-65EE-47EE-D722-D487FA56E16B}"/>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41" creationId="{C78D9CF4-8EA6-798F-B503-F8999A0F1412}"/>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42" creationId="{B637ECE7-DE1D-9A1B-DF42-64721996B0A0}"/>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43" creationId="{5C51DEE6-60C3-2105-7874-E48ACA60FBC9}"/>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44" creationId="{42E96CB4-2020-C194-4181-0B4A18324DA7}"/>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45" creationId="{612C8919-7567-F14D-B579-9A2D286BB1F5}"/>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46" creationId="{B325BD66-E7D2-0CCA-FFD6-86B4CAE1EEAE}"/>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47" creationId="{62327835-4344-AD2D-0934-578E9BAE5D11}"/>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48" creationId="{FABC353F-6D2D-85A0-395D-B25642F9C66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49" creationId="{4179A996-A8A2-FE17-59A5-5CF64522FFB3}"/>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50" creationId="{AFFD2D91-C1AD-B63F-3786-EC9C5A8A38F9}"/>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51" creationId="{D499F089-9AA6-0572-8A5A-22B0C219A7F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52" creationId="{5999C08E-DA54-1A67-92FC-1746BD1A77EC}"/>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53" creationId="{88E74426-DD42-725C-C107-2AAE5BACF2FA}"/>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54" creationId="{55C9A780-C9F0-95A2-6B02-C24EEB074434}"/>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55" creationId="{97E070ED-D0AE-7620-E58F-CB44DAAE847F}"/>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56" creationId="{ECB8A0EF-89A6-383C-3D5E-61AB8E661B23}"/>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57" creationId="{6243D901-BAE6-2AF6-5E10-88853136FE35}"/>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58" creationId="{FA1FDBAD-4328-9D49-2CAF-72CF7E21CFFE}"/>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59" creationId="{B50C0533-207F-1CB1-D39E-D6F8C7DC4AC9}"/>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60" creationId="{2C6D5DA8-12A0-50B5-7329-5CA0B62B5D10}"/>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61" creationId="{4CBBB57E-1B8D-E740-C577-874A88ED5F97}"/>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62" creationId="{B20D0803-C77E-EFC6-55D0-A4B8519CD53B}"/>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63" creationId="{4F956AD7-0E42-F949-CF4F-36181DC8FB2D}"/>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64" creationId="{1C9D958A-2E0F-C976-D286-B3D25B9DE1F5}"/>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65" creationId="{27C1178A-6B9B-1420-4D50-11A9E3541C85}"/>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66" creationId="{8D058114-C432-2CF8-E1D7-1DD50BCA121E}"/>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67" creationId="{3D7BF18D-F826-86EA-B9BF-19D8A765AD13}"/>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68" creationId="{EE489F56-50ED-0DE9-F8A2-8C2B19103A4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69" creationId="{E3236731-785B-3430-671D-080E2196263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70" creationId="{884DDDB3-5E80-9415-21FC-C51FF6C9B57E}"/>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71" creationId="{630AB512-8ABF-4B38-D6F5-B769211FADE1}"/>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72" creationId="{09B5FDA6-A283-B3A9-25A5-D7266169C5A0}"/>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73" creationId="{49E5C6B4-A17E-3468-B9F7-ACA9AB86F1A5}"/>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74" creationId="{90F1F212-4064-39D9-836B-776F35C10219}"/>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75" creationId="{CC2DD876-387A-B290-9F16-1E5E680181D3}"/>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76" creationId="{BFEDC98C-4E42-154A-F475-2A2C5A1DBFC0}"/>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77" creationId="{648E71E4-72EA-0CF6-3C17-B7DCC4958F65}"/>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78" creationId="{FE279636-7D51-A21F-A268-931A17521564}"/>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79" creationId="{D5036DBE-DC32-7DFB-E9A3-42A1EF7275C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80" creationId="{4B594798-A714-2F6E-AA20-E75F6039D95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81" creationId="{20186DFB-91CD-9DF9-228D-5F8B29F42D7B}"/>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82" creationId="{5E04F14E-DDC6-52FF-E0A5-B7303E982219}"/>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83" creationId="{3BB60775-2496-E2FE-C001-0681AFB45F3A}"/>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84" creationId="{B9730701-76ED-AB19-2DC4-1472EC71497A}"/>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85" creationId="{031B5394-2F53-E863-DAD5-966DD7A74A84}"/>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86" creationId="{382AEFBA-1921-76BD-7ADB-42658FCE6DE9}"/>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87" creationId="{D4C0AEF6-2326-D596-2D49-6B78FFD35D5F}"/>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88" creationId="{A432BC7F-F099-4DEB-F30D-99738BD52AD9}"/>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89" creationId="{ACF9A68C-5B75-0070-A974-FDD374B5F61C}"/>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90" creationId="{15AB6771-C98F-5917-9977-7AF9F113FC3B}"/>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91" creationId="{3604BE86-DE40-BF03-2423-E325A329937A}"/>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92" creationId="{702F524B-23B5-F43D-012D-A1A3079B454F}"/>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93" creationId="{859DA5F9-D611-37C1-0F3E-51B6C95F461B}"/>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94" creationId="{489A46FC-671D-DC75-5955-753F47D4EC47}"/>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95" creationId="{2C6A3C40-D438-13FB-772F-31CE84581A9B}"/>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96" creationId="{890267E9-FC20-4439-EC4E-8539DFE245F0}"/>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97" creationId="{C6C1D7F8-984D-A386-257A-F804C13F8E11}"/>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98" creationId="{0EE3E205-6061-97F1-881D-ABE9AFAE6F63}"/>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399" creationId="{CD1A7425-9A03-07C6-78C5-7E5812039928}"/>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00" creationId="{1E85EB0B-FBD7-541A-9DD0-6F177A405BB0}"/>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01" creationId="{43B04210-17F9-18D0-1392-BAFFD3928493}"/>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02" creationId="{65B574DD-F005-E87F-0394-50AF93D9E79D}"/>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03" creationId="{0D695E58-5A07-BA17-06A4-3E648DE81791}"/>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04" creationId="{4A6EFF49-B272-0BD3-36C3-E0D6A79B93B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17" creationId="{448D9D6C-0F50-7F83-BE35-1A9E40FEA37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18" creationId="{BC0CBDF0-3E92-44BE-0167-C7056F9F530F}"/>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19" creationId="{C2A71A16-F222-2C11-0DA5-6AA6A7E556CC}"/>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20" creationId="{1E027B22-7EFF-68DF-47DE-A63BC461188D}"/>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21" creationId="{903804ED-AD2F-9A26-FF33-8E38D0DC065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22" creationId="{E67FAD16-AB59-3FC8-AAE9-A124BE2A97D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23" creationId="{FDE0A71A-0A1F-AB4D-F274-F1B445636AD9}"/>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24" creationId="{695FB60D-3D3E-E431-ADE1-68FC2C7BD5CA}"/>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25" creationId="{1CC7383D-0C36-7D0C-464F-8C5EE7E38D81}"/>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26" creationId="{C6245E53-55CD-A35B-DF87-1352E0187EE4}"/>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27" creationId="{E2FEC7A9-947D-3B94-1F82-3987E070E0B4}"/>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28" creationId="{EB218AB9-13FF-90C1-F5B4-DB1EACD53B5E}"/>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29" creationId="{035D1D3C-CD63-6865-D0E3-45A000D4C84C}"/>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30" creationId="{79E25801-B0B7-4F6F-61DA-23BFF13DF498}"/>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31" creationId="{3617730D-DA1B-AA12-7C0B-DA981542679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32" creationId="{1E8B5661-78C4-A196-2107-C973794F12EF}"/>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33" creationId="{F0F40941-FCF8-2082-1E42-3CFE443E56CC}"/>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34" creationId="{37D41861-BD84-E895-8154-86888913C9D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35" creationId="{CC2BBFDF-13F4-F50F-EFC7-EA8CD5650011}"/>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36" creationId="{65197C78-CD8B-7C78-92FE-99E67FC30422}"/>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37" creationId="{1948F77E-F7B2-AB0B-F63D-1C9E4613970A}"/>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38" creationId="{D88C773B-2A49-AE84-FD68-E5B6155D243D}"/>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39" creationId="{932C11E4-9B6E-0A3F-0151-E1E09C8586F1}"/>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40" creationId="{984348A7-0994-8056-F9E3-E8191B74EC53}"/>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41" creationId="{5D686F35-0A92-0AAB-7832-F9472363E1F3}"/>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42" creationId="{F07BFDEB-1B45-4EC9-0866-12135EE0D429}"/>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43" creationId="{8F94137E-57DC-64AF-55FD-A7693A4A1C23}"/>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44" creationId="{3AC986E0-5C14-D95A-CF72-6DD592C751CE}"/>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45" creationId="{71FD26D5-B565-3299-418E-63856ECD1089}"/>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46" creationId="{EB5268A0-15D4-6490-16EE-A561A13B18BF}"/>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47" creationId="{4782EE11-CD0C-58DC-C7A1-85D7DC28B58D}"/>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48" creationId="{F650331C-4053-2EFD-9B9F-CB4D92DCB8B2}"/>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49" creationId="{D3E0AD66-68FB-44FB-DB77-D75B884B30A4}"/>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50" creationId="{F90914A9-12FD-3769-70CF-AF705895D6A5}"/>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51" creationId="{C44AE46C-C7D7-9824-8651-DE80329D0C8D}"/>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52" creationId="{9E15D754-7CC3-87A7-B43A-25EEC5EA774B}"/>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53" creationId="{3F4BCBB5-ED0C-4BB1-8B3D-AD7656EB3A0D}"/>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54" creationId="{08439985-9E00-27C6-6788-24439E5A75F8}"/>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55" creationId="{3CF84270-4C69-3E83-59C8-07CEB0D0A050}"/>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56" creationId="{D034AC26-CFA6-4B4D-AB58-5A85861926D3}"/>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57" creationId="{3F8F3F81-84EB-2259-253A-7C5AB094E422}"/>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58" creationId="{0082A13E-A2DA-34FE-203D-FA27C575E320}"/>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59" creationId="{885DD88E-B6CB-2EE2-73CB-FC60F4CB7D6A}"/>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60" creationId="{5120D0D9-8E1C-57C6-6CE0-BC236BFB369F}"/>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61" creationId="{B965D045-A6CD-6D7A-19FC-D07FCD27BB50}"/>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62" creationId="{28171801-BB7E-28FD-E8CD-CFCA8D593F64}"/>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63" creationId="{78F47081-4EBE-E0BF-1B35-3AA3DFFC9A2B}"/>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64" creationId="{A8A569E8-3E7E-EA59-2F0D-47F7086D961F}"/>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65" creationId="{E1270E77-FE93-0876-5964-AC66674AFD2B}"/>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66" creationId="{E9F23BA2-02E9-319B-6631-67774D21CDBF}"/>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67" creationId="{1F45E053-B026-BB7A-B3F6-C1247B62A090}"/>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68" creationId="{DAF7126F-FAD3-46D2-5372-304774DADFF4}"/>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69" creationId="{DDAC475D-2F22-A1C6-0494-3DF7BDCC734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70" creationId="{0EE9B913-B31F-C542-BD17-7BD54B9FE2BC}"/>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71" creationId="{3C246E46-1B26-3F86-41E4-3BE97D2DC57A}"/>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72" creationId="{2A3308FC-59B0-CB09-C041-9C107EAC0C9A}"/>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73" creationId="{309F0B4D-3A64-10BC-5418-FDE43FEBEE88}"/>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74" creationId="{3CD1107D-FE1A-BCEE-1F62-1E75CB187CBA}"/>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75" creationId="{C774044A-9E9F-608F-F8D7-6F7B9596538A}"/>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76" creationId="{FF5DC97D-D080-5BED-075A-203C76B08C00}"/>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77" creationId="{1A2DABDB-7396-7097-5610-3F850529210D}"/>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78" creationId="{425AF2E9-72BF-520D-3EAD-BB73384C6161}"/>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79" creationId="{EBF4714C-74C5-47DC-FA0B-89CDBA819A59}"/>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80" creationId="{747BD941-BDE6-2814-9BAB-EB1FD1C8F18B}"/>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81" creationId="{DCCE077B-7599-7A8A-E6CA-16B1820D2788}"/>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82" creationId="{88FFBF4D-1E33-8FE1-98E9-3A2F352F4B3C}"/>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83" creationId="{46A3F1C7-83D9-D94C-DFF3-98F6D6BD9931}"/>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84" creationId="{ADED7FCB-5C65-C8EA-4650-4EC824093A80}"/>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85" creationId="{C2C73A83-E313-4A25-4702-956098204128}"/>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86" creationId="{A6FD3FC2-8C29-56A3-A958-B3993C98F4FB}"/>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87" creationId="{37C8B4A3-E7F5-D7F1-5D48-DC7A21142410}"/>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488" creationId="{B6A1BCAA-94DB-611E-9E90-2632F48C693C}"/>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01" creationId="{E91969CC-84E4-1B42-101B-27897674DE30}"/>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02" creationId="{7334E4CF-3619-6D52-9767-855140FFDA83}"/>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03" creationId="{874C032B-D8F8-926F-6B4B-59FDCBFEDEB7}"/>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04" creationId="{FF9C324E-F75C-09C1-96B5-7CB2A3B54173}"/>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05" creationId="{408736A2-C9F7-1A05-6A30-61C18AA8957A}"/>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06" creationId="{3172134D-5F27-0DEB-01A3-DE50AADC8869}"/>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07" creationId="{9AFCE424-EC92-CA65-F33D-3BC29A3C83BC}"/>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08" creationId="{4209CA94-F0C4-C228-16A4-E3FE110960C8}"/>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09" creationId="{AF048554-8ECE-9861-EA78-74C93D5918E2}"/>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10" creationId="{024F9441-40C4-AD5E-30B4-5F2E8D827F63}"/>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11" creationId="{02708D5B-C103-B54A-C281-17A496B446CF}"/>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12" creationId="{FE028A97-BD92-A5E0-C14B-1CE53D735575}"/>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13" creationId="{C4E5A669-86DB-10C5-59A0-8162EAEB2DD7}"/>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14" creationId="{7282584B-E94F-3902-BA47-2742001ADE09}"/>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15" creationId="{E9E15FDA-F1B6-8719-0CE6-93C65BA9FB34}"/>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16" creationId="{E8453348-68F3-EBF7-F12F-516F1531348E}"/>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17" creationId="{10393B94-E2D6-A388-00E2-6E882649C28C}"/>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18" creationId="{BD096FE5-D2CD-CE0C-DECB-986FABE75BA8}"/>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19" creationId="{5036707D-960F-20E7-7C3E-62DA07EBAEA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20" creationId="{8CFD4952-D7DE-48B9-0854-01A5475FAAD0}"/>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21" creationId="{C69CFBD8-FFB3-C0AA-7913-2D6D4A0D9EE7}"/>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22" creationId="{A218395E-F84F-04E2-E909-64107AD50DE0}"/>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23" creationId="{151BF33D-FFA7-DB30-D72E-9A9A587D15E1}"/>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24" creationId="{6908CB64-9638-3D06-3FA0-D8602CE28891}"/>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25" creationId="{11E8B0DB-0391-3213-41E2-EE996A58DB32}"/>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26" creationId="{76239AB6-B859-5716-569A-AE9FDF55083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27" creationId="{F277F27C-3EC7-F277-9812-954E66198BD2}"/>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28" creationId="{52258B91-B6E0-F035-E675-42B4E967BD89}"/>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29" creationId="{1C9A4CE5-9AA6-055F-5956-4DD89B6BDA89}"/>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30" creationId="{2CEE5EA5-1F18-38C8-E58C-5F663F66DF4B}"/>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31" creationId="{97DF5297-3966-84B5-9BED-12AA7B15F6E3}"/>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32" creationId="{505B1C76-66B1-B6F6-C746-1B91F7E5ED97}"/>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33" creationId="{7A506AEA-17E5-E569-BBE8-7D0777F106A8}"/>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34" creationId="{98E1B273-A0CC-160C-BF27-7F91EE5B856A}"/>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35" creationId="{1159511E-041C-4DCC-EAC2-C2CC3D617658}"/>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36" creationId="{8EBA5589-D32B-ECEF-1F09-29A6F3EEDCCF}"/>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37" creationId="{0654727D-A187-5CE7-1918-CB59B46E5C20}"/>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38" creationId="{C1F5DE29-F5CD-F24E-6D90-98398FD4000D}"/>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39" creationId="{2A7F2705-3A21-DF7F-FC6A-E7FBFAF83142}"/>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40" creationId="{71B445AC-3FB9-DBAE-2B03-08B19E76FADA}"/>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41" creationId="{E36CA795-A947-9AA9-DE9F-A4FDFB6A4DDB}"/>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42" creationId="{42903B79-315E-A3DA-A6E3-71EA4361BA28}"/>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43" creationId="{B85A8DA9-D80E-E13E-A87B-E776ABA7ED5B}"/>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44" creationId="{F9B063CD-A788-CFE4-F6D1-8F73B42CFA02}"/>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45" creationId="{9681FEE0-67D8-A027-783A-6934A90CFEDF}"/>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46" creationId="{52D43DF3-24D3-CCD1-41C7-3ECE195F5B5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47" creationId="{2CCE29A9-1004-4610-1954-9072E8F1DBE3}"/>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48" creationId="{697D1DD5-B6F0-516C-3AC6-F7052CD7CE55}"/>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49" creationId="{3BC7229C-9574-9BC3-0B37-B8735A295B8D}"/>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50" creationId="{9D4A699A-BFCC-0FB3-D8D8-E6EA579EBF1B}"/>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51" creationId="{DDA7DE9B-0CC1-A06F-82C2-7DC23999E6B2}"/>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52" creationId="{7DA6BDFA-6287-9FE5-0E1C-AC060119C4A4}"/>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53" creationId="{7D15FA4F-06CC-5F90-505E-CEF015203249}"/>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54" creationId="{421560B4-0CB5-421F-5BB2-AFE3673A7F19}"/>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55" creationId="{B0F0BC10-2853-A3A3-DDB8-2A5D2F227440}"/>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56" creationId="{8632BDF0-32CC-6343-BD1E-541CF13EB0A4}"/>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57" creationId="{125D24FC-6A44-FB80-35D2-81B31B6E8797}"/>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58" creationId="{ADFA37BA-401D-5ECC-B678-67CD44A963E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59" creationId="{B3BD2959-B3B2-C10C-083C-AA17B9873E5A}"/>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60" creationId="{2D7F4A4A-792C-283A-4A87-6CC9ECC71868}"/>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61" creationId="{5754217E-B79F-6999-5C5A-98560FA73404}"/>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62" creationId="{510B0BB2-A4F1-0CB3-5A4E-59BAF8CC8F78}"/>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63" creationId="{55741946-D40F-9D96-B4DA-A990ECD6CC2D}"/>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64" creationId="{6E0AED6A-4CAA-59C2-0CDB-1E187F67EF77}"/>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65" creationId="{682E2436-0F88-5865-B1F8-0399A9DB891F}"/>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66" creationId="{39174EDD-7B79-DF7D-D40B-055039BFCE2F}"/>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67" creationId="{DE3BEB4C-42C4-F0C2-553F-1F7B4D33B445}"/>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68" creationId="{91C4DFDD-D129-37BA-810A-3F362688F42C}"/>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69" creationId="{A59CA384-05A0-78B2-5AC3-F9B984CC7017}"/>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70" creationId="{2161FA3C-0030-8CDA-DCC9-B6A2B23E146B}"/>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71" creationId="{DB780533-2315-FFC2-3D50-E79CBB6057A6}"/>
            </ac:spMkLst>
          </pc:spChg>
          <pc:spChg chg="mod">
            <ac:chgData name="Mike Ferguson" userId="8146575e-5c87-4545-a0f7-d6171d698652" providerId="ADAL" clId="{5A29821C-46F1-D841-BAAE-5CD01AC7E13A}" dt="2024-03-05T11:57:45.314" v="26"/>
            <ac:spMkLst>
              <pc:docMk/>
              <pc:sldMasterMk cId="4162533569" sldId="2147483660"/>
              <pc:sldLayoutMk cId="3752525901" sldId="2147483661"/>
              <ac:spMk id="5572" creationId="{403341B0-FBF4-DBCC-8A30-4A50A65FB38B}"/>
            </ac:spMkLst>
          </pc:spChg>
          <pc:grpChg chg="add del mod">
            <ac:chgData name="Mike Ferguson" userId="8146575e-5c87-4545-a0f7-d6171d698652" providerId="ADAL" clId="{5A29821C-46F1-D841-BAAE-5CD01AC7E13A}" dt="2024-03-05T12:05:05.862" v="28" actId="478"/>
            <ac:grpSpMkLst>
              <pc:docMk/>
              <pc:sldMasterMk cId="4162533569" sldId="2147483660"/>
              <pc:sldLayoutMk cId="3752525901" sldId="2147483661"/>
              <ac:grpSpMk id="3" creationId="{F79D2654-AA49-DF60-D7A5-7D27000490EA}"/>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 creationId="{00E3407C-87F6-D949-5BA0-7E32C94C3E2B}"/>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6" creationId="{EC47A9AA-EADA-BEE2-A526-D79DC066D33B}"/>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8" creationId="{186E9BB4-106A-F587-87C6-9CBD7FB5D401}"/>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9" creationId="{7534CAF7-4116-396D-7657-F5CE4611954D}"/>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10" creationId="{120FE630-155B-88D4-9B3F-3F6D4CB49477}"/>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11" creationId="{8A6BF5AE-C134-72B9-44C1-91BE60AACE00}"/>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12" creationId="{F5B055E1-2B1F-4878-67AB-297FE4E058DD}"/>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13" creationId="{BF747F36-E300-43BE-B25A-2D43FD952C4F}"/>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14" creationId="{383B3379-F8AA-BED2-20FA-6F3FEB0415B1}"/>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15" creationId="{B9F75FA3-E69D-D1C5-B7C3-B59CFA58BF71}"/>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16" creationId="{4F4F53D5-3958-0FD0-C6C9-6652869D72C4}"/>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17" creationId="{3762E1CC-AE56-13ED-7BB9-892DB16C7C29}"/>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18" creationId="{E7FE89BF-09B5-3D76-E9E6-09606E3C4353}"/>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19" creationId="{21ACA541-343E-3FF7-A406-B0564CCFDFE7}"/>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20" creationId="{6E9FCCDD-87A6-906E-8DA6-14A7FCBAA52D}"/>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21" creationId="{4D375E39-7CB3-37C5-2A8D-B3468692119C}"/>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22" creationId="{AA1B0CEE-5A1A-21E3-6ED2-AC6C7F279DB1}"/>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23" creationId="{BD555F05-EE0A-9003-41D4-09DC53D19523}"/>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153" creationId="{1BF32692-D9BE-3E41-CAAA-18F416686303}"/>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154" creationId="{0ADAA3CD-DC04-20F5-760E-BAFCAFCAB315}"/>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155" creationId="{B7A69D39-F49F-9BFD-0D47-87FA83DFF53E}"/>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156" creationId="{14A8BCA8-0A95-B487-DE90-06115570396E}"/>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157" creationId="{08362589-8EAC-7F6C-1ABF-C50F052B9766}"/>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158" creationId="{93AB95D9-B76F-CC30-2136-F1F6498BE81D}"/>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159" creationId="{96FFA257-00DA-7357-8277-28ED3F742E20}"/>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160" creationId="{6A40C42E-E2EC-07B6-1B55-7133DDBDF351}"/>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161" creationId="{8248D00D-848F-17C7-989B-23C18933D5EE}"/>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162" creationId="{AA7BC24B-EFF4-1E5C-5B5F-E935FF5835BC}"/>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163" creationId="{697C20B9-8B77-678A-A004-F1E13F2F9C18}"/>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164" creationId="{8338B986-953C-E0A1-B1BE-63444D703FC8}"/>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237" creationId="{E5B442E0-E08F-CE0A-92F4-F9100D5B2E64}"/>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238" creationId="{7213BACB-0190-EA75-CCFC-D5684D22E502}"/>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239" creationId="{020386C8-6AE0-9357-ABD1-9C23135B0B81}"/>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240" creationId="{25BCF789-40EA-6379-F51E-BCEEE1421764}"/>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241" creationId="{3E94C972-694B-68B3-EE19-5B246AB8955C}"/>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242" creationId="{08381C0E-60D1-7F88-BE17-31C50CE2DF2D}"/>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243" creationId="{9B001DCE-D459-16A1-DE5E-41FD27F57A51}"/>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244" creationId="{157C24A4-636F-BAEF-442D-E952D2B82210}"/>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245" creationId="{12571219-674A-DD83-875E-8B647E14DD5D}"/>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246" creationId="{19B0347C-78D7-E72A-8086-D6E2E90F5A0C}"/>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247" creationId="{EBCA902C-1709-D678-6F41-EC4E57D360EA}"/>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248" creationId="{9D6FEEF6-6AE0-3336-BA18-F0FFCAC7F70C}"/>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321" creationId="{5CD2D966-D01B-28ED-A99A-C31B7CE803D3}"/>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322" creationId="{2A6BE2BD-0346-7A9E-06A4-94D50F42BA91}"/>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323" creationId="{2EFD1C3E-682D-C664-660C-1785C329627C}"/>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324" creationId="{C14E0047-F53E-6705-F42B-CF18F26DF4C9}"/>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325" creationId="{47EE16C7-8431-9527-CF1D-C1FA24DBE0DE}"/>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326" creationId="{0FAE3AE7-8C49-DF6F-E362-5CEC57F7510C}"/>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327" creationId="{1C1965D0-060B-CE7C-8882-4E79A3A984A9}"/>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328" creationId="{58CD362E-8FFD-37DD-0039-E1969CF06C31}"/>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329" creationId="{B8C230BE-D7E7-C367-ED22-0D7757369E7D}"/>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330" creationId="{3BCC600B-4CF6-91D0-A3B9-1294309A3633}"/>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331" creationId="{1F3FC389-4268-20B0-05F8-0693F15378A4}"/>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332" creationId="{E8C1CDD5-8E64-D718-6E08-177AC2049D45}"/>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405" creationId="{4685628E-37BB-C975-9C08-63FF1EC34932}"/>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406" creationId="{5A33DAB6-D02F-DC3B-270A-30489D85ED83}"/>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407" creationId="{F856E3C7-2B3B-81A0-CDB1-64F7544E8AEF}"/>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408" creationId="{EBC27636-85C4-9CEF-BD7C-505F5E6A3820}"/>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409" creationId="{B44ACC9A-2AE4-E3C5-D8AE-73FC597AAC3D}"/>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410" creationId="{94F524DF-7AFD-974F-AF5C-3A34EC19E656}"/>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411" creationId="{BC40EF17-D4C1-B40F-D7E6-0C3793A5233D}"/>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412" creationId="{DC0282B1-D519-D7BA-3FD4-7052B6702CAF}"/>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413" creationId="{AF16DB0C-E091-9A95-77BB-262607370D03}"/>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414" creationId="{6AF67BDC-5304-F86A-C63F-08596EA3B6F2}"/>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415" creationId="{F99503A4-0440-9060-0141-5F39180772F2}"/>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416" creationId="{9566A6B8-4A68-6BF0-8C36-8766E04CF8FF}"/>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489" creationId="{043340D9-2515-E72B-08DB-D4FE7E1F352F}"/>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490" creationId="{EB20200D-2D1F-F9DA-6063-2AFC58E9E406}"/>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491" creationId="{D6FA837F-158A-3C8C-730F-E716E5AEC9B0}"/>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492" creationId="{F3F0A3FA-93CD-6207-AFDA-15803F943E93}"/>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493" creationId="{B46E2068-7467-2DFE-A8A9-F7C35CA3253A}"/>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494" creationId="{01EEB8B7-8264-DDEB-253A-E4EC5284622D}"/>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495" creationId="{79D3F446-0C56-A78C-29D9-FDF4DC996148}"/>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496" creationId="{F8459DF9-99AB-85F9-1A5B-0B03FEFE84CA}"/>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497" creationId="{9BACF365-4FF6-1B09-424F-57C442CCA372}"/>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498" creationId="{884D40D6-979A-4A1C-7297-864BC41B161A}"/>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499" creationId="{71E98B92-8C89-7626-6C64-87522661C998}"/>
            </ac:grpSpMkLst>
          </pc:grpChg>
          <pc:grpChg chg="mod">
            <ac:chgData name="Mike Ferguson" userId="8146575e-5c87-4545-a0f7-d6171d698652" providerId="ADAL" clId="{5A29821C-46F1-D841-BAAE-5CD01AC7E13A}" dt="2024-03-05T11:57:45.314" v="26"/>
            <ac:grpSpMkLst>
              <pc:docMk/>
              <pc:sldMasterMk cId="4162533569" sldId="2147483660"/>
              <pc:sldLayoutMk cId="3752525901" sldId="2147483661"/>
              <ac:grpSpMk id="5500" creationId="{3C04180A-BC8A-F054-1083-41FE3D09D8CA}"/>
            </ac:grpSpMkLst>
          </pc:grpChg>
        </pc:sldLayoutChg>
      </pc:sldMasterChg>
    </pc:docChg>
  </pc:docChgLst>
  <pc:docChgLst>
    <pc:chgData name="Amanda Dascalakis" userId="d1c7c0a2-fe08-415d-8813-d9b9d1f89323" providerId="ADAL" clId="{032C11D5-D333-44E7-9976-B76F4359A0E4}"/>
    <pc:docChg chg="undo redo custSel addSld delSld modSld delMainMaster modMainMaster">
      <pc:chgData name="Amanda Dascalakis" userId="d1c7c0a2-fe08-415d-8813-d9b9d1f89323" providerId="ADAL" clId="{032C11D5-D333-44E7-9976-B76F4359A0E4}" dt="2024-01-04T09:45:36.239" v="421" actId="47"/>
      <pc:docMkLst>
        <pc:docMk/>
      </pc:docMkLst>
      <pc:sldChg chg="modSp mod">
        <pc:chgData name="Amanda Dascalakis" userId="d1c7c0a2-fe08-415d-8813-d9b9d1f89323" providerId="ADAL" clId="{032C11D5-D333-44E7-9976-B76F4359A0E4}" dt="2024-01-04T09:18:36.242" v="111"/>
        <pc:sldMkLst>
          <pc:docMk/>
          <pc:sldMk cId="991737176" sldId="347"/>
        </pc:sldMkLst>
        <pc:spChg chg="mod">
          <ac:chgData name="Amanda Dascalakis" userId="d1c7c0a2-fe08-415d-8813-d9b9d1f89323" providerId="ADAL" clId="{032C11D5-D333-44E7-9976-B76F4359A0E4}" dt="2024-01-04T09:18:36.242" v="111"/>
          <ac:spMkLst>
            <pc:docMk/>
            <pc:sldMk cId="991737176" sldId="347"/>
            <ac:spMk id="2050" creationId="{00000000-0000-0000-0000-000000000000}"/>
          </ac:spMkLst>
        </pc:spChg>
      </pc:sldChg>
      <pc:sldChg chg="modSp mod modClrScheme chgLayout">
        <pc:chgData name="Amanda Dascalakis" userId="d1c7c0a2-fe08-415d-8813-d9b9d1f89323" providerId="ADAL" clId="{032C11D5-D333-44E7-9976-B76F4359A0E4}" dt="2024-01-04T09:33:49.134" v="297" actId="255"/>
        <pc:sldMkLst>
          <pc:docMk/>
          <pc:sldMk cId="808249824" sldId="359"/>
        </pc:sldMkLst>
        <pc:spChg chg="mod ord">
          <ac:chgData name="Amanda Dascalakis" userId="d1c7c0a2-fe08-415d-8813-d9b9d1f89323" providerId="ADAL" clId="{032C11D5-D333-44E7-9976-B76F4359A0E4}" dt="2024-01-04T09:33:49.134" v="297" actId="255"/>
          <ac:spMkLst>
            <pc:docMk/>
            <pc:sldMk cId="808249824" sldId="359"/>
            <ac:spMk id="2" creationId="{3536581B-17C2-0D79-4CD3-664B5C98AD06}"/>
          </ac:spMkLst>
        </pc:spChg>
      </pc:sldChg>
      <pc:sldChg chg="modSp mod modClrScheme chgLayout">
        <pc:chgData name="Amanda Dascalakis" userId="d1c7c0a2-fe08-415d-8813-d9b9d1f89323" providerId="ADAL" clId="{032C11D5-D333-44E7-9976-B76F4359A0E4}" dt="2024-01-04T09:34:08.396" v="299" actId="20577"/>
        <pc:sldMkLst>
          <pc:docMk/>
          <pc:sldMk cId="2931849511" sldId="361"/>
        </pc:sldMkLst>
        <pc:spChg chg="mod ord">
          <ac:chgData name="Amanda Dascalakis" userId="d1c7c0a2-fe08-415d-8813-d9b9d1f89323" providerId="ADAL" clId="{032C11D5-D333-44E7-9976-B76F4359A0E4}" dt="2024-01-04T09:34:08.396" v="299" actId="20577"/>
          <ac:spMkLst>
            <pc:docMk/>
            <pc:sldMk cId="2931849511" sldId="361"/>
            <ac:spMk id="2" creationId="{12D7FA4E-BF85-9C5A-511F-A084328781CE}"/>
          </ac:spMkLst>
        </pc:spChg>
      </pc:sldChg>
      <pc:sldChg chg="modSp mod modClrScheme chgLayout">
        <pc:chgData name="Amanda Dascalakis" userId="d1c7c0a2-fe08-415d-8813-d9b9d1f89323" providerId="ADAL" clId="{032C11D5-D333-44E7-9976-B76F4359A0E4}" dt="2024-01-04T09:34:23.786" v="303" actId="20577"/>
        <pc:sldMkLst>
          <pc:docMk/>
          <pc:sldMk cId="2338089165" sldId="362"/>
        </pc:sldMkLst>
        <pc:spChg chg="mod ord">
          <ac:chgData name="Amanda Dascalakis" userId="d1c7c0a2-fe08-415d-8813-d9b9d1f89323" providerId="ADAL" clId="{032C11D5-D333-44E7-9976-B76F4359A0E4}" dt="2024-01-04T09:34:23.786" v="303" actId="20577"/>
          <ac:spMkLst>
            <pc:docMk/>
            <pc:sldMk cId="2338089165" sldId="362"/>
            <ac:spMk id="2" creationId="{2503A07E-1F57-825A-35FF-E3F841F05A0F}"/>
          </ac:spMkLst>
        </pc:spChg>
      </pc:sldChg>
      <pc:sldChg chg="modSp mod modClrScheme chgLayout">
        <pc:chgData name="Amanda Dascalakis" userId="d1c7c0a2-fe08-415d-8813-d9b9d1f89323" providerId="ADAL" clId="{032C11D5-D333-44E7-9976-B76F4359A0E4}" dt="2024-01-04T09:34:37.479" v="306" actId="20577"/>
        <pc:sldMkLst>
          <pc:docMk/>
          <pc:sldMk cId="1524337443" sldId="363"/>
        </pc:sldMkLst>
        <pc:spChg chg="mod ord">
          <ac:chgData name="Amanda Dascalakis" userId="d1c7c0a2-fe08-415d-8813-d9b9d1f89323" providerId="ADAL" clId="{032C11D5-D333-44E7-9976-B76F4359A0E4}" dt="2024-01-04T09:34:37.479" v="306" actId="20577"/>
          <ac:spMkLst>
            <pc:docMk/>
            <pc:sldMk cId="1524337443" sldId="363"/>
            <ac:spMk id="2" creationId="{925E3D8E-0A76-B247-35DB-ED451928A8F1}"/>
          </ac:spMkLst>
        </pc:spChg>
      </pc:sldChg>
      <pc:sldChg chg="modSp mod modClrScheme chgLayout">
        <pc:chgData name="Amanda Dascalakis" userId="d1c7c0a2-fe08-415d-8813-d9b9d1f89323" providerId="ADAL" clId="{032C11D5-D333-44E7-9976-B76F4359A0E4}" dt="2024-01-04T09:34:50.743" v="310" actId="20577"/>
        <pc:sldMkLst>
          <pc:docMk/>
          <pc:sldMk cId="2967946540" sldId="366"/>
        </pc:sldMkLst>
        <pc:spChg chg="mod ord">
          <ac:chgData name="Amanda Dascalakis" userId="d1c7c0a2-fe08-415d-8813-d9b9d1f89323" providerId="ADAL" clId="{032C11D5-D333-44E7-9976-B76F4359A0E4}" dt="2024-01-04T09:34:50.743" v="310" actId="20577"/>
          <ac:spMkLst>
            <pc:docMk/>
            <pc:sldMk cId="2967946540" sldId="366"/>
            <ac:spMk id="2" creationId="{19955238-94AE-0397-C665-74DBC5E549C1}"/>
          </ac:spMkLst>
        </pc:spChg>
      </pc:sldChg>
      <pc:sldChg chg="modSp mod">
        <pc:chgData name="Amanda Dascalakis" userId="d1c7c0a2-fe08-415d-8813-d9b9d1f89323" providerId="ADAL" clId="{032C11D5-D333-44E7-9976-B76F4359A0E4}" dt="2024-01-04T09:31:32.581" v="283" actId="20577"/>
        <pc:sldMkLst>
          <pc:docMk/>
          <pc:sldMk cId="4278763157" sldId="1633"/>
        </pc:sldMkLst>
        <pc:spChg chg="mod">
          <ac:chgData name="Amanda Dascalakis" userId="d1c7c0a2-fe08-415d-8813-d9b9d1f89323" providerId="ADAL" clId="{032C11D5-D333-44E7-9976-B76F4359A0E4}" dt="2024-01-04T09:31:32.581" v="283" actId="20577"/>
          <ac:spMkLst>
            <pc:docMk/>
            <pc:sldMk cId="4278763157" sldId="1633"/>
            <ac:spMk id="2" creationId="{00000000-0000-0000-0000-000000000000}"/>
          </ac:spMkLst>
        </pc:spChg>
      </pc:sldChg>
      <pc:sldChg chg="modSp mod">
        <pc:chgData name="Amanda Dascalakis" userId="d1c7c0a2-fe08-415d-8813-d9b9d1f89323" providerId="ADAL" clId="{032C11D5-D333-44E7-9976-B76F4359A0E4}" dt="2024-01-04T09:39:19.131" v="363" actId="20577"/>
        <pc:sldMkLst>
          <pc:docMk/>
          <pc:sldMk cId="2128451088" sldId="1636"/>
        </pc:sldMkLst>
        <pc:spChg chg="mod">
          <ac:chgData name="Amanda Dascalakis" userId="d1c7c0a2-fe08-415d-8813-d9b9d1f89323" providerId="ADAL" clId="{032C11D5-D333-44E7-9976-B76F4359A0E4}" dt="2024-01-04T09:39:19.131" v="363" actId="20577"/>
          <ac:spMkLst>
            <pc:docMk/>
            <pc:sldMk cId="2128451088" sldId="1636"/>
            <ac:spMk id="2" creationId="{FD0B0CE9-9391-604C-A042-9C07014F5E1A}"/>
          </ac:spMkLst>
        </pc:spChg>
      </pc:sldChg>
      <pc:sldChg chg="mod modShow">
        <pc:chgData name="Amanda Dascalakis" userId="d1c7c0a2-fe08-415d-8813-d9b9d1f89323" providerId="ADAL" clId="{032C11D5-D333-44E7-9976-B76F4359A0E4}" dt="2024-01-04T09:43:54.815" v="419" actId="729"/>
        <pc:sldMkLst>
          <pc:docMk/>
          <pc:sldMk cId="965383302" sldId="2969"/>
        </pc:sldMkLst>
      </pc:sldChg>
      <pc:sldChg chg="addSp modSp mod chgLayout">
        <pc:chgData name="Amanda Dascalakis" userId="d1c7c0a2-fe08-415d-8813-d9b9d1f89323" providerId="ADAL" clId="{032C11D5-D333-44E7-9976-B76F4359A0E4}" dt="2024-01-04T09:22:44.747" v="190" actId="700"/>
        <pc:sldMkLst>
          <pc:docMk/>
          <pc:sldMk cId="3155488942" sldId="3000"/>
        </pc:sldMkLst>
        <pc:spChg chg="mod ord">
          <ac:chgData name="Amanda Dascalakis" userId="d1c7c0a2-fe08-415d-8813-d9b9d1f89323" providerId="ADAL" clId="{032C11D5-D333-44E7-9976-B76F4359A0E4}" dt="2024-01-04T09:22:44.747" v="190" actId="700"/>
          <ac:spMkLst>
            <pc:docMk/>
            <pc:sldMk cId="3155488942" sldId="3000"/>
            <ac:spMk id="2" creationId="{20BDAF1B-FA79-DE6D-AAFC-E35AD8F8F974}"/>
          </ac:spMkLst>
        </pc:spChg>
        <pc:spChg chg="add mod ord">
          <ac:chgData name="Amanda Dascalakis" userId="d1c7c0a2-fe08-415d-8813-d9b9d1f89323" providerId="ADAL" clId="{032C11D5-D333-44E7-9976-B76F4359A0E4}" dt="2024-01-04T09:22:44.747" v="190" actId="700"/>
          <ac:spMkLst>
            <pc:docMk/>
            <pc:sldMk cId="3155488942" sldId="3000"/>
            <ac:spMk id="3" creationId="{DFE6FA0F-883F-73CA-7395-DC155EEC9823}"/>
          </ac:spMkLst>
        </pc:spChg>
      </pc:sldChg>
      <pc:sldChg chg="addSp delSp modSp mod">
        <pc:chgData name="Amanda Dascalakis" userId="d1c7c0a2-fe08-415d-8813-d9b9d1f89323" providerId="ADAL" clId="{032C11D5-D333-44E7-9976-B76F4359A0E4}" dt="2024-01-04T09:22:06.837" v="184" actId="1037"/>
        <pc:sldMkLst>
          <pc:docMk/>
          <pc:sldMk cId="999558850" sldId="3001"/>
        </pc:sldMkLst>
        <pc:spChg chg="mod">
          <ac:chgData name="Amanda Dascalakis" userId="d1c7c0a2-fe08-415d-8813-d9b9d1f89323" providerId="ADAL" clId="{032C11D5-D333-44E7-9976-B76F4359A0E4}" dt="2024-01-04T09:18:47.704" v="113" actId="20577"/>
          <ac:spMkLst>
            <pc:docMk/>
            <pc:sldMk cId="999558850" sldId="3001"/>
            <ac:spMk id="2" creationId="{67F33D01-17C2-AB13-F88A-33FFC6FA100F}"/>
          </ac:spMkLst>
        </pc:spChg>
        <pc:spChg chg="mod">
          <ac:chgData name="Amanda Dascalakis" userId="d1c7c0a2-fe08-415d-8813-d9b9d1f89323" providerId="ADAL" clId="{032C11D5-D333-44E7-9976-B76F4359A0E4}" dt="2024-01-04T09:22:06.837" v="184" actId="1037"/>
          <ac:spMkLst>
            <pc:docMk/>
            <pc:sldMk cId="999558850" sldId="3001"/>
            <ac:spMk id="5" creationId="{C5C0EEDF-7D30-1892-73E7-4EC0FE33D460}"/>
          </ac:spMkLst>
        </pc:spChg>
        <pc:spChg chg="mod">
          <ac:chgData name="Amanda Dascalakis" userId="d1c7c0a2-fe08-415d-8813-d9b9d1f89323" providerId="ADAL" clId="{032C11D5-D333-44E7-9976-B76F4359A0E4}" dt="2024-01-04T09:22:06.837" v="184" actId="1037"/>
          <ac:spMkLst>
            <pc:docMk/>
            <pc:sldMk cId="999558850" sldId="3001"/>
            <ac:spMk id="6" creationId="{016EB997-B2C5-C33B-BB38-3FD31C681D85}"/>
          </ac:spMkLst>
        </pc:spChg>
        <pc:spChg chg="mod">
          <ac:chgData name="Amanda Dascalakis" userId="d1c7c0a2-fe08-415d-8813-d9b9d1f89323" providerId="ADAL" clId="{032C11D5-D333-44E7-9976-B76F4359A0E4}" dt="2024-01-04T09:22:06.837" v="184" actId="1037"/>
          <ac:spMkLst>
            <pc:docMk/>
            <pc:sldMk cId="999558850" sldId="3001"/>
            <ac:spMk id="7" creationId="{797CB2E9-F48B-E90A-D3DC-0B77FD4651CC}"/>
          </ac:spMkLst>
        </pc:spChg>
        <pc:spChg chg="mod">
          <ac:chgData name="Amanda Dascalakis" userId="d1c7c0a2-fe08-415d-8813-d9b9d1f89323" providerId="ADAL" clId="{032C11D5-D333-44E7-9976-B76F4359A0E4}" dt="2024-01-04T09:22:06.837" v="184" actId="1037"/>
          <ac:spMkLst>
            <pc:docMk/>
            <pc:sldMk cId="999558850" sldId="3001"/>
            <ac:spMk id="10" creationId="{FD51B869-48FB-8872-6F57-D616D0B4CF8D}"/>
          </ac:spMkLst>
        </pc:spChg>
        <pc:spChg chg="mod">
          <ac:chgData name="Amanda Dascalakis" userId="d1c7c0a2-fe08-415d-8813-d9b9d1f89323" providerId="ADAL" clId="{032C11D5-D333-44E7-9976-B76F4359A0E4}" dt="2024-01-04T09:22:06.837" v="184" actId="1037"/>
          <ac:spMkLst>
            <pc:docMk/>
            <pc:sldMk cId="999558850" sldId="3001"/>
            <ac:spMk id="15" creationId="{0E73AA8A-AA5D-072E-034A-66740115E3D8}"/>
          </ac:spMkLst>
        </pc:spChg>
        <pc:spChg chg="mod">
          <ac:chgData name="Amanda Dascalakis" userId="d1c7c0a2-fe08-415d-8813-d9b9d1f89323" providerId="ADAL" clId="{032C11D5-D333-44E7-9976-B76F4359A0E4}" dt="2024-01-04T09:22:06.837" v="184" actId="1037"/>
          <ac:spMkLst>
            <pc:docMk/>
            <pc:sldMk cId="999558850" sldId="3001"/>
            <ac:spMk id="16" creationId="{98157CBB-19A0-E9B8-2FD9-E588B08B4F1F}"/>
          </ac:spMkLst>
        </pc:spChg>
        <pc:spChg chg="mod">
          <ac:chgData name="Amanda Dascalakis" userId="d1c7c0a2-fe08-415d-8813-d9b9d1f89323" providerId="ADAL" clId="{032C11D5-D333-44E7-9976-B76F4359A0E4}" dt="2024-01-04T09:22:06.837" v="184" actId="1037"/>
          <ac:spMkLst>
            <pc:docMk/>
            <pc:sldMk cId="999558850" sldId="3001"/>
            <ac:spMk id="21" creationId="{4669998D-EDDD-8BBB-ECD7-BEA0C2F77CE8}"/>
          </ac:spMkLst>
        </pc:spChg>
        <pc:spChg chg="mod">
          <ac:chgData name="Amanda Dascalakis" userId="d1c7c0a2-fe08-415d-8813-d9b9d1f89323" providerId="ADAL" clId="{032C11D5-D333-44E7-9976-B76F4359A0E4}" dt="2024-01-04T09:22:06.837" v="184" actId="1037"/>
          <ac:spMkLst>
            <pc:docMk/>
            <pc:sldMk cId="999558850" sldId="3001"/>
            <ac:spMk id="22" creationId="{B33ACE58-8ACB-EAB6-F14A-BF740E6393C0}"/>
          </ac:spMkLst>
        </pc:spChg>
        <pc:spChg chg="mod">
          <ac:chgData name="Amanda Dascalakis" userId="d1c7c0a2-fe08-415d-8813-d9b9d1f89323" providerId="ADAL" clId="{032C11D5-D333-44E7-9976-B76F4359A0E4}" dt="2024-01-04T09:22:06.837" v="184" actId="1037"/>
          <ac:spMkLst>
            <pc:docMk/>
            <pc:sldMk cId="999558850" sldId="3001"/>
            <ac:spMk id="25" creationId="{D8A55677-FBA3-AA19-878D-491F9F7DA0FC}"/>
          </ac:spMkLst>
        </pc:spChg>
        <pc:spChg chg="mod">
          <ac:chgData name="Amanda Dascalakis" userId="d1c7c0a2-fe08-415d-8813-d9b9d1f89323" providerId="ADAL" clId="{032C11D5-D333-44E7-9976-B76F4359A0E4}" dt="2024-01-04T09:22:06.837" v="184" actId="1037"/>
          <ac:spMkLst>
            <pc:docMk/>
            <pc:sldMk cId="999558850" sldId="3001"/>
            <ac:spMk id="26" creationId="{42DF90B2-FA6E-9F91-DEC0-C3B274069002}"/>
          </ac:spMkLst>
        </pc:spChg>
        <pc:spChg chg="mod">
          <ac:chgData name="Amanda Dascalakis" userId="d1c7c0a2-fe08-415d-8813-d9b9d1f89323" providerId="ADAL" clId="{032C11D5-D333-44E7-9976-B76F4359A0E4}" dt="2024-01-04T09:22:06.837" v="184" actId="1037"/>
          <ac:spMkLst>
            <pc:docMk/>
            <pc:sldMk cId="999558850" sldId="3001"/>
            <ac:spMk id="28" creationId="{FA0AB579-2752-F82F-2475-BCCA2A646F16}"/>
          </ac:spMkLst>
        </pc:spChg>
        <pc:spChg chg="mod">
          <ac:chgData name="Amanda Dascalakis" userId="d1c7c0a2-fe08-415d-8813-d9b9d1f89323" providerId="ADAL" clId="{032C11D5-D333-44E7-9976-B76F4359A0E4}" dt="2024-01-04T09:22:06.837" v="184" actId="1037"/>
          <ac:spMkLst>
            <pc:docMk/>
            <pc:sldMk cId="999558850" sldId="3001"/>
            <ac:spMk id="34" creationId="{7A6941BD-7B34-3DB3-ED65-53F450CE5990}"/>
          </ac:spMkLst>
        </pc:spChg>
        <pc:spChg chg="mod">
          <ac:chgData name="Amanda Dascalakis" userId="d1c7c0a2-fe08-415d-8813-d9b9d1f89323" providerId="ADAL" clId="{032C11D5-D333-44E7-9976-B76F4359A0E4}" dt="2024-01-04T09:22:06.837" v="184" actId="1037"/>
          <ac:spMkLst>
            <pc:docMk/>
            <pc:sldMk cId="999558850" sldId="3001"/>
            <ac:spMk id="35" creationId="{B7CB282A-DADC-1839-54D3-8A8ED4D215A4}"/>
          </ac:spMkLst>
        </pc:spChg>
        <pc:picChg chg="add mod modCrop">
          <ac:chgData name="Amanda Dascalakis" userId="d1c7c0a2-fe08-415d-8813-d9b9d1f89323" providerId="ADAL" clId="{032C11D5-D333-44E7-9976-B76F4359A0E4}" dt="2024-01-04T09:22:06.837" v="184" actId="1037"/>
          <ac:picMkLst>
            <pc:docMk/>
            <pc:sldMk cId="999558850" sldId="3001"/>
            <ac:picMk id="3" creationId="{9F67D00B-885B-C2AE-AEEF-497792CB297B}"/>
          </ac:picMkLst>
        </pc:picChg>
        <pc:picChg chg="mod">
          <ac:chgData name="Amanda Dascalakis" userId="d1c7c0a2-fe08-415d-8813-d9b9d1f89323" providerId="ADAL" clId="{032C11D5-D333-44E7-9976-B76F4359A0E4}" dt="2024-01-04T09:22:06.837" v="184" actId="1037"/>
          <ac:picMkLst>
            <pc:docMk/>
            <pc:sldMk cId="999558850" sldId="3001"/>
            <ac:picMk id="14" creationId="{2CF2EECA-A303-9008-A591-BF08BFE7188D}"/>
          </ac:picMkLst>
        </pc:picChg>
        <pc:picChg chg="del mod">
          <ac:chgData name="Amanda Dascalakis" userId="d1c7c0a2-fe08-415d-8813-d9b9d1f89323" providerId="ADAL" clId="{032C11D5-D333-44E7-9976-B76F4359A0E4}" dt="2024-01-04T09:21:30.358" v="160" actId="478"/>
          <ac:picMkLst>
            <pc:docMk/>
            <pc:sldMk cId="999558850" sldId="3001"/>
            <ac:picMk id="29" creationId="{F49DD45A-4406-4C9C-9260-2829A68D1829}"/>
          </ac:picMkLst>
        </pc:picChg>
        <pc:picChg chg="mod">
          <ac:chgData name="Amanda Dascalakis" userId="d1c7c0a2-fe08-415d-8813-d9b9d1f89323" providerId="ADAL" clId="{032C11D5-D333-44E7-9976-B76F4359A0E4}" dt="2024-01-04T09:22:06.837" v="184" actId="1037"/>
          <ac:picMkLst>
            <pc:docMk/>
            <pc:sldMk cId="999558850" sldId="3001"/>
            <ac:picMk id="2052" creationId="{22A0FD10-F94D-E822-63D7-5B8346F78EE3}"/>
          </ac:picMkLst>
        </pc:picChg>
        <pc:picChg chg="mod">
          <ac:chgData name="Amanda Dascalakis" userId="d1c7c0a2-fe08-415d-8813-d9b9d1f89323" providerId="ADAL" clId="{032C11D5-D333-44E7-9976-B76F4359A0E4}" dt="2024-01-04T09:22:06.837" v="184" actId="1037"/>
          <ac:picMkLst>
            <pc:docMk/>
            <pc:sldMk cId="999558850" sldId="3001"/>
            <ac:picMk id="2054" creationId="{325308D3-33D2-2F2B-65CB-2B4951EB78C9}"/>
          </ac:picMkLst>
        </pc:picChg>
        <pc:picChg chg="mod">
          <ac:chgData name="Amanda Dascalakis" userId="d1c7c0a2-fe08-415d-8813-d9b9d1f89323" providerId="ADAL" clId="{032C11D5-D333-44E7-9976-B76F4359A0E4}" dt="2024-01-04T09:22:06.837" v="184" actId="1037"/>
          <ac:picMkLst>
            <pc:docMk/>
            <pc:sldMk cId="999558850" sldId="3001"/>
            <ac:picMk id="2056" creationId="{F1C07224-E97F-0767-CE9D-4CEB14C3D440}"/>
          </ac:picMkLst>
        </pc:picChg>
        <pc:picChg chg="mod">
          <ac:chgData name="Amanda Dascalakis" userId="d1c7c0a2-fe08-415d-8813-d9b9d1f89323" providerId="ADAL" clId="{032C11D5-D333-44E7-9976-B76F4359A0E4}" dt="2024-01-04T09:22:06.837" v="184" actId="1037"/>
          <ac:picMkLst>
            <pc:docMk/>
            <pc:sldMk cId="999558850" sldId="3001"/>
            <ac:picMk id="2058" creationId="{517823D6-E096-541A-7BB8-DAF83B94BE03}"/>
          </ac:picMkLst>
        </pc:picChg>
        <pc:picChg chg="mod">
          <ac:chgData name="Amanda Dascalakis" userId="d1c7c0a2-fe08-415d-8813-d9b9d1f89323" providerId="ADAL" clId="{032C11D5-D333-44E7-9976-B76F4359A0E4}" dt="2024-01-04T09:22:06.837" v="184" actId="1037"/>
          <ac:picMkLst>
            <pc:docMk/>
            <pc:sldMk cId="999558850" sldId="3001"/>
            <ac:picMk id="2060" creationId="{DC067D78-9A0D-1500-6449-9B7551C06EEA}"/>
          </ac:picMkLst>
        </pc:picChg>
        <pc:picChg chg="mod">
          <ac:chgData name="Amanda Dascalakis" userId="d1c7c0a2-fe08-415d-8813-d9b9d1f89323" providerId="ADAL" clId="{032C11D5-D333-44E7-9976-B76F4359A0E4}" dt="2024-01-04T09:22:06.837" v="184" actId="1037"/>
          <ac:picMkLst>
            <pc:docMk/>
            <pc:sldMk cId="999558850" sldId="3001"/>
            <ac:picMk id="2062" creationId="{995C9665-D60E-BF7F-17F9-93EA01CD151E}"/>
          </ac:picMkLst>
        </pc:picChg>
        <pc:picChg chg="mod">
          <ac:chgData name="Amanda Dascalakis" userId="d1c7c0a2-fe08-415d-8813-d9b9d1f89323" providerId="ADAL" clId="{032C11D5-D333-44E7-9976-B76F4359A0E4}" dt="2024-01-04T09:22:06.837" v="184" actId="1037"/>
          <ac:picMkLst>
            <pc:docMk/>
            <pc:sldMk cId="999558850" sldId="3001"/>
            <ac:picMk id="2064" creationId="{DEEEFB69-16C4-39B8-06CF-8B6891DB9B8F}"/>
          </ac:picMkLst>
        </pc:picChg>
        <pc:cxnChg chg="mod">
          <ac:chgData name="Amanda Dascalakis" userId="d1c7c0a2-fe08-415d-8813-d9b9d1f89323" providerId="ADAL" clId="{032C11D5-D333-44E7-9976-B76F4359A0E4}" dt="2024-01-04T09:22:06.837" v="184" actId="1037"/>
          <ac:cxnSpMkLst>
            <pc:docMk/>
            <pc:sldMk cId="999558850" sldId="3001"/>
            <ac:cxnSpMk id="12" creationId="{0F9BAB68-2B5B-ADDE-7BF2-2E7187349227}"/>
          </ac:cxnSpMkLst>
        </pc:cxnChg>
        <pc:cxnChg chg="mod">
          <ac:chgData name="Amanda Dascalakis" userId="d1c7c0a2-fe08-415d-8813-d9b9d1f89323" providerId="ADAL" clId="{032C11D5-D333-44E7-9976-B76F4359A0E4}" dt="2024-01-04T09:22:06.837" v="184" actId="1037"/>
          <ac:cxnSpMkLst>
            <pc:docMk/>
            <pc:sldMk cId="999558850" sldId="3001"/>
            <ac:cxnSpMk id="17" creationId="{AA5217DC-20FA-D3DB-9B93-68206716F93F}"/>
          </ac:cxnSpMkLst>
        </pc:cxnChg>
        <pc:cxnChg chg="mod">
          <ac:chgData name="Amanda Dascalakis" userId="d1c7c0a2-fe08-415d-8813-d9b9d1f89323" providerId="ADAL" clId="{032C11D5-D333-44E7-9976-B76F4359A0E4}" dt="2024-01-04T09:22:06.837" v="184" actId="1037"/>
          <ac:cxnSpMkLst>
            <pc:docMk/>
            <pc:sldMk cId="999558850" sldId="3001"/>
            <ac:cxnSpMk id="19" creationId="{D5D7A7E0-9DE8-5A61-F721-A31D0125F1FD}"/>
          </ac:cxnSpMkLst>
        </pc:cxnChg>
        <pc:cxnChg chg="mod">
          <ac:chgData name="Amanda Dascalakis" userId="d1c7c0a2-fe08-415d-8813-d9b9d1f89323" providerId="ADAL" clId="{032C11D5-D333-44E7-9976-B76F4359A0E4}" dt="2024-01-04T09:22:06.837" v="184" actId="1037"/>
          <ac:cxnSpMkLst>
            <pc:docMk/>
            <pc:sldMk cId="999558850" sldId="3001"/>
            <ac:cxnSpMk id="24" creationId="{F511DFED-32B9-CC68-14D8-3B73443EBE93}"/>
          </ac:cxnSpMkLst>
        </pc:cxnChg>
        <pc:cxnChg chg="mod">
          <ac:chgData name="Amanda Dascalakis" userId="d1c7c0a2-fe08-415d-8813-d9b9d1f89323" providerId="ADAL" clId="{032C11D5-D333-44E7-9976-B76F4359A0E4}" dt="2024-01-04T09:22:06.837" v="184" actId="1037"/>
          <ac:cxnSpMkLst>
            <pc:docMk/>
            <pc:sldMk cId="999558850" sldId="3001"/>
            <ac:cxnSpMk id="31" creationId="{18CB4915-791B-B4E5-C69C-4D2AB34E05D2}"/>
          </ac:cxnSpMkLst>
        </pc:cxnChg>
      </pc:sldChg>
      <pc:sldChg chg="addSp delSp modSp mod modClrScheme modShow chgLayout">
        <pc:chgData name="Amanda Dascalakis" userId="d1c7c0a2-fe08-415d-8813-d9b9d1f89323" providerId="ADAL" clId="{032C11D5-D333-44E7-9976-B76F4359A0E4}" dt="2024-01-04T09:24:18.207" v="198" actId="729"/>
        <pc:sldMkLst>
          <pc:docMk/>
          <pc:sldMk cId="1653076883" sldId="3002"/>
        </pc:sldMkLst>
        <pc:spChg chg="add del mod ord">
          <ac:chgData name="Amanda Dascalakis" userId="d1c7c0a2-fe08-415d-8813-d9b9d1f89323" providerId="ADAL" clId="{032C11D5-D333-44E7-9976-B76F4359A0E4}" dt="2024-01-04T09:23:03.830" v="192" actId="700"/>
          <ac:spMkLst>
            <pc:docMk/>
            <pc:sldMk cId="1653076883" sldId="3002"/>
            <ac:spMk id="2" creationId="{CEACE71E-EFE9-798A-8C77-47B5E85208A1}"/>
          </ac:spMkLst>
        </pc:spChg>
        <pc:spChg chg="mod ord">
          <ac:chgData name="Amanda Dascalakis" userId="d1c7c0a2-fe08-415d-8813-d9b9d1f89323" providerId="ADAL" clId="{032C11D5-D333-44E7-9976-B76F4359A0E4}" dt="2024-01-04T09:23:36.037" v="196"/>
          <ac:spMkLst>
            <pc:docMk/>
            <pc:sldMk cId="1653076883" sldId="3002"/>
            <ac:spMk id="10" creationId="{B818E0A5-3CEB-8AED-1336-75C7178101ED}"/>
          </ac:spMkLst>
        </pc:spChg>
        <pc:picChg chg="add del mod">
          <ac:chgData name="Amanda Dascalakis" userId="d1c7c0a2-fe08-415d-8813-d9b9d1f89323" providerId="ADAL" clId="{032C11D5-D333-44E7-9976-B76F4359A0E4}" dt="2024-01-04T09:23:19.603" v="195"/>
          <ac:picMkLst>
            <pc:docMk/>
            <pc:sldMk cId="1653076883" sldId="3002"/>
            <ac:picMk id="3" creationId="{7AFA2AD3-1575-B8E0-46B2-B04FCBD3C008}"/>
          </ac:picMkLst>
        </pc:picChg>
      </pc:sldChg>
      <pc:sldChg chg="modSp mod chgLayout">
        <pc:chgData name="Amanda Dascalakis" userId="d1c7c0a2-fe08-415d-8813-d9b9d1f89323" providerId="ADAL" clId="{032C11D5-D333-44E7-9976-B76F4359A0E4}" dt="2024-01-04T09:25:56.072" v="222" actId="14100"/>
        <pc:sldMkLst>
          <pc:docMk/>
          <pc:sldMk cId="3978795530" sldId="2076137887"/>
        </pc:sldMkLst>
        <pc:spChg chg="mod ord">
          <ac:chgData name="Amanda Dascalakis" userId="d1c7c0a2-fe08-415d-8813-d9b9d1f89323" providerId="ADAL" clId="{032C11D5-D333-44E7-9976-B76F4359A0E4}" dt="2024-01-04T09:25:53.327" v="221" actId="700"/>
          <ac:spMkLst>
            <pc:docMk/>
            <pc:sldMk cId="3978795530" sldId="2076137887"/>
            <ac:spMk id="2" creationId="{A8449FA6-7679-3013-897D-B38A07C6E87E}"/>
          </ac:spMkLst>
        </pc:spChg>
        <pc:spChg chg="mod ord">
          <ac:chgData name="Amanda Dascalakis" userId="d1c7c0a2-fe08-415d-8813-d9b9d1f89323" providerId="ADAL" clId="{032C11D5-D333-44E7-9976-B76F4359A0E4}" dt="2024-01-04T09:25:56.072" v="222" actId="14100"/>
          <ac:spMkLst>
            <pc:docMk/>
            <pc:sldMk cId="3978795530" sldId="2076137887"/>
            <ac:spMk id="3" creationId="{F323504E-9108-420B-4667-88D32C979E99}"/>
          </ac:spMkLst>
        </pc:spChg>
      </pc:sldChg>
      <pc:sldChg chg="modSp mod">
        <pc:chgData name="Amanda Dascalakis" userId="d1c7c0a2-fe08-415d-8813-d9b9d1f89323" providerId="ADAL" clId="{032C11D5-D333-44E7-9976-B76F4359A0E4}" dt="2024-01-04T09:29:49.006" v="268" actId="207"/>
        <pc:sldMkLst>
          <pc:docMk/>
          <pc:sldMk cId="2704165800" sldId="2076137889"/>
        </pc:sldMkLst>
        <pc:spChg chg="mod">
          <ac:chgData name="Amanda Dascalakis" userId="d1c7c0a2-fe08-415d-8813-d9b9d1f89323" providerId="ADAL" clId="{032C11D5-D333-44E7-9976-B76F4359A0E4}" dt="2024-01-04T09:29:31.511" v="267" actId="20577"/>
          <ac:spMkLst>
            <pc:docMk/>
            <pc:sldMk cId="2704165800" sldId="2076137889"/>
            <ac:spMk id="2" creationId="{57029896-6651-5741-A643-E9900F763537}"/>
          </ac:spMkLst>
        </pc:spChg>
        <pc:spChg chg="mod">
          <ac:chgData name="Amanda Dascalakis" userId="d1c7c0a2-fe08-415d-8813-d9b9d1f89323" providerId="ADAL" clId="{032C11D5-D333-44E7-9976-B76F4359A0E4}" dt="2024-01-04T09:29:49.006" v="268" actId="207"/>
          <ac:spMkLst>
            <pc:docMk/>
            <pc:sldMk cId="2704165800" sldId="2076137889"/>
            <ac:spMk id="60" creationId="{CE812ADA-FFD9-1DE7-67E1-249563EF14AB}"/>
          </ac:spMkLst>
        </pc:spChg>
        <pc:spChg chg="mod">
          <ac:chgData name="Amanda Dascalakis" userId="d1c7c0a2-fe08-415d-8813-d9b9d1f89323" providerId="ADAL" clId="{032C11D5-D333-44E7-9976-B76F4359A0E4}" dt="2024-01-04T09:29:49.006" v="268" actId="207"/>
          <ac:spMkLst>
            <pc:docMk/>
            <pc:sldMk cId="2704165800" sldId="2076137889"/>
            <ac:spMk id="62" creationId="{18E990FF-7E72-CF25-8B18-7A5313378C30}"/>
          </ac:spMkLst>
        </pc:spChg>
        <pc:spChg chg="mod">
          <ac:chgData name="Amanda Dascalakis" userId="d1c7c0a2-fe08-415d-8813-d9b9d1f89323" providerId="ADAL" clId="{032C11D5-D333-44E7-9976-B76F4359A0E4}" dt="2024-01-04T09:29:49.006" v="268" actId="207"/>
          <ac:spMkLst>
            <pc:docMk/>
            <pc:sldMk cId="2704165800" sldId="2076137889"/>
            <ac:spMk id="66" creationId="{99D08F96-FC90-BC12-2C00-0804AEB3C681}"/>
          </ac:spMkLst>
        </pc:spChg>
        <pc:spChg chg="mod">
          <ac:chgData name="Amanda Dascalakis" userId="d1c7c0a2-fe08-415d-8813-d9b9d1f89323" providerId="ADAL" clId="{032C11D5-D333-44E7-9976-B76F4359A0E4}" dt="2024-01-04T09:29:49.006" v="268" actId="207"/>
          <ac:spMkLst>
            <pc:docMk/>
            <pc:sldMk cId="2704165800" sldId="2076137889"/>
            <ac:spMk id="68" creationId="{F8C1DAC7-2D38-F583-8324-A1F634AF2163}"/>
          </ac:spMkLst>
        </pc:spChg>
        <pc:spChg chg="mod">
          <ac:chgData name="Amanda Dascalakis" userId="d1c7c0a2-fe08-415d-8813-d9b9d1f89323" providerId="ADAL" clId="{032C11D5-D333-44E7-9976-B76F4359A0E4}" dt="2024-01-04T09:29:49.006" v="268" actId="207"/>
          <ac:spMkLst>
            <pc:docMk/>
            <pc:sldMk cId="2704165800" sldId="2076137889"/>
            <ac:spMk id="71" creationId="{63D1EE75-2FD9-BB29-97EB-CD8507824BBB}"/>
          </ac:spMkLst>
        </pc:spChg>
        <pc:spChg chg="mod">
          <ac:chgData name="Amanda Dascalakis" userId="d1c7c0a2-fe08-415d-8813-d9b9d1f89323" providerId="ADAL" clId="{032C11D5-D333-44E7-9976-B76F4359A0E4}" dt="2024-01-04T09:29:49.006" v="268" actId="207"/>
          <ac:spMkLst>
            <pc:docMk/>
            <pc:sldMk cId="2704165800" sldId="2076137889"/>
            <ac:spMk id="72" creationId="{65E04B1D-AE46-E380-3509-14A115125197}"/>
          </ac:spMkLst>
        </pc:spChg>
        <pc:spChg chg="mod">
          <ac:chgData name="Amanda Dascalakis" userId="d1c7c0a2-fe08-415d-8813-d9b9d1f89323" providerId="ADAL" clId="{032C11D5-D333-44E7-9976-B76F4359A0E4}" dt="2024-01-04T09:29:49.006" v="268" actId="207"/>
          <ac:spMkLst>
            <pc:docMk/>
            <pc:sldMk cId="2704165800" sldId="2076137889"/>
            <ac:spMk id="74" creationId="{D5BBFC94-9070-37F4-14E6-447A6DA3DB0E}"/>
          </ac:spMkLst>
        </pc:spChg>
        <pc:spChg chg="mod">
          <ac:chgData name="Amanda Dascalakis" userId="d1c7c0a2-fe08-415d-8813-d9b9d1f89323" providerId="ADAL" clId="{032C11D5-D333-44E7-9976-B76F4359A0E4}" dt="2024-01-04T09:29:49.006" v="268" actId="207"/>
          <ac:spMkLst>
            <pc:docMk/>
            <pc:sldMk cId="2704165800" sldId="2076137889"/>
            <ac:spMk id="75" creationId="{951C9912-D7EE-A2EE-0426-2632BDDCDD0D}"/>
          </ac:spMkLst>
        </pc:spChg>
        <pc:spChg chg="mod">
          <ac:chgData name="Amanda Dascalakis" userId="d1c7c0a2-fe08-415d-8813-d9b9d1f89323" providerId="ADAL" clId="{032C11D5-D333-44E7-9976-B76F4359A0E4}" dt="2024-01-04T09:29:49.006" v="268" actId="207"/>
          <ac:spMkLst>
            <pc:docMk/>
            <pc:sldMk cId="2704165800" sldId="2076137889"/>
            <ac:spMk id="77" creationId="{634CC688-86C1-B975-8427-AE85E61E46EE}"/>
          </ac:spMkLst>
        </pc:spChg>
        <pc:spChg chg="mod">
          <ac:chgData name="Amanda Dascalakis" userId="d1c7c0a2-fe08-415d-8813-d9b9d1f89323" providerId="ADAL" clId="{032C11D5-D333-44E7-9976-B76F4359A0E4}" dt="2024-01-04T09:29:49.006" v="268" actId="207"/>
          <ac:spMkLst>
            <pc:docMk/>
            <pc:sldMk cId="2704165800" sldId="2076137889"/>
            <ac:spMk id="78" creationId="{4ACA4B16-DE14-B224-475E-D0B18CA6E3CD}"/>
          </ac:spMkLst>
        </pc:spChg>
        <pc:spChg chg="mod">
          <ac:chgData name="Amanda Dascalakis" userId="d1c7c0a2-fe08-415d-8813-d9b9d1f89323" providerId="ADAL" clId="{032C11D5-D333-44E7-9976-B76F4359A0E4}" dt="2024-01-04T09:29:49.006" v="268" actId="207"/>
          <ac:spMkLst>
            <pc:docMk/>
            <pc:sldMk cId="2704165800" sldId="2076137889"/>
            <ac:spMk id="80" creationId="{B2EE21B3-1BA5-9577-4CAA-DFF8558010A6}"/>
          </ac:spMkLst>
        </pc:spChg>
        <pc:spChg chg="mod">
          <ac:chgData name="Amanda Dascalakis" userId="d1c7c0a2-fe08-415d-8813-d9b9d1f89323" providerId="ADAL" clId="{032C11D5-D333-44E7-9976-B76F4359A0E4}" dt="2024-01-04T09:29:49.006" v="268" actId="207"/>
          <ac:spMkLst>
            <pc:docMk/>
            <pc:sldMk cId="2704165800" sldId="2076137889"/>
            <ac:spMk id="81" creationId="{F296C30F-D6C6-24AF-349D-293F7DCA3026}"/>
          </ac:spMkLst>
        </pc:spChg>
        <pc:spChg chg="mod">
          <ac:chgData name="Amanda Dascalakis" userId="d1c7c0a2-fe08-415d-8813-d9b9d1f89323" providerId="ADAL" clId="{032C11D5-D333-44E7-9976-B76F4359A0E4}" dt="2024-01-04T09:29:49.006" v="268" actId="207"/>
          <ac:spMkLst>
            <pc:docMk/>
            <pc:sldMk cId="2704165800" sldId="2076137889"/>
            <ac:spMk id="83" creationId="{C42C2FF4-EC07-91C8-2B51-D69954574A9F}"/>
          </ac:spMkLst>
        </pc:spChg>
        <pc:spChg chg="mod">
          <ac:chgData name="Amanda Dascalakis" userId="d1c7c0a2-fe08-415d-8813-d9b9d1f89323" providerId="ADAL" clId="{032C11D5-D333-44E7-9976-B76F4359A0E4}" dt="2024-01-04T09:29:49.006" v="268" actId="207"/>
          <ac:spMkLst>
            <pc:docMk/>
            <pc:sldMk cId="2704165800" sldId="2076137889"/>
            <ac:spMk id="84" creationId="{622E7E86-D09E-D216-A0A7-D3A6F1CCF43D}"/>
          </ac:spMkLst>
        </pc:spChg>
      </pc:sldChg>
      <pc:sldChg chg="modSp mod">
        <pc:chgData name="Amanda Dascalakis" userId="d1c7c0a2-fe08-415d-8813-d9b9d1f89323" providerId="ADAL" clId="{032C11D5-D333-44E7-9976-B76F4359A0E4}" dt="2024-01-04T09:39:07.895" v="361" actId="6549"/>
        <pc:sldMkLst>
          <pc:docMk/>
          <pc:sldMk cId="1847587975" sldId="2076137898"/>
        </pc:sldMkLst>
        <pc:spChg chg="mod">
          <ac:chgData name="Amanda Dascalakis" userId="d1c7c0a2-fe08-415d-8813-d9b9d1f89323" providerId="ADAL" clId="{032C11D5-D333-44E7-9976-B76F4359A0E4}" dt="2024-01-04T09:39:07.895" v="361" actId="6549"/>
          <ac:spMkLst>
            <pc:docMk/>
            <pc:sldMk cId="1847587975" sldId="2076137898"/>
            <ac:spMk id="5" creationId="{41E47CFB-2B47-A7D2-8DCB-EAC33E81A6C5}"/>
          </ac:spMkLst>
        </pc:spChg>
      </pc:sldChg>
      <pc:sldChg chg="modSp mod modClrScheme chgLayout">
        <pc:chgData name="Amanda Dascalakis" userId="d1c7c0a2-fe08-415d-8813-d9b9d1f89323" providerId="ADAL" clId="{032C11D5-D333-44E7-9976-B76F4359A0E4}" dt="2024-01-04T09:15:00.536" v="36" actId="14100"/>
        <pc:sldMkLst>
          <pc:docMk/>
          <pc:sldMk cId="1977309518" sldId="2076137899"/>
        </pc:sldMkLst>
        <pc:spChg chg="mod ord">
          <ac:chgData name="Amanda Dascalakis" userId="d1c7c0a2-fe08-415d-8813-d9b9d1f89323" providerId="ADAL" clId="{032C11D5-D333-44E7-9976-B76F4359A0E4}" dt="2024-01-04T09:14:54.584" v="35" actId="700"/>
          <ac:spMkLst>
            <pc:docMk/>
            <pc:sldMk cId="1977309518" sldId="2076137899"/>
            <ac:spMk id="2" creationId="{CB32EBB3-0EDB-A72D-008A-2F1764C7774B}"/>
          </ac:spMkLst>
        </pc:spChg>
        <pc:spChg chg="mod ord">
          <ac:chgData name="Amanda Dascalakis" userId="d1c7c0a2-fe08-415d-8813-d9b9d1f89323" providerId="ADAL" clId="{032C11D5-D333-44E7-9976-B76F4359A0E4}" dt="2024-01-04T09:15:00.536" v="36" actId="14100"/>
          <ac:spMkLst>
            <pc:docMk/>
            <pc:sldMk cId="1977309518" sldId="2076137899"/>
            <ac:spMk id="56" creationId="{C0A17296-A66F-25BC-8FC3-B7769EC779CE}"/>
          </ac:spMkLst>
        </pc:spChg>
      </pc:sldChg>
      <pc:sldChg chg="modSp mod modClrScheme chgLayout">
        <pc:chgData name="Amanda Dascalakis" userId="d1c7c0a2-fe08-415d-8813-d9b9d1f89323" providerId="ADAL" clId="{032C11D5-D333-44E7-9976-B76F4359A0E4}" dt="2024-01-04T09:15:34.388" v="42" actId="700"/>
        <pc:sldMkLst>
          <pc:docMk/>
          <pc:sldMk cId="4063263059" sldId="2076137901"/>
        </pc:sldMkLst>
        <pc:spChg chg="mod ord">
          <ac:chgData name="Amanda Dascalakis" userId="d1c7c0a2-fe08-415d-8813-d9b9d1f89323" providerId="ADAL" clId="{032C11D5-D333-44E7-9976-B76F4359A0E4}" dt="2024-01-04T09:15:34.388" v="42" actId="700"/>
          <ac:spMkLst>
            <pc:docMk/>
            <pc:sldMk cId="4063263059" sldId="2076137901"/>
            <ac:spMk id="2" creationId="{CB32EBB3-0EDB-A72D-008A-2F1764C7774B}"/>
          </ac:spMkLst>
        </pc:spChg>
      </pc:sldChg>
      <pc:sldChg chg="modSp mod">
        <pc:chgData name="Amanda Dascalakis" userId="d1c7c0a2-fe08-415d-8813-d9b9d1f89323" providerId="ADAL" clId="{032C11D5-D333-44E7-9976-B76F4359A0E4}" dt="2024-01-04T09:30:41.281" v="275" actId="20577"/>
        <pc:sldMkLst>
          <pc:docMk/>
          <pc:sldMk cId="2351488791" sldId="2076137908"/>
        </pc:sldMkLst>
        <pc:spChg chg="mod">
          <ac:chgData name="Amanda Dascalakis" userId="d1c7c0a2-fe08-415d-8813-d9b9d1f89323" providerId="ADAL" clId="{032C11D5-D333-44E7-9976-B76F4359A0E4}" dt="2024-01-04T09:30:41.281" v="275" actId="20577"/>
          <ac:spMkLst>
            <pc:docMk/>
            <pc:sldMk cId="2351488791" sldId="2076137908"/>
            <ac:spMk id="2" creationId="{7DA510C8-6A1B-7B1B-9A4E-325A9A978428}"/>
          </ac:spMkLst>
        </pc:spChg>
      </pc:sldChg>
      <pc:sldChg chg="modSp mod">
        <pc:chgData name="Amanda Dascalakis" userId="d1c7c0a2-fe08-415d-8813-d9b9d1f89323" providerId="ADAL" clId="{032C11D5-D333-44E7-9976-B76F4359A0E4}" dt="2024-01-04T09:27:01.077" v="238" actId="20577"/>
        <pc:sldMkLst>
          <pc:docMk/>
          <pc:sldMk cId="1607821183" sldId="2076137909"/>
        </pc:sldMkLst>
        <pc:spChg chg="mod">
          <ac:chgData name="Amanda Dascalakis" userId="d1c7c0a2-fe08-415d-8813-d9b9d1f89323" providerId="ADAL" clId="{032C11D5-D333-44E7-9976-B76F4359A0E4}" dt="2024-01-04T09:26:55.118" v="237" actId="20577"/>
          <ac:spMkLst>
            <pc:docMk/>
            <pc:sldMk cId="1607821183" sldId="2076137909"/>
            <ac:spMk id="2" creationId="{52ED2E89-53EC-D3A8-0B81-84D9BECD73E4}"/>
          </ac:spMkLst>
        </pc:spChg>
        <pc:graphicFrameChg chg="modGraphic">
          <ac:chgData name="Amanda Dascalakis" userId="d1c7c0a2-fe08-415d-8813-d9b9d1f89323" providerId="ADAL" clId="{032C11D5-D333-44E7-9976-B76F4359A0E4}" dt="2024-01-04T09:27:01.077" v="238" actId="20577"/>
          <ac:graphicFrameMkLst>
            <pc:docMk/>
            <pc:sldMk cId="1607821183" sldId="2076137909"/>
            <ac:graphicFrameMk id="5" creationId="{2E8A9CED-8D4D-0D1D-1BD7-CACF4619F57D}"/>
          </ac:graphicFrameMkLst>
        </pc:graphicFrameChg>
      </pc:sldChg>
      <pc:sldChg chg="modSp mod chgLayout">
        <pc:chgData name="Amanda Dascalakis" userId="d1c7c0a2-fe08-415d-8813-d9b9d1f89323" providerId="ADAL" clId="{032C11D5-D333-44E7-9976-B76F4359A0E4}" dt="2024-01-04T09:42:21.188" v="409" actId="700"/>
        <pc:sldMkLst>
          <pc:docMk/>
          <pc:sldMk cId="3336301019" sldId="2076137910"/>
        </pc:sldMkLst>
        <pc:spChg chg="mod ord">
          <ac:chgData name="Amanda Dascalakis" userId="d1c7c0a2-fe08-415d-8813-d9b9d1f89323" providerId="ADAL" clId="{032C11D5-D333-44E7-9976-B76F4359A0E4}" dt="2024-01-04T09:42:21.188" v="409" actId="700"/>
          <ac:spMkLst>
            <pc:docMk/>
            <pc:sldMk cId="3336301019" sldId="2076137910"/>
            <ac:spMk id="2" creationId="{1B2165E3-76E8-6EBF-3B80-A503199CB505}"/>
          </ac:spMkLst>
        </pc:spChg>
        <pc:spChg chg="mod ord">
          <ac:chgData name="Amanda Dascalakis" userId="d1c7c0a2-fe08-415d-8813-d9b9d1f89323" providerId="ADAL" clId="{032C11D5-D333-44E7-9976-B76F4359A0E4}" dt="2024-01-04T09:42:21.188" v="409" actId="700"/>
          <ac:spMkLst>
            <pc:docMk/>
            <pc:sldMk cId="3336301019" sldId="2076137910"/>
            <ac:spMk id="3" creationId="{F0A38922-9565-6642-EB0F-2FA143772C21}"/>
          </ac:spMkLst>
        </pc:spChg>
      </pc:sldChg>
      <pc:sldChg chg="modSp mod modClrScheme chgLayout">
        <pc:chgData name="Amanda Dascalakis" userId="d1c7c0a2-fe08-415d-8813-d9b9d1f89323" providerId="ADAL" clId="{032C11D5-D333-44E7-9976-B76F4359A0E4}" dt="2024-01-04T09:14:20.894" v="31" actId="700"/>
        <pc:sldMkLst>
          <pc:docMk/>
          <pc:sldMk cId="2880564829" sldId="2076137912"/>
        </pc:sldMkLst>
        <pc:spChg chg="mod ord">
          <ac:chgData name="Amanda Dascalakis" userId="d1c7c0a2-fe08-415d-8813-d9b9d1f89323" providerId="ADAL" clId="{032C11D5-D333-44E7-9976-B76F4359A0E4}" dt="2024-01-04T09:14:20.894" v="31" actId="700"/>
          <ac:spMkLst>
            <pc:docMk/>
            <pc:sldMk cId="2880564829" sldId="2076137912"/>
            <ac:spMk id="2" creationId="{1B2165E3-76E8-6EBF-3B80-A503199CB505}"/>
          </ac:spMkLst>
        </pc:spChg>
        <pc:spChg chg="mod ord">
          <ac:chgData name="Amanda Dascalakis" userId="d1c7c0a2-fe08-415d-8813-d9b9d1f89323" providerId="ADAL" clId="{032C11D5-D333-44E7-9976-B76F4359A0E4}" dt="2024-01-04T09:14:20.894" v="31" actId="700"/>
          <ac:spMkLst>
            <pc:docMk/>
            <pc:sldMk cId="2880564829" sldId="2076137912"/>
            <ac:spMk id="3" creationId="{F0A38922-9565-6642-EB0F-2FA143772C21}"/>
          </ac:spMkLst>
        </pc:spChg>
      </pc:sldChg>
      <pc:sldChg chg="modSp mod">
        <pc:chgData name="Amanda Dascalakis" userId="d1c7c0a2-fe08-415d-8813-d9b9d1f89323" providerId="ADAL" clId="{032C11D5-D333-44E7-9976-B76F4359A0E4}" dt="2024-01-04T09:26:42.607" v="235" actId="20577"/>
        <pc:sldMkLst>
          <pc:docMk/>
          <pc:sldMk cId="2936031374" sldId="2076137914"/>
        </pc:sldMkLst>
        <pc:spChg chg="mod">
          <ac:chgData name="Amanda Dascalakis" userId="d1c7c0a2-fe08-415d-8813-d9b9d1f89323" providerId="ADAL" clId="{032C11D5-D333-44E7-9976-B76F4359A0E4}" dt="2024-01-04T09:26:42.607" v="235" actId="20577"/>
          <ac:spMkLst>
            <pc:docMk/>
            <pc:sldMk cId="2936031374" sldId="2076137914"/>
            <ac:spMk id="5" creationId="{516E8129-CCCB-7B2D-4925-0EB664E2C9EA}"/>
          </ac:spMkLst>
        </pc:spChg>
      </pc:sldChg>
      <pc:sldChg chg="modSp mod">
        <pc:chgData name="Amanda Dascalakis" userId="d1c7c0a2-fe08-415d-8813-d9b9d1f89323" providerId="ADAL" clId="{032C11D5-D333-44E7-9976-B76F4359A0E4}" dt="2024-01-04T09:28:35.801" v="255" actId="20577"/>
        <pc:sldMkLst>
          <pc:docMk/>
          <pc:sldMk cId="766951497" sldId="2076137918"/>
        </pc:sldMkLst>
        <pc:spChg chg="mod">
          <ac:chgData name="Amanda Dascalakis" userId="d1c7c0a2-fe08-415d-8813-d9b9d1f89323" providerId="ADAL" clId="{032C11D5-D333-44E7-9976-B76F4359A0E4}" dt="2024-01-04T09:28:35.801" v="255" actId="20577"/>
          <ac:spMkLst>
            <pc:docMk/>
            <pc:sldMk cId="766951497" sldId="2076137918"/>
            <ac:spMk id="2" creationId="{5698B96F-BDE4-B72C-B0C6-6A4815A76BA7}"/>
          </ac:spMkLst>
        </pc:spChg>
      </pc:sldChg>
      <pc:sldChg chg="modSp mod">
        <pc:chgData name="Amanda Dascalakis" userId="d1c7c0a2-fe08-415d-8813-d9b9d1f89323" providerId="ADAL" clId="{032C11D5-D333-44E7-9976-B76F4359A0E4}" dt="2024-01-04T09:29:10.678" v="262" actId="20577"/>
        <pc:sldMkLst>
          <pc:docMk/>
          <pc:sldMk cId="3233854290" sldId="2076137919"/>
        </pc:sldMkLst>
        <pc:spChg chg="mod">
          <ac:chgData name="Amanda Dascalakis" userId="d1c7c0a2-fe08-415d-8813-d9b9d1f89323" providerId="ADAL" clId="{032C11D5-D333-44E7-9976-B76F4359A0E4}" dt="2024-01-04T09:29:10.678" v="262" actId="20577"/>
          <ac:spMkLst>
            <pc:docMk/>
            <pc:sldMk cId="3233854290" sldId="2076137919"/>
            <ac:spMk id="2" creationId="{BD46C652-50C6-924D-4539-BD373AA3D4E1}"/>
          </ac:spMkLst>
        </pc:spChg>
      </pc:sldChg>
      <pc:sldChg chg="modSp mod modClrScheme chgLayout">
        <pc:chgData name="Amanda Dascalakis" userId="d1c7c0a2-fe08-415d-8813-d9b9d1f89323" providerId="ADAL" clId="{032C11D5-D333-44E7-9976-B76F4359A0E4}" dt="2024-01-04T09:15:29.320" v="41" actId="700"/>
        <pc:sldMkLst>
          <pc:docMk/>
          <pc:sldMk cId="2896852751" sldId="2076137920"/>
        </pc:sldMkLst>
        <pc:spChg chg="mod ord">
          <ac:chgData name="Amanda Dascalakis" userId="d1c7c0a2-fe08-415d-8813-d9b9d1f89323" providerId="ADAL" clId="{032C11D5-D333-44E7-9976-B76F4359A0E4}" dt="2024-01-04T09:15:29.320" v="41" actId="700"/>
          <ac:spMkLst>
            <pc:docMk/>
            <pc:sldMk cId="2896852751" sldId="2076137920"/>
            <ac:spMk id="2" creationId="{7E9DC1D4-89BC-E281-FDAF-B6352FE473DF}"/>
          </ac:spMkLst>
        </pc:spChg>
      </pc:sldChg>
      <pc:sldChg chg="modSp mod">
        <pc:chgData name="Amanda Dascalakis" userId="d1c7c0a2-fe08-415d-8813-d9b9d1f89323" providerId="ADAL" clId="{032C11D5-D333-44E7-9976-B76F4359A0E4}" dt="2024-01-04T09:27:39.581" v="246" actId="20577"/>
        <pc:sldMkLst>
          <pc:docMk/>
          <pc:sldMk cId="3363317561" sldId="2076137921"/>
        </pc:sldMkLst>
        <pc:spChg chg="mod">
          <ac:chgData name="Amanda Dascalakis" userId="d1c7c0a2-fe08-415d-8813-d9b9d1f89323" providerId="ADAL" clId="{032C11D5-D333-44E7-9976-B76F4359A0E4}" dt="2024-01-04T09:27:39.581" v="246" actId="20577"/>
          <ac:spMkLst>
            <pc:docMk/>
            <pc:sldMk cId="3363317561" sldId="2076137921"/>
            <ac:spMk id="4" creationId="{84F8932C-4D36-A33C-7DCF-199605FF54C2}"/>
          </ac:spMkLst>
        </pc:spChg>
      </pc:sldChg>
      <pc:sldChg chg="modSp mod">
        <pc:chgData name="Amanda Dascalakis" userId="d1c7c0a2-fe08-415d-8813-d9b9d1f89323" providerId="ADAL" clId="{032C11D5-D333-44E7-9976-B76F4359A0E4}" dt="2024-01-04T09:28:57.071" v="260" actId="20577"/>
        <pc:sldMkLst>
          <pc:docMk/>
          <pc:sldMk cId="1394699828" sldId="2076137922"/>
        </pc:sldMkLst>
        <pc:spChg chg="mod">
          <ac:chgData name="Amanda Dascalakis" userId="d1c7c0a2-fe08-415d-8813-d9b9d1f89323" providerId="ADAL" clId="{032C11D5-D333-44E7-9976-B76F4359A0E4}" dt="2024-01-04T09:28:57.071" v="260" actId="20577"/>
          <ac:spMkLst>
            <pc:docMk/>
            <pc:sldMk cId="1394699828" sldId="2076137922"/>
            <ac:spMk id="5" creationId="{1DE3A5E2-696D-685E-64F0-10D20A0E3963}"/>
          </ac:spMkLst>
        </pc:spChg>
      </pc:sldChg>
      <pc:sldChg chg="modSp mod">
        <pc:chgData name="Amanda Dascalakis" userId="d1c7c0a2-fe08-415d-8813-d9b9d1f89323" providerId="ADAL" clId="{032C11D5-D333-44E7-9976-B76F4359A0E4}" dt="2024-01-04T09:35:34.666" v="317"/>
        <pc:sldMkLst>
          <pc:docMk/>
          <pc:sldMk cId="3157511390" sldId="2076137923"/>
        </pc:sldMkLst>
        <pc:spChg chg="mod">
          <ac:chgData name="Amanda Dascalakis" userId="d1c7c0a2-fe08-415d-8813-d9b9d1f89323" providerId="ADAL" clId="{032C11D5-D333-44E7-9976-B76F4359A0E4}" dt="2024-01-04T09:35:34.666" v="317"/>
          <ac:spMkLst>
            <pc:docMk/>
            <pc:sldMk cId="3157511390" sldId="2076137923"/>
            <ac:spMk id="2" creationId="{C0AA4B3D-1EC5-F504-3639-C461A0F4E874}"/>
          </ac:spMkLst>
        </pc:spChg>
      </pc:sldChg>
      <pc:sldChg chg="modSp mod">
        <pc:chgData name="Amanda Dascalakis" userId="d1c7c0a2-fe08-415d-8813-d9b9d1f89323" providerId="ADAL" clId="{032C11D5-D333-44E7-9976-B76F4359A0E4}" dt="2024-01-04T09:31:09.258" v="280" actId="20577"/>
        <pc:sldMkLst>
          <pc:docMk/>
          <pc:sldMk cId="2878947114" sldId="2076137924"/>
        </pc:sldMkLst>
        <pc:spChg chg="mod">
          <ac:chgData name="Amanda Dascalakis" userId="d1c7c0a2-fe08-415d-8813-d9b9d1f89323" providerId="ADAL" clId="{032C11D5-D333-44E7-9976-B76F4359A0E4}" dt="2024-01-04T09:31:09.258" v="280" actId="20577"/>
          <ac:spMkLst>
            <pc:docMk/>
            <pc:sldMk cId="2878947114" sldId="2076137924"/>
            <ac:spMk id="2" creationId="{42F8E25F-C2EF-C0DC-CCF4-DFDF6D188984}"/>
          </ac:spMkLst>
        </pc:spChg>
      </pc:sldChg>
      <pc:sldChg chg="modSp mod">
        <pc:chgData name="Amanda Dascalakis" userId="d1c7c0a2-fe08-415d-8813-d9b9d1f89323" providerId="ADAL" clId="{032C11D5-D333-44E7-9976-B76F4359A0E4}" dt="2024-01-04T09:36:44.629" v="324" actId="20577"/>
        <pc:sldMkLst>
          <pc:docMk/>
          <pc:sldMk cId="3484467651" sldId="2076137929"/>
        </pc:sldMkLst>
        <pc:spChg chg="mod">
          <ac:chgData name="Amanda Dascalakis" userId="d1c7c0a2-fe08-415d-8813-d9b9d1f89323" providerId="ADAL" clId="{032C11D5-D333-44E7-9976-B76F4359A0E4}" dt="2024-01-04T09:36:44.629" v="324" actId="20577"/>
          <ac:spMkLst>
            <pc:docMk/>
            <pc:sldMk cId="3484467651" sldId="2076137929"/>
            <ac:spMk id="2" creationId="{80E9D098-FFCD-2EB7-23CB-CDB1340B739C}"/>
          </ac:spMkLst>
        </pc:spChg>
      </pc:sldChg>
      <pc:sldChg chg="modSp mod modClrScheme chgLayout">
        <pc:chgData name="Amanda Dascalakis" userId="d1c7c0a2-fe08-415d-8813-d9b9d1f89323" providerId="ADAL" clId="{032C11D5-D333-44E7-9976-B76F4359A0E4}" dt="2024-01-04T09:15:43.489" v="44" actId="700"/>
        <pc:sldMkLst>
          <pc:docMk/>
          <pc:sldMk cId="831694761" sldId="2076137937"/>
        </pc:sldMkLst>
        <pc:spChg chg="mod ord">
          <ac:chgData name="Amanda Dascalakis" userId="d1c7c0a2-fe08-415d-8813-d9b9d1f89323" providerId="ADAL" clId="{032C11D5-D333-44E7-9976-B76F4359A0E4}" dt="2024-01-04T09:15:43.489" v="44" actId="700"/>
          <ac:spMkLst>
            <pc:docMk/>
            <pc:sldMk cId="831694761" sldId="2076137937"/>
            <ac:spMk id="2" creationId="{BA5CD3D4-2CFA-922F-9455-30BAB84AE802}"/>
          </ac:spMkLst>
        </pc:spChg>
      </pc:sldChg>
      <pc:sldChg chg="modSp mod">
        <pc:chgData name="Amanda Dascalakis" userId="d1c7c0a2-fe08-415d-8813-d9b9d1f89323" providerId="ADAL" clId="{032C11D5-D333-44E7-9976-B76F4359A0E4}" dt="2024-01-04T09:36:58.053" v="326" actId="20577"/>
        <pc:sldMkLst>
          <pc:docMk/>
          <pc:sldMk cId="916224886" sldId="2076137938"/>
        </pc:sldMkLst>
        <pc:spChg chg="mod">
          <ac:chgData name="Amanda Dascalakis" userId="d1c7c0a2-fe08-415d-8813-d9b9d1f89323" providerId="ADAL" clId="{032C11D5-D333-44E7-9976-B76F4359A0E4}" dt="2024-01-04T09:36:58.053" v="326" actId="20577"/>
          <ac:spMkLst>
            <pc:docMk/>
            <pc:sldMk cId="916224886" sldId="2076137938"/>
            <ac:spMk id="2" creationId="{0C560A5A-CB79-7C43-EBCC-25284DCFF1BE}"/>
          </ac:spMkLst>
        </pc:spChg>
      </pc:sldChg>
      <pc:sldChg chg="modSp mod">
        <pc:chgData name="Amanda Dascalakis" userId="d1c7c0a2-fe08-415d-8813-d9b9d1f89323" providerId="ADAL" clId="{032C11D5-D333-44E7-9976-B76F4359A0E4}" dt="2024-01-04T09:38:47.811" v="357" actId="20577"/>
        <pc:sldMkLst>
          <pc:docMk/>
          <pc:sldMk cId="714678756" sldId="2076137940"/>
        </pc:sldMkLst>
        <pc:spChg chg="mod">
          <ac:chgData name="Amanda Dascalakis" userId="d1c7c0a2-fe08-415d-8813-d9b9d1f89323" providerId="ADAL" clId="{032C11D5-D333-44E7-9976-B76F4359A0E4}" dt="2024-01-04T09:38:47.811" v="357" actId="20577"/>
          <ac:spMkLst>
            <pc:docMk/>
            <pc:sldMk cId="714678756" sldId="2076137940"/>
            <ac:spMk id="4" creationId="{3C7C3B53-56CD-A067-0519-596B153E367F}"/>
          </ac:spMkLst>
        </pc:spChg>
      </pc:sldChg>
      <pc:sldChg chg="modSp mod">
        <pc:chgData name="Amanda Dascalakis" userId="d1c7c0a2-fe08-415d-8813-d9b9d1f89323" providerId="ADAL" clId="{032C11D5-D333-44E7-9976-B76F4359A0E4}" dt="2024-01-04T09:37:29.901" v="333" actId="6549"/>
        <pc:sldMkLst>
          <pc:docMk/>
          <pc:sldMk cId="2488296036" sldId="2076137941"/>
        </pc:sldMkLst>
        <pc:spChg chg="mod">
          <ac:chgData name="Amanda Dascalakis" userId="d1c7c0a2-fe08-415d-8813-d9b9d1f89323" providerId="ADAL" clId="{032C11D5-D333-44E7-9976-B76F4359A0E4}" dt="2024-01-04T09:37:29.901" v="333" actId="6549"/>
          <ac:spMkLst>
            <pc:docMk/>
            <pc:sldMk cId="2488296036" sldId="2076137941"/>
            <ac:spMk id="2" creationId="{BDFB2E01-3AE9-A1DF-D82C-8D3539BAE6C0}"/>
          </ac:spMkLst>
        </pc:spChg>
      </pc:sldChg>
      <pc:sldChg chg="modSp mod">
        <pc:chgData name="Amanda Dascalakis" userId="d1c7c0a2-fe08-415d-8813-d9b9d1f89323" providerId="ADAL" clId="{032C11D5-D333-44E7-9976-B76F4359A0E4}" dt="2024-01-04T09:37:15.781" v="329" actId="20577"/>
        <pc:sldMkLst>
          <pc:docMk/>
          <pc:sldMk cId="2649543803" sldId="2076137942"/>
        </pc:sldMkLst>
        <pc:spChg chg="mod">
          <ac:chgData name="Amanda Dascalakis" userId="d1c7c0a2-fe08-415d-8813-d9b9d1f89323" providerId="ADAL" clId="{032C11D5-D333-44E7-9976-B76F4359A0E4}" dt="2024-01-04T09:37:15.781" v="329" actId="20577"/>
          <ac:spMkLst>
            <pc:docMk/>
            <pc:sldMk cId="2649543803" sldId="2076137942"/>
            <ac:spMk id="2" creationId="{F7BF61A6-0CE4-F75F-B784-AABD5D281586}"/>
          </ac:spMkLst>
        </pc:spChg>
      </pc:sldChg>
      <pc:sldChg chg="modSp mod">
        <pc:chgData name="Amanda Dascalakis" userId="d1c7c0a2-fe08-415d-8813-d9b9d1f89323" providerId="ADAL" clId="{032C11D5-D333-44E7-9976-B76F4359A0E4}" dt="2024-01-04T09:41:17.175" v="403" actId="20577"/>
        <pc:sldMkLst>
          <pc:docMk/>
          <pc:sldMk cId="2446523740" sldId="2076137945"/>
        </pc:sldMkLst>
        <pc:spChg chg="mod">
          <ac:chgData name="Amanda Dascalakis" userId="d1c7c0a2-fe08-415d-8813-d9b9d1f89323" providerId="ADAL" clId="{032C11D5-D333-44E7-9976-B76F4359A0E4}" dt="2024-01-04T09:41:17.175" v="403" actId="20577"/>
          <ac:spMkLst>
            <pc:docMk/>
            <pc:sldMk cId="2446523740" sldId="2076137945"/>
            <ac:spMk id="2" creationId="{BA5CD3D4-2CFA-922F-9455-30BAB84AE802}"/>
          </ac:spMkLst>
        </pc:spChg>
      </pc:sldChg>
      <pc:sldChg chg="modSp mod modClrScheme chgLayout">
        <pc:chgData name="Amanda Dascalakis" userId="d1c7c0a2-fe08-415d-8813-d9b9d1f89323" providerId="ADAL" clId="{032C11D5-D333-44E7-9976-B76F4359A0E4}" dt="2024-01-04T09:15:10.340" v="37" actId="700"/>
        <pc:sldMkLst>
          <pc:docMk/>
          <pc:sldMk cId="1867759927" sldId="2076137946"/>
        </pc:sldMkLst>
        <pc:spChg chg="mod ord">
          <ac:chgData name="Amanda Dascalakis" userId="d1c7c0a2-fe08-415d-8813-d9b9d1f89323" providerId="ADAL" clId="{032C11D5-D333-44E7-9976-B76F4359A0E4}" dt="2024-01-04T09:15:10.340" v="37" actId="700"/>
          <ac:spMkLst>
            <pc:docMk/>
            <pc:sldMk cId="1867759927" sldId="2076137946"/>
            <ac:spMk id="2" creationId="{BA5CD3D4-2CFA-922F-9455-30BAB84AE802}"/>
          </ac:spMkLst>
        </pc:spChg>
      </pc:sldChg>
      <pc:sldChg chg="modSp mod">
        <pc:chgData name="Amanda Dascalakis" userId="d1c7c0a2-fe08-415d-8813-d9b9d1f89323" providerId="ADAL" clId="{032C11D5-D333-44E7-9976-B76F4359A0E4}" dt="2024-01-04T09:42:03.895" v="407" actId="20577"/>
        <pc:sldMkLst>
          <pc:docMk/>
          <pc:sldMk cId="484805516" sldId="2076137947"/>
        </pc:sldMkLst>
        <pc:spChg chg="mod">
          <ac:chgData name="Amanda Dascalakis" userId="d1c7c0a2-fe08-415d-8813-d9b9d1f89323" providerId="ADAL" clId="{032C11D5-D333-44E7-9976-B76F4359A0E4}" dt="2024-01-04T09:42:03.895" v="407" actId="20577"/>
          <ac:spMkLst>
            <pc:docMk/>
            <pc:sldMk cId="484805516" sldId="2076137947"/>
            <ac:spMk id="2" creationId="{BB3DE534-15AE-DE4E-698B-65807681ACB3}"/>
          </ac:spMkLst>
        </pc:spChg>
      </pc:sldChg>
      <pc:sldChg chg="addSp delSp modSp mod modClrScheme chgLayout">
        <pc:chgData name="Amanda Dascalakis" userId="d1c7c0a2-fe08-415d-8813-d9b9d1f89323" providerId="ADAL" clId="{032C11D5-D333-44E7-9976-B76F4359A0E4}" dt="2024-01-04T09:43:02.508" v="417" actId="700"/>
        <pc:sldMkLst>
          <pc:docMk/>
          <pc:sldMk cId="377522588" sldId="2076137948"/>
        </pc:sldMkLst>
        <pc:spChg chg="add del mod ord">
          <ac:chgData name="Amanda Dascalakis" userId="d1c7c0a2-fe08-415d-8813-d9b9d1f89323" providerId="ADAL" clId="{032C11D5-D333-44E7-9976-B76F4359A0E4}" dt="2024-01-04T09:43:00.424" v="416" actId="700"/>
          <ac:spMkLst>
            <pc:docMk/>
            <pc:sldMk cId="377522588" sldId="2076137948"/>
            <ac:spMk id="2" creationId="{13CE9EE2-468D-BC43-7E38-ABF61C18D9C5}"/>
          </ac:spMkLst>
        </pc:spChg>
        <pc:spChg chg="mod ord">
          <ac:chgData name="Amanda Dascalakis" userId="d1c7c0a2-fe08-415d-8813-d9b9d1f89323" providerId="ADAL" clId="{032C11D5-D333-44E7-9976-B76F4359A0E4}" dt="2024-01-04T09:43:02.508" v="417" actId="700"/>
          <ac:spMkLst>
            <pc:docMk/>
            <pc:sldMk cId="377522588" sldId="2076137948"/>
            <ac:spMk id="8" creationId="{98309AD7-9BCF-F1EE-F553-F9C39EC02B4D}"/>
          </ac:spMkLst>
        </pc:spChg>
      </pc:sldChg>
      <pc:sldChg chg="modSp mod">
        <pc:chgData name="Amanda Dascalakis" userId="d1c7c0a2-fe08-415d-8813-d9b9d1f89323" providerId="ADAL" clId="{032C11D5-D333-44E7-9976-B76F4359A0E4}" dt="2024-01-04T09:30:59.194" v="279" actId="20577"/>
        <pc:sldMkLst>
          <pc:docMk/>
          <pc:sldMk cId="2012588505" sldId="2076137949"/>
        </pc:sldMkLst>
        <pc:spChg chg="mod">
          <ac:chgData name="Amanda Dascalakis" userId="d1c7c0a2-fe08-415d-8813-d9b9d1f89323" providerId="ADAL" clId="{032C11D5-D333-44E7-9976-B76F4359A0E4}" dt="2024-01-04T09:30:59.194" v="279" actId="20577"/>
          <ac:spMkLst>
            <pc:docMk/>
            <pc:sldMk cId="2012588505" sldId="2076137949"/>
            <ac:spMk id="2" creationId="{A2EFCA10-3F7C-009F-D5D6-F1FCC4835764}"/>
          </ac:spMkLst>
        </pc:spChg>
      </pc:sldChg>
      <pc:sldChg chg="modSp mod">
        <pc:chgData name="Amanda Dascalakis" userId="d1c7c0a2-fe08-415d-8813-d9b9d1f89323" providerId="ADAL" clId="{032C11D5-D333-44E7-9976-B76F4359A0E4}" dt="2024-01-04T09:33:12.263" v="291" actId="20577"/>
        <pc:sldMkLst>
          <pc:docMk/>
          <pc:sldMk cId="3960222316" sldId="2076137950"/>
        </pc:sldMkLst>
        <pc:spChg chg="mod">
          <ac:chgData name="Amanda Dascalakis" userId="d1c7c0a2-fe08-415d-8813-d9b9d1f89323" providerId="ADAL" clId="{032C11D5-D333-44E7-9976-B76F4359A0E4}" dt="2024-01-04T09:33:12.263" v="291" actId="20577"/>
          <ac:spMkLst>
            <pc:docMk/>
            <pc:sldMk cId="3960222316" sldId="2076137950"/>
            <ac:spMk id="2" creationId="{0B413F29-DBA7-D3EB-3E4F-E35AA0AE2435}"/>
          </ac:spMkLst>
        </pc:spChg>
      </pc:sldChg>
      <pc:sldChg chg="modSp mod modClrScheme chgLayout">
        <pc:chgData name="Amanda Dascalakis" userId="d1c7c0a2-fe08-415d-8813-d9b9d1f89323" providerId="ADAL" clId="{032C11D5-D333-44E7-9976-B76F4359A0E4}" dt="2024-01-04T09:35:16.450" v="315" actId="20577"/>
        <pc:sldMkLst>
          <pc:docMk/>
          <pc:sldMk cId="1230770289" sldId="2076137951"/>
        </pc:sldMkLst>
        <pc:spChg chg="mod ord">
          <ac:chgData name="Amanda Dascalakis" userId="d1c7c0a2-fe08-415d-8813-d9b9d1f89323" providerId="ADAL" clId="{032C11D5-D333-44E7-9976-B76F4359A0E4}" dt="2024-01-04T09:35:16.450" v="315" actId="20577"/>
          <ac:spMkLst>
            <pc:docMk/>
            <pc:sldMk cId="1230770289" sldId="2076137951"/>
            <ac:spMk id="2" creationId="{E126B4C4-E8EE-31DE-14C0-E401B2EC8C19}"/>
          </ac:spMkLst>
        </pc:spChg>
      </pc:sldChg>
      <pc:sldChg chg="modSp mod modClrScheme chgLayout">
        <pc:chgData name="Amanda Dascalakis" userId="d1c7c0a2-fe08-415d-8813-d9b9d1f89323" providerId="ADAL" clId="{032C11D5-D333-44E7-9976-B76F4359A0E4}" dt="2024-01-04T09:13:40.545" v="28" actId="700"/>
        <pc:sldMkLst>
          <pc:docMk/>
          <pc:sldMk cId="3735070169" sldId="2076137952"/>
        </pc:sldMkLst>
        <pc:spChg chg="mod ord">
          <ac:chgData name="Amanda Dascalakis" userId="d1c7c0a2-fe08-415d-8813-d9b9d1f89323" providerId="ADAL" clId="{032C11D5-D333-44E7-9976-B76F4359A0E4}" dt="2024-01-04T09:13:40.545" v="28" actId="700"/>
          <ac:spMkLst>
            <pc:docMk/>
            <pc:sldMk cId="3735070169" sldId="2076137952"/>
            <ac:spMk id="8" creationId="{D96F391A-56DB-186E-3DEF-400B8C1EED48}"/>
          </ac:spMkLst>
        </pc:spChg>
      </pc:sldChg>
      <pc:sldChg chg="modSp mod modClrScheme chgLayout">
        <pc:chgData name="Amanda Dascalakis" userId="d1c7c0a2-fe08-415d-8813-d9b9d1f89323" providerId="ADAL" clId="{032C11D5-D333-44E7-9976-B76F4359A0E4}" dt="2024-01-04T09:15:38.768" v="43" actId="700"/>
        <pc:sldMkLst>
          <pc:docMk/>
          <pc:sldMk cId="1266414961" sldId="2076137953"/>
        </pc:sldMkLst>
        <pc:spChg chg="mod ord">
          <ac:chgData name="Amanda Dascalakis" userId="d1c7c0a2-fe08-415d-8813-d9b9d1f89323" providerId="ADAL" clId="{032C11D5-D333-44E7-9976-B76F4359A0E4}" dt="2024-01-04T09:15:38.768" v="43" actId="700"/>
          <ac:spMkLst>
            <pc:docMk/>
            <pc:sldMk cId="1266414961" sldId="2076137953"/>
            <ac:spMk id="2" creationId="{68853EA5-BAD7-3883-4955-BE9276BBF813}"/>
          </ac:spMkLst>
        </pc:spChg>
      </pc:sldChg>
      <pc:sldChg chg="modSp mod">
        <pc:chgData name="Amanda Dascalakis" userId="d1c7c0a2-fe08-415d-8813-d9b9d1f89323" providerId="ADAL" clId="{032C11D5-D333-44E7-9976-B76F4359A0E4}" dt="2024-01-04T09:41:05.626" v="399"/>
        <pc:sldMkLst>
          <pc:docMk/>
          <pc:sldMk cId="1167044897" sldId="2076137954"/>
        </pc:sldMkLst>
        <pc:spChg chg="mod">
          <ac:chgData name="Amanda Dascalakis" userId="d1c7c0a2-fe08-415d-8813-d9b9d1f89323" providerId="ADAL" clId="{032C11D5-D333-44E7-9976-B76F4359A0E4}" dt="2024-01-04T09:41:05.626" v="399"/>
          <ac:spMkLst>
            <pc:docMk/>
            <pc:sldMk cId="1167044897" sldId="2076137954"/>
            <ac:spMk id="2" creationId="{634BF335-3562-2312-FBA8-406106F7E358}"/>
          </ac:spMkLst>
        </pc:spChg>
      </pc:sldChg>
      <pc:sldChg chg="modSp mod">
        <pc:chgData name="Amanda Dascalakis" userId="d1c7c0a2-fe08-415d-8813-d9b9d1f89323" providerId="ADAL" clId="{032C11D5-D333-44E7-9976-B76F4359A0E4}" dt="2024-01-04T09:27:52.518" v="247" actId="208"/>
        <pc:sldMkLst>
          <pc:docMk/>
          <pc:sldMk cId="1854760883" sldId="2076137955"/>
        </pc:sldMkLst>
        <pc:spChg chg="mod">
          <ac:chgData name="Amanda Dascalakis" userId="d1c7c0a2-fe08-415d-8813-d9b9d1f89323" providerId="ADAL" clId="{032C11D5-D333-44E7-9976-B76F4359A0E4}" dt="2024-01-04T09:27:52.518" v="247" actId="208"/>
          <ac:spMkLst>
            <pc:docMk/>
            <pc:sldMk cId="1854760883" sldId="2076137955"/>
            <ac:spMk id="4" creationId="{3A68FE10-38FF-49F4-3A81-C13273A5FFEE}"/>
          </ac:spMkLst>
        </pc:spChg>
      </pc:sldChg>
      <pc:sldChg chg="modSp mod">
        <pc:chgData name="Amanda Dascalakis" userId="d1c7c0a2-fe08-415d-8813-d9b9d1f89323" providerId="ADAL" clId="{032C11D5-D333-44E7-9976-B76F4359A0E4}" dt="2024-01-04T09:32:56.746" v="288" actId="6549"/>
        <pc:sldMkLst>
          <pc:docMk/>
          <pc:sldMk cId="1717340025" sldId="2076137956"/>
        </pc:sldMkLst>
        <pc:spChg chg="mod">
          <ac:chgData name="Amanda Dascalakis" userId="d1c7c0a2-fe08-415d-8813-d9b9d1f89323" providerId="ADAL" clId="{032C11D5-D333-44E7-9976-B76F4359A0E4}" dt="2024-01-04T09:31:45.727" v="286" actId="20577"/>
          <ac:spMkLst>
            <pc:docMk/>
            <pc:sldMk cId="1717340025" sldId="2076137956"/>
            <ac:spMk id="2" creationId="{7C296619-C6E0-F977-82E3-7309F96E39CC}"/>
          </ac:spMkLst>
        </pc:spChg>
        <pc:spChg chg="mod">
          <ac:chgData name="Amanda Dascalakis" userId="d1c7c0a2-fe08-415d-8813-d9b9d1f89323" providerId="ADAL" clId="{032C11D5-D333-44E7-9976-B76F4359A0E4}" dt="2024-01-04T09:32:56.746" v="288" actId="6549"/>
          <ac:spMkLst>
            <pc:docMk/>
            <pc:sldMk cId="1717340025" sldId="2076137956"/>
            <ac:spMk id="8" creationId="{E13DDB7C-2899-99FA-6694-78409F3A7794}"/>
          </ac:spMkLst>
        </pc:spChg>
      </pc:sldChg>
      <pc:sldChg chg="modSp mod">
        <pc:chgData name="Amanda Dascalakis" userId="d1c7c0a2-fe08-415d-8813-d9b9d1f89323" providerId="ADAL" clId="{032C11D5-D333-44E7-9976-B76F4359A0E4}" dt="2024-01-04T09:40:03.170" v="378" actId="20577"/>
        <pc:sldMkLst>
          <pc:docMk/>
          <pc:sldMk cId="3882223640" sldId="2076137957"/>
        </pc:sldMkLst>
        <pc:spChg chg="mod">
          <ac:chgData name="Amanda Dascalakis" userId="d1c7c0a2-fe08-415d-8813-d9b9d1f89323" providerId="ADAL" clId="{032C11D5-D333-44E7-9976-B76F4359A0E4}" dt="2024-01-04T09:40:03.170" v="378" actId="20577"/>
          <ac:spMkLst>
            <pc:docMk/>
            <pc:sldMk cId="3882223640" sldId="2076137957"/>
            <ac:spMk id="2" creationId="{283E9E6B-11B4-2F7F-931C-3692E3812B08}"/>
          </ac:spMkLst>
        </pc:spChg>
      </pc:sldChg>
      <pc:sldChg chg="modSp mod">
        <pc:chgData name="Amanda Dascalakis" userId="d1c7c0a2-fe08-415d-8813-d9b9d1f89323" providerId="ADAL" clId="{032C11D5-D333-44E7-9976-B76F4359A0E4}" dt="2024-01-04T09:39:38.130" v="366" actId="14100"/>
        <pc:sldMkLst>
          <pc:docMk/>
          <pc:sldMk cId="3112179295" sldId="2076137959"/>
        </pc:sldMkLst>
        <pc:spChg chg="mod">
          <ac:chgData name="Amanda Dascalakis" userId="d1c7c0a2-fe08-415d-8813-d9b9d1f89323" providerId="ADAL" clId="{032C11D5-D333-44E7-9976-B76F4359A0E4}" dt="2024-01-04T09:39:32.525" v="365" actId="20577"/>
          <ac:spMkLst>
            <pc:docMk/>
            <pc:sldMk cId="3112179295" sldId="2076137959"/>
            <ac:spMk id="3" creationId="{92EC06F1-299C-B482-C1BF-8A93DA0E6656}"/>
          </ac:spMkLst>
        </pc:spChg>
        <pc:spChg chg="mod">
          <ac:chgData name="Amanda Dascalakis" userId="d1c7c0a2-fe08-415d-8813-d9b9d1f89323" providerId="ADAL" clId="{032C11D5-D333-44E7-9976-B76F4359A0E4}" dt="2024-01-04T09:39:38.130" v="366" actId="14100"/>
          <ac:spMkLst>
            <pc:docMk/>
            <pc:sldMk cId="3112179295" sldId="2076137959"/>
            <ac:spMk id="7" creationId="{AE7D97D0-0318-E979-02C7-0D2E3B913C17}"/>
          </ac:spMkLst>
        </pc:spChg>
      </pc:sldChg>
      <pc:sldChg chg="modSp mod modClrScheme chgLayout">
        <pc:chgData name="Amanda Dascalakis" userId="d1c7c0a2-fe08-415d-8813-d9b9d1f89323" providerId="ADAL" clId="{032C11D5-D333-44E7-9976-B76F4359A0E4}" dt="2024-01-04T09:15:15.217" v="38" actId="700"/>
        <pc:sldMkLst>
          <pc:docMk/>
          <pc:sldMk cId="2416470777" sldId="2076137960"/>
        </pc:sldMkLst>
        <pc:spChg chg="mod ord">
          <ac:chgData name="Amanda Dascalakis" userId="d1c7c0a2-fe08-415d-8813-d9b9d1f89323" providerId="ADAL" clId="{032C11D5-D333-44E7-9976-B76F4359A0E4}" dt="2024-01-04T09:15:15.217" v="38" actId="700"/>
          <ac:spMkLst>
            <pc:docMk/>
            <pc:sldMk cId="2416470777" sldId="2076137960"/>
            <ac:spMk id="4" creationId="{98EC7F4F-9251-BEC9-633A-57951203C435}"/>
          </ac:spMkLst>
        </pc:spChg>
      </pc:sldChg>
      <pc:sldChg chg="modSp mod modClrScheme chgLayout">
        <pc:chgData name="Amanda Dascalakis" userId="d1c7c0a2-fe08-415d-8813-d9b9d1f89323" providerId="ADAL" clId="{032C11D5-D333-44E7-9976-B76F4359A0E4}" dt="2024-01-04T09:15:20.255" v="39" actId="700"/>
        <pc:sldMkLst>
          <pc:docMk/>
          <pc:sldMk cId="3217894188" sldId="2076137961"/>
        </pc:sldMkLst>
        <pc:spChg chg="mod ord">
          <ac:chgData name="Amanda Dascalakis" userId="d1c7c0a2-fe08-415d-8813-d9b9d1f89323" providerId="ADAL" clId="{032C11D5-D333-44E7-9976-B76F4359A0E4}" dt="2024-01-04T09:15:20.255" v="39" actId="700"/>
          <ac:spMkLst>
            <pc:docMk/>
            <pc:sldMk cId="3217894188" sldId="2076137961"/>
            <ac:spMk id="8" creationId="{8E84FE1E-1C2C-3859-0FE5-CA5BDACA4730}"/>
          </ac:spMkLst>
        </pc:spChg>
      </pc:sldChg>
      <pc:sldChg chg="modSp mod modClrScheme chgLayout">
        <pc:chgData name="Amanda Dascalakis" userId="d1c7c0a2-fe08-415d-8813-d9b9d1f89323" providerId="ADAL" clId="{032C11D5-D333-44E7-9976-B76F4359A0E4}" dt="2024-01-04T09:15:25.170" v="40" actId="700"/>
        <pc:sldMkLst>
          <pc:docMk/>
          <pc:sldMk cId="3501322943" sldId="2076137962"/>
        </pc:sldMkLst>
        <pc:spChg chg="mod ord">
          <ac:chgData name="Amanda Dascalakis" userId="d1c7c0a2-fe08-415d-8813-d9b9d1f89323" providerId="ADAL" clId="{032C11D5-D333-44E7-9976-B76F4359A0E4}" dt="2024-01-04T09:15:25.170" v="40" actId="700"/>
          <ac:spMkLst>
            <pc:docMk/>
            <pc:sldMk cId="3501322943" sldId="2076137962"/>
            <ac:spMk id="10" creationId="{CE1867B2-000D-752C-7DD0-4754C3DA9F25}"/>
          </ac:spMkLst>
        </pc:spChg>
      </pc:sldChg>
      <pc:sldChg chg="modSp mod">
        <pc:chgData name="Amanda Dascalakis" userId="d1c7c0a2-fe08-415d-8813-d9b9d1f89323" providerId="ADAL" clId="{032C11D5-D333-44E7-9976-B76F4359A0E4}" dt="2024-01-04T09:40:23.335" v="385" actId="20577"/>
        <pc:sldMkLst>
          <pc:docMk/>
          <pc:sldMk cId="888430010" sldId="2076137995"/>
        </pc:sldMkLst>
        <pc:spChg chg="mod">
          <ac:chgData name="Amanda Dascalakis" userId="d1c7c0a2-fe08-415d-8813-d9b9d1f89323" providerId="ADAL" clId="{032C11D5-D333-44E7-9976-B76F4359A0E4}" dt="2024-01-04T09:40:23.335" v="385" actId="20577"/>
          <ac:spMkLst>
            <pc:docMk/>
            <pc:sldMk cId="888430010" sldId="2076137995"/>
            <ac:spMk id="2" creationId="{E3CFC6B3-0C1A-9D4C-8E68-9C37B4D10F1D}"/>
          </ac:spMkLst>
        </pc:spChg>
      </pc:sldChg>
      <pc:sldChg chg="modSp mod modClrScheme chgLayout">
        <pc:chgData name="Amanda Dascalakis" userId="d1c7c0a2-fe08-415d-8813-d9b9d1f89323" providerId="ADAL" clId="{032C11D5-D333-44E7-9976-B76F4359A0E4}" dt="2024-01-04T09:40:55.807" v="396" actId="20577"/>
        <pc:sldMkLst>
          <pc:docMk/>
          <pc:sldMk cId="3814081410" sldId="2076137998"/>
        </pc:sldMkLst>
        <pc:spChg chg="mod ord">
          <ac:chgData name="Amanda Dascalakis" userId="d1c7c0a2-fe08-415d-8813-d9b9d1f89323" providerId="ADAL" clId="{032C11D5-D333-44E7-9976-B76F4359A0E4}" dt="2024-01-04T09:40:55.807" v="396" actId="20577"/>
          <ac:spMkLst>
            <pc:docMk/>
            <pc:sldMk cId="3814081410" sldId="2076137998"/>
            <ac:spMk id="8" creationId="{A797C0FA-0DB0-09FE-C426-DBBF9CEBE4DE}"/>
          </ac:spMkLst>
        </pc:spChg>
      </pc:sldChg>
      <pc:sldChg chg="modSp mod modClrScheme chgLayout">
        <pc:chgData name="Amanda Dascalakis" userId="d1c7c0a2-fe08-415d-8813-d9b9d1f89323" providerId="ADAL" clId="{032C11D5-D333-44E7-9976-B76F4359A0E4}" dt="2024-01-04T09:38:40.669" v="355" actId="20577"/>
        <pc:sldMkLst>
          <pc:docMk/>
          <pc:sldMk cId="4125554542" sldId="2076137999"/>
        </pc:sldMkLst>
        <pc:spChg chg="mod ord">
          <ac:chgData name="Amanda Dascalakis" userId="d1c7c0a2-fe08-415d-8813-d9b9d1f89323" providerId="ADAL" clId="{032C11D5-D333-44E7-9976-B76F4359A0E4}" dt="2024-01-04T09:38:40.669" v="355" actId="20577"/>
          <ac:spMkLst>
            <pc:docMk/>
            <pc:sldMk cId="4125554542" sldId="2076137999"/>
            <ac:spMk id="8" creationId="{9CE46092-26A6-21AD-2482-586B5E455F19}"/>
          </ac:spMkLst>
        </pc:spChg>
      </pc:sldChg>
      <pc:sldChg chg="modSp mod chgLayout">
        <pc:chgData name="Amanda Dascalakis" userId="d1c7c0a2-fe08-415d-8813-d9b9d1f89323" providerId="ADAL" clId="{032C11D5-D333-44E7-9976-B76F4359A0E4}" dt="2024-01-04T09:42:16.645" v="408" actId="700"/>
        <pc:sldMkLst>
          <pc:docMk/>
          <pc:sldMk cId="2336417830" sldId="2076138000"/>
        </pc:sldMkLst>
        <pc:spChg chg="mod ord">
          <ac:chgData name="Amanda Dascalakis" userId="d1c7c0a2-fe08-415d-8813-d9b9d1f89323" providerId="ADAL" clId="{032C11D5-D333-44E7-9976-B76F4359A0E4}" dt="2024-01-04T09:42:16.645" v="408" actId="700"/>
          <ac:spMkLst>
            <pc:docMk/>
            <pc:sldMk cId="2336417830" sldId="2076138000"/>
            <ac:spMk id="2" creationId="{9F8D9242-161B-D1BF-32DF-0F9B530CAE0D}"/>
          </ac:spMkLst>
        </pc:spChg>
        <pc:spChg chg="mod ord">
          <ac:chgData name="Amanda Dascalakis" userId="d1c7c0a2-fe08-415d-8813-d9b9d1f89323" providerId="ADAL" clId="{032C11D5-D333-44E7-9976-B76F4359A0E4}" dt="2024-01-04T09:42:16.645" v="408" actId="700"/>
          <ac:spMkLst>
            <pc:docMk/>
            <pc:sldMk cId="2336417830" sldId="2076138000"/>
            <ac:spMk id="3" creationId="{36ED69DA-8D8B-6DE0-6EA8-BD4798BC8B2F}"/>
          </ac:spMkLst>
        </pc:spChg>
      </pc:sldChg>
      <pc:sldChg chg="modSp mod">
        <pc:chgData name="Amanda Dascalakis" userId="d1c7c0a2-fe08-415d-8813-d9b9d1f89323" providerId="ADAL" clId="{032C11D5-D333-44E7-9976-B76F4359A0E4}" dt="2024-01-04T09:42:46.365" v="414" actId="20577"/>
        <pc:sldMkLst>
          <pc:docMk/>
          <pc:sldMk cId="2383002865" sldId="2076138002"/>
        </pc:sldMkLst>
        <pc:spChg chg="mod">
          <ac:chgData name="Amanda Dascalakis" userId="d1c7c0a2-fe08-415d-8813-d9b9d1f89323" providerId="ADAL" clId="{032C11D5-D333-44E7-9976-B76F4359A0E4}" dt="2024-01-04T09:42:46.365" v="414" actId="20577"/>
          <ac:spMkLst>
            <pc:docMk/>
            <pc:sldMk cId="2383002865" sldId="2076138002"/>
            <ac:spMk id="2" creationId="{E757E161-1091-A45B-68B3-42765D8828D7}"/>
          </ac:spMkLst>
        </pc:spChg>
      </pc:sldChg>
      <pc:sldChg chg="addSp delSp modSp mod modClrScheme chgLayout">
        <pc:chgData name="Amanda Dascalakis" userId="d1c7c0a2-fe08-415d-8813-d9b9d1f89323" providerId="ADAL" clId="{032C11D5-D333-44E7-9976-B76F4359A0E4}" dt="2024-01-04T09:36:36.889" v="323" actId="700"/>
        <pc:sldMkLst>
          <pc:docMk/>
          <pc:sldMk cId="4247900542" sldId="2076138005"/>
        </pc:sldMkLst>
        <pc:spChg chg="add del mod ord">
          <ac:chgData name="Amanda Dascalakis" userId="d1c7c0a2-fe08-415d-8813-d9b9d1f89323" providerId="ADAL" clId="{032C11D5-D333-44E7-9976-B76F4359A0E4}" dt="2024-01-04T09:36:05.488" v="322" actId="700"/>
          <ac:spMkLst>
            <pc:docMk/>
            <pc:sldMk cId="4247900542" sldId="2076138005"/>
            <ac:spMk id="2" creationId="{20596D3D-DBD8-C00D-903B-7461786A3B48}"/>
          </ac:spMkLst>
        </pc:spChg>
        <pc:spChg chg="mod ord">
          <ac:chgData name="Amanda Dascalakis" userId="d1c7c0a2-fe08-415d-8813-d9b9d1f89323" providerId="ADAL" clId="{032C11D5-D333-44E7-9976-B76F4359A0E4}" dt="2024-01-04T09:36:36.889" v="323" actId="700"/>
          <ac:spMkLst>
            <pc:docMk/>
            <pc:sldMk cId="4247900542" sldId="2076138005"/>
            <ac:spMk id="8" creationId="{9A2A9600-E6CC-D57D-1E41-F2825BCBBC87}"/>
          </ac:spMkLst>
        </pc:spChg>
      </pc:sldChg>
      <pc:sldChg chg="modSp mod">
        <pc:chgData name="Amanda Dascalakis" userId="d1c7c0a2-fe08-415d-8813-d9b9d1f89323" providerId="ADAL" clId="{032C11D5-D333-44E7-9976-B76F4359A0E4}" dt="2024-01-04T09:30:33.057" v="274" actId="20577"/>
        <pc:sldMkLst>
          <pc:docMk/>
          <pc:sldMk cId="3355435627" sldId="2076138006"/>
        </pc:sldMkLst>
        <pc:spChg chg="mod">
          <ac:chgData name="Amanda Dascalakis" userId="d1c7c0a2-fe08-415d-8813-d9b9d1f89323" providerId="ADAL" clId="{032C11D5-D333-44E7-9976-B76F4359A0E4}" dt="2024-01-04T09:30:33.057" v="274" actId="20577"/>
          <ac:spMkLst>
            <pc:docMk/>
            <pc:sldMk cId="3355435627" sldId="2076138006"/>
            <ac:spMk id="2" creationId="{12F9C94D-602E-DB29-F8DD-8725ACB1DC36}"/>
          </ac:spMkLst>
        </pc:spChg>
      </pc:sldChg>
      <pc:sldChg chg="modSp mod">
        <pc:chgData name="Amanda Dascalakis" userId="d1c7c0a2-fe08-415d-8813-d9b9d1f89323" providerId="ADAL" clId="{032C11D5-D333-44E7-9976-B76F4359A0E4}" dt="2024-01-04T09:28:14.681" v="251" actId="20577"/>
        <pc:sldMkLst>
          <pc:docMk/>
          <pc:sldMk cId="1329888661" sldId="2076138007"/>
        </pc:sldMkLst>
        <pc:spChg chg="mod">
          <ac:chgData name="Amanda Dascalakis" userId="d1c7c0a2-fe08-415d-8813-d9b9d1f89323" providerId="ADAL" clId="{032C11D5-D333-44E7-9976-B76F4359A0E4}" dt="2024-01-04T09:28:14.681" v="251" actId="20577"/>
          <ac:spMkLst>
            <pc:docMk/>
            <pc:sldMk cId="1329888661" sldId="2076138007"/>
            <ac:spMk id="2" creationId="{4EDFA74C-906E-A6EB-360E-7EFF82BD90FE}"/>
          </ac:spMkLst>
        </pc:spChg>
      </pc:sldChg>
      <pc:sldChg chg="modSp mod modClrScheme chgLayout">
        <pc:chgData name="Amanda Dascalakis" userId="d1c7c0a2-fe08-415d-8813-d9b9d1f89323" providerId="ADAL" clId="{032C11D5-D333-44E7-9976-B76F4359A0E4}" dt="2024-01-04T09:35:03.898" v="312" actId="20577"/>
        <pc:sldMkLst>
          <pc:docMk/>
          <pc:sldMk cId="301055272" sldId="2076138008"/>
        </pc:sldMkLst>
        <pc:spChg chg="mod ord">
          <ac:chgData name="Amanda Dascalakis" userId="d1c7c0a2-fe08-415d-8813-d9b9d1f89323" providerId="ADAL" clId="{032C11D5-D333-44E7-9976-B76F4359A0E4}" dt="2024-01-04T09:35:03.898" v="312" actId="20577"/>
          <ac:spMkLst>
            <pc:docMk/>
            <pc:sldMk cId="301055272" sldId="2076138008"/>
            <ac:spMk id="4" creationId="{DB21B17C-304D-0172-645A-15E8870F302B}"/>
          </ac:spMkLst>
        </pc:spChg>
      </pc:sldChg>
      <pc:sldChg chg="modSp mod">
        <pc:chgData name="Amanda Dascalakis" userId="d1c7c0a2-fe08-415d-8813-d9b9d1f89323" providerId="ADAL" clId="{032C11D5-D333-44E7-9976-B76F4359A0E4}" dt="2024-01-04T09:38:19.770" v="352" actId="20577"/>
        <pc:sldMkLst>
          <pc:docMk/>
          <pc:sldMk cId="3251382845" sldId="2076138009"/>
        </pc:sldMkLst>
        <pc:spChg chg="mod">
          <ac:chgData name="Amanda Dascalakis" userId="d1c7c0a2-fe08-415d-8813-d9b9d1f89323" providerId="ADAL" clId="{032C11D5-D333-44E7-9976-B76F4359A0E4}" dt="2024-01-04T09:38:19.770" v="352" actId="20577"/>
          <ac:spMkLst>
            <pc:docMk/>
            <pc:sldMk cId="3251382845" sldId="2076138009"/>
            <ac:spMk id="2" creationId="{BDFB2E01-3AE9-A1DF-D82C-8D3539BAE6C0}"/>
          </ac:spMkLst>
        </pc:spChg>
      </pc:sldChg>
      <pc:sldChg chg="modSp mod">
        <pc:chgData name="Amanda Dascalakis" userId="d1c7c0a2-fe08-415d-8813-d9b9d1f89323" providerId="ADAL" clId="{032C11D5-D333-44E7-9976-B76F4359A0E4}" dt="2024-01-04T09:30:15.617" v="271" actId="20577"/>
        <pc:sldMkLst>
          <pc:docMk/>
          <pc:sldMk cId="1410699549" sldId="2076138011"/>
        </pc:sldMkLst>
        <pc:spChg chg="mod">
          <ac:chgData name="Amanda Dascalakis" userId="d1c7c0a2-fe08-415d-8813-d9b9d1f89323" providerId="ADAL" clId="{032C11D5-D333-44E7-9976-B76F4359A0E4}" dt="2024-01-04T09:30:15.617" v="271" actId="20577"/>
          <ac:spMkLst>
            <pc:docMk/>
            <pc:sldMk cId="1410699549" sldId="2076138011"/>
            <ac:spMk id="2" creationId="{C97342FD-73C0-62E6-40AC-87A5662A5493}"/>
          </ac:spMkLst>
        </pc:spChg>
      </pc:sldChg>
      <pc:sldChg chg="modSp mod chgLayout">
        <pc:chgData name="Amanda Dascalakis" userId="d1c7c0a2-fe08-415d-8813-d9b9d1f89323" providerId="ADAL" clId="{032C11D5-D333-44E7-9976-B76F4359A0E4}" dt="2024-01-04T09:26:26.258" v="234" actId="20577"/>
        <pc:sldMkLst>
          <pc:docMk/>
          <pc:sldMk cId="1823946152" sldId="2076138012"/>
        </pc:sldMkLst>
        <pc:spChg chg="mod ord">
          <ac:chgData name="Amanda Dascalakis" userId="d1c7c0a2-fe08-415d-8813-d9b9d1f89323" providerId="ADAL" clId="{032C11D5-D333-44E7-9976-B76F4359A0E4}" dt="2024-01-04T09:26:26.258" v="234" actId="20577"/>
          <ac:spMkLst>
            <pc:docMk/>
            <pc:sldMk cId="1823946152" sldId="2076138012"/>
            <ac:spMk id="2" creationId="{8F5B1BCC-54C1-BAC3-4ED7-7BBF99947045}"/>
          </ac:spMkLst>
        </pc:spChg>
        <pc:spChg chg="mod ord">
          <ac:chgData name="Amanda Dascalakis" userId="d1c7c0a2-fe08-415d-8813-d9b9d1f89323" providerId="ADAL" clId="{032C11D5-D333-44E7-9976-B76F4359A0E4}" dt="2024-01-04T09:26:12.127" v="224" actId="700"/>
          <ac:spMkLst>
            <pc:docMk/>
            <pc:sldMk cId="1823946152" sldId="2076138012"/>
            <ac:spMk id="4" creationId="{C0C0A29E-E202-FAB2-D7B0-A4D4E95D9F75}"/>
          </ac:spMkLst>
        </pc:spChg>
        <pc:spChg chg="mod">
          <ac:chgData name="Amanda Dascalakis" userId="d1c7c0a2-fe08-415d-8813-d9b9d1f89323" providerId="ADAL" clId="{032C11D5-D333-44E7-9976-B76F4359A0E4}" dt="2024-01-04T09:26:21.488" v="233" actId="1036"/>
          <ac:spMkLst>
            <pc:docMk/>
            <pc:sldMk cId="1823946152" sldId="2076138012"/>
            <ac:spMk id="19" creationId="{D2C3854E-C9F8-B1DA-FE53-BDE1D88F2E56}"/>
          </ac:spMkLst>
        </pc:spChg>
        <pc:spChg chg="mod">
          <ac:chgData name="Amanda Dascalakis" userId="d1c7c0a2-fe08-415d-8813-d9b9d1f89323" providerId="ADAL" clId="{032C11D5-D333-44E7-9976-B76F4359A0E4}" dt="2024-01-04T09:26:21.488" v="233" actId="1036"/>
          <ac:spMkLst>
            <pc:docMk/>
            <pc:sldMk cId="1823946152" sldId="2076138012"/>
            <ac:spMk id="21" creationId="{159F990B-2BAA-680E-79F0-3F699C35F7DB}"/>
          </ac:spMkLst>
        </pc:spChg>
      </pc:sldChg>
      <pc:sldChg chg="modSp mod">
        <pc:chgData name="Amanda Dascalakis" userId="d1c7c0a2-fe08-415d-8813-d9b9d1f89323" providerId="ADAL" clId="{032C11D5-D333-44E7-9976-B76F4359A0E4}" dt="2024-01-04T09:26:06.531" v="223" actId="20577"/>
        <pc:sldMkLst>
          <pc:docMk/>
          <pc:sldMk cId="4245211865" sldId="2076138013"/>
        </pc:sldMkLst>
        <pc:spChg chg="mod">
          <ac:chgData name="Amanda Dascalakis" userId="d1c7c0a2-fe08-415d-8813-d9b9d1f89323" providerId="ADAL" clId="{032C11D5-D333-44E7-9976-B76F4359A0E4}" dt="2024-01-04T09:26:06.531" v="223" actId="20577"/>
          <ac:spMkLst>
            <pc:docMk/>
            <pc:sldMk cId="4245211865" sldId="2076138013"/>
            <ac:spMk id="5" creationId="{E31B3DFF-9B99-E25A-B669-A09638898283}"/>
          </ac:spMkLst>
        </pc:spChg>
      </pc:sldChg>
      <pc:sldChg chg="modSp mod">
        <pc:chgData name="Amanda Dascalakis" userId="d1c7c0a2-fe08-415d-8813-d9b9d1f89323" providerId="ADAL" clId="{032C11D5-D333-44E7-9976-B76F4359A0E4}" dt="2024-01-04T09:37:36.362" v="335" actId="20577"/>
        <pc:sldMkLst>
          <pc:docMk/>
          <pc:sldMk cId="550795880" sldId="2076138014"/>
        </pc:sldMkLst>
        <pc:spChg chg="mod">
          <ac:chgData name="Amanda Dascalakis" userId="d1c7c0a2-fe08-415d-8813-d9b9d1f89323" providerId="ADAL" clId="{032C11D5-D333-44E7-9976-B76F4359A0E4}" dt="2024-01-04T09:37:36.362" v="335" actId="20577"/>
          <ac:spMkLst>
            <pc:docMk/>
            <pc:sldMk cId="550795880" sldId="2076138014"/>
            <ac:spMk id="2" creationId="{BDC83544-FA09-0FB2-2CAC-2EFCA3D97205}"/>
          </ac:spMkLst>
        </pc:spChg>
      </pc:sldChg>
      <pc:sldChg chg="modSp mod">
        <pc:chgData name="Amanda Dascalakis" userId="d1c7c0a2-fe08-415d-8813-d9b9d1f89323" providerId="ADAL" clId="{032C11D5-D333-44E7-9976-B76F4359A0E4}" dt="2024-01-04T09:28:20.827" v="252" actId="20577"/>
        <pc:sldMkLst>
          <pc:docMk/>
          <pc:sldMk cId="1416120687" sldId="2076138015"/>
        </pc:sldMkLst>
        <pc:spChg chg="mod">
          <ac:chgData name="Amanda Dascalakis" userId="d1c7c0a2-fe08-415d-8813-d9b9d1f89323" providerId="ADAL" clId="{032C11D5-D333-44E7-9976-B76F4359A0E4}" dt="2024-01-04T09:28:20.827" v="252" actId="20577"/>
          <ac:spMkLst>
            <pc:docMk/>
            <pc:sldMk cId="1416120687" sldId="2076138015"/>
            <ac:spMk id="4" creationId="{E3FEFEB7-CA86-E3BB-36CB-CC31960C18FC}"/>
          </ac:spMkLst>
        </pc:spChg>
      </pc:sldChg>
      <pc:sldChg chg="modSp mod">
        <pc:chgData name="Amanda Dascalakis" userId="d1c7c0a2-fe08-415d-8813-d9b9d1f89323" providerId="ADAL" clId="{032C11D5-D333-44E7-9976-B76F4359A0E4}" dt="2024-01-04T09:37:45.361" v="339" actId="20577"/>
        <pc:sldMkLst>
          <pc:docMk/>
          <pc:sldMk cId="283521278" sldId="2076138016"/>
        </pc:sldMkLst>
        <pc:spChg chg="mod">
          <ac:chgData name="Amanda Dascalakis" userId="d1c7c0a2-fe08-415d-8813-d9b9d1f89323" providerId="ADAL" clId="{032C11D5-D333-44E7-9976-B76F4359A0E4}" dt="2024-01-04T09:37:45.361" v="339" actId="20577"/>
          <ac:spMkLst>
            <pc:docMk/>
            <pc:sldMk cId="283521278" sldId="2076138016"/>
            <ac:spMk id="2" creationId="{9A68DCEC-FE43-64AA-9274-52172A4D1F76}"/>
          </ac:spMkLst>
        </pc:spChg>
      </pc:sldChg>
      <pc:sldChg chg="modSp mod">
        <pc:chgData name="Amanda Dascalakis" userId="d1c7c0a2-fe08-415d-8813-d9b9d1f89323" providerId="ADAL" clId="{032C11D5-D333-44E7-9976-B76F4359A0E4}" dt="2024-01-04T09:38:08.013" v="351" actId="20577"/>
        <pc:sldMkLst>
          <pc:docMk/>
          <pc:sldMk cId="3531342351" sldId="2076138017"/>
        </pc:sldMkLst>
        <pc:spChg chg="mod">
          <ac:chgData name="Amanda Dascalakis" userId="d1c7c0a2-fe08-415d-8813-d9b9d1f89323" providerId="ADAL" clId="{032C11D5-D333-44E7-9976-B76F4359A0E4}" dt="2024-01-04T09:38:08.013" v="351" actId="20577"/>
          <ac:spMkLst>
            <pc:docMk/>
            <pc:sldMk cId="3531342351" sldId="2076138017"/>
            <ac:spMk id="2" creationId="{3FB34AE4-DD4B-7B3F-78AC-81ED418C1585}"/>
          </ac:spMkLst>
        </pc:spChg>
      </pc:sldChg>
      <pc:sldChg chg="add">
        <pc:chgData name="Amanda Dascalakis" userId="d1c7c0a2-fe08-415d-8813-d9b9d1f89323" providerId="ADAL" clId="{032C11D5-D333-44E7-9976-B76F4359A0E4}" dt="2024-01-04T09:24:14.097" v="197"/>
        <pc:sldMkLst>
          <pc:docMk/>
          <pc:sldMk cId="2503656596" sldId="2076138069"/>
        </pc:sldMkLst>
      </pc:sldChg>
      <pc:sldChg chg="add del">
        <pc:chgData name="Amanda Dascalakis" userId="d1c7c0a2-fe08-415d-8813-d9b9d1f89323" providerId="ADAL" clId="{032C11D5-D333-44E7-9976-B76F4359A0E4}" dt="2024-01-04T09:45:36.239" v="421" actId="47"/>
        <pc:sldMkLst>
          <pc:docMk/>
          <pc:sldMk cId="948451130" sldId="2076138070"/>
        </pc:sldMkLst>
      </pc:sldChg>
      <pc:sldChg chg="add">
        <pc:chgData name="Amanda Dascalakis" userId="d1c7c0a2-fe08-415d-8813-d9b9d1f89323" providerId="ADAL" clId="{032C11D5-D333-44E7-9976-B76F4359A0E4}" dt="2024-01-04T09:45:33.158" v="420"/>
        <pc:sldMkLst>
          <pc:docMk/>
          <pc:sldMk cId="4164226286" sldId="2076138071"/>
        </pc:sldMkLst>
      </pc:sldChg>
      <pc:sldMasterChg chg="addSp delSp modSp mod modSldLayout">
        <pc:chgData name="Amanda Dascalakis" userId="d1c7c0a2-fe08-415d-8813-d9b9d1f89323" providerId="ADAL" clId="{032C11D5-D333-44E7-9976-B76F4359A0E4}" dt="2024-01-04T09:18:11.934" v="110" actId="14100"/>
        <pc:sldMasterMkLst>
          <pc:docMk/>
          <pc:sldMasterMk cId="4162533569" sldId="2147483660"/>
        </pc:sldMasterMkLst>
        <pc:spChg chg="add mod">
          <ac:chgData name="Amanda Dascalakis" userId="d1c7c0a2-fe08-415d-8813-d9b9d1f89323" providerId="ADAL" clId="{032C11D5-D333-44E7-9976-B76F4359A0E4}" dt="2024-01-04T09:10:57.109" v="5"/>
          <ac:spMkLst>
            <pc:docMk/>
            <pc:sldMasterMk cId="4162533569" sldId="2147483660"/>
            <ac:spMk id="5" creationId="{253429AC-A92E-2981-190A-C3AA8EEC6B18}"/>
          </ac:spMkLst>
        </pc:spChg>
        <pc:spChg chg="mod">
          <ac:chgData name="Amanda Dascalakis" userId="d1c7c0a2-fe08-415d-8813-d9b9d1f89323" providerId="ADAL" clId="{032C11D5-D333-44E7-9976-B76F4359A0E4}" dt="2024-01-04T09:17:26.131" v="95" actId="1038"/>
          <ac:spMkLst>
            <pc:docMk/>
            <pc:sldMasterMk cId="4162533569" sldId="2147483660"/>
            <ac:spMk id="2051" creationId="{00000000-0000-0000-0000-000000000000}"/>
          </ac:spMkLst>
        </pc:spChg>
        <pc:spChg chg="mod">
          <ac:chgData name="Amanda Dascalakis" userId="d1c7c0a2-fe08-415d-8813-d9b9d1f89323" providerId="ADAL" clId="{032C11D5-D333-44E7-9976-B76F4359A0E4}" dt="2024-01-04T09:18:01.571" v="109" actId="14100"/>
          <ac:spMkLst>
            <pc:docMk/>
            <pc:sldMasterMk cId="4162533569" sldId="2147483660"/>
            <ac:spMk id="2052" creationId="{00000000-0000-0000-0000-000000000000}"/>
          </ac:spMkLst>
        </pc:spChg>
        <pc:spChg chg="mod">
          <ac:chgData name="Amanda Dascalakis" userId="d1c7c0a2-fe08-415d-8813-d9b9d1f89323" providerId="ADAL" clId="{032C11D5-D333-44E7-9976-B76F4359A0E4}" dt="2024-01-04T09:17:31.924" v="96" actId="1037"/>
          <ac:spMkLst>
            <pc:docMk/>
            <pc:sldMasterMk cId="4162533569" sldId="2147483660"/>
            <ac:spMk id="4098" creationId="{00000000-0000-0000-0000-000000000000}"/>
          </ac:spMkLst>
        </pc:spChg>
        <pc:spChg chg="mod">
          <ac:chgData name="Amanda Dascalakis" userId="d1c7c0a2-fe08-415d-8813-d9b9d1f89323" providerId="ADAL" clId="{032C11D5-D333-44E7-9976-B76F4359A0E4}" dt="2024-01-04T09:12:50.254" v="20" actId="1035"/>
          <ac:spMkLst>
            <pc:docMk/>
            <pc:sldMasterMk cId="4162533569" sldId="2147483660"/>
            <ac:spMk id="4102" creationId="{00000000-0000-0000-0000-000000000000}"/>
          </ac:spMkLst>
        </pc:spChg>
        <pc:picChg chg="add mod">
          <ac:chgData name="Amanda Dascalakis" userId="d1c7c0a2-fe08-415d-8813-d9b9d1f89323" providerId="ADAL" clId="{032C11D5-D333-44E7-9976-B76F4359A0E4}" dt="2024-01-04T09:10:07.456" v="1"/>
          <ac:picMkLst>
            <pc:docMk/>
            <pc:sldMasterMk cId="4162533569" sldId="2147483660"/>
            <ac:picMk id="2" creationId="{DE5A604A-4E58-4DD7-9B71-2B454D1DA0EE}"/>
          </ac:picMkLst>
        </pc:picChg>
        <pc:picChg chg="del">
          <ac:chgData name="Amanda Dascalakis" userId="d1c7c0a2-fe08-415d-8813-d9b9d1f89323" providerId="ADAL" clId="{032C11D5-D333-44E7-9976-B76F4359A0E4}" dt="2024-01-04T09:10:56.159" v="4" actId="478"/>
          <ac:picMkLst>
            <pc:docMk/>
            <pc:sldMasterMk cId="4162533569" sldId="2147483660"/>
            <ac:picMk id="3" creationId="{495BC229-25C5-8B91-170F-FE86FA3EDC2F}"/>
          </ac:picMkLst>
        </pc:picChg>
        <pc:picChg chg="del">
          <ac:chgData name="Amanda Dascalakis" userId="d1c7c0a2-fe08-415d-8813-d9b9d1f89323" providerId="ADAL" clId="{032C11D5-D333-44E7-9976-B76F4359A0E4}" dt="2024-01-04T09:10:06.149" v="0" actId="478"/>
          <ac:picMkLst>
            <pc:docMk/>
            <pc:sldMasterMk cId="4162533569" sldId="2147483660"/>
            <ac:picMk id="11" creationId="{BD89619F-BDE3-6B4F-88DA-EF4E17C2FDC0}"/>
          </ac:picMkLst>
        </pc:picChg>
        <pc:cxnChg chg="mod">
          <ac:chgData name="Amanda Dascalakis" userId="d1c7c0a2-fe08-415d-8813-d9b9d1f89323" providerId="ADAL" clId="{032C11D5-D333-44E7-9976-B76F4359A0E4}" dt="2024-01-04T09:17:52.504" v="108" actId="1038"/>
          <ac:cxnSpMkLst>
            <pc:docMk/>
            <pc:sldMasterMk cId="4162533569" sldId="2147483660"/>
            <ac:cxnSpMk id="4" creationId="{00000000-0000-0000-0000-000000000000}"/>
          </ac:cxnSpMkLst>
        </pc:cxnChg>
        <pc:sldLayoutChg chg="addSp delSp modSp mod">
          <pc:chgData name="Amanda Dascalakis" userId="d1c7c0a2-fe08-415d-8813-d9b9d1f89323" providerId="ADAL" clId="{032C11D5-D333-44E7-9976-B76F4359A0E4}" dt="2024-01-04T09:10:23.160" v="3"/>
          <pc:sldLayoutMkLst>
            <pc:docMk/>
            <pc:sldMasterMk cId="4162533569" sldId="2147483660"/>
            <pc:sldLayoutMk cId="3752525901" sldId="2147483661"/>
          </pc:sldLayoutMkLst>
          <pc:picChg chg="add mod">
            <ac:chgData name="Amanda Dascalakis" userId="d1c7c0a2-fe08-415d-8813-d9b9d1f89323" providerId="ADAL" clId="{032C11D5-D333-44E7-9976-B76F4359A0E4}" dt="2024-01-04T09:10:23.160" v="3"/>
            <ac:picMkLst>
              <pc:docMk/>
              <pc:sldMasterMk cId="4162533569" sldId="2147483660"/>
              <pc:sldLayoutMk cId="3752525901" sldId="2147483661"/>
              <ac:picMk id="2" creationId="{EC6147DD-51DE-741D-0C55-7A81F7E5837B}"/>
            </ac:picMkLst>
          </pc:picChg>
          <pc:picChg chg="del">
            <ac:chgData name="Amanda Dascalakis" userId="d1c7c0a2-fe08-415d-8813-d9b9d1f89323" providerId="ADAL" clId="{032C11D5-D333-44E7-9976-B76F4359A0E4}" dt="2024-01-04T09:10:21.613" v="2" actId="478"/>
            <ac:picMkLst>
              <pc:docMk/>
              <pc:sldMasterMk cId="4162533569" sldId="2147483660"/>
              <pc:sldLayoutMk cId="3752525901" sldId="2147483661"/>
              <ac:picMk id="5" creationId="{00000000-0000-0000-0000-000000000000}"/>
            </ac:picMkLst>
          </pc:picChg>
        </pc:sldLayoutChg>
        <pc:sldLayoutChg chg="modSp mod">
          <pc:chgData name="Amanda Dascalakis" userId="d1c7c0a2-fe08-415d-8813-d9b9d1f89323" providerId="ADAL" clId="{032C11D5-D333-44E7-9976-B76F4359A0E4}" dt="2024-01-04T09:18:11.934" v="110" actId="14100"/>
          <pc:sldLayoutMkLst>
            <pc:docMk/>
            <pc:sldMasterMk cId="4162533569" sldId="2147483660"/>
            <pc:sldLayoutMk cId="218337501" sldId="2147483664"/>
          </pc:sldLayoutMkLst>
          <pc:spChg chg="mod">
            <ac:chgData name="Amanda Dascalakis" userId="d1c7c0a2-fe08-415d-8813-d9b9d1f89323" providerId="ADAL" clId="{032C11D5-D333-44E7-9976-B76F4359A0E4}" dt="2024-01-04T09:18:11.934" v="110" actId="14100"/>
            <ac:spMkLst>
              <pc:docMk/>
              <pc:sldMasterMk cId="4162533569" sldId="2147483660"/>
              <pc:sldLayoutMk cId="218337501" sldId="2147483664"/>
              <ac:spMk id="3" creationId="{00000000-0000-0000-0000-000000000000}"/>
            </ac:spMkLst>
          </pc:spChg>
        </pc:sldLayoutChg>
      </pc:sldMasterChg>
      <pc:sldMasterChg chg="del delSldLayout">
        <pc:chgData name="Amanda Dascalakis" userId="d1c7c0a2-fe08-415d-8813-d9b9d1f89323" providerId="ADAL" clId="{032C11D5-D333-44E7-9976-B76F4359A0E4}" dt="2024-01-04T09:13:40.545" v="28" actId="700"/>
        <pc:sldMasterMkLst>
          <pc:docMk/>
          <pc:sldMasterMk cId="3939191750" sldId="2147483669"/>
        </pc:sldMasterMkLst>
        <pc:sldLayoutChg chg="del">
          <pc:chgData name="Amanda Dascalakis" userId="d1c7c0a2-fe08-415d-8813-d9b9d1f89323" providerId="ADAL" clId="{032C11D5-D333-44E7-9976-B76F4359A0E4}" dt="2024-01-04T09:13:40.545" v="28" actId="700"/>
          <pc:sldLayoutMkLst>
            <pc:docMk/>
            <pc:sldMasterMk cId="3939191750" sldId="2147483669"/>
            <pc:sldLayoutMk cId="53117664" sldId="2147483670"/>
          </pc:sldLayoutMkLst>
        </pc:sldLayoutChg>
        <pc:sldLayoutChg chg="del">
          <pc:chgData name="Amanda Dascalakis" userId="d1c7c0a2-fe08-415d-8813-d9b9d1f89323" providerId="ADAL" clId="{032C11D5-D333-44E7-9976-B76F4359A0E4}" dt="2024-01-04T09:13:40.545" v="28" actId="700"/>
          <pc:sldLayoutMkLst>
            <pc:docMk/>
            <pc:sldMasterMk cId="3939191750" sldId="2147483669"/>
            <pc:sldLayoutMk cId="3410867968" sldId="2147483671"/>
          </pc:sldLayoutMkLst>
        </pc:sldLayoutChg>
        <pc:sldLayoutChg chg="del">
          <pc:chgData name="Amanda Dascalakis" userId="d1c7c0a2-fe08-415d-8813-d9b9d1f89323" providerId="ADAL" clId="{032C11D5-D333-44E7-9976-B76F4359A0E4}" dt="2024-01-04T09:13:40.545" v="28" actId="700"/>
          <pc:sldLayoutMkLst>
            <pc:docMk/>
            <pc:sldMasterMk cId="3939191750" sldId="2147483669"/>
            <pc:sldLayoutMk cId="3078273742" sldId="2147483673"/>
          </pc:sldLayoutMkLst>
        </pc:sldLayoutChg>
        <pc:sldLayoutChg chg="del">
          <pc:chgData name="Amanda Dascalakis" userId="d1c7c0a2-fe08-415d-8813-d9b9d1f89323" providerId="ADAL" clId="{032C11D5-D333-44E7-9976-B76F4359A0E4}" dt="2024-01-04T09:13:40.545" v="28" actId="700"/>
          <pc:sldLayoutMkLst>
            <pc:docMk/>
            <pc:sldMasterMk cId="3939191750" sldId="2147483669"/>
            <pc:sldLayoutMk cId="1163936780" sldId="2147483674"/>
          </pc:sldLayoutMkLst>
        </pc:sldLayoutChg>
        <pc:sldLayoutChg chg="del">
          <pc:chgData name="Amanda Dascalakis" userId="d1c7c0a2-fe08-415d-8813-d9b9d1f89323" providerId="ADAL" clId="{032C11D5-D333-44E7-9976-B76F4359A0E4}" dt="2024-01-04T09:13:40.545" v="28" actId="700"/>
          <pc:sldLayoutMkLst>
            <pc:docMk/>
            <pc:sldMasterMk cId="3939191750" sldId="2147483669"/>
            <pc:sldLayoutMk cId="452913824" sldId="2147483675"/>
          </pc:sldLayoutMkLst>
        </pc:sldLayoutChg>
        <pc:sldLayoutChg chg="del">
          <pc:chgData name="Amanda Dascalakis" userId="d1c7c0a2-fe08-415d-8813-d9b9d1f89323" providerId="ADAL" clId="{032C11D5-D333-44E7-9976-B76F4359A0E4}" dt="2024-01-04T09:13:40.545" v="28" actId="700"/>
          <pc:sldLayoutMkLst>
            <pc:docMk/>
            <pc:sldMasterMk cId="3939191750" sldId="2147483669"/>
            <pc:sldLayoutMk cId="85867189" sldId="2147483676"/>
          </pc:sldLayoutMkLst>
        </pc:sldLayoutChg>
      </pc:sldMasterChg>
      <pc:sldMasterChg chg="del delSldLayout">
        <pc:chgData name="Amanda Dascalakis" userId="d1c7c0a2-fe08-415d-8813-d9b9d1f89323" providerId="ADAL" clId="{032C11D5-D333-44E7-9976-B76F4359A0E4}" dt="2024-01-04T09:15:43.489" v="44" actId="700"/>
        <pc:sldMasterMkLst>
          <pc:docMk/>
          <pc:sldMasterMk cId="891935587" sldId="2147483679"/>
        </pc:sldMasterMkLst>
        <pc:sldLayoutChg chg="del">
          <pc:chgData name="Amanda Dascalakis" userId="d1c7c0a2-fe08-415d-8813-d9b9d1f89323" providerId="ADAL" clId="{032C11D5-D333-44E7-9976-B76F4359A0E4}" dt="2024-01-04T09:15:43.489" v="44" actId="700"/>
          <pc:sldLayoutMkLst>
            <pc:docMk/>
            <pc:sldMasterMk cId="891935587" sldId="2147483679"/>
            <pc:sldLayoutMk cId="4148600035" sldId="2147483680"/>
          </pc:sldLayoutMkLst>
        </pc:sldLayoutChg>
        <pc:sldLayoutChg chg="del">
          <pc:chgData name="Amanda Dascalakis" userId="d1c7c0a2-fe08-415d-8813-d9b9d1f89323" providerId="ADAL" clId="{032C11D5-D333-44E7-9976-B76F4359A0E4}" dt="2024-01-04T09:15:43.489" v="44" actId="700"/>
          <pc:sldLayoutMkLst>
            <pc:docMk/>
            <pc:sldMasterMk cId="891935587" sldId="2147483679"/>
            <pc:sldLayoutMk cId="3513642716" sldId="2147483681"/>
          </pc:sldLayoutMkLst>
        </pc:sldLayoutChg>
        <pc:sldLayoutChg chg="del">
          <pc:chgData name="Amanda Dascalakis" userId="d1c7c0a2-fe08-415d-8813-d9b9d1f89323" providerId="ADAL" clId="{032C11D5-D333-44E7-9976-B76F4359A0E4}" dt="2024-01-04T09:15:43.489" v="44" actId="700"/>
          <pc:sldLayoutMkLst>
            <pc:docMk/>
            <pc:sldMasterMk cId="891935587" sldId="2147483679"/>
            <pc:sldLayoutMk cId="3272722156" sldId="2147483683"/>
          </pc:sldLayoutMkLst>
        </pc:sldLayoutChg>
        <pc:sldLayoutChg chg="del">
          <pc:chgData name="Amanda Dascalakis" userId="d1c7c0a2-fe08-415d-8813-d9b9d1f89323" providerId="ADAL" clId="{032C11D5-D333-44E7-9976-B76F4359A0E4}" dt="2024-01-04T09:15:43.489" v="44" actId="700"/>
          <pc:sldLayoutMkLst>
            <pc:docMk/>
            <pc:sldMasterMk cId="891935587" sldId="2147483679"/>
            <pc:sldLayoutMk cId="2650179997" sldId="2147483684"/>
          </pc:sldLayoutMkLst>
        </pc:sldLayoutChg>
        <pc:sldLayoutChg chg="del">
          <pc:chgData name="Amanda Dascalakis" userId="d1c7c0a2-fe08-415d-8813-d9b9d1f89323" providerId="ADAL" clId="{032C11D5-D333-44E7-9976-B76F4359A0E4}" dt="2024-01-04T09:15:43.489" v="44" actId="700"/>
          <pc:sldLayoutMkLst>
            <pc:docMk/>
            <pc:sldMasterMk cId="891935587" sldId="2147483679"/>
            <pc:sldLayoutMk cId="1784735025" sldId="2147483685"/>
          </pc:sldLayoutMkLst>
        </pc:sldLayoutChg>
        <pc:sldLayoutChg chg="del">
          <pc:chgData name="Amanda Dascalakis" userId="d1c7c0a2-fe08-415d-8813-d9b9d1f89323" providerId="ADAL" clId="{032C11D5-D333-44E7-9976-B76F4359A0E4}" dt="2024-01-04T09:15:43.489" v="44" actId="700"/>
          <pc:sldLayoutMkLst>
            <pc:docMk/>
            <pc:sldMasterMk cId="891935587" sldId="2147483679"/>
            <pc:sldLayoutMk cId="3309006583" sldId="2147483686"/>
          </pc:sldLayoutMkLst>
        </pc:sldLayoutChg>
        <pc:sldLayoutChg chg="del">
          <pc:chgData name="Amanda Dascalakis" userId="d1c7c0a2-fe08-415d-8813-d9b9d1f89323" providerId="ADAL" clId="{032C11D5-D333-44E7-9976-B76F4359A0E4}" dt="2024-01-04T09:15:43.489" v="44" actId="700"/>
          <pc:sldLayoutMkLst>
            <pc:docMk/>
            <pc:sldMasterMk cId="891935587" sldId="2147483679"/>
            <pc:sldLayoutMk cId="573218386" sldId="2147483687"/>
          </pc:sldLayoutMkLst>
        </pc:sldLayoutChg>
      </pc:sldMasterChg>
    </pc:docChg>
  </pc:docChgLst>
  <pc:docChgLst>
    <pc:chgData name="Mike Ferguson" userId="8146575e-5c87-4545-a0f7-d6171d698652" providerId="ADAL" clId="{514B5C29-7429-584E-A544-CC3BACFE863D}"/>
    <pc:docChg chg="custSel addSld delSld modSld modMainMaster">
      <pc:chgData name="Mike Ferguson" userId="8146575e-5c87-4545-a0f7-d6171d698652" providerId="ADAL" clId="{514B5C29-7429-584E-A544-CC3BACFE863D}" dt="2023-12-21T16:28:41.378" v="62" actId="20577"/>
      <pc:docMkLst>
        <pc:docMk/>
      </pc:docMkLst>
      <pc:sldChg chg="modSp mod">
        <pc:chgData name="Mike Ferguson" userId="8146575e-5c87-4545-a0f7-d6171d698652" providerId="ADAL" clId="{514B5C29-7429-584E-A544-CC3BACFE863D}" dt="2023-12-21T16:28:41.378" v="62" actId="20577"/>
        <pc:sldMkLst>
          <pc:docMk/>
          <pc:sldMk cId="991737176" sldId="347"/>
        </pc:sldMkLst>
        <pc:spChg chg="mod">
          <ac:chgData name="Mike Ferguson" userId="8146575e-5c87-4545-a0f7-d6171d698652" providerId="ADAL" clId="{514B5C29-7429-584E-A544-CC3BACFE863D}" dt="2023-12-21T16:28:41.378" v="62" actId="20577"/>
          <ac:spMkLst>
            <pc:docMk/>
            <pc:sldMk cId="991737176" sldId="347"/>
            <ac:spMk id="5" creationId="{00000000-0000-0000-0000-000000000000}"/>
          </ac:spMkLst>
        </pc:spChg>
        <pc:spChg chg="mod">
          <ac:chgData name="Mike Ferguson" userId="8146575e-5c87-4545-a0f7-d6171d698652" providerId="ADAL" clId="{514B5C29-7429-584E-A544-CC3BACFE863D}" dt="2023-12-18T08:55:32.600" v="15" actId="20577"/>
          <ac:spMkLst>
            <pc:docMk/>
            <pc:sldMk cId="991737176" sldId="347"/>
            <ac:spMk id="2050" creationId="{00000000-0000-0000-0000-000000000000}"/>
          </ac:spMkLst>
        </pc:spChg>
      </pc:sldChg>
      <pc:sldChg chg="del">
        <pc:chgData name="Mike Ferguson" userId="8146575e-5c87-4545-a0f7-d6171d698652" providerId="ADAL" clId="{514B5C29-7429-584E-A544-CC3BACFE863D}" dt="2023-12-18T09:11:22.055" v="24" actId="2696"/>
        <pc:sldMkLst>
          <pc:docMk/>
          <pc:sldMk cId="1014544981" sldId="364"/>
        </pc:sldMkLst>
      </pc:sldChg>
      <pc:sldChg chg="modSp mod">
        <pc:chgData name="Mike Ferguson" userId="8146575e-5c87-4545-a0f7-d6171d698652" providerId="ADAL" clId="{514B5C29-7429-584E-A544-CC3BACFE863D}" dt="2023-12-18T08:56:34.203" v="23" actId="20577"/>
        <pc:sldMkLst>
          <pc:docMk/>
          <pc:sldMk cId="1924167736" sldId="2973"/>
        </pc:sldMkLst>
        <pc:spChg chg="mod">
          <ac:chgData name="Mike Ferguson" userId="8146575e-5c87-4545-a0f7-d6171d698652" providerId="ADAL" clId="{514B5C29-7429-584E-A544-CC3BACFE863D}" dt="2023-12-18T08:56:34.203" v="23" actId="20577"/>
          <ac:spMkLst>
            <pc:docMk/>
            <pc:sldMk cId="1924167736" sldId="2973"/>
            <ac:spMk id="52" creationId="{2F6F3863-ACF0-494A-8DF3-C783EFB95A63}"/>
          </ac:spMkLst>
        </pc:spChg>
      </pc:sldChg>
      <pc:sldChg chg="add del">
        <pc:chgData name="Mike Ferguson" userId="8146575e-5c87-4545-a0f7-d6171d698652" providerId="ADAL" clId="{514B5C29-7429-584E-A544-CC3BACFE863D}" dt="2023-12-18T09:15:10.254" v="29"/>
        <pc:sldMkLst>
          <pc:docMk/>
          <pc:sldMk cId="1977309518" sldId="2076137899"/>
        </pc:sldMkLst>
      </pc:sldChg>
      <pc:sldChg chg="add del">
        <pc:chgData name="Mike Ferguson" userId="8146575e-5c87-4545-a0f7-d6171d698652" providerId="ADAL" clId="{514B5C29-7429-584E-A544-CC3BACFE863D}" dt="2023-12-18T09:15:10.254" v="29"/>
        <pc:sldMkLst>
          <pc:docMk/>
          <pc:sldMk cId="4063263059" sldId="2076137901"/>
        </pc:sldMkLst>
      </pc:sldChg>
      <pc:sldChg chg="add del">
        <pc:chgData name="Mike Ferguson" userId="8146575e-5c87-4545-a0f7-d6171d698652" providerId="ADAL" clId="{514B5C29-7429-584E-A544-CC3BACFE863D}" dt="2023-12-18T09:15:10.254" v="29"/>
        <pc:sldMkLst>
          <pc:docMk/>
          <pc:sldMk cId="2880564829" sldId="2076137912"/>
        </pc:sldMkLst>
      </pc:sldChg>
      <pc:sldChg chg="add del">
        <pc:chgData name="Mike Ferguson" userId="8146575e-5c87-4545-a0f7-d6171d698652" providerId="ADAL" clId="{514B5C29-7429-584E-A544-CC3BACFE863D}" dt="2023-12-18T09:15:10.254" v="29"/>
        <pc:sldMkLst>
          <pc:docMk/>
          <pc:sldMk cId="2896852751" sldId="2076137920"/>
        </pc:sldMkLst>
      </pc:sldChg>
      <pc:sldChg chg="add del">
        <pc:chgData name="Mike Ferguson" userId="8146575e-5c87-4545-a0f7-d6171d698652" providerId="ADAL" clId="{514B5C29-7429-584E-A544-CC3BACFE863D}" dt="2023-12-18T09:15:10.254" v="29"/>
        <pc:sldMkLst>
          <pc:docMk/>
          <pc:sldMk cId="831694761" sldId="2076137937"/>
        </pc:sldMkLst>
      </pc:sldChg>
      <pc:sldChg chg="add del">
        <pc:chgData name="Mike Ferguson" userId="8146575e-5c87-4545-a0f7-d6171d698652" providerId="ADAL" clId="{514B5C29-7429-584E-A544-CC3BACFE863D}" dt="2023-12-18T09:15:10.254" v="29"/>
        <pc:sldMkLst>
          <pc:docMk/>
          <pc:sldMk cId="1867759927" sldId="2076137946"/>
        </pc:sldMkLst>
      </pc:sldChg>
      <pc:sldChg chg="add del">
        <pc:chgData name="Mike Ferguson" userId="8146575e-5c87-4545-a0f7-d6171d698652" providerId="ADAL" clId="{514B5C29-7429-584E-A544-CC3BACFE863D}" dt="2023-12-18T09:15:10.254" v="29"/>
        <pc:sldMkLst>
          <pc:docMk/>
          <pc:sldMk cId="1266414961" sldId="2076137953"/>
        </pc:sldMkLst>
      </pc:sldChg>
      <pc:sldChg chg="addSp delSp modSp mod">
        <pc:chgData name="Mike Ferguson" userId="8146575e-5c87-4545-a0f7-d6171d698652" providerId="ADAL" clId="{514B5C29-7429-584E-A544-CC3BACFE863D}" dt="2023-12-18T09:32:17.723" v="31" actId="478"/>
        <pc:sldMkLst>
          <pc:docMk/>
          <pc:sldMk cId="1717340025" sldId="2076137956"/>
        </pc:sldMkLst>
        <pc:picChg chg="add del mod">
          <ac:chgData name="Mike Ferguson" userId="8146575e-5c87-4545-a0f7-d6171d698652" providerId="ADAL" clId="{514B5C29-7429-584E-A544-CC3BACFE863D}" dt="2023-12-18T09:32:17.723" v="31" actId="478"/>
          <ac:picMkLst>
            <pc:docMk/>
            <pc:sldMk cId="1717340025" sldId="2076137956"/>
            <ac:picMk id="9" creationId="{20A66791-FA02-288F-E2F4-FA30A6951875}"/>
          </ac:picMkLst>
        </pc:picChg>
      </pc:sldChg>
      <pc:sldChg chg="add del">
        <pc:chgData name="Mike Ferguson" userId="8146575e-5c87-4545-a0f7-d6171d698652" providerId="ADAL" clId="{514B5C29-7429-584E-A544-CC3BACFE863D}" dt="2023-12-18T09:15:10.254" v="29"/>
        <pc:sldMkLst>
          <pc:docMk/>
          <pc:sldMk cId="2416470777" sldId="2076137960"/>
        </pc:sldMkLst>
      </pc:sldChg>
      <pc:sldChg chg="add del">
        <pc:chgData name="Mike Ferguson" userId="8146575e-5c87-4545-a0f7-d6171d698652" providerId="ADAL" clId="{514B5C29-7429-584E-A544-CC3BACFE863D}" dt="2023-12-18T09:15:10.254" v="29"/>
        <pc:sldMkLst>
          <pc:docMk/>
          <pc:sldMk cId="3217894188" sldId="2076137961"/>
        </pc:sldMkLst>
      </pc:sldChg>
      <pc:sldChg chg="add del">
        <pc:chgData name="Mike Ferguson" userId="8146575e-5c87-4545-a0f7-d6171d698652" providerId="ADAL" clId="{514B5C29-7429-584E-A544-CC3BACFE863D}" dt="2023-12-18T09:15:10.254" v="29"/>
        <pc:sldMkLst>
          <pc:docMk/>
          <pc:sldMk cId="3501322943" sldId="2076137962"/>
        </pc:sldMkLst>
      </pc:sldChg>
      <pc:sldChg chg="del">
        <pc:chgData name="Mike Ferguson" userId="8146575e-5c87-4545-a0f7-d6171d698652" providerId="ADAL" clId="{514B5C29-7429-584E-A544-CC3BACFE863D}" dt="2023-12-18T09:12:07.064" v="25" actId="2696"/>
        <pc:sldMkLst>
          <pc:docMk/>
          <pc:sldMk cId="2966163977" sldId="2076138003"/>
        </pc:sldMkLst>
      </pc:sldChg>
      <pc:sldChg chg="del">
        <pc:chgData name="Mike Ferguson" userId="8146575e-5c87-4545-a0f7-d6171d698652" providerId="ADAL" clId="{514B5C29-7429-584E-A544-CC3BACFE863D}" dt="2023-12-18T09:12:07.072" v="26" actId="2696"/>
        <pc:sldMkLst>
          <pc:docMk/>
          <pc:sldMk cId="2339757028" sldId="2076138004"/>
        </pc:sldMkLst>
      </pc:sldChg>
      <pc:sldChg chg="del">
        <pc:chgData name="Mike Ferguson" userId="8146575e-5c87-4545-a0f7-d6171d698652" providerId="ADAL" clId="{514B5C29-7429-584E-A544-CC3BACFE863D}" dt="2023-12-18T08:56:01.176" v="17" actId="2696"/>
        <pc:sldMkLst>
          <pc:docMk/>
          <pc:sldMk cId="3949739561" sldId="2076138018"/>
        </pc:sldMkLst>
      </pc:sldChg>
      <pc:sldChg chg="del">
        <pc:chgData name="Mike Ferguson" userId="8146575e-5c87-4545-a0f7-d6171d698652" providerId="ADAL" clId="{514B5C29-7429-584E-A544-CC3BACFE863D}" dt="2023-12-18T08:55:49.286" v="16" actId="2696"/>
        <pc:sldMkLst>
          <pc:docMk/>
          <pc:sldMk cId="1498679037" sldId="2076138019"/>
        </pc:sldMkLst>
      </pc:sldChg>
      <pc:sldMasterChg chg="addSp delSp modSp mod delSldLayout">
        <pc:chgData name="Mike Ferguson" userId="8146575e-5c87-4545-a0f7-d6171d698652" providerId="ADAL" clId="{514B5C29-7429-584E-A544-CC3BACFE863D}" dt="2023-12-21T16:27:53.028" v="55" actId="478"/>
        <pc:sldMasterMkLst>
          <pc:docMk/>
          <pc:sldMasterMk cId="4162533569" sldId="2147483660"/>
        </pc:sldMasterMkLst>
        <pc:spChg chg="del">
          <ac:chgData name="Mike Ferguson" userId="8146575e-5c87-4545-a0f7-d6171d698652" providerId="ADAL" clId="{514B5C29-7429-584E-A544-CC3BACFE863D}" dt="2023-12-21T16:27:53.028" v="55" actId="478"/>
          <ac:spMkLst>
            <pc:docMk/>
            <pc:sldMasterMk cId="4162533569" sldId="2147483660"/>
            <ac:spMk id="12" creationId="{3EF3CDEE-9696-4625-E7F7-185D042E9607}"/>
          </ac:spMkLst>
        </pc:spChg>
        <pc:picChg chg="add mod">
          <ac:chgData name="Mike Ferguson" userId="8146575e-5c87-4545-a0f7-d6171d698652" providerId="ADAL" clId="{514B5C29-7429-584E-A544-CC3BACFE863D}" dt="2023-12-21T16:27:47.774" v="54" actId="1036"/>
          <ac:picMkLst>
            <pc:docMk/>
            <pc:sldMasterMk cId="4162533569" sldId="2147483660"/>
            <ac:picMk id="3" creationId="{495BC229-25C5-8B91-170F-FE86FA3EDC2F}"/>
          </ac:picMkLst>
        </pc:picChg>
        <pc:sldLayoutChg chg="del">
          <pc:chgData name="Mike Ferguson" userId="8146575e-5c87-4545-a0f7-d6171d698652" providerId="ADAL" clId="{514B5C29-7429-584E-A544-CC3BACFE863D}" dt="2023-12-21T16:26:56.284" v="36" actId="2696"/>
          <pc:sldLayoutMkLst>
            <pc:docMk/>
            <pc:sldMasterMk cId="4162533569" sldId="2147483660"/>
            <pc:sldLayoutMk cId="4230654075" sldId="2147483663"/>
          </pc:sldLayoutMkLst>
        </pc:sldLayoutChg>
      </pc:sldMasterChg>
      <pc:sldMasterChg chg="addSp delSp modSp mod delSldLayout">
        <pc:chgData name="Mike Ferguson" userId="8146575e-5c87-4545-a0f7-d6171d698652" providerId="ADAL" clId="{514B5C29-7429-584E-A544-CC3BACFE863D}" dt="2023-12-21T16:28:21.557" v="61" actId="2696"/>
        <pc:sldMasterMkLst>
          <pc:docMk/>
          <pc:sldMasterMk cId="3939191750" sldId="2147483669"/>
        </pc:sldMasterMkLst>
        <pc:spChg chg="del">
          <ac:chgData name="Mike Ferguson" userId="8146575e-5c87-4545-a0f7-d6171d698652" providerId="ADAL" clId="{514B5C29-7429-584E-A544-CC3BACFE863D}" dt="2023-12-21T16:28:04.043" v="56" actId="478"/>
          <ac:spMkLst>
            <pc:docMk/>
            <pc:sldMasterMk cId="3939191750" sldId="2147483669"/>
            <ac:spMk id="11" creationId="{293A7EFB-A43D-4423-A3EE-DF6DDF4973D7}"/>
          </ac:spMkLst>
        </pc:spChg>
        <pc:picChg chg="add mod">
          <ac:chgData name="Mike Ferguson" userId="8146575e-5c87-4545-a0f7-d6171d698652" providerId="ADAL" clId="{514B5C29-7429-584E-A544-CC3BACFE863D}" dt="2023-12-21T16:28:04.498" v="57"/>
          <ac:picMkLst>
            <pc:docMk/>
            <pc:sldMasterMk cId="3939191750" sldId="2147483669"/>
            <ac:picMk id="2" creationId="{DC741C01-D361-7DE5-1435-3FD614BBE02E}"/>
          </ac:picMkLst>
        </pc:picChg>
        <pc:sldLayoutChg chg="del">
          <pc:chgData name="Mike Ferguson" userId="8146575e-5c87-4545-a0f7-d6171d698652" providerId="ADAL" clId="{514B5C29-7429-584E-A544-CC3BACFE863D}" dt="2023-12-21T16:28:21.557" v="61" actId="2696"/>
          <pc:sldLayoutMkLst>
            <pc:docMk/>
            <pc:sldMasterMk cId="3939191750" sldId="2147483669"/>
            <pc:sldLayoutMk cId="2110334044" sldId="2147483672"/>
          </pc:sldLayoutMkLst>
        </pc:sldLayoutChg>
      </pc:sldMasterChg>
      <pc:sldMasterChg chg="addSp delSp modSp mod delSldLayout">
        <pc:chgData name="Mike Ferguson" userId="8146575e-5c87-4545-a0f7-d6171d698652" providerId="ADAL" clId="{514B5C29-7429-584E-A544-CC3BACFE863D}" dt="2023-12-21T16:28:17.596" v="60" actId="2696"/>
        <pc:sldMasterMkLst>
          <pc:docMk/>
          <pc:sldMasterMk cId="891935587" sldId="2147483679"/>
        </pc:sldMasterMkLst>
        <pc:spChg chg="del">
          <ac:chgData name="Mike Ferguson" userId="8146575e-5c87-4545-a0f7-d6171d698652" providerId="ADAL" clId="{514B5C29-7429-584E-A544-CC3BACFE863D}" dt="2023-12-21T16:28:10.971" v="58" actId="478"/>
          <ac:spMkLst>
            <pc:docMk/>
            <pc:sldMasterMk cId="891935587" sldId="2147483679"/>
            <ac:spMk id="12" creationId="{3EF3CDEE-9696-4625-E7F7-185D042E9607}"/>
          </ac:spMkLst>
        </pc:spChg>
        <pc:picChg chg="add mod">
          <ac:chgData name="Mike Ferguson" userId="8146575e-5c87-4545-a0f7-d6171d698652" providerId="ADAL" clId="{514B5C29-7429-584E-A544-CC3BACFE863D}" dt="2023-12-21T16:28:11.512" v="59"/>
          <ac:picMkLst>
            <pc:docMk/>
            <pc:sldMasterMk cId="891935587" sldId="2147483679"/>
            <ac:picMk id="3" creationId="{5631FA4C-252E-BE84-9B9B-1FAEC5BACB74}"/>
          </ac:picMkLst>
        </pc:picChg>
        <pc:sldLayoutChg chg="del">
          <pc:chgData name="Mike Ferguson" userId="8146575e-5c87-4545-a0f7-d6171d698652" providerId="ADAL" clId="{514B5C29-7429-584E-A544-CC3BACFE863D}" dt="2023-12-21T16:28:17.596" v="60" actId="2696"/>
          <pc:sldLayoutMkLst>
            <pc:docMk/>
            <pc:sldMasterMk cId="891935587" sldId="2147483679"/>
            <pc:sldLayoutMk cId="2778809569" sldId="214748368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EF54B9-F2E2-93F8-2859-20266A046D5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40FA786-2713-47B6-4901-95A3039D0B9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64A2A2-0633-6E4A-9AA3-1528BAFB5388}" type="datetimeFigureOut">
              <a:rPr lang="en-GB" smtClean="0"/>
              <a:t>05/03/2024</a:t>
            </a:fld>
            <a:endParaRPr lang="en-GB"/>
          </a:p>
        </p:txBody>
      </p:sp>
      <p:sp>
        <p:nvSpPr>
          <p:cNvPr id="4" name="Footer Placeholder 3">
            <a:extLst>
              <a:ext uri="{FF2B5EF4-FFF2-40B4-BE49-F238E27FC236}">
                <a16:creationId xmlns:a16="http://schemas.microsoft.com/office/drawing/2014/main" id="{61D6A3F4-03C4-ED77-B6AF-98A0D465301F}"/>
              </a:ext>
            </a:extLst>
          </p:cNvPr>
          <p:cNvSpPr>
            <a:spLocks noGrp="1"/>
          </p:cNvSpPr>
          <p:nvPr>
            <p:ph type="ftr" sz="quarter" idx="2"/>
          </p:nvPr>
        </p:nvSpPr>
        <p:spPr>
          <a:xfrm>
            <a:off x="-1" y="8685213"/>
            <a:ext cx="3884613" cy="458787"/>
          </a:xfrm>
          <a:prstGeom prst="rect">
            <a:avLst/>
          </a:prstGeom>
        </p:spPr>
        <p:txBody>
          <a:bodyPr vert="horz" lIns="90000" tIns="45720" rIns="91440" bIns="45720" rtlCol="0" anchor="ctr" anchorCtr="0"/>
          <a:lstStyle>
            <a:lvl1pPr algn="l">
              <a:defRPr sz="1200"/>
            </a:lvl1pPr>
          </a:lstStyle>
          <a:p>
            <a:r>
              <a:rPr lang="en-GB" sz="1200" dirty="0">
                <a:solidFill>
                  <a:schemeClr val="tx1"/>
                </a:solidFill>
                <a:latin typeface="+mn-lt"/>
              </a:rPr>
              <a:t>Copyright © Intelligent Business Strategies 1992-</a:t>
            </a:r>
            <a:fld id="{0B5EB4EC-E6FD-430C-9608-E9747A9505A3}" type="datetimeyyyy">
              <a:rPr lang="en-GB" sz="1200" smtClean="0">
                <a:solidFill>
                  <a:schemeClr val="tx1"/>
                </a:solidFill>
                <a:latin typeface="+mn-lt"/>
              </a:rPr>
              <a:pPr/>
              <a:t>2024</a:t>
            </a:fld>
            <a:endParaRPr lang="en-GB" sz="1200" dirty="0">
              <a:solidFill>
                <a:schemeClr val="tx1"/>
              </a:solidFill>
              <a:latin typeface="+mn-lt"/>
            </a:endParaRPr>
          </a:p>
        </p:txBody>
      </p:sp>
      <p:sp>
        <p:nvSpPr>
          <p:cNvPr id="5" name="Slide Number Placeholder 4">
            <a:extLst>
              <a:ext uri="{FF2B5EF4-FFF2-40B4-BE49-F238E27FC236}">
                <a16:creationId xmlns:a16="http://schemas.microsoft.com/office/drawing/2014/main" id="{82CAF2B3-D83C-B6F7-2E2C-4DDFF2A417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DEA0DD-08A2-9243-B92B-CBF15B4153D7}" type="slidenum">
              <a:rPr lang="en-GB" smtClean="0"/>
              <a:t>‹#›</a:t>
            </a:fld>
            <a:endParaRPr lang="en-GB"/>
          </a:p>
        </p:txBody>
      </p:sp>
    </p:spTree>
    <p:extLst>
      <p:ext uri="{BB962C8B-B14F-4D97-AF65-F5344CB8AC3E}">
        <p14:creationId xmlns:p14="http://schemas.microsoft.com/office/powerpoint/2010/main" val="31622497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18AED0-6125-2E4B-B56E-5A9D6C48D63C}" type="datetimeFigureOut">
              <a:rPr lang="en-GB" smtClean="0"/>
              <a:t>05/03/2024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E8CBBF-052B-BF4C-904A-F0614F09859D}" type="slidenum">
              <a:rPr lang="en-GB" smtClean="0"/>
              <a:t>‹#›</a:t>
            </a:fld>
            <a:endParaRPr lang="en-GB" dirty="0"/>
          </a:p>
        </p:txBody>
      </p:sp>
    </p:spTree>
    <p:extLst>
      <p:ext uri="{BB962C8B-B14F-4D97-AF65-F5344CB8AC3E}">
        <p14:creationId xmlns:p14="http://schemas.microsoft.com/office/powerpoint/2010/main" val="101509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0C8661-34F6-41CD-AA32-440DC0CDBDDF}" type="slidenum">
              <a:rPr kumimoji="0" lang="en-GB"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sz="13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098" name="Rectangle 2"/>
          <p:cNvSpPr>
            <a:spLocks noGrp="1" noRot="1" noChangeAspect="1" noChangeArrowheads="1" noTextEdit="1"/>
          </p:cNvSpPr>
          <p:nvPr>
            <p:ph type="sldImg"/>
          </p:nvPr>
        </p:nvSpPr>
        <p:spPr>
          <a:xfrm>
            <a:off x="101600" y="742950"/>
            <a:ext cx="6604000" cy="3716338"/>
          </a:xfrm>
          <a:ln/>
        </p:spPr>
      </p:sp>
      <p:sp>
        <p:nvSpPr>
          <p:cNvPr id="409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E8CBBF-052B-BF4C-904A-F0614F09859D}" type="slidenum">
              <a:rPr lang="en-GB" smtClean="0"/>
              <a:t>52</a:t>
            </a:fld>
            <a:endParaRPr lang="en-GB" dirty="0"/>
          </a:p>
        </p:txBody>
      </p:sp>
    </p:spTree>
    <p:extLst>
      <p:ext uri="{BB962C8B-B14F-4D97-AF65-F5344CB8AC3E}">
        <p14:creationId xmlns:p14="http://schemas.microsoft.com/office/powerpoint/2010/main" val="745270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E8CBBF-052B-BF4C-904A-F0614F09859D}" type="slidenum">
              <a:rPr lang="en-GB" smtClean="0"/>
              <a:t>57</a:t>
            </a:fld>
            <a:endParaRPr lang="en-GB" dirty="0"/>
          </a:p>
        </p:txBody>
      </p:sp>
    </p:spTree>
    <p:extLst>
      <p:ext uri="{BB962C8B-B14F-4D97-AF65-F5344CB8AC3E}">
        <p14:creationId xmlns:p14="http://schemas.microsoft.com/office/powerpoint/2010/main" val="80883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E8CBBF-052B-BF4C-904A-F0614F09859D}" type="slidenum">
              <a:rPr lang="en-GB" smtClean="0"/>
              <a:t>10</a:t>
            </a:fld>
            <a:endParaRPr lang="en-GB" dirty="0"/>
          </a:p>
        </p:txBody>
      </p:sp>
    </p:spTree>
    <p:extLst>
      <p:ext uri="{BB962C8B-B14F-4D97-AF65-F5344CB8AC3E}">
        <p14:creationId xmlns:p14="http://schemas.microsoft.com/office/powerpoint/2010/main" val="603028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E8CBBF-052B-BF4C-904A-F0614F09859D}" type="slidenum">
              <a:rPr lang="en-GB" smtClean="0"/>
              <a:t>15</a:t>
            </a:fld>
            <a:endParaRPr lang="en-GB" dirty="0"/>
          </a:p>
        </p:txBody>
      </p:sp>
    </p:spTree>
    <p:extLst>
      <p:ext uri="{BB962C8B-B14F-4D97-AF65-F5344CB8AC3E}">
        <p14:creationId xmlns:p14="http://schemas.microsoft.com/office/powerpoint/2010/main" val="197818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take the vectorised prompt, run K-means clustering on the vectors and the vectorised prompt, then K-nearest neighbour will find similar vectors to pass to the LLM</a:t>
            </a:r>
          </a:p>
        </p:txBody>
      </p:sp>
      <p:sp>
        <p:nvSpPr>
          <p:cNvPr id="4" name="Slide Number Placeholder 3"/>
          <p:cNvSpPr>
            <a:spLocks noGrp="1"/>
          </p:cNvSpPr>
          <p:nvPr>
            <p:ph type="sldNum" sz="quarter" idx="5"/>
          </p:nvPr>
        </p:nvSpPr>
        <p:spPr/>
        <p:txBody>
          <a:bodyPr/>
          <a:lstStyle/>
          <a:p>
            <a:fld id="{10E8CBBF-052B-BF4C-904A-F0614F09859D}" type="slidenum">
              <a:rPr lang="en-GB" smtClean="0"/>
              <a:t>17</a:t>
            </a:fld>
            <a:endParaRPr lang="en-GB" dirty="0"/>
          </a:p>
        </p:txBody>
      </p:sp>
    </p:spTree>
    <p:extLst>
      <p:ext uri="{BB962C8B-B14F-4D97-AF65-F5344CB8AC3E}">
        <p14:creationId xmlns:p14="http://schemas.microsoft.com/office/powerpoint/2010/main" val="4217631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about analytics? What’s happening there with respect to digital transformation?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A27DDC-6720-48DF-A316-5A03B869ADCF}" type="slidenum">
              <a:rPr kumimoji="0" lang="en-GB"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sz="13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94999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E8CBBF-052B-BF4C-904A-F0614F09859D}" type="slidenum">
              <a:rPr lang="en-GB" smtClean="0"/>
              <a:t>23</a:t>
            </a:fld>
            <a:endParaRPr lang="en-GB" dirty="0"/>
          </a:p>
        </p:txBody>
      </p:sp>
    </p:spTree>
    <p:extLst>
      <p:ext uri="{BB962C8B-B14F-4D97-AF65-F5344CB8AC3E}">
        <p14:creationId xmlns:p14="http://schemas.microsoft.com/office/powerpoint/2010/main" val="1808345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8DD50-749B-F947-B79F-C483EAC4CD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767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E8CBBF-052B-BF4C-904A-F0614F09859D}" type="slidenum">
              <a:rPr lang="en-GB" smtClean="0"/>
              <a:t>26</a:t>
            </a:fld>
            <a:endParaRPr lang="en-GB" dirty="0"/>
          </a:p>
        </p:txBody>
      </p:sp>
    </p:spTree>
    <p:extLst>
      <p:ext uri="{BB962C8B-B14F-4D97-AF65-F5344CB8AC3E}">
        <p14:creationId xmlns:p14="http://schemas.microsoft.com/office/powerpoint/2010/main" val="1300997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E8CBBF-052B-BF4C-904A-F0614F09859D}" type="slidenum">
              <a:rPr lang="en-GB" smtClean="0"/>
              <a:t>31</a:t>
            </a:fld>
            <a:endParaRPr lang="en-GB" dirty="0"/>
          </a:p>
        </p:txBody>
      </p:sp>
    </p:spTree>
    <p:extLst>
      <p:ext uri="{BB962C8B-B14F-4D97-AF65-F5344CB8AC3E}">
        <p14:creationId xmlns:p14="http://schemas.microsoft.com/office/powerpoint/2010/main" val="17838800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blackWhite">
      <p:bgPr>
        <a:solidFill>
          <a:schemeClr val="bg1"/>
        </a:soli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618067" y="1882776"/>
            <a:ext cx="11573933" cy="1851025"/>
          </a:xfrm>
          <a:prstGeom prst="rect">
            <a:avLst/>
          </a:prstGeom>
          <a:solidFill>
            <a:schemeClr val="bg1">
              <a:lumMod val="95000"/>
            </a:schemeClr>
          </a:solidFill>
          <a:ln w="9525">
            <a:noFill/>
            <a:miter lim="800000"/>
            <a:headEnd/>
            <a:tailEnd/>
          </a:ln>
          <a:effectLst>
            <a:outerShdw dist="76200" dir="5400000" algn="ctr" rotWithShape="0">
              <a:srgbClr val="FF0000"/>
            </a:outerShdw>
          </a:effectLst>
        </p:spPr>
        <p:txBody>
          <a:bodyPr wrap="none" anchor="ctr"/>
          <a:lstStyle/>
          <a:p>
            <a:pPr algn="ctr">
              <a:defRPr/>
            </a:pPr>
            <a:endParaRPr lang="en-US" sz="2800" b="1" i="1" dirty="0">
              <a:solidFill>
                <a:srgbClr val="000066"/>
              </a:solidFill>
              <a:cs typeface="Arial" charset="0"/>
            </a:endParaRPr>
          </a:p>
        </p:txBody>
      </p:sp>
      <p:sp>
        <p:nvSpPr>
          <p:cNvPr id="5124" name="Rectangle 4"/>
          <p:cNvSpPr>
            <a:spLocks noGrp="1" noChangeArrowheads="1"/>
          </p:cNvSpPr>
          <p:nvPr>
            <p:ph type="ctrTitle" sz="quarter"/>
          </p:nvPr>
        </p:nvSpPr>
        <p:spPr>
          <a:xfrm>
            <a:off x="1117600" y="2227263"/>
            <a:ext cx="9652000" cy="1143000"/>
          </a:xfrm>
        </p:spPr>
        <p:txBody>
          <a:bodyPr/>
          <a:lstStyle>
            <a:lvl1pPr>
              <a:defRPr b="1" i="1">
                <a:solidFill>
                  <a:schemeClr val="tx1">
                    <a:lumMod val="65000"/>
                    <a:lumOff val="35000"/>
                  </a:schemeClr>
                </a:solidFill>
              </a:defRPr>
            </a:lvl1pPr>
          </a:lstStyle>
          <a:p>
            <a:r>
              <a:rPr lang="en-GB"/>
              <a:t>Click to edit Master title style</a:t>
            </a:r>
          </a:p>
        </p:txBody>
      </p:sp>
      <p:sp>
        <p:nvSpPr>
          <p:cNvPr id="7" name="Rectangle 3"/>
          <p:cNvSpPr>
            <a:spLocks noGrp="1" noChangeArrowheads="1"/>
          </p:cNvSpPr>
          <p:nvPr>
            <p:ph type="subTitle" sz="quarter" idx="1"/>
          </p:nvPr>
        </p:nvSpPr>
        <p:spPr>
          <a:xfrm>
            <a:off x="524933" y="4576763"/>
            <a:ext cx="8534400" cy="1752600"/>
          </a:xfrm>
        </p:spPr>
        <p:txBody>
          <a:bodyPr/>
          <a:lstStyle>
            <a:lvl1pPr marL="0" indent="0">
              <a:spcBef>
                <a:spcPct val="0"/>
              </a:spcBef>
              <a:buClr>
                <a:srgbClr val="006666"/>
              </a:buClr>
              <a:buFont typeface="Arial" charset="0"/>
              <a:buNone/>
              <a:defRPr sz="2000">
                <a:solidFill>
                  <a:srgbClr val="000099"/>
                </a:solidFill>
              </a:defRPr>
            </a:lvl1pPr>
          </a:lstStyle>
          <a:p>
            <a:r>
              <a:rPr lang="en-GB"/>
              <a:t>Mike Ferguson</a:t>
            </a:r>
            <a:br>
              <a:rPr lang="en-GB"/>
            </a:br>
            <a:r>
              <a:rPr lang="en-GB"/>
              <a:t>Managing Director</a:t>
            </a:r>
          </a:p>
          <a:p>
            <a:r>
              <a:rPr lang="en-GB"/>
              <a:t>Intelligent Business Strategies Limited          Conference Name 200x</a:t>
            </a:r>
            <a:br>
              <a:rPr lang="en-GB"/>
            </a:br>
            <a:r>
              <a:rPr lang="en-GB"/>
              <a:t>City, Month 200x</a:t>
            </a:r>
          </a:p>
        </p:txBody>
      </p:sp>
      <p:pic>
        <p:nvPicPr>
          <p:cNvPr id="2" name="Picture 1" descr="A red and grey logo&#10;&#10;Description automatically generated">
            <a:extLst>
              <a:ext uri="{FF2B5EF4-FFF2-40B4-BE49-F238E27FC236}">
                <a16:creationId xmlns:a16="http://schemas.microsoft.com/office/drawing/2014/main" id="{EC6147DD-51DE-741D-0C55-7A81F7E5837B}"/>
              </a:ext>
            </a:extLst>
          </p:cNvPr>
          <p:cNvPicPr>
            <a:picLocks noChangeAspect="1"/>
          </p:cNvPicPr>
          <p:nvPr userDrawn="1"/>
        </p:nvPicPr>
        <p:blipFill>
          <a:blip r:embed="rId2"/>
          <a:stretch>
            <a:fillRect/>
          </a:stretch>
        </p:blipFill>
        <p:spPr>
          <a:xfrm>
            <a:off x="9030429" y="492586"/>
            <a:ext cx="2664000" cy="1049514"/>
          </a:xfrm>
          <a:prstGeom prst="rect">
            <a:avLst/>
          </a:prstGeom>
        </p:spPr>
      </p:pic>
    </p:spTree>
    <p:extLst>
      <p:ext uri="{BB962C8B-B14F-4D97-AF65-F5344CB8AC3E}">
        <p14:creationId xmlns:p14="http://schemas.microsoft.com/office/powerpoint/2010/main" val="3752525901"/>
      </p:ext>
    </p:extLst>
  </p:cSld>
  <p:clrMapOvr>
    <a:masterClrMapping/>
  </p:clrMapOvr>
  <p:transition spd="med">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21937782"/>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138744" y="1143000"/>
            <a:ext cx="5166049" cy="5105400"/>
          </a:xfrm>
        </p:spPr>
        <p:txBody>
          <a:bodyPr/>
          <a:lstStyle>
            <a:lvl1pPr marL="228600" indent="-228600">
              <a:defRPr lang="en-US" sz="2200" dirty="0">
                <a:solidFill>
                  <a:schemeClr val="tx1"/>
                </a:solidFill>
                <a:latin typeface="+mn-lt"/>
                <a:ea typeface="+mn-ea"/>
                <a:cs typeface="+mn-cs"/>
              </a:defRPr>
            </a:lvl1pPr>
            <a:lvl2pPr marL="571500" indent="-228600">
              <a:defRPr lang="en-US" sz="2000" dirty="0">
                <a:solidFill>
                  <a:srgbClr val="000099"/>
                </a:solidFill>
                <a:latin typeface="+mn-lt"/>
              </a:defRPr>
            </a:lvl2pPr>
            <a:lvl3pPr marL="919163" indent="-233363">
              <a:defRPr lang="en-US" sz="1800" dirty="0">
                <a:solidFill>
                  <a:schemeClr val="tx1"/>
                </a:solidFill>
                <a:latin typeface="+mn-lt"/>
              </a:defRPr>
            </a:lvl3pPr>
            <a:lvl4pPr>
              <a:defRPr sz="1800"/>
            </a:lvl4pPr>
            <a:lvl5pPr>
              <a:defRPr sz="1800"/>
            </a:lvl5pPr>
            <a:lvl6pPr>
              <a:defRPr sz="1800"/>
            </a:lvl6pPr>
            <a:lvl7pPr>
              <a:defRPr sz="1800"/>
            </a:lvl7pPr>
            <a:lvl8pPr>
              <a:defRPr sz="1800"/>
            </a:lvl8pPr>
            <a:lvl9pPr>
              <a:defRPr sz="1800"/>
            </a:lvl9pPr>
          </a:lstStyle>
          <a:p>
            <a:pPr marL="228600" lvl="0" indent="-228600" algn="l" rtl="0" eaLnBrk="0" fontAlgn="base" hangingPunct="0">
              <a:spcBef>
                <a:spcPct val="25000"/>
              </a:spcBef>
              <a:spcAft>
                <a:spcPct val="25000"/>
              </a:spcAft>
              <a:buClr>
                <a:srgbClr val="FF0000"/>
              </a:buClr>
              <a:buFont typeface="Wingdings" pitchFamily="2" charset="2"/>
              <a:buChar char="§"/>
            </a:pPr>
            <a:r>
              <a:rPr lang="en-US" dirty="0"/>
              <a:t>Click to edit Master text styles</a:t>
            </a:r>
          </a:p>
          <a:p>
            <a:pPr marL="571500" lvl="1" indent="-228600" algn="l" rtl="0" eaLnBrk="0" fontAlgn="base" hangingPunct="0">
              <a:spcBef>
                <a:spcPct val="0"/>
              </a:spcBef>
              <a:spcAft>
                <a:spcPct val="25000"/>
              </a:spcAft>
              <a:buClr>
                <a:srgbClr val="000099"/>
              </a:buClr>
              <a:buSzPct val="110000"/>
              <a:buChar char="•"/>
            </a:pPr>
            <a:r>
              <a:rPr lang="en-US" dirty="0"/>
              <a:t>Second level</a:t>
            </a:r>
          </a:p>
          <a:p>
            <a:pPr marL="919163" lvl="2" indent="-233363" algn="l" rtl="0" eaLnBrk="0" fontAlgn="base" hangingPunct="0">
              <a:spcBef>
                <a:spcPct val="0"/>
              </a:spcBef>
              <a:spcAft>
                <a:spcPct val="25000"/>
              </a:spcAft>
              <a:buClr>
                <a:schemeClr val="tx1"/>
              </a:buClr>
              <a:buChar char="–"/>
            </a:pPr>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742885" y="1143000"/>
            <a:ext cx="5080000" cy="5105400"/>
          </a:xfrm>
        </p:spPr>
        <p:txBody>
          <a:bodyPr/>
          <a:lstStyle>
            <a:lvl1pPr marL="228600" indent="-228600">
              <a:defRPr lang="en-US" sz="2200" dirty="0">
                <a:solidFill>
                  <a:schemeClr val="tx1"/>
                </a:solidFill>
                <a:latin typeface="+mn-lt"/>
                <a:ea typeface="+mn-ea"/>
                <a:cs typeface="+mn-cs"/>
              </a:defRPr>
            </a:lvl1pPr>
            <a:lvl2pPr marL="571500" indent="-228600">
              <a:defRPr lang="en-US" sz="2000" dirty="0">
                <a:solidFill>
                  <a:srgbClr val="000099"/>
                </a:solidFill>
                <a:latin typeface="+mn-lt"/>
              </a:defRPr>
            </a:lvl2pPr>
            <a:lvl3pPr>
              <a:defRPr lang="en-US" sz="1800" dirty="0">
                <a:solidFill>
                  <a:schemeClr val="tx1"/>
                </a:solidFill>
                <a:latin typeface="+mn-lt"/>
              </a:defRPr>
            </a:lvl3pPr>
            <a:lvl4pPr>
              <a:defRPr sz="1800"/>
            </a:lvl4pPr>
            <a:lvl5pPr>
              <a:defRPr sz="1800"/>
            </a:lvl5pPr>
            <a:lvl6pPr>
              <a:defRPr sz="1800"/>
            </a:lvl6pPr>
            <a:lvl7pPr>
              <a:defRPr sz="1800"/>
            </a:lvl7pPr>
            <a:lvl8pPr>
              <a:defRPr sz="1800"/>
            </a:lvl8pPr>
            <a:lvl9pPr>
              <a:defRPr sz="1800"/>
            </a:lvl9pPr>
          </a:lstStyle>
          <a:p>
            <a:pPr marL="228600" lvl="0" indent="-228600" algn="l" rtl="0" eaLnBrk="0" fontAlgn="base" hangingPunct="0">
              <a:spcBef>
                <a:spcPct val="25000"/>
              </a:spcBef>
              <a:spcAft>
                <a:spcPct val="25000"/>
              </a:spcAft>
              <a:buClr>
                <a:srgbClr val="FF0000"/>
              </a:buClr>
              <a:buFont typeface="Wingdings" pitchFamily="2" charset="2"/>
              <a:buChar char="§"/>
            </a:pPr>
            <a:r>
              <a:rPr lang="en-US" dirty="0"/>
              <a:t>Click to edit Master text styles</a:t>
            </a:r>
          </a:p>
          <a:p>
            <a:pPr marL="571500" lvl="1" indent="-228600" algn="l" rtl="0" eaLnBrk="0" fontAlgn="base" hangingPunct="0">
              <a:spcBef>
                <a:spcPct val="0"/>
              </a:spcBef>
              <a:spcAft>
                <a:spcPct val="25000"/>
              </a:spcAft>
              <a:buClr>
                <a:srgbClr val="000099"/>
              </a:buClr>
              <a:buSzPct val="110000"/>
              <a:buChar char="•"/>
            </a:pPr>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8337501"/>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758816936"/>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37396"/>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79444" y="0"/>
            <a:ext cx="11684000" cy="838200"/>
          </a:xfrm>
        </p:spPr>
        <p:txBody>
          <a:bodyPr/>
          <a:lstStyle/>
          <a:p>
            <a:r>
              <a:rPr lang="en-US"/>
              <a:t>Click to edit Master title style</a:t>
            </a:r>
            <a:endParaRPr lang="en-GB"/>
          </a:p>
        </p:txBody>
      </p:sp>
      <p:sp>
        <p:nvSpPr>
          <p:cNvPr id="3" name="Chart Placeholder 2"/>
          <p:cNvSpPr>
            <a:spLocks noGrp="1"/>
          </p:cNvSpPr>
          <p:nvPr>
            <p:ph type="chart" sz="half" idx="1"/>
          </p:nvPr>
        </p:nvSpPr>
        <p:spPr>
          <a:xfrm>
            <a:off x="914400" y="1143000"/>
            <a:ext cx="5080000" cy="5105400"/>
          </a:xfrm>
        </p:spPr>
        <p:txBody>
          <a:bodyPr/>
          <a:lstStyle/>
          <a:p>
            <a:pPr lvl="0"/>
            <a:endParaRPr lang="en-GB" noProof="0" dirty="0"/>
          </a:p>
        </p:txBody>
      </p:sp>
      <p:sp>
        <p:nvSpPr>
          <p:cNvPr id="4" name="Text Placeholder 3"/>
          <p:cNvSpPr>
            <a:spLocks noGrp="1"/>
          </p:cNvSpPr>
          <p:nvPr>
            <p:ph type="body" sz="half" idx="2"/>
          </p:nvPr>
        </p:nvSpPr>
        <p:spPr>
          <a:xfrm>
            <a:off x="6197600" y="1143000"/>
            <a:ext cx="50800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5232501"/>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41BE-7CA5-4D4B-A6FE-A854BE3D0E44}"/>
              </a:ext>
            </a:extLst>
          </p:cNvPr>
          <p:cNvSpPr>
            <a:spLocks noGrp="1"/>
          </p:cNvSpPr>
          <p:nvPr>
            <p:ph type="title"/>
          </p:nvPr>
        </p:nvSpPr>
        <p:spPr/>
        <p:txBody>
          <a:bodyPr/>
          <a:lstStyle/>
          <a:p>
            <a:r>
              <a:rPr lang="en-GB"/>
              <a:t>Click to edit Master title style</a:t>
            </a:r>
          </a:p>
        </p:txBody>
      </p:sp>
      <p:sp>
        <p:nvSpPr>
          <p:cNvPr id="3" name="Text Placeholder 2">
            <a:extLst>
              <a:ext uri="{FF2B5EF4-FFF2-40B4-BE49-F238E27FC236}">
                <a16:creationId xmlns:a16="http://schemas.microsoft.com/office/drawing/2014/main" id="{CC78BB22-330D-BD44-A09B-62E0283D1BC1}"/>
              </a:ext>
            </a:extLst>
          </p:cNvPr>
          <p:cNvSpPr>
            <a:spLocks noGrp="1"/>
          </p:cNvSpPr>
          <p:nvPr>
            <p:ph type="body"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098290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le Slide">
    <p:bg bwMode="blackWhite">
      <p:bgPr>
        <a:solidFill>
          <a:schemeClr val="bg1"/>
        </a:soli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618067" y="1882776"/>
            <a:ext cx="11573933" cy="1851025"/>
          </a:xfrm>
          <a:prstGeom prst="rect">
            <a:avLst/>
          </a:prstGeom>
          <a:solidFill>
            <a:schemeClr val="bg1">
              <a:lumMod val="95000"/>
            </a:schemeClr>
          </a:solidFill>
          <a:ln w="9525">
            <a:noFill/>
            <a:miter lim="800000"/>
            <a:headEnd/>
            <a:tailEnd/>
          </a:ln>
          <a:effectLst>
            <a:outerShdw dist="76200" dir="5400000" algn="ctr" rotWithShape="0">
              <a:srgbClr val="FF0000"/>
            </a:outerShdw>
          </a:effectLst>
        </p:spPr>
        <p:txBody>
          <a:bodyPr wrap="none" anchor="ctr"/>
          <a:lstStyle/>
          <a:p>
            <a:pPr algn="ctr">
              <a:defRPr/>
            </a:pPr>
            <a:endParaRPr lang="en-US" sz="2800" b="1" i="1" dirty="0">
              <a:solidFill>
                <a:srgbClr val="000066"/>
              </a:solidFill>
              <a:cs typeface="Arial" charset="0"/>
            </a:endParaRPr>
          </a:p>
        </p:txBody>
      </p:sp>
      <p:sp>
        <p:nvSpPr>
          <p:cNvPr id="5124" name="Rectangle 4"/>
          <p:cNvSpPr>
            <a:spLocks noGrp="1" noChangeArrowheads="1"/>
          </p:cNvSpPr>
          <p:nvPr>
            <p:ph type="ctrTitle" sz="quarter"/>
          </p:nvPr>
        </p:nvSpPr>
        <p:spPr>
          <a:xfrm>
            <a:off x="1117600" y="2227263"/>
            <a:ext cx="9652000" cy="1143000"/>
          </a:xfrm>
        </p:spPr>
        <p:txBody>
          <a:bodyPr/>
          <a:lstStyle>
            <a:lvl1pPr>
              <a:defRPr b="1" i="1">
                <a:solidFill>
                  <a:schemeClr val="tx1">
                    <a:lumMod val="65000"/>
                    <a:lumOff val="35000"/>
                  </a:schemeClr>
                </a:solidFill>
              </a:defRPr>
            </a:lvl1pPr>
          </a:lstStyle>
          <a:p>
            <a:r>
              <a:rPr lang="en-GB"/>
              <a:t>Click to edit Master title style</a:t>
            </a:r>
          </a:p>
        </p:txBody>
      </p:sp>
      <p:pic>
        <p:nvPicPr>
          <p:cNvPr id="5"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059333" y="347574"/>
            <a:ext cx="2649587" cy="9290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Rectangle 3"/>
          <p:cNvSpPr>
            <a:spLocks noGrp="1" noChangeArrowheads="1"/>
          </p:cNvSpPr>
          <p:nvPr>
            <p:ph type="subTitle" sz="quarter" idx="1"/>
          </p:nvPr>
        </p:nvSpPr>
        <p:spPr>
          <a:xfrm>
            <a:off x="524933" y="4576763"/>
            <a:ext cx="8534400" cy="1752600"/>
          </a:xfrm>
        </p:spPr>
        <p:txBody>
          <a:bodyPr/>
          <a:lstStyle>
            <a:lvl1pPr marL="0" indent="0">
              <a:spcBef>
                <a:spcPct val="0"/>
              </a:spcBef>
              <a:buClr>
                <a:srgbClr val="006666"/>
              </a:buClr>
              <a:buFont typeface="Arial" charset="0"/>
              <a:buNone/>
              <a:defRPr sz="2000">
                <a:solidFill>
                  <a:srgbClr val="000099"/>
                </a:solidFill>
              </a:defRPr>
            </a:lvl1pPr>
          </a:lstStyle>
          <a:p>
            <a:r>
              <a:rPr lang="en-GB"/>
              <a:t>Mike Ferguson</a:t>
            </a:r>
            <a:br>
              <a:rPr lang="en-GB"/>
            </a:br>
            <a:r>
              <a:rPr lang="en-GB"/>
              <a:t>Managing Director</a:t>
            </a:r>
          </a:p>
          <a:p>
            <a:r>
              <a:rPr lang="en-GB"/>
              <a:t>Intelligent Business Strategies Limited          Conference Name 200x</a:t>
            </a:r>
            <a:br>
              <a:rPr lang="en-GB"/>
            </a:br>
            <a:r>
              <a:rPr lang="en-GB"/>
              <a:t>City, Month 200x</a:t>
            </a:r>
          </a:p>
        </p:txBody>
      </p:sp>
    </p:spTree>
    <p:extLst>
      <p:ext uri="{BB962C8B-B14F-4D97-AF65-F5344CB8AC3E}">
        <p14:creationId xmlns:p14="http://schemas.microsoft.com/office/powerpoint/2010/main" val="4146382661"/>
      </p:ext>
    </p:extLst>
  </p:cSld>
  <p:clrMapOvr>
    <a:masterClrMapping/>
  </p:clrMapOvr>
  <p:transition spd="med">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1096644" y="0"/>
            <a:ext cx="11098800" cy="844550"/>
          </a:xfrm>
          <a:prstGeom prst="rect">
            <a:avLst/>
          </a:prstGeom>
          <a:solidFill>
            <a:schemeClr val="bg1">
              <a:lumMod val="95000"/>
            </a:schemeClr>
          </a:solidFill>
          <a:ln w="9525">
            <a:noFill/>
            <a:miter lim="800000"/>
            <a:headEnd/>
            <a:tailEnd/>
          </a:ln>
          <a:effectLst/>
        </p:spPr>
        <p:txBody>
          <a:bodyPr wrap="none" lIns="274320" anchor="ctr"/>
          <a:lstStyle/>
          <a:p>
            <a:pPr algn="ctr">
              <a:defRPr/>
            </a:pPr>
            <a:endParaRPr lang="en-US" sz="4400" dirty="0">
              <a:solidFill>
                <a:schemeClr val="tx1">
                  <a:lumMod val="65000"/>
                  <a:lumOff val="35000"/>
                </a:schemeClr>
              </a:solidFill>
              <a:latin typeface="Times New Roman" pitchFamily="18" charset="0"/>
              <a:cs typeface="Arial" charset="0"/>
            </a:endParaRPr>
          </a:p>
        </p:txBody>
      </p:sp>
      <p:sp>
        <p:nvSpPr>
          <p:cNvPr id="2051" name="Rectangle 3"/>
          <p:cNvSpPr>
            <a:spLocks noGrp="1" noChangeArrowheads="1"/>
          </p:cNvSpPr>
          <p:nvPr>
            <p:ph type="title"/>
          </p:nvPr>
        </p:nvSpPr>
        <p:spPr bwMode="white">
          <a:xfrm>
            <a:off x="1138744" y="0"/>
            <a:ext cx="11052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2052" name="Rectangle 4"/>
          <p:cNvSpPr>
            <a:spLocks noGrp="1" noChangeArrowheads="1"/>
          </p:cNvSpPr>
          <p:nvPr>
            <p:ph type="body" idx="1"/>
          </p:nvPr>
        </p:nvSpPr>
        <p:spPr bwMode="auto">
          <a:xfrm>
            <a:off x="1138744" y="1143000"/>
            <a:ext cx="10851006"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p:txBody>
      </p:sp>
      <p:sp>
        <p:nvSpPr>
          <p:cNvPr id="4102" name="Rectangle 6"/>
          <p:cNvSpPr>
            <a:spLocks noChangeArrowheads="1"/>
          </p:cNvSpPr>
          <p:nvPr/>
        </p:nvSpPr>
        <p:spPr bwMode="black">
          <a:xfrm>
            <a:off x="11480801" y="6587385"/>
            <a:ext cx="630767" cy="250709"/>
          </a:xfrm>
          <a:prstGeom prst="rect">
            <a:avLst/>
          </a:prstGeom>
          <a:noFill/>
          <a:ln w="9525">
            <a:noFill/>
            <a:miter lim="800000"/>
            <a:headEnd/>
            <a:tailEnd/>
          </a:ln>
          <a:effectLst/>
        </p:spPr>
        <p:txBody>
          <a:bodyPr lIns="44450" tIns="17462" rIns="44450" bIns="17462">
            <a:spAutoFit/>
          </a:bodyPr>
          <a:lstStyle/>
          <a:p>
            <a:pPr algn="r" defTabSz="850900" eaLnBrk="0" hangingPunct="0">
              <a:defRPr/>
            </a:pPr>
            <a:fld id="{782F6AAC-62A1-4F9D-8C11-293E3AF97129}" type="slidenum">
              <a:rPr lang="en-GB" sz="1400" b="1">
                <a:solidFill>
                  <a:srgbClr val="000000"/>
                </a:solidFill>
                <a:cs typeface="Arial" charset="0"/>
              </a:rPr>
              <a:pPr algn="r" defTabSz="850900" eaLnBrk="0" hangingPunct="0">
                <a:defRPr/>
              </a:pPr>
              <a:t>‹#›</a:t>
            </a:fld>
            <a:endParaRPr lang="en-GB" sz="1400" b="1" dirty="0">
              <a:solidFill>
                <a:srgbClr val="000000"/>
              </a:solidFill>
              <a:cs typeface="Arial" charset="0"/>
            </a:endParaRPr>
          </a:p>
        </p:txBody>
      </p:sp>
      <p:cxnSp>
        <p:nvCxnSpPr>
          <p:cNvPr id="4" name="Straight Connector 3"/>
          <p:cNvCxnSpPr/>
          <p:nvPr userDrawn="1"/>
        </p:nvCxnSpPr>
        <p:spPr bwMode="auto">
          <a:xfrm flipV="1">
            <a:off x="1105190" y="844550"/>
            <a:ext cx="11098800" cy="8890"/>
          </a:xfrm>
          <a:prstGeom prst="line">
            <a:avLst/>
          </a:prstGeom>
          <a:solidFill>
            <a:schemeClr val="accent1"/>
          </a:solidFill>
          <a:ln w="50800" cap="flat" cmpd="sng" algn="ctr">
            <a:solidFill>
              <a:srgbClr val="FF0000"/>
            </a:solidFill>
            <a:prstDash val="solid"/>
            <a:round/>
            <a:headEnd type="none" w="med" len="med"/>
            <a:tailEnd type="none" w="med" len="med"/>
          </a:ln>
          <a:effectLst/>
        </p:spPr>
      </p:cxnSp>
      <p:pic>
        <p:nvPicPr>
          <p:cNvPr id="2" name="Picture 1" descr="A red circle with white logo&#10;&#10;Description automatically generated">
            <a:extLst>
              <a:ext uri="{FF2B5EF4-FFF2-40B4-BE49-F238E27FC236}">
                <a16:creationId xmlns:a16="http://schemas.microsoft.com/office/drawing/2014/main" id="{DE5A604A-4E58-4DD7-9B71-2B454D1DA0E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48920" y="52550"/>
            <a:ext cx="756000" cy="756000"/>
          </a:xfrm>
          <a:prstGeom prst="rect">
            <a:avLst/>
          </a:prstGeom>
        </p:spPr>
      </p:pic>
      <p:sp>
        <p:nvSpPr>
          <p:cNvPr id="5" name="TextBox 4">
            <a:extLst>
              <a:ext uri="{FF2B5EF4-FFF2-40B4-BE49-F238E27FC236}">
                <a16:creationId xmlns:a16="http://schemas.microsoft.com/office/drawing/2014/main" id="{253429AC-A92E-2981-190A-C3AA8EEC6B18}"/>
              </a:ext>
            </a:extLst>
          </p:cNvPr>
          <p:cNvSpPr txBox="1"/>
          <p:nvPr userDrawn="1"/>
        </p:nvSpPr>
        <p:spPr>
          <a:xfrm>
            <a:off x="4176038" y="6578090"/>
            <a:ext cx="3869970" cy="276999"/>
          </a:xfrm>
          <a:prstGeom prst="rect">
            <a:avLst/>
          </a:prstGeom>
          <a:noFill/>
        </p:spPr>
        <p:txBody>
          <a:bodyPr wrap="none" rtlCol="0">
            <a:spAutoFit/>
          </a:bodyPr>
          <a:lstStyle>
            <a:defPPr>
              <a:defRPr lang="en-GB"/>
            </a:defPPr>
            <a:lvl1pPr algn="ctr" rtl="0" fontAlgn="base">
              <a:spcBef>
                <a:spcPct val="0"/>
              </a:spcBef>
              <a:spcAft>
                <a:spcPct val="0"/>
              </a:spcAft>
              <a:defRPr kern="1200">
                <a:solidFill>
                  <a:schemeClr val="bg1"/>
                </a:solidFill>
                <a:latin typeface="Arial" charset="0"/>
                <a:ea typeface="+mn-ea"/>
                <a:cs typeface="+mn-cs"/>
              </a:defRPr>
            </a:lvl1pPr>
            <a:lvl2pPr marL="457200" algn="ctr" rtl="0" fontAlgn="base">
              <a:spcBef>
                <a:spcPct val="0"/>
              </a:spcBef>
              <a:spcAft>
                <a:spcPct val="0"/>
              </a:spcAft>
              <a:defRPr kern="1200">
                <a:solidFill>
                  <a:schemeClr val="bg1"/>
                </a:solidFill>
                <a:latin typeface="Arial" charset="0"/>
                <a:ea typeface="+mn-ea"/>
                <a:cs typeface="+mn-cs"/>
              </a:defRPr>
            </a:lvl2pPr>
            <a:lvl3pPr marL="914400" algn="ctr" rtl="0" fontAlgn="base">
              <a:spcBef>
                <a:spcPct val="0"/>
              </a:spcBef>
              <a:spcAft>
                <a:spcPct val="0"/>
              </a:spcAft>
              <a:defRPr kern="1200">
                <a:solidFill>
                  <a:schemeClr val="bg1"/>
                </a:solidFill>
                <a:latin typeface="Arial" charset="0"/>
                <a:ea typeface="+mn-ea"/>
                <a:cs typeface="+mn-cs"/>
              </a:defRPr>
            </a:lvl3pPr>
            <a:lvl4pPr marL="1371600" algn="ctr" rtl="0" fontAlgn="base">
              <a:spcBef>
                <a:spcPct val="0"/>
              </a:spcBef>
              <a:spcAft>
                <a:spcPct val="0"/>
              </a:spcAft>
              <a:defRPr kern="1200">
                <a:solidFill>
                  <a:schemeClr val="bg1"/>
                </a:solidFill>
                <a:latin typeface="Arial" charset="0"/>
                <a:ea typeface="+mn-ea"/>
                <a:cs typeface="+mn-cs"/>
              </a:defRPr>
            </a:lvl4pPr>
            <a:lvl5pPr marL="1828800" algn="ctr" rtl="0" fontAlgn="base">
              <a:spcBef>
                <a:spcPct val="0"/>
              </a:spcBef>
              <a:spcAft>
                <a:spcPct val="0"/>
              </a:spcAft>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a:lstStyle>
          <a:p>
            <a:r>
              <a:rPr lang="en-GB" sz="1200" dirty="0">
                <a:solidFill>
                  <a:schemeClr val="tx1"/>
                </a:solidFill>
                <a:latin typeface="+mn-lt"/>
              </a:rPr>
              <a:t>Copyright © Intelligent Business Strategies 1992-</a:t>
            </a:r>
            <a:fld id="{D9625257-2FEA-4C02-8580-EEBC873FE292}" type="datetimeyyyy">
              <a:rPr lang="en-GB" sz="1200" smtClean="0">
                <a:solidFill>
                  <a:schemeClr val="tx1"/>
                </a:solidFill>
                <a:latin typeface="+mn-lt"/>
              </a:rPr>
              <a:t>2024</a:t>
            </a:fld>
            <a:endParaRPr lang="en-GB" sz="1200" dirty="0">
              <a:solidFill>
                <a:schemeClr val="tx1"/>
              </a:solidFill>
              <a:latin typeface="+mn-lt"/>
            </a:endParaRPr>
          </a:p>
        </p:txBody>
      </p:sp>
    </p:spTree>
    <p:extLst>
      <p:ext uri="{BB962C8B-B14F-4D97-AF65-F5344CB8AC3E}">
        <p14:creationId xmlns:p14="http://schemas.microsoft.com/office/powerpoint/2010/main" val="41625335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78" r:id="rId8"/>
  </p:sldLayoutIdLst>
  <p:transition spd="med">
    <p:zoom/>
  </p:transition>
  <p:hf sldNum="0" hdr="0" dt="0"/>
  <p:txStyles>
    <p:titleStyle>
      <a:lvl1pPr algn="l" rtl="0" eaLnBrk="0" fontAlgn="base" hangingPunct="0">
        <a:spcBef>
          <a:spcPct val="0"/>
        </a:spcBef>
        <a:spcAft>
          <a:spcPct val="0"/>
        </a:spcAft>
        <a:defRPr sz="2200">
          <a:solidFill>
            <a:schemeClr val="tx1">
              <a:lumMod val="65000"/>
              <a:lumOff val="35000"/>
            </a:schemeClr>
          </a:solidFill>
          <a:latin typeface="+mj-lt"/>
          <a:ea typeface="+mj-ea"/>
          <a:cs typeface="+mj-cs"/>
        </a:defRPr>
      </a:lvl1pPr>
      <a:lvl2pPr algn="l" rtl="0" eaLnBrk="0" fontAlgn="base" hangingPunct="0">
        <a:spcBef>
          <a:spcPct val="0"/>
        </a:spcBef>
        <a:spcAft>
          <a:spcPct val="0"/>
        </a:spcAft>
        <a:defRPr sz="2800">
          <a:solidFill>
            <a:schemeClr val="bg1"/>
          </a:solidFill>
          <a:latin typeface="Arial" charset="0"/>
        </a:defRPr>
      </a:lvl2pPr>
      <a:lvl3pPr algn="l" rtl="0" eaLnBrk="0" fontAlgn="base" hangingPunct="0">
        <a:spcBef>
          <a:spcPct val="0"/>
        </a:spcBef>
        <a:spcAft>
          <a:spcPct val="0"/>
        </a:spcAft>
        <a:defRPr sz="2800">
          <a:solidFill>
            <a:schemeClr val="bg1"/>
          </a:solidFill>
          <a:latin typeface="Arial" charset="0"/>
        </a:defRPr>
      </a:lvl3pPr>
      <a:lvl4pPr algn="l" rtl="0" eaLnBrk="0" fontAlgn="base" hangingPunct="0">
        <a:spcBef>
          <a:spcPct val="0"/>
        </a:spcBef>
        <a:spcAft>
          <a:spcPct val="0"/>
        </a:spcAft>
        <a:defRPr sz="2800">
          <a:solidFill>
            <a:schemeClr val="bg1"/>
          </a:solidFill>
          <a:latin typeface="Arial" charset="0"/>
        </a:defRPr>
      </a:lvl4pPr>
      <a:lvl5pPr algn="l" rtl="0" eaLnBrk="0" fontAlgn="base" hangingPunct="0">
        <a:spcBef>
          <a:spcPct val="0"/>
        </a:spcBef>
        <a:spcAft>
          <a:spcPct val="0"/>
        </a:spcAft>
        <a:defRPr sz="2800">
          <a:solidFill>
            <a:schemeClr val="bg1"/>
          </a:solidFill>
          <a:latin typeface="Arial" charset="0"/>
        </a:defRPr>
      </a:lvl5pPr>
      <a:lvl6pPr marL="457200" algn="l" rtl="0" fontAlgn="base">
        <a:spcBef>
          <a:spcPct val="0"/>
        </a:spcBef>
        <a:spcAft>
          <a:spcPct val="0"/>
        </a:spcAft>
        <a:defRPr sz="2800">
          <a:solidFill>
            <a:schemeClr val="bg1"/>
          </a:solidFill>
          <a:latin typeface="Arial" charset="0"/>
        </a:defRPr>
      </a:lvl6pPr>
      <a:lvl7pPr marL="914400" algn="l" rtl="0" fontAlgn="base">
        <a:spcBef>
          <a:spcPct val="0"/>
        </a:spcBef>
        <a:spcAft>
          <a:spcPct val="0"/>
        </a:spcAft>
        <a:defRPr sz="2800">
          <a:solidFill>
            <a:schemeClr val="bg1"/>
          </a:solidFill>
          <a:latin typeface="Arial" charset="0"/>
        </a:defRPr>
      </a:lvl7pPr>
      <a:lvl8pPr marL="1371600" algn="l" rtl="0" fontAlgn="base">
        <a:spcBef>
          <a:spcPct val="0"/>
        </a:spcBef>
        <a:spcAft>
          <a:spcPct val="0"/>
        </a:spcAft>
        <a:defRPr sz="2800">
          <a:solidFill>
            <a:schemeClr val="bg1"/>
          </a:solidFill>
          <a:latin typeface="Arial" charset="0"/>
        </a:defRPr>
      </a:lvl8pPr>
      <a:lvl9pPr marL="1828800" algn="l" rtl="0" fontAlgn="base">
        <a:spcBef>
          <a:spcPct val="0"/>
        </a:spcBef>
        <a:spcAft>
          <a:spcPct val="0"/>
        </a:spcAft>
        <a:defRPr sz="2800">
          <a:solidFill>
            <a:schemeClr val="bg1"/>
          </a:solidFill>
          <a:latin typeface="Arial" charset="0"/>
        </a:defRPr>
      </a:lvl9pPr>
    </p:titleStyle>
    <p:bodyStyle>
      <a:lvl1pPr marL="228600" indent="-228600" algn="l" rtl="0" eaLnBrk="0" fontAlgn="base" hangingPunct="0">
        <a:spcBef>
          <a:spcPct val="25000"/>
        </a:spcBef>
        <a:spcAft>
          <a:spcPct val="25000"/>
        </a:spcAft>
        <a:buClr>
          <a:srgbClr val="FF0000"/>
        </a:buClr>
        <a:buFont typeface="Wingdings" pitchFamily="2" charset="2"/>
        <a:buChar char="§"/>
        <a:defRPr sz="2200">
          <a:solidFill>
            <a:schemeClr val="tx1"/>
          </a:solidFill>
          <a:latin typeface="+mn-lt"/>
          <a:ea typeface="+mn-ea"/>
          <a:cs typeface="+mn-cs"/>
        </a:defRPr>
      </a:lvl1pPr>
      <a:lvl2pPr marL="571500" indent="-228600" algn="l" rtl="0" eaLnBrk="0" fontAlgn="base" hangingPunct="0">
        <a:spcBef>
          <a:spcPct val="0"/>
        </a:spcBef>
        <a:spcAft>
          <a:spcPct val="25000"/>
        </a:spcAft>
        <a:buClr>
          <a:srgbClr val="000099"/>
        </a:buClr>
        <a:buSzPct val="110000"/>
        <a:buChar char="•"/>
        <a:defRPr sz="2000">
          <a:solidFill>
            <a:srgbClr val="000099"/>
          </a:solidFill>
          <a:latin typeface="+mn-lt"/>
        </a:defRPr>
      </a:lvl2pPr>
      <a:lvl3pPr marL="919163" indent="-233363" algn="l" rtl="0" eaLnBrk="0" fontAlgn="base" hangingPunct="0">
        <a:spcBef>
          <a:spcPct val="0"/>
        </a:spcBef>
        <a:spcAft>
          <a:spcPct val="25000"/>
        </a:spcAft>
        <a:buClr>
          <a:schemeClr val="tx1"/>
        </a:buClr>
        <a:buChar char="–"/>
        <a:defRPr sz="1800">
          <a:solidFill>
            <a:schemeClr val="tx1"/>
          </a:solidFill>
          <a:latin typeface="+mn-lt"/>
        </a:defRPr>
      </a:lvl3pPr>
      <a:lvl4pPr marL="1268413" indent="-234950" algn="l" rtl="0" eaLnBrk="0" fontAlgn="base" hangingPunct="0">
        <a:spcBef>
          <a:spcPct val="20000"/>
        </a:spcBef>
        <a:spcAft>
          <a:spcPct val="0"/>
        </a:spcAft>
        <a:buClr>
          <a:schemeClr val="accent2"/>
        </a:buClr>
        <a:buSzPct val="60000"/>
        <a:buFont typeface="Wingdings" pitchFamily="2" charset="2"/>
        <a:buChar char="u"/>
        <a:defRPr sz="2000">
          <a:solidFill>
            <a:srgbClr val="187534"/>
          </a:solidFill>
          <a:latin typeface="+mn-lt"/>
        </a:defRPr>
      </a:lvl4pPr>
      <a:lvl5pPr marL="1546225" indent="-163513" algn="l" rtl="0" eaLnBrk="0" fontAlgn="base" hangingPunct="0">
        <a:spcBef>
          <a:spcPct val="20000"/>
        </a:spcBef>
        <a:spcAft>
          <a:spcPct val="0"/>
        </a:spcAft>
        <a:buClr>
          <a:srgbClr val="A50021"/>
        </a:buClr>
        <a:buSzPct val="75000"/>
        <a:buChar char="»"/>
        <a:defRPr sz="2000">
          <a:solidFill>
            <a:schemeClr val="bg2"/>
          </a:solidFill>
          <a:latin typeface="+mn-lt"/>
        </a:defRPr>
      </a:lvl5pPr>
      <a:lvl6pPr marL="2003425" indent="-163513" algn="l" rtl="0" fontAlgn="base">
        <a:spcBef>
          <a:spcPct val="20000"/>
        </a:spcBef>
        <a:spcAft>
          <a:spcPct val="0"/>
        </a:spcAft>
        <a:buClr>
          <a:srgbClr val="A50021"/>
        </a:buClr>
        <a:buSzPct val="75000"/>
        <a:buChar char="»"/>
        <a:defRPr>
          <a:solidFill>
            <a:schemeClr val="bg2"/>
          </a:solidFill>
          <a:latin typeface="+mn-lt"/>
        </a:defRPr>
      </a:lvl6pPr>
      <a:lvl7pPr marL="2460625" indent="-163513" algn="l" rtl="0" fontAlgn="base">
        <a:spcBef>
          <a:spcPct val="20000"/>
        </a:spcBef>
        <a:spcAft>
          <a:spcPct val="0"/>
        </a:spcAft>
        <a:buClr>
          <a:srgbClr val="A50021"/>
        </a:buClr>
        <a:buSzPct val="75000"/>
        <a:buChar char="»"/>
        <a:defRPr>
          <a:solidFill>
            <a:schemeClr val="bg2"/>
          </a:solidFill>
          <a:latin typeface="+mn-lt"/>
        </a:defRPr>
      </a:lvl7pPr>
      <a:lvl8pPr marL="2917825" indent="-163513" algn="l" rtl="0" fontAlgn="base">
        <a:spcBef>
          <a:spcPct val="20000"/>
        </a:spcBef>
        <a:spcAft>
          <a:spcPct val="0"/>
        </a:spcAft>
        <a:buClr>
          <a:srgbClr val="A50021"/>
        </a:buClr>
        <a:buSzPct val="75000"/>
        <a:buChar char="»"/>
        <a:defRPr>
          <a:solidFill>
            <a:schemeClr val="bg2"/>
          </a:solidFill>
          <a:latin typeface="+mn-lt"/>
        </a:defRPr>
      </a:lvl8pPr>
      <a:lvl9pPr marL="3375025" indent="-163513" algn="l" rtl="0" fontAlgn="base">
        <a:spcBef>
          <a:spcPct val="20000"/>
        </a:spcBef>
        <a:spcAft>
          <a:spcPct val="0"/>
        </a:spcAft>
        <a:buClr>
          <a:srgbClr val="A50021"/>
        </a:buClr>
        <a:buSzPct val="75000"/>
        <a:buChar char="»"/>
        <a:defRPr>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svg"/><Relationship Id="rId11" Type="http://schemas.openxmlformats.org/officeDocument/2006/relationships/image" Target="../media/image37.sv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23.png"/><Relationship Id="rId9" Type="http://schemas.openxmlformats.org/officeDocument/2006/relationships/image" Target="../media/image35.svg"/></Relationships>
</file>

<file path=ppt/slides/_rels/slide1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6.png"/><Relationship Id="rId7" Type="http://schemas.openxmlformats.org/officeDocument/2006/relationships/image" Target="../media/image34.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3.png"/><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40.png"/><Relationship Id="rId7" Type="http://schemas.openxmlformats.org/officeDocument/2006/relationships/hyperlink" Target="http://www.publicdomainpictures.net/view-image.php?image=42022&amp;picture=open-book-silhouette" TargetMode="External"/><Relationship Id="rId12" Type="http://schemas.openxmlformats.org/officeDocument/2006/relationships/image" Target="../media/image48.png"/><Relationship Id="rId2" Type="http://schemas.openxmlformats.org/officeDocument/2006/relationships/notesSlide" Target="../notesSlides/notesSlide8.xml"/><Relationship Id="rId16"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43.jpeg"/><Relationship Id="rId11" Type="http://schemas.openxmlformats.org/officeDocument/2006/relationships/image" Target="../media/image47.svg"/><Relationship Id="rId5" Type="http://schemas.openxmlformats.org/officeDocument/2006/relationships/image" Target="../media/image42.svg"/><Relationship Id="rId15" Type="http://schemas.openxmlformats.org/officeDocument/2006/relationships/image" Target="../media/image51.sv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svg"/><Relationship Id="rId1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hyperlink" Target="http://www.publicdomainpictures.net/view-image.php?image=42022&amp;picture=open-book-silhouette" TargetMode="External"/><Relationship Id="rId5" Type="http://schemas.openxmlformats.org/officeDocument/2006/relationships/image" Target="../media/image43.jpe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hyperlink" Target="http://www.publicdomainpictures.net/view-image.php?image=42022&amp;picture=open-book-silhouette" TargetMode="External"/><Relationship Id="rId7" Type="http://schemas.openxmlformats.org/officeDocument/2006/relationships/image" Target="../media/image55.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35.svg"/><Relationship Id="rId3" Type="http://schemas.openxmlformats.org/officeDocument/2006/relationships/image" Target="../media/image57.png"/><Relationship Id="rId7" Type="http://schemas.openxmlformats.org/officeDocument/2006/relationships/image" Target="../media/image23.png"/><Relationship Id="rId12" Type="http://schemas.openxmlformats.org/officeDocument/2006/relationships/image" Target="../media/image34.png"/><Relationship Id="rId2" Type="http://schemas.openxmlformats.org/officeDocument/2006/relationships/image" Target="../media/image56.tiff"/><Relationship Id="rId1" Type="http://schemas.openxmlformats.org/officeDocument/2006/relationships/slideLayout" Target="../slideLayouts/slideLayout4.xml"/><Relationship Id="rId6" Type="http://schemas.openxmlformats.org/officeDocument/2006/relationships/hyperlink" Target="http://www.publicdomainpictures.net/view-image.php?image=42022&amp;picture=open-book-silhouette" TargetMode="External"/><Relationship Id="rId11" Type="http://schemas.openxmlformats.org/officeDocument/2006/relationships/image" Target="../media/image62.svg"/><Relationship Id="rId5" Type="http://schemas.openxmlformats.org/officeDocument/2006/relationships/image" Target="../media/image43.jpeg"/><Relationship Id="rId10" Type="http://schemas.openxmlformats.org/officeDocument/2006/relationships/image" Target="../media/image61.png"/><Relationship Id="rId4" Type="http://schemas.openxmlformats.org/officeDocument/2006/relationships/image" Target="../media/image58.png"/><Relationship Id="rId9" Type="http://schemas.openxmlformats.org/officeDocument/2006/relationships/image" Target="../media/image60.sv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2.png"/><Relationship Id="rId4" Type="http://schemas.openxmlformats.org/officeDocument/2006/relationships/image" Target="../media/image8.jpe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5.png"/><Relationship Id="rId7" Type="http://schemas.openxmlformats.org/officeDocument/2006/relationships/hyperlink" Target="http://www.publicdomainpictures.net/view-image.php?image=42022&amp;picture=open-book-silhouette"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51.sv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68.png"/><Relationship Id="rId1" Type="http://schemas.openxmlformats.org/officeDocument/2006/relationships/slideLayout" Target="../slideLayouts/slideLayout4.xml"/><Relationship Id="rId4" Type="http://schemas.openxmlformats.org/officeDocument/2006/relationships/hyperlink" Target="http://www.publicdomainpictures.net/view-image.php?image=42022&amp;picture=open-book-silhouett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69.png"/><Relationship Id="rId1" Type="http://schemas.openxmlformats.org/officeDocument/2006/relationships/slideLayout" Target="../slideLayouts/slideLayout4.xml"/><Relationship Id="rId4" Type="http://schemas.openxmlformats.org/officeDocument/2006/relationships/hyperlink" Target="http://www.publicdomainpictures.net/view-image.php?image=42022&amp;picture=open-book-silhouett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70.png"/><Relationship Id="rId1" Type="http://schemas.openxmlformats.org/officeDocument/2006/relationships/slideLayout" Target="../slideLayouts/slideLayout4.xml"/><Relationship Id="rId4" Type="http://schemas.openxmlformats.org/officeDocument/2006/relationships/hyperlink" Target="http://www.publicdomainpictures.net/view-image.php?image=42022&amp;picture=open-book-silhouett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71.png"/><Relationship Id="rId1" Type="http://schemas.openxmlformats.org/officeDocument/2006/relationships/slideLayout" Target="../slideLayouts/slideLayout4.xml"/><Relationship Id="rId4" Type="http://schemas.openxmlformats.org/officeDocument/2006/relationships/hyperlink" Target="http://www.publicdomainpictures.net/view-image.php?image=42022&amp;picture=open-book-silhouett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72.png"/><Relationship Id="rId1" Type="http://schemas.openxmlformats.org/officeDocument/2006/relationships/slideLayout" Target="../slideLayouts/slideLayout4.xml"/><Relationship Id="rId4" Type="http://schemas.openxmlformats.org/officeDocument/2006/relationships/hyperlink" Target="http://www.publicdomainpictures.net/view-image.php?image=42022&amp;picture=open-book-silhouett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73.png"/><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hyperlink" Target="http://www.publicdomainpictures.net/view-image.php?image=42022&amp;picture=open-book-silhouett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75.png"/><Relationship Id="rId1" Type="http://schemas.openxmlformats.org/officeDocument/2006/relationships/slideLayout" Target="../slideLayouts/slideLayout4.xml"/><Relationship Id="rId4" Type="http://schemas.openxmlformats.org/officeDocument/2006/relationships/hyperlink" Target="http://www.publicdomainpictures.net/view-image.php?image=42022&amp;picture=open-book-silhouett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76.png"/><Relationship Id="rId1" Type="http://schemas.openxmlformats.org/officeDocument/2006/relationships/slideLayout" Target="../slideLayouts/slideLayout4.xml"/><Relationship Id="rId4" Type="http://schemas.openxmlformats.org/officeDocument/2006/relationships/hyperlink" Target="http://www.publicdomainpictures.net/view-image.php?image=42022&amp;picture=open-book-silhouett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youtube.com/watch?v=_I4xYgAL5KA" TargetMode="External"/><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6.jpeg"/><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 Id="rId5" Type="http://schemas.openxmlformats.org/officeDocument/2006/relationships/image" Target="../media/image49.sv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1.png"/><Relationship Id="rId1" Type="http://schemas.openxmlformats.org/officeDocument/2006/relationships/slideLayout" Target="../slideLayouts/slideLayout4.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84.png"/><Relationship Id="rId7" Type="http://schemas.openxmlformats.org/officeDocument/2006/relationships/image" Target="../media/image46.png"/><Relationship Id="rId2" Type="http://schemas.openxmlformats.org/officeDocument/2006/relationships/image" Target="../media/image83.png"/><Relationship Id="rId1" Type="http://schemas.openxmlformats.org/officeDocument/2006/relationships/slideLayout" Target="../slideLayouts/slideLayout4.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9.png"/><Relationship Id="rId1" Type="http://schemas.openxmlformats.org/officeDocument/2006/relationships/slideLayout" Target="../slideLayouts/slideLayout4.xml"/><Relationship Id="rId4" Type="http://schemas.openxmlformats.org/officeDocument/2006/relationships/image" Target="../media/image45.sv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0.png"/><Relationship Id="rId1" Type="http://schemas.openxmlformats.org/officeDocument/2006/relationships/slideLayout" Target="../slideLayouts/slideLayout4.xml"/><Relationship Id="rId4" Type="http://schemas.openxmlformats.org/officeDocument/2006/relationships/image" Target="../media/image45.svg"/></Relationships>
</file>

<file path=ppt/slides/_rels/slide4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91.tiff"/><Relationship Id="rId7"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5.png"/></Relationships>
</file>

<file path=ppt/slides/_rels/slide5.xml.rels><?xml version="1.0" encoding="UTF-8" standalone="yes"?>
<Relationships xmlns="http://schemas.openxmlformats.org/package/2006/relationships"><Relationship Id="rId2" Type="http://schemas.openxmlformats.org/officeDocument/2006/relationships/hyperlink" Target="http://www.intelligentbusiness.biz/"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6.png"/><Relationship Id="rId1" Type="http://schemas.openxmlformats.org/officeDocument/2006/relationships/slideLayout" Target="../slideLayouts/slideLayout4.xml"/><Relationship Id="rId4" Type="http://schemas.openxmlformats.org/officeDocument/2006/relationships/image" Target="../media/image45.sv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7.png"/><Relationship Id="rId1" Type="http://schemas.openxmlformats.org/officeDocument/2006/relationships/slideLayout" Target="../slideLayouts/slideLayout4.xml"/><Relationship Id="rId4" Type="http://schemas.openxmlformats.org/officeDocument/2006/relationships/image" Target="../media/image45.svg"/></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45.svg"/><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45.svg"/><Relationship Id="rId3" Type="http://schemas.openxmlformats.org/officeDocument/2006/relationships/image" Target="../media/image100.png"/><Relationship Id="rId7" Type="http://schemas.openxmlformats.org/officeDocument/2006/relationships/image" Target="../media/image104.tiff"/><Relationship Id="rId12" Type="http://schemas.openxmlformats.org/officeDocument/2006/relationships/image" Target="../media/image44.png"/><Relationship Id="rId2" Type="http://schemas.openxmlformats.org/officeDocument/2006/relationships/image" Target="../media/image99.tiff"/><Relationship Id="rId1" Type="http://schemas.openxmlformats.org/officeDocument/2006/relationships/slideLayout" Target="../slideLayouts/slideLayout4.xml"/><Relationship Id="rId6" Type="http://schemas.openxmlformats.org/officeDocument/2006/relationships/image" Target="../media/image103.tiff"/><Relationship Id="rId11" Type="http://schemas.microsoft.com/office/2007/relationships/hdphoto" Target="../media/hdphoto2.wdp"/><Relationship Id="rId5" Type="http://schemas.openxmlformats.org/officeDocument/2006/relationships/image" Target="../media/image102.jpeg"/><Relationship Id="rId10" Type="http://schemas.openxmlformats.org/officeDocument/2006/relationships/image" Target="../media/image106.png"/><Relationship Id="rId4" Type="http://schemas.openxmlformats.org/officeDocument/2006/relationships/image" Target="../media/image101.tiff"/><Relationship Id="rId9" Type="http://schemas.microsoft.com/office/2007/relationships/hdphoto" Target="../media/hdphoto1.wdp"/><Relationship Id="rId14" Type="http://schemas.openxmlformats.org/officeDocument/2006/relationships/image" Target="../media/image23.png"/></Relationships>
</file>

<file path=ppt/slides/_rels/slide5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109.png"/></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10.png"/><Relationship Id="rId1" Type="http://schemas.openxmlformats.org/officeDocument/2006/relationships/slideLayout" Target="../slideLayouts/slideLayout4.xml"/><Relationship Id="rId4" Type="http://schemas.openxmlformats.org/officeDocument/2006/relationships/image" Target="../media/image42.svg"/></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112.png"/></Relationships>
</file>

<file path=ppt/slides/_rels/slide5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svg"/><Relationship Id="rId12" Type="http://schemas.openxmlformats.org/officeDocument/2006/relationships/image" Target="../media/image40.png"/><Relationship Id="rId2" Type="http://schemas.openxmlformats.org/officeDocument/2006/relationships/image" Target="../media/image56.tiff"/><Relationship Id="rId1" Type="http://schemas.openxmlformats.org/officeDocument/2006/relationships/slideLayout" Target="../slideLayouts/slideLayout4.xml"/><Relationship Id="rId6" Type="http://schemas.openxmlformats.org/officeDocument/2006/relationships/image" Target="../media/image59.png"/><Relationship Id="rId11" Type="http://schemas.openxmlformats.org/officeDocument/2006/relationships/image" Target="../media/image35.svg"/><Relationship Id="rId5" Type="http://schemas.openxmlformats.org/officeDocument/2006/relationships/image" Target="../media/image23.png"/><Relationship Id="rId10" Type="http://schemas.openxmlformats.org/officeDocument/2006/relationships/image" Target="../media/image34.png"/><Relationship Id="rId4" Type="http://schemas.openxmlformats.org/officeDocument/2006/relationships/image" Target="../media/image58.png"/><Relationship Id="rId9" Type="http://schemas.openxmlformats.org/officeDocument/2006/relationships/image" Target="../media/image62.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35.sv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92.png"/><Relationship Id="rId4" Type="http://schemas.openxmlformats.org/officeDocument/2006/relationships/image" Target="../media/image102.jpeg"/></Relationships>
</file>

<file path=ppt/slides/_rels/slide6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22.png"/><Relationship Id="rId1" Type="http://schemas.openxmlformats.org/officeDocument/2006/relationships/slideLayout" Target="../slideLayouts/slideLayout4.xml"/><Relationship Id="rId4" Type="http://schemas.openxmlformats.org/officeDocument/2006/relationships/image" Target="../media/image45.svg"/></Relationships>
</file>

<file path=ppt/slides/_rels/slide6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hyperlink" Target="mailto:mferguson@intelligentbusiness.biz" TargetMode="External"/><Relationship Id="rId7" Type="http://schemas.openxmlformats.org/officeDocument/2006/relationships/image" Target="../media/image128.jpeg"/><Relationship Id="rId2" Type="http://schemas.openxmlformats.org/officeDocument/2006/relationships/hyperlink" Target="http://www.intelligentbusiness.biz/" TargetMode="External"/><Relationship Id="rId1" Type="http://schemas.openxmlformats.org/officeDocument/2006/relationships/slideLayout" Target="../slideLayouts/slideLayout3.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 Id="rId9" Type="http://schemas.openxmlformats.org/officeDocument/2006/relationships/image" Target="../media/image130.emf"/></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sz="quarter"/>
          </p:nvPr>
        </p:nvSpPr>
        <p:spPr>
          <a:xfrm>
            <a:off x="1117599" y="2227263"/>
            <a:ext cx="10888871" cy="1143000"/>
          </a:xfrm>
        </p:spPr>
        <p:txBody>
          <a:bodyPr/>
          <a:lstStyle/>
          <a:p>
            <a:r>
              <a:rPr lang="en-GB" sz="3200" dirty="0">
                <a:solidFill>
                  <a:schemeClr val="tx1">
                    <a:lumMod val="65000"/>
                    <a:lumOff val="35000"/>
                  </a:schemeClr>
                </a:solidFill>
              </a:rPr>
              <a:t>Generative AI in Data Management and Analytics</a:t>
            </a:r>
            <a:br>
              <a:rPr lang="en-GB" sz="3200" dirty="0">
                <a:solidFill>
                  <a:schemeClr val="tx1">
                    <a:lumMod val="65000"/>
                    <a:lumOff val="35000"/>
                  </a:schemeClr>
                </a:solidFill>
              </a:rPr>
            </a:br>
            <a:r>
              <a:rPr lang="en-GB" sz="2400" dirty="0"/>
              <a:t>– </a:t>
            </a:r>
            <a:r>
              <a:rPr lang="en-GB" sz="2400" dirty="0">
                <a:solidFill>
                  <a:schemeClr val="tx1">
                    <a:lumMod val="65000"/>
                    <a:lumOff val="35000"/>
                  </a:schemeClr>
                </a:solidFill>
              </a:rPr>
              <a:t>A New Era of Assistance, Productivity and Automation</a:t>
            </a:r>
            <a:endParaRPr lang="en-GB" sz="3200" dirty="0">
              <a:solidFill>
                <a:schemeClr val="tx1">
                  <a:lumMod val="65000"/>
                  <a:lumOff val="35000"/>
                </a:schemeClr>
              </a:solidFill>
            </a:endParaRPr>
          </a:p>
        </p:txBody>
      </p:sp>
      <p:sp>
        <p:nvSpPr>
          <p:cNvPr id="5" name="Subtitle 4"/>
          <p:cNvSpPr>
            <a:spLocks noGrp="1"/>
          </p:cNvSpPr>
          <p:nvPr>
            <p:ph type="subTitle" sz="quarter" idx="1"/>
          </p:nvPr>
        </p:nvSpPr>
        <p:spPr>
          <a:xfrm>
            <a:off x="865806" y="4136570"/>
            <a:ext cx="6601793" cy="2355729"/>
          </a:xfrm>
        </p:spPr>
        <p:txBody>
          <a:bodyPr/>
          <a:lstStyle/>
          <a:p>
            <a:r>
              <a:rPr lang="en-US" dirty="0"/>
              <a:t>Mike Ferguson</a:t>
            </a:r>
          </a:p>
          <a:p>
            <a:r>
              <a:rPr lang="en-US" dirty="0"/>
              <a:t>CEO, Intelligent Business Strategies</a:t>
            </a:r>
          </a:p>
          <a:p>
            <a:endParaRPr lang="en-US" sz="2000" dirty="0"/>
          </a:p>
          <a:p>
            <a:r>
              <a:rPr lang="en-US" sz="2000" dirty="0"/>
              <a:t>Adept Events Data Warehousing &amp; BI Summit</a:t>
            </a:r>
          </a:p>
          <a:p>
            <a:r>
              <a:rPr lang="en-US" sz="2000" dirty="0"/>
              <a:t>Utrecht, March 2024</a:t>
            </a:r>
            <a:endParaRPr lang="en-US" dirty="0"/>
          </a:p>
          <a:p>
            <a:endParaRPr lang="en-US" dirty="0"/>
          </a:p>
          <a:p>
            <a:endParaRPr lang="en-US" dirty="0"/>
          </a:p>
        </p:txBody>
      </p:sp>
      <p:sp>
        <p:nvSpPr>
          <p:cNvPr id="2" name="Rectangle 1">
            <a:extLst>
              <a:ext uri="{FF2B5EF4-FFF2-40B4-BE49-F238E27FC236}">
                <a16:creationId xmlns:a16="http://schemas.microsoft.com/office/drawing/2014/main" id="{DC400985-72B5-1440-89CD-75D095576BE0}"/>
              </a:ext>
            </a:extLst>
          </p:cNvPr>
          <p:cNvSpPr/>
          <p:nvPr/>
        </p:nvSpPr>
        <p:spPr>
          <a:xfrm>
            <a:off x="9161311" y="6122967"/>
            <a:ext cx="2242922"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000066"/>
                </a:solidFill>
                <a:effectLst/>
                <a:uLnTx/>
                <a:uFillTx/>
                <a:latin typeface="Arial" charset="0"/>
                <a:ea typeface="+mn-ea"/>
                <a:cs typeface="+mn-cs"/>
              </a:rPr>
              <a:t> @mikeferguson1</a:t>
            </a:r>
            <a:r>
              <a:rPr kumimoji="0" lang="en-GB" sz="1800" b="1" i="1" u="none" strike="noStrike" kern="1200" cap="none" spc="0" normalizeH="0" baseline="0" noProof="0" dirty="0">
                <a:ln>
                  <a:noFill/>
                </a:ln>
                <a:solidFill>
                  <a:srgbClr val="000066"/>
                </a:solidFill>
                <a:effectLst/>
                <a:uLnTx/>
                <a:uFillTx/>
                <a:latin typeface="Arial" charset="0"/>
                <a:ea typeface="+mn-ea"/>
                <a:cs typeface="+mn-cs"/>
              </a:rPr>
              <a:t>  </a:t>
            </a:r>
            <a:endParaRPr kumimoji="0" lang="en-GB"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6" name="Picture 5" descr="A person looking at the camera&#10;&#10;Description automatically generated">
            <a:extLst>
              <a:ext uri="{FF2B5EF4-FFF2-40B4-BE49-F238E27FC236}">
                <a16:creationId xmlns:a16="http://schemas.microsoft.com/office/drawing/2014/main" id="{B5D5263C-5800-A4C3-5A58-CE6B239A2C19}"/>
              </a:ext>
            </a:extLst>
          </p:cNvPr>
          <p:cNvPicPr>
            <a:picLocks noChangeAspect="1"/>
          </p:cNvPicPr>
          <p:nvPr/>
        </p:nvPicPr>
        <p:blipFill rotWithShape="1">
          <a:blip r:embed="rId3" cstate="print">
            <a:grayscl/>
            <a:extLst>
              <a:ext uri="{28A0092B-C50C-407E-A947-70E740481C1C}">
                <a14:useLocalDpi xmlns:a14="http://schemas.microsoft.com/office/drawing/2010/main"/>
              </a:ext>
            </a:extLst>
          </a:blip>
          <a:srcRect/>
          <a:stretch/>
        </p:blipFill>
        <p:spPr>
          <a:xfrm>
            <a:off x="9030575" y="4136569"/>
            <a:ext cx="2108243" cy="1986397"/>
          </a:xfrm>
          <a:prstGeom prst="rect">
            <a:avLst/>
          </a:prstGeom>
        </p:spPr>
      </p:pic>
      <p:pic>
        <p:nvPicPr>
          <p:cNvPr id="10" name="Picture 9">
            <a:extLst>
              <a:ext uri="{FF2B5EF4-FFF2-40B4-BE49-F238E27FC236}">
                <a16:creationId xmlns:a16="http://schemas.microsoft.com/office/drawing/2014/main" id="{BF7043EB-C7BA-4F53-7E11-85DEED63692B}"/>
              </a:ext>
            </a:extLst>
          </p:cNvPr>
          <p:cNvPicPr>
            <a:picLocks noChangeAspect="1"/>
          </p:cNvPicPr>
          <p:nvPr/>
        </p:nvPicPr>
        <p:blipFill>
          <a:blip r:embed="rId4"/>
          <a:stretch>
            <a:fillRect/>
          </a:stretch>
        </p:blipFill>
        <p:spPr>
          <a:xfrm>
            <a:off x="9030575" y="6181948"/>
            <a:ext cx="285750" cy="310351"/>
          </a:xfrm>
          <a:prstGeom prst="rect">
            <a:avLst/>
          </a:prstGeom>
        </p:spPr>
      </p:pic>
    </p:spTree>
    <p:extLst>
      <p:ext uri="{BB962C8B-B14F-4D97-AF65-F5344CB8AC3E}">
        <p14:creationId xmlns:p14="http://schemas.microsoft.com/office/powerpoint/2010/main" val="99173717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1BCC-54C1-BAC3-4ED7-7BBF99947045}"/>
              </a:ext>
            </a:extLst>
          </p:cNvPr>
          <p:cNvSpPr>
            <a:spLocks noGrp="1"/>
          </p:cNvSpPr>
          <p:nvPr>
            <p:ph type="title"/>
          </p:nvPr>
        </p:nvSpPr>
        <p:spPr/>
        <p:txBody>
          <a:bodyPr/>
          <a:lstStyle/>
          <a:p>
            <a:r>
              <a:rPr lang="en-GB" dirty="0"/>
              <a:t>Generative AI – What Are Large Language Models (LLMs)?</a:t>
            </a:r>
          </a:p>
        </p:txBody>
      </p:sp>
      <p:sp>
        <p:nvSpPr>
          <p:cNvPr id="4" name="Content Placeholder 3">
            <a:extLst>
              <a:ext uri="{FF2B5EF4-FFF2-40B4-BE49-F238E27FC236}">
                <a16:creationId xmlns:a16="http://schemas.microsoft.com/office/drawing/2014/main" id="{C0C0A29E-E202-FAB2-D7B0-A4D4E95D9F75}"/>
              </a:ext>
            </a:extLst>
          </p:cNvPr>
          <p:cNvSpPr>
            <a:spLocks noGrp="1"/>
          </p:cNvSpPr>
          <p:nvPr>
            <p:ph idx="1"/>
          </p:nvPr>
        </p:nvSpPr>
        <p:spPr/>
        <p:txBody>
          <a:bodyPr/>
          <a:lstStyle/>
          <a:p>
            <a:pPr>
              <a:spcAft>
                <a:spcPts val="1200"/>
              </a:spcAft>
            </a:pPr>
            <a:r>
              <a:rPr lang="en-GB" sz="1800" dirty="0"/>
              <a:t>Neural network models with billions of connections</a:t>
            </a:r>
          </a:p>
          <a:p>
            <a:r>
              <a:rPr lang="en-GB" sz="1800" dirty="0"/>
              <a:t>Pre-trained using unsupervised learning on very large bodies of public content and code to:</a:t>
            </a:r>
          </a:p>
          <a:p>
            <a:pPr marL="449263" lvl="1" indent="-230188"/>
            <a:r>
              <a:rPr lang="en-GB" sz="1600" dirty="0"/>
              <a:t>Predict the next token / word and generate it</a:t>
            </a:r>
          </a:p>
          <a:p>
            <a:pPr marL="449263" lvl="1" indent="-230188"/>
            <a:r>
              <a:rPr lang="en-GB" sz="1600" dirty="0"/>
              <a:t>Append the token to content generated to date </a:t>
            </a:r>
          </a:p>
          <a:p>
            <a:pPr marL="449263" lvl="1" indent="-230188">
              <a:spcAft>
                <a:spcPts val="0"/>
              </a:spcAft>
            </a:pPr>
            <a:endParaRPr lang="en-GB" sz="1400" dirty="0"/>
          </a:p>
          <a:p>
            <a:r>
              <a:rPr lang="en-GB" sz="1800" dirty="0"/>
              <a:t>Foundation LLM examples</a:t>
            </a:r>
          </a:p>
          <a:p>
            <a:endParaRPr lang="en-GB" sz="1800" dirty="0"/>
          </a:p>
          <a:p>
            <a:endParaRPr lang="en-GB" sz="1800" dirty="0"/>
          </a:p>
          <a:p>
            <a:endParaRPr lang="en-GB" sz="1800" dirty="0"/>
          </a:p>
          <a:p>
            <a:endParaRPr lang="en-GB" sz="1800" dirty="0"/>
          </a:p>
          <a:p>
            <a:endParaRPr lang="en-GB" sz="1800" dirty="0"/>
          </a:p>
          <a:p>
            <a:endParaRPr lang="en-GB" sz="1600" dirty="0"/>
          </a:p>
          <a:p>
            <a:r>
              <a:rPr lang="en-GB" sz="1800" dirty="0"/>
              <a:t>Foundation LLMs can be fine-tuned for specific tasks</a:t>
            </a:r>
          </a:p>
          <a:p>
            <a:pPr lvl="1"/>
            <a:r>
              <a:rPr lang="en-GB" sz="1600" dirty="0"/>
              <a:t>Using supervised learning on smaller labelled data</a:t>
            </a:r>
          </a:p>
          <a:p>
            <a:pPr lvl="1"/>
            <a:endParaRPr lang="en-GB" sz="1600" dirty="0"/>
          </a:p>
        </p:txBody>
      </p:sp>
      <p:pic>
        <p:nvPicPr>
          <p:cNvPr id="10" name="Picture 9">
            <a:extLst>
              <a:ext uri="{FF2B5EF4-FFF2-40B4-BE49-F238E27FC236}">
                <a16:creationId xmlns:a16="http://schemas.microsoft.com/office/drawing/2014/main" id="{88A34F5B-3D72-DF5B-22A7-1BB1298337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57241" y="2953632"/>
            <a:ext cx="4982310" cy="2680126"/>
          </a:xfrm>
          <a:prstGeom prst="rect">
            <a:avLst/>
          </a:prstGeom>
        </p:spPr>
      </p:pic>
      <p:sp>
        <p:nvSpPr>
          <p:cNvPr id="7" name="TextBox 6">
            <a:extLst>
              <a:ext uri="{FF2B5EF4-FFF2-40B4-BE49-F238E27FC236}">
                <a16:creationId xmlns:a16="http://schemas.microsoft.com/office/drawing/2014/main" id="{DC2C717F-D31D-1D47-B1FC-07E8B47BC485}"/>
              </a:ext>
            </a:extLst>
          </p:cNvPr>
          <p:cNvSpPr txBox="1"/>
          <p:nvPr/>
        </p:nvSpPr>
        <p:spPr>
          <a:xfrm>
            <a:off x="7508260" y="5504356"/>
            <a:ext cx="1200970" cy="215444"/>
          </a:xfrm>
          <a:prstGeom prst="rect">
            <a:avLst/>
          </a:prstGeom>
          <a:noFill/>
        </p:spPr>
        <p:txBody>
          <a:bodyPr wrap="none" rtlCol="0">
            <a:spAutoFit/>
          </a:bodyPr>
          <a:lstStyle/>
          <a:p>
            <a:r>
              <a:rPr lang="en-GB" sz="800" dirty="0">
                <a:solidFill>
                  <a:schemeClr val="tx1"/>
                </a:solidFill>
              </a:rPr>
              <a:t>Image source: Google</a:t>
            </a:r>
          </a:p>
        </p:txBody>
      </p:sp>
      <p:sp>
        <p:nvSpPr>
          <p:cNvPr id="6" name="TextBox 5">
            <a:extLst>
              <a:ext uri="{FF2B5EF4-FFF2-40B4-BE49-F238E27FC236}">
                <a16:creationId xmlns:a16="http://schemas.microsoft.com/office/drawing/2014/main" id="{AE9A2C53-4AD1-F27A-CA20-82756D953585}"/>
              </a:ext>
            </a:extLst>
          </p:cNvPr>
          <p:cNvSpPr txBox="1"/>
          <p:nvPr/>
        </p:nvSpPr>
        <p:spPr>
          <a:xfrm>
            <a:off x="7829309" y="2867590"/>
            <a:ext cx="3881029" cy="307777"/>
          </a:xfrm>
          <a:prstGeom prst="rect">
            <a:avLst/>
          </a:prstGeom>
          <a:noFill/>
        </p:spPr>
        <p:txBody>
          <a:bodyPr wrap="square" rtlCol="0">
            <a:spAutoFit/>
          </a:bodyPr>
          <a:lstStyle/>
          <a:p>
            <a:pPr algn="ctr"/>
            <a:r>
              <a:rPr lang="en-GB" sz="1400" dirty="0"/>
              <a:t>Google Pathways Language Model (</a:t>
            </a:r>
            <a:r>
              <a:rPr lang="en-GB" sz="1400" dirty="0">
                <a:solidFill>
                  <a:schemeClr val="tx1"/>
                </a:solidFill>
              </a:rPr>
              <a:t>PaLM2)</a:t>
            </a:r>
          </a:p>
        </p:txBody>
      </p:sp>
      <p:sp>
        <p:nvSpPr>
          <p:cNvPr id="19" name="Freeform 18">
            <a:extLst>
              <a:ext uri="{FF2B5EF4-FFF2-40B4-BE49-F238E27FC236}">
                <a16:creationId xmlns:a16="http://schemas.microsoft.com/office/drawing/2014/main" id="{D2C3854E-C9F8-B1DA-FE53-BDE1D88F2E56}"/>
              </a:ext>
            </a:extLst>
          </p:cNvPr>
          <p:cNvSpPr/>
          <p:nvPr/>
        </p:nvSpPr>
        <p:spPr bwMode="auto">
          <a:xfrm>
            <a:off x="5886267" y="2147744"/>
            <a:ext cx="419465" cy="315686"/>
          </a:xfrm>
          <a:custGeom>
            <a:avLst/>
            <a:gdLst>
              <a:gd name="connsiteX0" fmla="*/ 141514 w 394550"/>
              <a:gd name="connsiteY0" fmla="*/ 315686 h 315686"/>
              <a:gd name="connsiteX1" fmla="*/ 391885 w 394550"/>
              <a:gd name="connsiteY1" fmla="*/ 65314 h 315686"/>
              <a:gd name="connsiteX2" fmla="*/ 0 w 394550"/>
              <a:gd name="connsiteY2" fmla="*/ 0 h 315686"/>
              <a:gd name="connsiteX0" fmla="*/ 141514 w 394550"/>
              <a:gd name="connsiteY0" fmla="*/ 315686 h 315686"/>
              <a:gd name="connsiteX1" fmla="*/ 391885 w 394550"/>
              <a:gd name="connsiteY1" fmla="*/ 65314 h 315686"/>
              <a:gd name="connsiteX2" fmla="*/ 0 w 394550"/>
              <a:gd name="connsiteY2" fmla="*/ 0 h 315686"/>
              <a:gd name="connsiteX0" fmla="*/ 141514 w 409493"/>
              <a:gd name="connsiteY0" fmla="*/ 315686 h 315686"/>
              <a:gd name="connsiteX1" fmla="*/ 332921 w 409493"/>
              <a:gd name="connsiteY1" fmla="*/ 247650 h 315686"/>
              <a:gd name="connsiteX2" fmla="*/ 391885 w 409493"/>
              <a:gd name="connsiteY2" fmla="*/ 65314 h 315686"/>
              <a:gd name="connsiteX3" fmla="*/ 0 w 409493"/>
              <a:gd name="connsiteY3" fmla="*/ 0 h 315686"/>
              <a:gd name="connsiteX0" fmla="*/ 141514 w 412554"/>
              <a:gd name="connsiteY0" fmla="*/ 315686 h 315686"/>
              <a:gd name="connsiteX1" fmla="*/ 332921 w 412554"/>
              <a:gd name="connsiteY1" fmla="*/ 247650 h 315686"/>
              <a:gd name="connsiteX2" fmla="*/ 391885 w 412554"/>
              <a:gd name="connsiteY2" fmla="*/ 65314 h 315686"/>
              <a:gd name="connsiteX3" fmla="*/ 0 w 412554"/>
              <a:gd name="connsiteY3" fmla="*/ 0 h 315686"/>
              <a:gd name="connsiteX0" fmla="*/ 141514 w 419465"/>
              <a:gd name="connsiteY0" fmla="*/ 315686 h 315686"/>
              <a:gd name="connsiteX1" fmla="*/ 332921 w 419465"/>
              <a:gd name="connsiteY1" fmla="*/ 247650 h 315686"/>
              <a:gd name="connsiteX2" fmla="*/ 391885 w 419465"/>
              <a:gd name="connsiteY2" fmla="*/ 65314 h 315686"/>
              <a:gd name="connsiteX3" fmla="*/ 0 w 419465"/>
              <a:gd name="connsiteY3" fmla="*/ 0 h 315686"/>
            </a:gdLst>
            <a:ahLst/>
            <a:cxnLst>
              <a:cxn ang="0">
                <a:pos x="connsiteX0" y="connsiteY0"/>
              </a:cxn>
              <a:cxn ang="0">
                <a:pos x="connsiteX1" y="connsiteY1"/>
              </a:cxn>
              <a:cxn ang="0">
                <a:pos x="connsiteX2" y="connsiteY2"/>
              </a:cxn>
              <a:cxn ang="0">
                <a:pos x="connsiteX3" y="connsiteY3"/>
              </a:cxn>
            </a:cxnLst>
            <a:rect l="l" t="t" r="r" b="b"/>
            <a:pathLst>
              <a:path w="419465" h="315686">
                <a:moveTo>
                  <a:pt x="141514" y="315686"/>
                </a:moveTo>
                <a:cubicBezTo>
                  <a:pt x="167594" y="295880"/>
                  <a:pt x="291193" y="289379"/>
                  <a:pt x="332921" y="247650"/>
                </a:cubicBezTo>
                <a:cubicBezTo>
                  <a:pt x="425449" y="186871"/>
                  <a:pt x="441551" y="98122"/>
                  <a:pt x="391885" y="65314"/>
                </a:cubicBezTo>
                <a:cubicBezTo>
                  <a:pt x="368299" y="12700"/>
                  <a:pt x="184149" y="6350"/>
                  <a:pt x="0" y="0"/>
                </a:cubicBezTo>
              </a:path>
            </a:pathLst>
          </a:custGeom>
          <a:noFill/>
          <a:ln w="19050" cap="flat" cmpd="sng" algn="ctr">
            <a:solidFill>
              <a:srgbClr val="FF0000"/>
            </a:solidFill>
            <a:prstDash val="solid"/>
            <a:round/>
            <a:headEnd type="none" w="med" len="med"/>
            <a:tailEnd type="triangle" w="med" len="med"/>
          </a:ln>
          <a:effectLst/>
        </p:spPr>
        <p:txBody>
          <a:bodyPr rtlCol="0" anchor="ctr"/>
          <a:lstStyle/>
          <a:p>
            <a:pPr algn="ctr"/>
            <a:endParaRPr lang="en-GB" dirty="0"/>
          </a:p>
        </p:txBody>
      </p:sp>
      <p:sp>
        <p:nvSpPr>
          <p:cNvPr id="21" name="TextBox 20">
            <a:extLst>
              <a:ext uri="{FF2B5EF4-FFF2-40B4-BE49-F238E27FC236}">
                <a16:creationId xmlns:a16="http://schemas.microsoft.com/office/drawing/2014/main" id="{159F990B-2BAA-680E-79F0-3F699C35F7DB}"/>
              </a:ext>
            </a:extLst>
          </p:cNvPr>
          <p:cNvSpPr txBox="1"/>
          <p:nvPr/>
        </p:nvSpPr>
        <p:spPr>
          <a:xfrm>
            <a:off x="6296963" y="2110083"/>
            <a:ext cx="750530" cy="307777"/>
          </a:xfrm>
          <a:prstGeom prst="rect">
            <a:avLst/>
          </a:prstGeom>
          <a:noFill/>
        </p:spPr>
        <p:txBody>
          <a:bodyPr wrap="square">
            <a:spAutoFit/>
          </a:bodyPr>
          <a:lstStyle/>
          <a:p>
            <a:pPr algn="ctr"/>
            <a:r>
              <a:rPr lang="en-GB" sz="1400" dirty="0"/>
              <a:t>repeat </a:t>
            </a:r>
          </a:p>
        </p:txBody>
      </p:sp>
      <p:graphicFrame>
        <p:nvGraphicFramePr>
          <p:cNvPr id="3" name="Table 2">
            <a:extLst>
              <a:ext uri="{FF2B5EF4-FFF2-40B4-BE49-F238E27FC236}">
                <a16:creationId xmlns:a16="http://schemas.microsoft.com/office/drawing/2014/main" id="{A0E7D7C4-52F9-9CE4-160E-C9E9BB3A83F8}"/>
              </a:ext>
            </a:extLst>
          </p:cNvPr>
          <p:cNvGraphicFramePr>
            <a:graphicFrameLocks noGrp="1"/>
          </p:cNvGraphicFramePr>
          <p:nvPr>
            <p:extLst>
              <p:ext uri="{D42A27DB-BD31-4B8C-83A1-F6EECF244321}">
                <p14:modId xmlns:p14="http://schemas.microsoft.com/office/powerpoint/2010/main" val="691170551"/>
              </p:ext>
            </p:extLst>
          </p:nvPr>
        </p:nvGraphicFramePr>
        <p:xfrm>
          <a:off x="1646665" y="3236173"/>
          <a:ext cx="4982310" cy="2113280"/>
        </p:xfrm>
        <a:graphic>
          <a:graphicData uri="http://schemas.openxmlformats.org/drawingml/2006/table">
            <a:tbl>
              <a:tblPr firstRow="1" bandRow="1">
                <a:tableStyleId>{5940675A-B579-460E-94D1-54222C63F5DA}</a:tableStyleId>
              </a:tblPr>
              <a:tblGrid>
                <a:gridCol w="1028905">
                  <a:extLst>
                    <a:ext uri="{9D8B030D-6E8A-4147-A177-3AD203B41FA5}">
                      <a16:colId xmlns:a16="http://schemas.microsoft.com/office/drawing/2014/main" val="2449445352"/>
                    </a:ext>
                  </a:extLst>
                </a:gridCol>
                <a:gridCol w="3953405">
                  <a:extLst>
                    <a:ext uri="{9D8B030D-6E8A-4147-A177-3AD203B41FA5}">
                      <a16:colId xmlns:a16="http://schemas.microsoft.com/office/drawing/2014/main" val="81548850"/>
                    </a:ext>
                  </a:extLst>
                </a:gridCol>
              </a:tblGrid>
              <a:tr h="290102">
                <a:tc>
                  <a:txBody>
                    <a:bodyPr/>
                    <a:lstStyle/>
                    <a:p>
                      <a:pPr algn="ctr"/>
                      <a:r>
                        <a:rPr lang="en-GB" sz="1600" dirty="0">
                          <a:solidFill>
                            <a:schemeClr val="bg1"/>
                          </a:solidFill>
                        </a:rPr>
                        <a:t>Vendor</a:t>
                      </a:r>
                    </a:p>
                  </a:txBody>
                  <a:tcPr>
                    <a:solidFill>
                      <a:srgbClr val="C00000"/>
                    </a:solidFill>
                  </a:tcPr>
                </a:tc>
                <a:tc>
                  <a:txBody>
                    <a:bodyPr/>
                    <a:lstStyle/>
                    <a:p>
                      <a:pPr algn="ctr"/>
                      <a:r>
                        <a:rPr lang="en-GB" sz="1600" dirty="0">
                          <a:solidFill>
                            <a:schemeClr val="bg1"/>
                          </a:solidFill>
                        </a:rPr>
                        <a:t>Foundation Models</a:t>
                      </a:r>
                    </a:p>
                  </a:txBody>
                  <a:tcPr>
                    <a:solidFill>
                      <a:srgbClr val="C00000"/>
                    </a:solidFill>
                  </a:tcPr>
                </a:tc>
                <a:extLst>
                  <a:ext uri="{0D108BD9-81ED-4DB2-BD59-A6C34878D82A}">
                    <a16:rowId xmlns:a16="http://schemas.microsoft.com/office/drawing/2014/main" val="4108703006"/>
                  </a:ext>
                </a:extLst>
              </a:tr>
              <a:tr h="370840">
                <a:tc>
                  <a:txBody>
                    <a:bodyPr/>
                    <a:lstStyle/>
                    <a:p>
                      <a:r>
                        <a:rPr lang="en-GB" sz="1400" dirty="0"/>
                        <a:t>Amazon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Titan &amp; </a:t>
                      </a:r>
                      <a:r>
                        <a:rPr lang="en-GB" sz="1400" dirty="0" err="1"/>
                        <a:t>CodeWhisperer</a:t>
                      </a:r>
                      <a:r>
                        <a:rPr lang="en-GB" sz="1400" dirty="0"/>
                        <a:t>, Bloom</a:t>
                      </a:r>
                    </a:p>
                  </a:txBody>
                  <a:tcPr/>
                </a:tc>
                <a:extLst>
                  <a:ext uri="{0D108BD9-81ED-4DB2-BD59-A6C34878D82A}">
                    <a16:rowId xmlns:a16="http://schemas.microsoft.com/office/drawing/2014/main" val="2829348611"/>
                  </a:ext>
                </a:extLst>
              </a:tr>
              <a:tr h="370840">
                <a:tc>
                  <a:txBody>
                    <a:bodyPr/>
                    <a:lstStyle/>
                    <a:p>
                      <a:r>
                        <a:rPr lang="en-GB" sz="1400" dirty="0"/>
                        <a:t>Databricks</a:t>
                      </a:r>
                    </a:p>
                  </a:txBody>
                  <a:tcPr/>
                </a:tc>
                <a:tc>
                  <a:txBody>
                    <a:bodyPr/>
                    <a:lstStyle/>
                    <a:p>
                      <a:r>
                        <a:rPr lang="en-GB" sz="1400" dirty="0"/>
                        <a:t>Dolly</a:t>
                      </a:r>
                    </a:p>
                  </a:txBody>
                  <a:tcPr/>
                </a:tc>
                <a:extLst>
                  <a:ext uri="{0D108BD9-81ED-4DB2-BD59-A6C34878D82A}">
                    <a16:rowId xmlns:a16="http://schemas.microsoft.com/office/drawing/2014/main" val="1273365222"/>
                  </a:ext>
                </a:extLst>
              </a:tr>
              <a:tr h="370840">
                <a:tc>
                  <a:txBody>
                    <a:bodyPr/>
                    <a:lstStyle/>
                    <a:p>
                      <a:r>
                        <a:rPr lang="en-GB" sz="1400" dirty="0"/>
                        <a:t>Google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Codey, </a:t>
                      </a:r>
                      <a:r>
                        <a:rPr lang="en-GB" sz="1400" dirty="0" err="1"/>
                        <a:t>LaMDA</a:t>
                      </a:r>
                      <a:r>
                        <a:rPr lang="en-GB" sz="1400" dirty="0"/>
                        <a:t> &amp; PaLM2</a:t>
                      </a:r>
                    </a:p>
                    <a:p>
                      <a:pPr marL="285750" marR="0" lvl="0" indent="-1460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Gemini is the chat interface to PaLM2</a:t>
                      </a:r>
                    </a:p>
                  </a:txBody>
                  <a:tcPr/>
                </a:tc>
                <a:extLst>
                  <a:ext uri="{0D108BD9-81ED-4DB2-BD59-A6C34878D82A}">
                    <a16:rowId xmlns:a16="http://schemas.microsoft.com/office/drawing/2014/main" val="3938231832"/>
                  </a:ext>
                </a:extLst>
              </a:tr>
              <a:tr h="370840">
                <a:tc>
                  <a:txBody>
                    <a:bodyPr/>
                    <a:lstStyle/>
                    <a:p>
                      <a:r>
                        <a:rPr lang="en-GB" sz="1400" dirty="0"/>
                        <a:t>Open AI / Microsoft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Generative Pre-Trained Transformer (GPT4) </a:t>
                      </a:r>
                    </a:p>
                    <a:p>
                      <a:pPr marL="285750" marR="0" lvl="0" indent="-1460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err="1"/>
                        <a:t>ChatGPT</a:t>
                      </a:r>
                      <a:r>
                        <a:rPr lang="en-GB" sz="1400" dirty="0"/>
                        <a:t> is a chat interface to GPT</a:t>
                      </a:r>
                    </a:p>
                  </a:txBody>
                  <a:tcPr/>
                </a:tc>
                <a:extLst>
                  <a:ext uri="{0D108BD9-81ED-4DB2-BD59-A6C34878D82A}">
                    <a16:rowId xmlns:a16="http://schemas.microsoft.com/office/drawing/2014/main" val="1014269563"/>
                  </a:ext>
                </a:extLst>
              </a:tr>
            </a:tbl>
          </a:graphicData>
        </a:graphic>
      </p:graphicFrame>
    </p:spTree>
    <p:extLst>
      <p:ext uri="{BB962C8B-B14F-4D97-AF65-F5344CB8AC3E}">
        <p14:creationId xmlns:p14="http://schemas.microsoft.com/office/powerpoint/2010/main" val="182394615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6E8129-CCCB-7B2D-4925-0EB664E2C9EA}"/>
              </a:ext>
            </a:extLst>
          </p:cNvPr>
          <p:cNvSpPr>
            <a:spLocks noGrp="1"/>
          </p:cNvSpPr>
          <p:nvPr>
            <p:ph type="title"/>
          </p:nvPr>
        </p:nvSpPr>
        <p:spPr/>
        <p:txBody>
          <a:bodyPr/>
          <a:lstStyle/>
          <a:p>
            <a:r>
              <a:rPr lang="en-GB" dirty="0"/>
              <a:t>Generative AI Example – Code Generation Using LLMs, e.g., PaLM</a:t>
            </a:r>
          </a:p>
        </p:txBody>
      </p:sp>
      <p:pic>
        <p:nvPicPr>
          <p:cNvPr id="4" name="Picture 3">
            <a:extLst>
              <a:ext uri="{FF2B5EF4-FFF2-40B4-BE49-F238E27FC236}">
                <a16:creationId xmlns:a16="http://schemas.microsoft.com/office/drawing/2014/main" id="{6EFA3E68-4BC5-52A8-C33F-20AFB647B68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90020" y="966046"/>
            <a:ext cx="5234227" cy="3501781"/>
          </a:xfrm>
          <a:prstGeom prst="rect">
            <a:avLst/>
          </a:prstGeom>
          <a:ln>
            <a:solidFill>
              <a:schemeClr val="tx1"/>
            </a:solidFill>
          </a:ln>
        </p:spPr>
      </p:pic>
      <p:pic>
        <p:nvPicPr>
          <p:cNvPr id="6" name="Picture 5">
            <a:extLst>
              <a:ext uri="{FF2B5EF4-FFF2-40B4-BE49-F238E27FC236}">
                <a16:creationId xmlns:a16="http://schemas.microsoft.com/office/drawing/2014/main" id="{FA0102E6-C9FB-2219-1068-D1EB9AAE7C8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04355" y="3594256"/>
            <a:ext cx="6695070" cy="2928603"/>
          </a:xfrm>
          <a:prstGeom prst="rect">
            <a:avLst/>
          </a:prstGeom>
          <a:ln>
            <a:solidFill>
              <a:schemeClr val="tx1"/>
            </a:solidFill>
          </a:ln>
        </p:spPr>
      </p:pic>
      <p:sp>
        <p:nvSpPr>
          <p:cNvPr id="7" name="TextBox 6">
            <a:extLst>
              <a:ext uri="{FF2B5EF4-FFF2-40B4-BE49-F238E27FC236}">
                <a16:creationId xmlns:a16="http://schemas.microsoft.com/office/drawing/2014/main" id="{F5DEA302-02A0-218D-E16B-74AACE9AD074}"/>
              </a:ext>
            </a:extLst>
          </p:cNvPr>
          <p:cNvSpPr txBox="1"/>
          <p:nvPr/>
        </p:nvSpPr>
        <p:spPr>
          <a:xfrm>
            <a:off x="796834" y="5367549"/>
            <a:ext cx="430752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PaLM-Coder DeepFix Code Repair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(trained on Python)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Auto debug code so it compiles successfully</a:t>
            </a:r>
          </a:p>
        </p:txBody>
      </p:sp>
      <p:sp>
        <p:nvSpPr>
          <p:cNvPr id="10" name="TextBox 9">
            <a:extLst>
              <a:ext uri="{FF2B5EF4-FFF2-40B4-BE49-F238E27FC236}">
                <a16:creationId xmlns:a16="http://schemas.microsoft.com/office/drawing/2014/main" id="{1F070890-A1E9-983E-35FA-4DA1FE479190}"/>
              </a:ext>
            </a:extLst>
          </p:cNvPr>
          <p:cNvSpPr txBox="1"/>
          <p:nvPr/>
        </p:nvSpPr>
        <p:spPr>
          <a:xfrm>
            <a:off x="6424246" y="1169892"/>
            <a:ext cx="42591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a:ln>
                  <a:noFill/>
                </a:ln>
                <a:solidFill>
                  <a:srgbClr val="000000"/>
                </a:solidFill>
                <a:effectLst/>
                <a:uLnTx/>
                <a:uFillTx/>
                <a:latin typeface="Arial"/>
                <a:ea typeface="+mn-ea"/>
                <a:cs typeface="+mn-cs"/>
              </a:rPr>
              <a:t>Text-to-code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Automatically generate code from a prompt</a:t>
            </a:r>
          </a:p>
        </p:txBody>
      </p:sp>
      <p:sp>
        <p:nvSpPr>
          <p:cNvPr id="11" name="TextBox 10">
            <a:extLst>
              <a:ext uri="{FF2B5EF4-FFF2-40B4-BE49-F238E27FC236}">
                <a16:creationId xmlns:a16="http://schemas.microsoft.com/office/drawing/2014/main" id="{E4B0FAF2-1BD1-B908-6B1D-2B425A033F5E}"/>
              </a:ext>
            </a:extLst>
          </p:cNvPr>
          <p:cNvSpPr txBox="1"/>
          <p:nvPr/>
        </p:nvSpPr>
        <p:spPr>
          <a:xfrm>
            <a:off x="1099595" y="4467827"/>
            <a:ext cx="143821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Image source: Google</a:t>
            </a:r>
          </a:p>
        </p:txBody>
      </p:sp>
      <p:sp>
        <p:nvSpPr>
          <p:cNvPr id="12" name="TextBox 11">
            <a:extLst>
              <a:ext uri="{FF2B5EF4-FFF2-40B4-BE49-F238E27FC236}">
                <a16:creationId xmlns:a16="http://schemas.microsoft.com/office/drawing/2014/main" id="{CE0AFE02-8C54-3692-178F-986BB09CA4D9}"/>
              </a:ext>
            </a:extLst>
          </p:cNvPr>
          <p:cNvSpPr txBox="1"/>
          <p:nvPr/>
        </p:nvSpPr>
        <p:spPr>
          <a:xfrm>
            <a:off x="5104355" y="6461856"/>
            <a:ext cx="143821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Image source: Google</a:t>
            </a:r>
          </a:p>
        </p:txBody>
      </p:sp>
    </p:spTree>
    <p:extLst>
      <p:ext uri="{BB962C8B-B14F-4D97-AF65-F5344CB8AC3E}">
        <p14:creationId xmlns:p14="http://schemas.microsoft.com/office/powerpoint/2010/main" val="293603137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D2E89-53EC-D3A8-0B81-84D9BECD73E4}"/>
              </a:ext>
            </a:extLst>
          </p:cNvPr>
          <p:cNvSpPr>
            <a:spLocks noGrp="1"/>
          </p:cNvSpPr>
          <p:nvPr>
            <p:ph type="title"/>
          </p:nvPr>
        </p:nvSpPr>
        <p:spPr/>
        <p:txBody>
          <a:bodyPr/>
          <a:lstStyle/>
          <a:p>
            <a:r>
              <a:rPr lang="en-GB" dirty="0"/>
              <a:t>Generative AI Concerns / Issues</a:t>
            </a:r>
          </a:p>
        </p:txBody>
      </p:sp>
      <p:graphicFrame>
        <p:nvGraphicFramePr>
          <p:cNvPr id="5" name="Table 5">
            <a:extLst>
              <a:ext uri="{FF2B5EF4-FFF2-40B4-BE49-F238E27FC236}">
                <a16:creationId xmlns:a16="http://schemas.microsoft.com/office/drawing/2014/main" id="{2E8A9CED-8D4D-0D1D-1BD7-CACF4619F57D}"/>
              </a:ext>
            </a:extLst>
          </p:cNvPr>
          <p:cNvGraphicFramePr>
            <a:graphicFrameLocks noGrp="1"/>
          </p:cNvGraphicFramePr>
          <p:nvPr>
            <p:extLst>
              <p:ext uri="{D42A27DB-BD31-4B8C-83A1-F6EECF244321}">
                <p14:modId xmlns:p14="http://schemas.microsoft.com/office/powerpoint/2010/main" val="2278944776"/>
              </p:ext>
            </p:extLst>
          </p:nvPr>
        </p:nvGraphicFramePr>
        <p:xfrm>
          <a:off x="1330677" y="952015"/>
          <a:ext cx="10535134" cy="5528300"/>
        </p:xfrm>
        <a:graphic>
          <a:graphicData uri="http://schemas.openxmlformats.org/drawingml/2006/table">
            <a:tbl>
              <a:tblPr firstRow="1" bandRow="1">
                <a:tableStyleId>{5940675A-B579-460E-94D1-54222C63F5DA}</a:tableStyleId>
              </a:tblPr>
              <a:tblGrid>
                <a:gridCol w="1993018">
                  <a:extLst>
                    <a:ext uri="{9D8B030D-6E8A-4147-A177-3AD203B41FA5}">
                      <a16:colId xmlns:a16="http://schemas.microsoft.com/office/drawing/2014/main" val="3867567288"/>
                    </a:ext>
                  </a:extLst>
                </a:gridCol>
                <a:gridCol w="8542116">
                  <a:extLst>
                    <a:ext uri="{9D8B030D-6E8A-4147-A177-3AD203B41FA5}">
                      <a16:colId xmlns:a16="http://schemas.microsoft.com/office/drawing/2014/main" val="2005958893"/>
                    </a:ext>
                  </a:extLst>
                </a:gridCol>
              </a:tblGrid>
              <a:tr h="394611">
                <a:tc>
                  <a:txBody>
                    <a:bodyPr/>
                    <a:lstStyle/>
                    <a:p>
                      <a:pPr algn="ctr"/>
                      <a:r>
                        <a:rPr lang="en-GB" dirty="0">
                          <a:solidFill>
                            <a:schemeClr val="bg1"/>
                          </a:solidFill>
                        </a:rPr>
                        <a:t>Concern/Issue</a:t>
                      </a:r>
                    </a:p>
                  </a:txBody>
                  <a:tcPr marL="36000" marR="36000" marT="36000" marB="36000" anchor="ctr">
                    <a:solidFill>
                      <a:srgbClr val="C00000"/>
                    </a:solidFill>
                  </a:tcPr>
                </a:tc>
                <a:tc>
                  <a:txBody>
                    <a:bodyPr/>
                    <a:lstStyle/>
                    <a:p>
                      <a:pPr algn="ctr"/>
                      <a:r>
                        <a:rPr lang="en-GB" dirty="0">
                          <a:solidFill>
                            <a:schemeClr val="bg1"/>
                          </a:solidFill>
                        </a:rPr>
                        <a:t>More Detail</a:t>
                      </a:r>
                    </a:p>
                  </a:txBody>
                  <a:tcPr marL="36000" marR="36000" marT="36000" marB="36000" anchor="ctr">
                    <a:solidFill>
                      <a:srgbClr val="C00000"/>
                    </a:solidFill>
                  </a:tcPr>
                </a:tc>
                <a:extLst>
                  <a:ext uri="{0D108BD9-81ED-4DB2-BD59-A6C34878D82A}">
                    <a16:rowId xmlns:a16="http://schemas.microsoft.com/office/drawing/2014/main" val="242476802"/>
                  </a:ext>
                </a:extLst>
              </a:tr>
              <a:tr h="1236123">
                <a:tc>
                  <a:txBody>
                    <a:bodyPr/>
                    <a:lstStyle/>
                    <a:p>
                      <a:r>
                        <a:rPr lang="en-GB" sz="1600" dirty="0"/>
                        <a:t>Hallucinations</a:t>
                      </a:r>
                    </a:p>
                  </a:txBody>
                  <a:tcPr marL="36000" marR="36000" marT="36000" marB="36000" anchor="ctr">
                    <a:solidFill>
                      <a:schemeClr val="bg1">
                        <a:lumMod val="95000"/>
                      </a:schemeClr>
                    </a:solidFill>
                  </a:tcPr>
                </a:tc>
                <a:tc>
                  <a:txBody>
                    <a:bodyP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1600" dirty="0"/>
                        <a:t>LLM is unreliable because it can make up wrong answers when it doesn’t know, e.g.,</a:t>
                      </a:r>
                    </a:p>
                    <a:p>
                      <a:pPr marL="541338" marR="0" lvl="1" indent="-265113"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1600" dirty="0">
                          <a:solidFill>
                            <a:schemeClr val="accent2"/>
                          </a:solidFill>
                        </a:rPr>
                        <a:t>The wrong calculation or filter on a SQL statement</a:t>
                      </a:r>
                    </a:p>
                    <a:p>
                      <a:pPr marL="541338" marR="0" lvl="1" indent="-265113"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1600" dirty="0">
                          <a:solidFill>
                            <a:schemeClr val="accent2"/>
                          </a:solidFill>
                        </a:rPr>
                        <a:t>The wrong transformation</a:t>
                      </a:r>
                    </a:p>
                    <a:p>
                      <a:pPr marL="541338" marR="0" lvl="1" indent="-265113"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1600" dirty="0">
                          <a:solidFill>
                            <a:schemeClr val="accent2"/>
                          </a:solidFill>
                        </a:rPr>
                        <a:t>May be caused by a model not being given enough data, cab be reduced by fine tuning</a:t>
                      </a:r>
                    </a:p>
                  </a:txBody>
                  <a:tcPr marL="36000" marR="36000" marT="36000" marB="36000" anchor="ctr"/>
                </a:tc>
                <a:extLst>
                  <a:ext uri="{0D108BD9-81ED-4DB2-BD59-A6C34878D82A}">
                    <a16:rowId xmlns:a16="http://schemas.microsoft.com/office/drawing/2014/main" val="363918021"/>
                  </a:ext>
                </a:extLst>
              </a:tr>
              <a:tr h="1236123">
                <a:tc>
                  <a:txBody>
                    <a:bodyPr/>
                    <a:lstStyle/>
                    <a:p>
                      <a:r>
                        <a:rPr lang="en-GB" sz="1600" dirty="0"/>
                        <a:t>LLMs are trained on very large bodies of public data </a:t>
                      </a:r>
                    </a:p>
                  </a:txBody>
                  <a:tcPr marL="36000" marR="36000" marT="36000" marB="36000" anchor="ctr">
                    <a:solidFill>
                      <a:schemeClr val="bg1">
                        <a:lumMod val="95000"/>
                      </a:schemeClr>
                    </a:solidFill>
                  </a:tcPr>
                </a:tc>
                <a:tc>
                  <a:txBody>
                    <a:bodyP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1600" dirty="0"/>
                        <a:t>No domain knowledge </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1600" dirty="0"/>
                        <a:t>No understanding of a company’s data</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1600" dirty="0"/>
                        <a:t>No understanding of a company’s metadata, business terms, metrics</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1600" dirty="0"/>
                        <a:t>No understanding of different user roles or business context</a:t>
                      </a:r>
                    </a:p>
                  </a:txBody>
                  <a:tcPr marL="36000" marR="36000" marT="36000" marB="36000" anchor="ctr"/>
                </a:tc>
                <a:extLst>
                  <a:ext uri="{0D108BD9-81ED-4DB2-BD59-A6C34878D82A}">
                    <a16:rowId xmlns:a16="http://schemas.microsoft.com/office/drawing/2014/main" val="4051098747"/>
                  </a:ext>
                </a:extLst>
              </a:tr>
              <a:tr h="12361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Governance for AI</a:t>
                      </a:r>
                    </a:p>
                  </a:txBody>
                  <a:tcPr marL="36000" marR="36000" marT="36000" marB="36000" anchor="ctr">
                    <a:solidFill>
                      <a:schemeClr val="bg1">
                        <a:lumMod val="95000"/>
                      </a:schemeClr>
                    </a:solidFill>
                  </a:tcPr>
                </a:tc>
                <a:tc>
                  <a:txBody>
                    <a:bodyPr/>
                    <a:lstStyle/>
                    <a:p>
                      <a:pPr marL="285750" lvl="0" indent="-285750">
                        <a:spcAft>
                          <a:spcPts val="300"/>
                        </a:spcAft>
                        <a:buFont typeface="Arial" panose="020B0604020202020204" pitchFamily="34" charset="0"/>
                        <a:buChar char="•"/>
                      </a:pPr>
                      <a:r>
                        <a:rPr lang="en-GB" sz="1600" dirty="0"/>
                        <a:t>Safe use - How to train LLMs on data that is safe to use?</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1600" dirty="0"/>
                        <a:t>Compliance – use of regulated sensitive data may expose that data and/or violate privacy </a:t>
                      </a:r>
                    </a:p>
                    <a:p>
                      <a:pPr marL="285750" lvl="0" indent="-285750">
                        <a:spcAft>
                          <a:spcPts val="300"/>
                        </a:spcAft>
                        <a:buFont typeface="Arial" panose="020B0604020202020204" pitchFamily="34" charset="0"/>
                        <a:buChar char="•"/>
                      </a:pPr>
                      <a:r>
                        <a:rPr lang="en-GB" sz="1600" dirty="0"/>
                        <a:t>Prompt governance - Avoiding sensitive and commercially confidential data in prompts</a:t>
                      </a:r>
                    </a:p>
                    <a:p>
                      <a:pPr marL="285750" lvl="0" indent="-285750">
                        <a:spcAft>
                          <a:spcPts val="300"/>
                        </a:spcAft>
                        <a:buFont typeface="Arial" panose="020B0604020202020204" pitchFamily="34" charset="0"/>
                        <a:buChar char="•"/>
                      </a:pPr>
                      <a:r>
                        <a:rPr lang="en-GB" sz="1600" dirty="0"/>
                        <a:t>Keeping a prompt log</a:t>
                      </a:r>
                    </a:p>
                  </a:txBody>
                  <a:tcPr marL="36000" marR="36000" marT="36000" marB="36000" anchor="ctr"/>
                </a:tc>
                <a:extLst>
                  <a:ext uri="{0D108BD9-81ED-4DB2-BD59-A6C34878D82A}">
                    <a16:rowId xmlns:a16="http://schemas.microsoft.com/office/drawing/2014/main" val="2472930444"/>
                  </a:ext>
                </a:extLst>
              </a:tr>
              <a:tr h="6360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Infringement of IP and copyright</a:t>
                      </a:r>
                    </a:p>
                  </a:txBody>
                  <a:tcPr marL="36000" marR="36000" marT="36000" marB="36000" anchor="ctr">
                    <a:solidFill>
                      <a:schemeClr val="bg1">
                        <a:lumMod val="95000"/>
                      </a:schemeClr>
                    </a:solidFill>
                  </a:tcPr>
                </a:tc>
                <a:tc>
                  <a:txBody>
                    <a:bodyP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1600" dirty="0"/>
                        <a:t>Reputation or legal implications </a:t>
                      </a:r>
                    </a:p>
                    <a:p>
                      <a:pPr>
                        <a:spcAft>
                          <a:spcPts val="300"/>
                        </a:spcAft>
                      </a:pPr>
                      <a:endParaRPr lang="en-GB" sz="1600" dirty="0"/>
                    </a:p>
                  </a:txBody>
                  <a:tcPr marL="36000" marR="36000" marT="36000" marB="36000" anchor="ctr"/>
                </a:tc>
                <a:extLst>
                  <a:ext uri="{0D108BD9-81ED-4DB2-BD59-A6C34878D82A}">
                    <a16:rowId xmlns:a16="http://schemas.microsoft.com/office/drawing/2014/main" val="2273951225"/>
                  </a:ext>
                </a:extLst>
              </a:tr>
              <a:tr h="394611">
                <a:tc>
                  <a:txBody>
                    <a:bodyPr/>
                    <a:lstStyle/>
                    <a:p>
                      <a:r>
                        <a:rPr lang="en-GB" sz="1600" dirty="0"/>
                        <a:t>Ethics</a:t>
                      </a:r>
                    </a:p>
                  </a:txBody>
                  <a:tcPr marL="36000" marR="36000" marT="36000" marB="36000" anchor="ctr">
                    <a:solidFill>
                      <a:schemeClr val="bg1">
                        <a:lumMod val="95000"/>
                      </a:schemeClr>
                    </a:solidFill>
                  </a:tcPr>
                </a:tc>
                <a:tc>
                  <a:txBody>
                    <a:bodyPr/>
                    <a:lstStyle/>
                    <a:p>
                      <a:pPr marL="285750" indent="-285750">
                        <a:spcAft>
                          <a:spcPts val="300"/>
                        </a:spcAft>
                        <a:buFont typeface="Arial" panose="020B0604020202020204" pitchFamily="34" charset="0"/>
                        <a:buChar char="•"/>
                      </a:pPr>
                      <a:r>
                        <a:rPr lang="en-GB" sz="1600" dirty="0"/>
                        <a:t>Ensuring no bias, ensure use that will not cause harm to people or your business</a:t>
                      </a:r>
                    </a:p>
                  </a:txBody>
                  <a:tcPr marL="36000" marR="36000" marT="36000" marB="36000" anchor="ctr"/>
                </a:tc>
                <a:extLst>
                  <a:ext uri="{0D108BD9-81ED-4DB2-BD59-A6C34878D82A}">
                    <a16:rowId xmlns:a16="http://schemas.microsoft.com/office/drawing/2014/main" val="2925328582"/>
                  </a:ext>
                </a:extLst>
              </a:tr>
              <a:tr h="394611">
                <a:tc>
                  <a:txBody>
                    <a:bodyPr/>
                    <a:lstStyle/>
                    <a:p>
                      <a:r>
                        <a:rPr lang="en-GB" sz="1600" dirty="0"/>
                        <a:t>Criminal / Social use</a:t>
                      </a:r>
                    </a:p>
                  </a:txBody>
                  <a:tcPr marL="36000" marR="36000" marT="36000" marB="36000" anchor="ctr">
                    <a:solidFill>
                      <a:schemeClr val="bg1">
                        <a:lumMod val="95000"/>
                      </a:schemeClr>
                    </a:solidFill>
                  </a:tcPr>
                </a:tc>
                <a:tc>
                  <a:txBody>
                    <a:bodyP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1600" dirty="0"/>
                        <a:t>Deepfake, abuse (e.g., bad code), fraud, phishing…</a:t>
                      </a:r>
                    </a:p>
                  </a:txBody>
                  <a:tcPr marL="36000" marR="36000" marT="36000" marB="36000" anchor="ctr"/>
                </a:tc>
                <a:extLst>
                  <a:ext uri="{0D108BD9-81ED-4DB2-BD59-A6C34878D82A}">
                    <a16:rowId xmlns:a16="http://schemas.microsoft.com/office/drawing/2014/main" val="1349710502"/>
                  </a:ext>
                </a:extLst>
              </a:tr>
            </a:tbl>
          </a:graphicData>
        </a:graphic>
      </p:graphicFrame>
    </p:spTree>
    <p:extLst>
      <p:ext uri="{BB962C8B-B14F-4D97-AF65-F5344CB8AC3E}">
        <p14:creationId xmlns:p14="http://schemas.microsoft.com/office/powerpoint/2010/main" val="160782118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9212A-FD03-C21D-B896-DBE22F4370B1}"/>
              </a:ext>
            </a:extLst>
          </p:cNvPr>
          <p:cNvSpPr>
            <a:spLocks noGrp="1"/>
          </p:cNvSpPr>
          <p:nvPr>
            <p:ph type="title"/>
          </p:nvPr>
        </p:nvSpPr>
        <p:spPr/>
        <p:txBody>
          <a:bodyPr/>
          <a:lstStyle/>
          <a:p>
            <a:r>
              <a:rPr lang="en-GB" dirty="0"/>
              <a:t>How Does Generative AI Work?</a:t>
            </a:r>
          </a:p>
        </p:txBody>
      </p:sp>
      <p:sp>
        <p:nvSpPr>
          <p:cNvPr id="69" name="Content Placeholder 68">
            <a:extLst>
              <a:ext uri="{FF2B5EF4-FFF2-40B4-BE49-F238E27FC236}">
                <a16:creationId xmlns:a16="http://schemas.microsoft.com/office/drawing/2014/main" id="{83294923-3955-3775-F71F-16E502A65808}"/>
              </a:ext>
            </a:extLst>
          </p:cNvPr>
          <p:cNvSpPr>
            <a:spLocks noGrp="1"/>
          </p:cNvSpPr>
          <p:nvPr>
            <p:ph idx="1"/>
          </p:nvPr>
        </p:nvSpPr>
        <p:spPr>
          <a:xfrm>
            <a:off x="1190019" y="1219200"/>
            <a:ext cx="5017839" cy="5022574"/>
          </a:xfrm>
        </p:spPr>
        <p:txBody>
          <a:bodyPr/>
          <a:lstStyle/>
          <a:p>
            <a:pPr marL="342900" indent="-342900">
              <a:buFont typeface="+mj-lt"/>
              <a:buAutoNum type="arabicPeriod"/>
            </a:pPr>
            <a:r>
              <a:rPr lang="en-GB" sz="1800" dirty="0">
                <a:solidFill>
                  <a:schemeClr val="tx1"/>
                </a:solidFill>
              </a:rPr>
              <a:t>Select the Foundation LLM you want to use e.g., Open AI GPT4</a:t>
            </a:r>
          </a:p>
          <a:p>
            <a:pPr marL="342900" indent="-342900">
              <a:buFont typeface="+mj-lt"/>
              <a:buAutoNum type="arabicPeriod"/>
            </a:pPr>
            <a:endParaRPr lang="en-GB" sz="1800" dirty="0"/>
          </a:p>
          <a:p>
            <a:pPr marL="342900" indent="-342900">
              <a:buFont typeface="+mj-lt"/>
              <a:buAutoNum type="arabicPeriod"/>
            </a:pPr>
            <a:r>
              <a:rPr lang="en-GB" sz="1800" dirty="0">
                <a:solidFill>
                  <a:schemeClr val="tx1"/>
                </a:solidFill>
              </a:rPr>
              <a:t>Use it as is </a:t>
            </a:r>
            <a:r>
              <a:rPr lang="en-GB" sz="1600" dirty="0">
                <a:solidFill>
                  <a:schemeClr val="tx1"/>
                </a:solidFill>
              </a:rPr>
              <a:t>OR</a:t>
            </a:r>
            <a:r>
              <a:rPr lang="en-GB" sz="1600" dirty="0"/>
              <a:t> </a:t>
            </a:r>
            <a:r>
              <a:rPr lang="en-GB" sz="1800" dirty="0"/>
              <a:t>f</a:t>
            </a:r>
            <a:r>
              <a:rPr lang="en-GB" sz="1800" dirty="0">
                <a:solidFill>
                  <a:schemeClr val="tx1"/>
                </a:solidFill>
              </a:rPr>
              <a:t>ine tune it to create a customised LLM for your needs</a:t>
            </a:r>
          </a:p>
          <a:p>
            <a:pPr lvl="1"/>
            <a:r>
              <a:rPr lang="en-GB" sz="1600" dirty="0">
                <a:solidFill>
                  <a:schemeClr val="tx1"/>
                </a:solidFill>
              </a:rPr>
              <a:t>A combination of supervised learning and 	  re-enforcement learning with human feedback</a:t>
            </a:r>
          </a:p>
          <a:p>
            <a:pPr lvl="1"/>
            <a:r>
              <a:rPr lang="en-GB" sz="1600" dirty="0">
                <a:solidFill>
                  <a:schemeClr val="tx1"/>
                </a:solidFill>
              </a:rPr>
              <a:t>A task which can be minutes to hours</a:t>
            </a:r>
          </a:p>
          <a:p>
            <a:pPr marL="0" indent="0">
              <a:buNone/>
            </a:pPr>
            <a:endParaRPr lang="en-GB" sz="1600" dirty="0"/>
          </a:p>
          <a:p>
            <a:pPr marL="0" indent="0">
              <a:buNone/>
            </a:pPr>
            <a:endParaRPr lang="en-GB" sz="1600" dirty="0"/>
          </a:p>
          <a:p>
            <a:pPr marL="342900" indent="-342900">
              <a:buFont typeface="+mj-lt"/>
              <a:buAutoNum type="arabicPeriod" startAt="3"/>
            </a:pPr>
            <a:r>
              <a:rPr lang="en-GB" sz="1800" dirty="0">
                <a:solidFill>
                  <a:schemeClr val="tx1"/>
                </a:solidFill>
              </a:rPr>
              <a:t>Utilise the customised fine-tuned LLM by invoking it from within applications and tools</a:t>
            </a:r>
          </a:p>
          <a:p>
            <a:pPr marL="0" indent="0">
              <a:buNone/>
            </a:pPr>
            <a:endParaRPr lang="en-GB" sz="1800" dirty="0">
              <a:solidFill>
                <a:schemeClr val="tx1"/>
              </a:solidFill>
            </a:endParaRPr>
          </a:p>
          <a:p>
            <a:pPr marL="0" indent="0">
              <a:buNone/>
            </a:pPr>
            <a:endParaRPr lang="en-GB" dirty="0"/>
          </a:p>
        </p:txBody>
      </p:sp>
      <p:grpSp>
        <p:nvGrpSpPr>
          <p:cNvPr id="110" name="Group 109">
            <a:extLst>
              <a:ext uri="{FF2B5EF4-FFF2-40B4-BE49-F238E27FC236}">
                <a16:creationId xmlns:a16="http://schemas.microsoft.com/office/drawing/2014/main" id="{8CE9FA12-04ED-E8A2-857C-6AC74621DDC1}"/>
              </a:ext>
            </a:extLst>
          </p:cNvPr>
          <p:cNvGrpSpPr/>
          <p:nvPr/>
        </p:nvGrpSpPr>
        <p:grpSpPr>
          <a:xfrm>
            <a:off x="6207858" y="4554026"/>
            <a:ext cx="5780102" cy="1616746"/>
            <a:chOff x="1450303" y="4671657"/>
            <a:chExt cx="7639139" cy="1956527"/>
          </a:xfrm>
        </p:grpSpPr>
        <p:grpSp>
          <p:nvGrpSpPr>
            <p:cNvPr id="82" name="Group 81">
              <a:extLst>
                <a:ext uri="{FF2B5EF4-FFF2-40B4-BE49-F238E27FC236}">
                  <a16:creationId xmlns:a16="http://schemas.microsoft.com/office/drawing/2014/main" id="{C0DD446E-CEF7-2E78-EA26-7D4D7D1D1774}"/>
                </a:ext>
              </a:extLst>
            </p:cNvPr>
            <p:cNvGrpSpPr/>
            <p:nvPr/>
          </p:nvGrpSpPr>
          <p:grpSpPr>
            <a:xfrm>
              <a:off x="3133305" y="4671657"/>
              <a:ext cx="5956137" cy="1167217"/>
              <a:chOff x="2994999" y="4619852"/>
              <a:chExt cx="5956137" cy="1167217"/>
            </a:xfrm>
          </p:grpSpPr>
          <p:sp>
            <p:nvSpPr>
              <p:cNvPr id="4" name="Rectangle 3">
                <a:extLst>
                  <a:ext uri="{FF2B5EF4-FFF2-40B4-BE49-F238E27FC236}">
                    <a16:creationId xmlns:a16="http://schemas.microsoft.com/office/drawing/2014/main" id="{BF5436A7-4F17-1B09-F110-A33CD71D5FDF}"/>
                  </a:ext>
                </a:extLst>
              </p:cNvPr>
              <p:cNvSpPr/>
              <p:nvPr/>
            </p:nvSpPr>
            <p:spPr bwMode="auto">
              <a:xfrm>
                <a:off x="2994999" y="4649833"/>
                <a:ext cx="1397594" cy="861103"/>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bg1"/>
                    </a:solidFill>
                    <a:effectLst/>
                    <a:latin typeface="Arial" charset="0"/>
                    <a:cs typeface="Arial" charset="0"/>
                  </a:rPr>
                  <a:t>Tool or Application</a:t>
                </a:r>
              </a:p>
            </p:txBody>
          </p:sp>
          <p:cxnSp>
            <p:nvCxnSpPr>
              <p:cNvPr id="7" name="Straight Arrow Connector 6">
                <a:extLst>
                  <a:ext uri="{FF2B5EF4-FFF2-40B4-BE49-F238E27FC236}">
                    <a16:creationId xmlns:a16="http://schemas.microsoft.com/office/drawing/2014/main" id="{3C42A0F2-1225-ECE6-2EA5-99CFFDAC6576}"/>
                  </a:ext>
                </a:extLst>
              </p:cNvPr>
              <p:cNvCxnSpPr/>
              <p:nvPr/>
            </p:nvCxnSpPr>
            <p:spPr bwMode="auto">
              <a:xfrm>
                <a:off x="4392593" y="4928770"/>
                <a:ext cx="2658791"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93ED334A-98E7-C9BB-0F8A-2AF3CA5FCC09}"/>
                  </a:ext>
                </a:extLst>
              </p:cNvPr>
              <p:cNvCxnSpPr>
                <a:cxnSpLocks/>
              </p:cNvCxnSpPr>
              <p:nvPr/>
            </p:nvCxnSpPr>
            <p:spPr bwMode="auto">
              <a:xfrm flipH="1">
                <a:off x="4392593" y="5220066"/>
                <a:ext cx="2658791"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36" name="Picture 35" descr="technology leaders, productivity">
                <a:extLst>
                  <a:ext uri="{FF2B5EF4-FFF2-40B4-BE49-F238E27FC236}">
                    <a16:creationId xmlns:a16="http://schemas.microsoft.com/office/drawing/2014/main" id="{32351931-F577-5DFA-162F-1A230A867B80}"/>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17162" y="4701537"/>
                <a:ext cx="743831" cy="743831"/>
              </a:xfrm>
              <a:prstGeom prst="rect">
                <a:avLst/>
              </a:prstGeom>
              <a:noFill/>
              <a:ln>
                <a:solidFill>
                  <a:schemeClr val="tx1"/>
                </a:solidFill>
              </a:ln>
            </p:spPr>
          </p:pic>
          <p:sp>
            <p:nvSpPr>
              <p:cNvPr id="37" name="TextBox 36">
                <a:extLst>
                  <a:ext uri="{FF2B5EF4-FFF2-40B4-BE49-F238E27FC236}">
                    <a16:creationId xmlns:a16="http://schemas.microsoft.com/office/drawing/2014/main" id="{8B61835D-7831-55BA-B93B-745398148E99}"/>
                  </a:ext>
                </a:extLst>
              </p:cNvPr>
              <p:cNvSpPr txBox="1"/>
              <p:nvPr/>
            </p:nvSpPr>
            <p:spPr>
              <a:xfrm>
                <a:off x="6821877" y="5414609"/>
                <a:ext cx="1430121" cy="372460"/>
              </a:xfrm>
              <a:prstGeom prst="rect">
                <a:avLst/>
              </a:prstGeom>
              <a:noFill/>
            </p:spPr>
            <p:txBody>
              <a:bodyPr wrap="none" rtlCol="0">
                <a:spAutoFit/>
              </a:bodyPr>
              <a:lstStyle/>
              <a:p>
                <a:r>
                  <a:rPr lang="en-GB" sz="1400" dirty="0"/>
                  <a:t>Tuned </a:t>
                </a:r>
                <a:r>
                  <a:rPr lang="en-GB" sz="1400" dirty="0">
                    <a:solidFill>
                      <a:schemeClr val="tx1"/>
                    </a:solidFill>
                  </a:rPr>
                  <a:t>LLM</a:t>
                </a:r>
              </a:p>
            </p:txBody>
          </p:sp>
          <p:sp>
            <p:nvSpPr>
              <p:cNvPr id="41" name="TextBox 40">
                <a:extLst>
                  <a:ext uri="{FF2B5EF4-FFF2-40B4-BE49-F238E27FC236}">
                    <a16:creationId xmlns:a16="http://schemas.microsoft.com/office/drawing/2014/main" id="{88F7E7ED-2314-3777-C8D2-18D4C8230749}"/>
                  </a:ext>
                </a:extLst>
              </p:cNvPr>
              <p:cNvSpPr txBox="1"/>
              <p:nvPr/>
            </p:nvSpPr>
            <p:spPr>
              <a:xfrm>
                <a:off x="4849398" y="5220066"/>
                <a:ext cx="1854995" cy="523220"/>
              </a:xfrm>
              <a:prstGeom prst="rect">
                <a:avLst/>
              </a:prstGeom>
              <a:noFill/>
            </p:spPr>
            <p:txBody>
              <a:bodyPr wrap="none" rtlCol="0">
                <a:spAutoFit/>
              </a:bodyPr>
              <a:lstStyle/>
              <a:p>
                <a:pPr algn="ctr"/>
                <a:r>
                  <a:rPr lang="en-GB" sz="1400" dirty="0">
                    <a:solidFill>
                      <a:schemeClr val="tx1"/>
                    </a:solidFill>
                  </a:rPr>
                  <a:t>AI-generated content</a:t>
                </a:r>
              </a:p>
              <a:p>
                <a:pPr algn="ctr"/>
                <a:r>
                  <a:rPr lang="en-GB" sz="1400" dirty="0"/>
                  <a:t>(</a:t>
                </a:r>
                <a:r>
                  <a:rPr lang="en-GB" sz="1400" dirty="0">
                    <a:solidFill>
                      <a:schemeClr val="tx1"/>
                    </a:solidFill>
                  </a:rPr>
                  <a:t>text, code, …)</a:t>
                </a:r>
              </a:p>
            </p:txBody>
          </p:sp>
          <p:sp>
            <p:nvSpPr>
              <p:cNvPr id="44" name="TextBox 43">
                <a:extLst>
                  <a:ext uri="{FF2B5EF4-FFF2-40B4-BE49-F238E27FC236}">
                    <a16:creationId xmlns:a16="http://schemas.microsoft.com/office/drawing/2014/main" id="{1381419E-AAC5-9B05-5F39-59964C87F477}"/>
                  </a:ext>
                </a:extLst>
              </p:cNvPr>
              <p:cNvSpPr txBox="1"/>
              <p:nvPr/>
            </p:nvSpPr>
            <p:spPr>
              <a:xfrm>
                <a:off x="5200299" y="4619852"/>
                <a:ext cx="761747" cy="307777"/>
              </a:xfrm>
              <a:prstGeom prst="rect">
                <a:avLst/>
              </a:prstGeom>
              <a:noFill/>
            </p:spPr>
            <p:txBody>
              <a:bodyPr wrap="none" rtlCol="0">
                <a:spAutoFit/>
              </a:bodyPr>
              <a:lstStyle/>
              <a:p>
                <a:r>
                  <a:rPr lang="en-GB" sz="1400" dirty="0">
                    <a:solidFill>
                      <a:schemeClr val="tx1"/>
                    </a:solidFill>
                  </a:rPr>
                  <a:t>Prompt</a:t>
                </a:r>
              </a:p>
            </p:txBody>
          </p:sp>
          <p:sp>
            <p:nvSpPr>
              <p:cNvPr id="46" name="TextBox 45">
                <a:extLst>
                  <a:ext uri="{FF2B5EF4-FFF2-40B4-BE49-F238E27FC236}">
                    <a16:creationId xmlns:a16="http://schemas.microsoft.com/office/drawing/2014/main" id="{14C221EB-BCFE-1040-BEC1-572963D351BA}"/>
                  </a:ext>
                </a:extLst>
              </p:cNvPr>
              <p:cNvSpPr txBox="1"/>
              <p:nvPr/>
            </p:nvSpPr>
            <p:spPr>
              <a:xfrm>
                <a:off x="7973391" y="4785297"/>
                <a:ext cx="977745" cy="372461"/>
              </a:xfrm>
              <a:prstGeom prst="rect">
                <a:avLst/>
              </a:prstGeom>
              <a:noFill/>
            </p:spPr>
            <p:txBody>
              <a:bodyPr wrap="square">
                <a:spAutoFit/>
              </a:bodyPr>
              <a:lstStyle/>
              <a:p>
                <a:r>
                  <a:rPr lang="en-GB" sz="1400" dirty="0">
                    <a:solidFill>
                      <a:schemeClr val="tx1"/>
                    </a:solidFill>
                  </a:rPr>
                  <a:t>GPT 4</a:t>
                </a:r>
                <a:endParaRPr lang="en-GB" sz="1400" dirty="0"/>
              </a:p>
            </p:txBody>
          </p:sp>
        </p:grpSp>
        <p:sp>
          <p:nvSpPr>
            <p:cNvPr id="100" name="TextBox 99">
              <a:extLst>
                <a:ext uri="{FF2B5EF4-FFF2-40B4-BE49-F238E27FC236}">
                  <a16:creationId xmlns:a16="http://schemas.microsoft.com/office/drawing/2014/main" id="{8E75E15B-DE42-B4A3-EDC2-18D6C9F2230D}"/>
                </a:ext>
              </a:extLst>
            </p:cNvPr>
            <p:cNvSpPr txBox="1"/>
            <p:nvPr/>
          </p:nvSpPr>
          <p:spPr>
            <a:xfrm>
              <a:off x="1450303" y="5097127"/>
              <a:ext cx="1766484" cy="558690"/>
            </a:xfrm>
            <a:prstGeom prst="rect">
              <a:avLst/>
            </a:prstGeom>
            <a:noFill/>
          </p:spPr>
          <p:txBody>
            <a:bodyPr wrap="square" rtlCol="0">
              <a:spAutoFit/>
            </a:bodyPr>
            <a:lstStyle/>
            <a:p>
              <a:pPr algn="ctr"/>
              <a:r>
                <a:rPr lang="en-GB" sz="1200" dirty="0">
                  <a:solidFill>
                    <a:schemeClr val="tx1"/>
                  </a:solidFill>
                </a:rPr>
                <a:t>Validate response &amp; use </a:t>
              </a:r>
            </a:p>
          </p:txBody>
        </p:sp>
        <p:sp>
          <p:nvSpPr>
            <p:cNvPr id="101" name="TextBox 100">
              <a:extLst>
                <a:ext uri="{FF2B5EF4-FFF2-40B4-BE49-F238E27FC236}">
                  <a16:creationId xmlns:a16="http://schemas.microsoft.com/office/drawing/2014/main" id="{BEAF303B-5116-57B1-28E8-646596F436D7}"/>
                </a:ext>
              </a:extLst>
            </p:cNvPr>
            <p:cNvSpPr txBox="1"/>
            <p:nvPr/>
          </p:nvSpPr>
          <p:spPr>
            <a:xfrm>
              <a:off x="5245045" y="4979434"/>
              <a:ext cx="901209" cy="307777"/>
            </a:xfrm>
            <a:prstGeom prst="rect">
              <a:avLst/>
            </a:prstGeom>
            <a:noFill/>
          </p:spPr>
          <p:txBody>
            <a:bodyPr wrap="none" rtlCol="0">
              <a:spAutoFit/>
            </a:bodyPr>
            <a:lstStyle/>
            <a:p>
              <a:r>
                <a:rPr lang="en-GB" sz="1400" dirty="0">
                  <a:solidFill>
                    <a:schemeClr val="tx1"/>
                  </a:solidFill>
                </a:rPr>
                <a:t>Respond</a:t>
              </a:r>
            </a:p>
          </p:txBody>
        </p:sp>
        <p:sp>
          <p:nvSpPr>
            <p:cNvPr id="105" name="Can 104">
              <a:extLst>
                <a:ext uri="{FF2B5EF4-FFF2-40B4-BE49-F238E27FC236}">
                  <a16:creationId xmlns:a16="http://schemas.microsoft.com/office/drawing/2014/main" id="{4B9F75CC-E333-971E-6DDA-44371CC569DB}"/>
                </a:ext>
              </a:extLst>
            </p:cNvPr>
            <p:cNvSpPr/>
            <p:nvPr/>
          </p:nvSpPr>
          <p:spPr bwMode="auto">
            <a:xfrm>
              <a:off x="3355489" y="5981451"/>
              <a:ext cx="1175410" cy="646733"/>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07" rIns="0" bIns="45707" numCol="1" rtlCol="0" anchor="ctr" anchorCtr="0" compatLnSpc="1">
              <a:prstTxWarp prst="textNoShape">
                <a:avLst/>
              </a:prstTxWarp>
            </a:bodyPr>
            <a:lstStyle/>
            <a:p>
              <a:pPr algn="ctr" defTabSz="914400" fontAlgn="base">
                <a:spcBef>
                  <a:spcPct val="0"/>
                </a:spcBef>
                <a:spcAft>
                  <a:spcPct val="0"/>
                </a:spcAft>
              </a:pPr>
              <a:r>
                <a:rPr lang="en-US" sz="1400" dirty="0">
                  <a:solidFill>
                    <a:srgbClr val="000000"/>
                  </a:solidFill>
                  <a:latin typeface="Arial" charset="0"/>
                </a:rPr>
                <a:t>Analytical data store</a:t>
              </a:r>
            </a:p>
          </p:txBody>
        </p:sp>
        <p:cxnSp>
          <p:nvCxnSpPr>
            <p:cNvPr id="106" name="Straight Arrow Connector 105">
              <a:extLst>
                <a:ext uri="{FF2B5EF4-FFF2-40B4-BE49-F238E27FC236}">
                  <a16:creationId xmlns:a16="http://schemas.microsoft.com/office/drawing/2014/main" id="{38971880-BE48-B6D1-0EB1-664571F608AD}"/>
                </a:ext>
              </a:extLst>
            </p:cNvPr>
            <p:cNvCxnSpPr>
              <a:cxnSpLocks/>
            </p:cNvCxnSpPr>
            <p:nvPr/>
          </p:nvCxnSpPr>
          <p:spPr bwMode="auto">
            <a:xfrm>
              <a:off x="3784495" y="5562740"/>
              <a:ext cx="12296" cy="418711"/>
            </a:xfrm>
            <a:prstGeom prst="straightConnector1">
              <a:avLst/>
            </a:pr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8" name="Straight Arrow Connector 107">
              <a:extLst>
                <a:ext uri="{FF2B5EF4-FFF2-40B4-BE49-F238E27FC236}">
                  <a16:creationId xmlns:a16="http://schemas.microsoft.com/office/drawing/2014/main" id="{E25BF847-1C2C-09B1-17AE-A5E03D3AB634}"/>
                </a:ext>
              </a:extLst>
            </p:cNvPr>
            <p:cNvCxnSpPr>
              <a:cxnSpLocks/>
            </p:cNvCxnSpPr>
            <p:nvPr/>
          </p:nvCxnSpPr>
          <p:spPr bwMode="auto">
            <a:xfrm flipV="1">
              <a:off x="4106228" y="5533481"/>
              <a:ext cx="0" cy="414106"/>
            </a:xfrm>
            <a:prstGeom prst="straightConnector1">
              <a:avLst/>
            </a:pr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3" name="Group 2">
            <a:extLst>
              <a:ext uri="{FF2B5EF4-FFF2-40B4-BE49-F238E27FC236}">
                <a16:creationId xmlns:a16="http://schemas.microsoft.com/office/drawing/2014/main" id="{78BF02C7-5558-8A37-F8FC-CB9CDF82FFA7}"/>
              </a:ext>
            </a:extLst>
          </p:cNvPr>
          <p:cNvGrpSpPr/>
          <p:nvPr/>
        </p:nvGrpSpPr>
        <p:grpSpPr>
          <a:xfrm>
            <a:off x="6445452" y="2021292"/>
            <a:ext cx="5264904" cy="1609014"/>
            <a:chOff x="2646267" y="2264740"/>
            <a:chExt cx="8830058" cy="1609014"/>
          </a:xfrm>
        </p:grpSpPr>
        <p:grpSp>
          <p:nvGrpSpPr>
            <p:cNvPr id="67" name="Group 66">
              <a:extLst>
                <a:ext uri="{FF2B5EF4-FFF2-40B4-BE49-F238E27FC236}">
                  <a16:creationId xmlns:a16="http://schemas.microsoft.com/office/drawing/2014/main" id="{364226E0-6F80-0536-46C0-DBD68419BB77}"/>
                </a:ext>
              </a:extLst>
            </p:cNvPr>
            <p:cNvGrpSpPr/>
            <p:nvPr/>
          </p:nvGrpSpPr>
          <p:grpSpPr>
            <a:xfrm>
              <a:off x="3131581" y="2604765"/>
              <a:ext cx="5050188" cy="1025206"/>
              <a:chOff x="2594457" y="1556507"/>
              <a:chExt cx="6149130" cy="1560047"/>
            </a:xfrm>
          </p:grpSpPr>
          <p:pic>
            <p:nvPicPr>
              <p:cNvPr id="48" name="Picture 47" descr="technology leaders, productivity">
                <a:extLst>
                  <a:ext uri="{FF2B5EF4-FFF2-40B4-BE49-F238E27FC236}">
                    <a16:creationId xmlns:a16="http://schemas.microsoft.com/office/drawing/2014/main" id="{1BCF312B-B321-4176-895E-98636BFAB2C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844144" y="2267044"/>
                <a:ext cx="1149330" cy="743832"/>
              </a:xfrm>
              <a:prstGeom prst="rect">
                <a:avLst/>
              </a:prstGeom>
              <a:noFill/>
              <a:ln>
                <a:solidFill>
                  <a:schemeClr val="tx1"/>
                </a:solidFill>
              </a:ln>
            </p:spPr>
          </p:pic>
          <p:sp>
            <p:nvSpPr>
              <p:cNvPr id="49" name="Can 48">
                <a:extLst>
                  <a:ext uri="{FF2B5EF4-FFF2-40B4-BE49-F238E27FC236}">
                    <a16:creationId xmlns:a16="http://schemas.microsoft.com/office/drawing/2014/main" id="{A93E3431-EC24-BDD8-739C-B6137F11239A}"/>
                  </a:ext>
                </a:extLst>
              </p:cNvPr>
              <p:cNvSpPr/>
              <p:nvPr/>
            </p:nvSpPr>
            <p:spPr bwMode="auto">
              <a:xfrm>
                <a:off x="2594457" y="2132426"/>
                <a:ext cx="1716047" cy="984128"/>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07" rIns="0" bIns="45707" numCol="1" rtlCol="0" anchor="ctr" anchorCtr="0" compatLnSpc="1">
                <a:prstTxWarp prst="textNoShape">
                  <a:avLst/>
                </a:prstTxWarp>
              </a:bodyPr>
              <a:lstStyle/>
              <a:p>
                <a:pPr algn="ctr" defTabSz="914400" fontAlgn="base">
                  <a:spcBef>
                    <a:spcPct val="0"/>
                  </a:spcBef>
                  <a:spcAft>
                    <a:spcPct val="0"/>
                  </a:spcAft>
                </a:pPr>
                <a:r>
                  <a:rPr lang="en-US" sz="1400" dirty="0">
                    <a:solidFill>
                      <a:srgbClr val="000000"/>
                    </a:solidFill>
                    <a:latin typeface="Arial" charset="0"/>
                  </a:rPr>
                  <a:t>Training data</a:t>
                </a:r>
              </a:p>
            </p:txBody>
          </p:sp>
          <p:cxnSp>
            <p:nvCxnSpPr>
              <p:cNvPr id="50" name="Straight Arrow Connector 49">
                <a:extLst>
                  <a:ext uri="{FF2B5EF4-FFF2-40B4-BE49-F238E27FC236}">
                    <a16:creationId xmlns:a16="http://schemas.microsoft.com/office/drawing/2014/main" id="{0A288915-92AD-5038-6DFE-45DD88217034}"/>
                  </a:ext>
                </a:extLst>
              </p:cNvPr>
              <p:cNvCxnSpPr>
                <a:cxnSpLocks/>
                <a:stCxn id="49" idx="4"/>
                <a:endCxn id="48" idx="1"/>
              </p:cNvCxnSpPr>
              <p:nvPr/>
            </p:nvCxnSpPr>
            <p:spPr bwMode="auto">
              <a:xfrm>
                <a:off x="4310503" y="2624491"/>
                <a:ext cx="1533641" cy="14470"/>
              </a:xfrm>
              <a:prstGeom prst="straightConnector1">
                <a:avLst/>
              </a:pr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1" name="Straight Arrow Connector 50">
                <a:extLst>
                  <a:ext uri="{FF2B5EF4-FFF2-40B4-BE49-F238E27FC236}">
                    <a16:creationId xmlns:a16="http://schemas.microsoft.com/office/drawing/2014/main" id="{55063697-7DD8-70F0-14F2-481E43707E0B}"/>
                  </a:ext>
                </a:extLst>
              </p:cNvPr>
              <p:cNvCxnSpPr>
                <a:cxnSpLocks/>
                <a:stCxn id="48" idx="3"/>
                <a:endCxn id="85" idx="1"/>
              </p:cNvCxnSpPr>
              <p:nvPr/>
            </p:nvCxnSpPr>
            <p:spPr bwMode="auto">
              <a:xfrm>
                <a:off x="6993474" y="2638961"/>
                <a:ext cx="1012989" cy="25645"/>
              </a:xfrm>
              <a:prstGeom prst="straightConnector1">
                <a:avLst/>
              </a:pr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2" name="Elbow Connector 51">
                <a:extLst>
                  <a:ext uri="{FF2B5EF4-FFF2-40B4-BE49-F238E27FC236}">
                    <a16:creationId xmlns:a16="http://schemas.microsoft.com/office/drawing/2014/main" id="{D181BE1F-311D-8A8E-01A9-B7B443553381}"/>
                  </a:ext>
                </a:extLst>
              </p:cNvPr>
              <p:cNvCxnSpPr>
                <a:cxnSpLocks/>
                <a:stCxn id="85" idx="0"/>
              </p:cNvCxnSpPr>
              <p:nvPr/>
            </p:nvCxnSpPr>
            <p:spPr bwMode="auto">
              <a:xfrm rot="16200000" flipV="1">
                <a:off x="6365027" y="-165904"/>
                <a:ext cx="656150" cy="4100971"/>
              </a:xfrm>
              <a:prstGeom prst="bentConnector2">
                <a:avLst/>
              </a:pr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3" name="Straight Arrow Connector 52">
                <a:extLst>
                  <a:ext uri="{FF2B5EF4-FFF2-40B4-BE49-F238E27FC236}">
                    <a16:creationId xmlns:a16="http://schemas.microsoft.com/office/drawing/2014/main" id="{CBEE61D7-F882-1833-5E29-EF29E1FF750D}"/>
                  </a:ext>
                </a:extLst>
              </p:cNvPr>
              <p:cNvCxnSpPr>
                <a:cxnSpLocks/>
              </p:cNvCxnSpPr>
              <p:nvPr/>
            </p:nvCxnSpPr>
            <p:spPr bwMode="auto">
              <a:xfrm>
                <a:off x="4642617" y="1556507"/>
                <a:ext cx="0" cy="1082452"/>
              </a:xfrm>
              <a:prstGeom prst="straightConnector1">
                <a:avLst/>
              </a:pr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72" name="TextBox 71">
              <a:extLst>
                <a:ext uri="{FF2B5EF4-FFF2-40B4-BE49-F238E27FC236}">
                  <a16:creationId xmlns:a16="http://schemas.microsoft.com/office/drawing/2014/main" id="{A3E6B12D-9702-92D9-201C-8E9D7ADBA270}"/>
                </a:ext>
              </a:extLst>
            </p:cNvPr>
            <p:cNvSpPr txBox="1"/>
            <p:nvPr/>
          </p:nvSpPr>
          <p:spPr>
            <a:xfrm>
              <a:off x="5009337" y="2733303"/>
              <a:ext cx="1476686" cy="307777"/>
            </a:xfrm>
            <a:prstGeom prst="rect">
              <a:avLst/>
            </a:prstGeom>
            <a:noFill/>
          </p:spPr>
          <p:txBody>
            <a:bodyPr wrap="none" rtlCol="0">
              <a:spAutoFit/>
            </a:bodyPr>
            <a:lstStyle/>
            <a:p>
              <a:r>
                <a:rPr lang="en-GB" sz="1400" dirty="0">
                  <a:solidFill>
                    <a:schemeClr val="tx1"/>
                  </a:solidFill>
                </a:rPr>
                <a:t>Foundation LLM</a:t>
              </a:r>
            </a:p>
          </p:txBody>
        </p:sp>
        <p:sp>
          <p:nvSpPr>
            <p:cNvPr id="83" name="TextBox 82">
              <a:extLst>
                <a:ext uri="{FF2B5EF4-FFF2-40B4-BE49-F238E27FC236}">
                  <a16:creationId xmlns:a16="http://schemas.microsoft.com/office/drawing/2014/main" id="{1D0B132F-33A3-E200-DAD0-01DC1463BCAA}"/>
                </a:ext>
              </a:extLst>
            </p:cNvPr>
            <p:cNvSpPr txBox="1"/>
            <p:nvPr/>
          </p:nvSpPr>
          <p:spPr>
            <a:xfrm>
              <a:off x="4791276" y="2264740"/>
              <a:ext cx="3595856" cy="307777"/>
            </a:xfrm>
            <a:prstGeom prst="rect">
              <a:avLst/>
            </a:prstGeom>
            <a:noFill/>
          </p:spPr>
          <p:txBody>
            <a:bodyPr wrap="none" rtlCol="0">
              <a:spAutoFit/>
            </a:bodyPr>
            <a:lstStyle/>
            <a:p>
              <a:r>
                <a:rPr lang="en-GB" sz="1400" dirty="0">
                  <a:solidFill>
                    <a:schemeClr val="tx1"/>
                  </a:solidFill>
                </a:rPr>
                <a:t>Fine tuning LLM  using supervised learning</a:t>
              </a:r>
            </a:p>
          </p:txBody>
        </p:sp>
        <p:sp>
          <p:nvSpPr>
            <p:cNvPr id="85" name="Diamond 84">
              <a:extLst>
                <a:ext uri="{FF2B5EF4-FFF2-40B4-BE49-F238E27FC236}">
                  <a16:creationId xmlns:a16="http://schemas.microsoft.com/office/drawing/2014/main" id="{8069426C-648D-4456-DA06-9936DCA67EBA}"/>
                </a:ext>
              </a:extLst>
            </p:cNvPr>
            <p:cNvSpPr/>
            <p:nvPr/>
          </p:nvSpPr>
          <p:spPr bwMode="auto">
            <a:xfrm>
              <a:off x="7576381" y="3035963"/>
              <a:ext cx="1210778" cy="594008"/>
            </a:xfrm>
            <a:prstGeom prst="diamond">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effectLst/>
                  <a:latin typeface="Arial" charset="0"/>
                  <a:cs typeface="Arial" charset="0"/>
                </a:rPr>
                <a:t>Eval-uate</a:t>
              </a:r>
            </a:p>
          </p:txBody>
        </p:sp>
        <p:cxnSp>
          <p:nvCxnSpPr>
            <p:cNvPr id="93" name="Straight Arrow Connector 92">
              <a:extLst>
                <a:ext uri="{FF2B5EF4-FFF2-40B4-BE49-F238E27FC236}">
                  <a16:creationId xmlns:a16="http://schemas.microsoft.com/office/drawing/2014/main" id="{7098151B-117C-D19A-DDF2-1284C72503F4}"/>
                </a:ext>
              </a:extLst>
            </p:cNvPr>
            <p:cNvCxnSpPr>
              <a:cxnSpLocks/>
              <a:stCxn id="85" idx="3"/>
            </p:cNvCxnSpPr>
            <p:nvPr/>
          </p:nvCxnSpPr>
          <p:spPr bwMode="auto">
            <a:xfrm flipV="1">
              <a:off x="8787159" y="3324540"/>
              <a:ext cx="401446" cy="842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97" name="TextBox 96">
              <a:extLst>
                <a:ext uri="{FF2B5EF4-FFF2-40B4-BE49-F238E27FC236}">
                  <a16:creationId xmlns:a16="http://schemas.microsoft.com/office/drawing/2014/main" id="{DFE7F0DB-FB5E-63C9-86DD-8D08F231BB59}"/>
                </a:ext>
              </a:extLst>
            </p:cNvPr>
            <p:cNvSpPr txBox="1"/>
            <p:nvPr/>
          </p:nvSpPr>
          <p:spPr>
            <a:xfrm>
              <a:off x="9036543" y="3170652"/>
              <a:ext cx="1302512" cy="307777"/>
            </a:xfrm>
            <a:prstGeom prst="rect">
              <a:avLst/>
            </a:prstGeom>
            <a:noFill/>
          </p:spPr>
          <p:txBody>
            <a:bodyPr wrap="square">
              <a:spAutoFit/>
            </a:bodyPr>
            <a:lstStyle/>
            <a:p>
              <a:pPr marL="0" indent="0" algn="ctr">
                <a:buNone/>
              </a:pPr>
              <a:r>
                <a:rPr lang="en-GB" sz="1400" dirty="0">
                  <a:latin typeface="Arial" charset="0"/>
                  <a:cs typeface="Arial" charset="0"/>
                </a:rPr>
                <a:t>Deploy</a:t>
              </a:r>
            </a:p>
          </p:txBody>
        </p:sp>
        <p:pic>
          <p:nvPicPr>
            <p:cNvPr id="98" name="Picture 97" descr="technology leaders, productivity">
              <a:extLst>
                <a:ext uri="{FF2B5EF4-FFF2-40B4-BE49-F238E27FC236}">
                  <a16:creationId xmlns:a16="http://schemas.microsoft.com/office/drawing/2014/main" id="{4A76A22C-43AC-5D9C-9AD3-2F2F0124ECE9}"/>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255359" y="3101809"/>
              <a:ext cx="943928" cy="488819"/>
            </a:xfrm>
            <a:prstGeom prst="rect">
              <a:avLst/>
            </a:prstGeom>
            <a:noFill/>
            <a:ln>
              <a:solidFill>
                <a:schemeClr val="tx1"/>
              </a:solidFill>
            </a:ln>
          </p:spPr>
        </p:pic>
        <p:sp>
          <p:nvSpPr>
            <p:cNvPr id="99" name="TextBox 98">
              <a:extLst>
                <a:ext uri="{FF2B5EF4-FFF2-40B4-BE49-F238E27FC236}">
                  <a16:creationId xmlns:a16="http://schemas.microsoft.com/office/drawing/2014/main" id="{1EE6E8C5-2A37-19D3-5B9D-B29E87CD01AD}"/>
                </a:ext>
              </a:extLst>
            </p:cNvPr>
            <p:cNvSpPr txBox="1"/>
            <p:nvPr/>
          </p:nvSpPr>
          <p:spPr>
            <a:xfrm>
              <a:off x="9661491" y="2755442"/>
              <a:ext cx="1814834" cy="307777"/>
            </a:xfrm>
            <a:prstGeom prst="rect">
              <a:avLst/>
            </a:prstGeom>
            <a:noFill/>
          </p:spPr>
          <p:txBody>
            <a:bodyPr wrap="none" rtlCol="0">
              <a:spAutoFit/>
            </a:bodyPr>
            <a:lstStyle/>
            <a:p>
              <a:r>
                <a:rPr lang="en-GB" sz="1400" dirty="0"/>
                <a:t>Tuned </a:t>
              </a:r>
              <a:r>
                <a:rPr lang="en-GB" sz="1400" dirty="0">
                  <a:solidFill>
                    <a:schemeClr val="tx1"/>
                  </a:solidFill>
                </a:rPr>
                <a:t>LLM</a:t>
              </a:r>
            </a:p>
          </p:txBody>
        </p:sp>
        <p:sp>
          <p:nvSpPr>
            <p:cNvPr id="103" name="TextBox 102">
              <a:extLst>
                <a:ext uri="{FF2B5EF4-FFF2-40B4-BE49-F238E27FC236}">
                  <a16:creationId xmlns:a16="http://schemas.microsoft.com/office/drawing/2014/main" id="{79DBC181-E962-8D47-3A33-35AF62CE23CE}"/>
                </a:ext>
              </a:extLst>
            </p:cNvPr>
            <p:cNvSpPr txBox="1"/>
            <p:nvPr/>
          </p:nvSpPr>
          <p:spPr>
            <a:xfrm>
              <a:off x="8133086" y="2714490"/>
              <a:ext cx="295274" cy="276999"/>
            </a:xfrm>
            <a:prstGeom prst="rect">
              <a:avLst/>
            </a:prstGeom>
            <a:noFill/>
          </p:spPr>
          <p:txBody>
            <a:bodyPr wrap="none" rtlCol="0">
              <a:spAutoFit/>
            </a:bodyPr>
            <a:lstStyle/>
            <a:p>
              <a:r>
                <a:rPr lang="en-GB" sz="1200" dirty="0">
                  <a:solidFill>
                    <a:schemeClr val="tx1"/>
                  </a:solidFill>
                </a:rPr>
                <a:t>N</a:t>
              </a:r>
            </a:p>
          </p:txBody>
        </p:sp>
        <p:sp>
          <p:nvSpPr>
            <p:cNvPr id="104" name="TextBox 103">
              <a:extLst>
                <a:ext uri="{FF2B5EF4-FFF2-40B4-BE49-F238E27FC236}">
                  <a16:creationId xmlns:a16="http://schemas.microsoft.com/office/drawing/2014/main" id="{2136933E-17D6-B3CF-789A-0891DD83468D}"/>
                </a:ext>
              </a:extLst>
            </p:cNvPr>
            <p:cNvSpPr txBox="1"/>
            <p:nvPr/>
          </p:nvSpPr>
          <p:spPr>
            <a:xfrm>
              <a:off x="8706642" y="3068203"/>
              <a:ext cx="295274" cy="276999"/>
            </a:xfrm>
            <a:prstGeom prst="rect">
              <a:avLst/>
            </a:prstGeom>
            <a:noFill/>
          </p:spPr>
          <p:txBody>
            <a:bodyPr wrap="none" rtlCol="0">
              <a:spAutoFit/>
            </a:bodyPr>
            <a:lstStyle/>
            <a:p>
              <a:r>
                <a:rPr lang="en-GB" sz="1200" dirty="0">
                  <a:solidFill>
                    <a:schemeClr val="tx1"/>
                  </a:solidFill>
                </a:rPr>
                <a:t>Y</a:t>
              </a:r>
            </a:p>
          </p:txBody>
        </p:sp>
        <p:sp>
          <p:nvSpPr>
            <p:cNvPr id="5" name="TextBox 4">
              <a:extLst>
                <a:ext uri="{FF2B5EF4-FFF2-40B4-BE49-F238E27FC236}">
                  <a16:creationId xmlns:a16="http://schemas.microsoft.com/office/drawing/2014/main" id="{388D7C3D-D96C-B6C3-E6E3-E29A62253845}"/>
                </a:ext>
              </a:extLst>
            </p:cNvPr>
            <p:cNvSpPr txBox="1"/>
            <p:nvPr/>
          </p:nvSpPr>
          <p:spPr>
            <a:xfrm>
              <a:off x="2646267" y="3565977"/>
              <a:ext cx="2241682" cy="307777"/>
            </a:xfrm>
            <a:prstGeom prst="rect">
              <a:avLst/>
            </a:prstGeom>
            <a:noFill/>
          </p:spPr>
          <p:txBody>
            <a:bodyPr wrap="square">
              <a:spAutoFit/>
            </a:bodyPr>
            <a:lstStyle/>
            <a:p>
              <a:pPr marL="0" indent="0" algn="ctr">
                <a:buNone/>
              </a:pPr>
              <a:r>
                <a:rPr lang="en-US" sz="1400" dirty="0"/>
                <a:t>e.g., Labeled </a:t>
              </a:r>
              <a:r>
                <a:rPr lang="en-US" sz="1400" dirty="0">
                  <a:solidFill>
                    <a:srgbClr val="000000"/>
                  </a:solidFill>
                  <a:latin typeface="Arial" charset="0"/>
                </a:rPr>
                <a:t>prompts</a:t>
              </a:r>
            </a:p>
          </p:txBody>
        </p:sp>
      </p:grpSp>
    </p:spTree>
    <p:extLst>
      <p:ext uri="{BB962C8B-B14F-4D97-AF65-F5344CB8AC3E}">
        <p14:creationId xmlns:p14="http://schemas.microsoft.com/office/powerpoint/2010/main" val="379872200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F8932C-4D36-A33C-7DCF-199605FF54C2}"/>
              </a:ext>
            </a:extLst>
          </p:cNvPr>
          <p:cNvSpPr>
            <a:spLocks noGrp="1"/>
          </p:cNvSpPr>
          <p:nvPr>
            <p:ph type="title"/>
          </p:nvPr>
        </p:nvSpPr>
        <p:spPr/>
        <p:txBody>
          <a:bodyPr/>
          <a:lstStyle/>
          <a:p>
            <a:r>
              <a:rPr lang="en-GB" dirty="0"/>
              <a:t>Tuning A LLM Can Be Done In A Data Science WorkBench</a:t>
            </a:r>
            <a:br>
              <a:rPr lang="en-GB" dirty="0"/>
            </a:br>
            <a:r>
              <a:rPr lang="en-GB" dirty="0"/>
              <a:t>_ E.g., Fine Tuning A LLM In Google Vertex AI And Deploying It To An Endpoint</a:t>
            </a:r>
          </a:p>
        </p:txBody>
      </p:sp>
      <p:pic>
        <p:nvPicPr>
          <p:cNvPr id="5" name="Picture 4">
            <a:extLst>
              <a:ext uri="{FF2B5EF4-FFF2-40B4-BE49-F238E27FC236}">
                <a16:creationId xmlns:a16="http://schemas.microsoft.com/office/drawing/2014/main" id="{73C6FF3C-F96B-876F-8289-F7DA666ED5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90020" y="838200"/>
            <a:ext cx="7772400" cy="4357053"/>
          </a:xfrm>
          <a:prstGeom prst="rect">
            <a:avLst/>
          </a:prstGeom>
        </p:spPr>
      </p:pic>
      <p:sp>
        <p:nvSpPr>
          <p:cNvPr id="8" name="Oval 7">
            <a:extLst>
              <a:ext uri="{FF2B5EF4-FFF2-40B4-BE49-F238E27FC236}">
                <a16:creationId xmlns:a16="http://schemas.microsoft.com/office/drawing/2014/main" id="{EDD481A0-98BC-568C-B798-54B05760024F}"/>
              </a:ext>
            </a:extLst>
          </p:cNvPr>
          <p:cNvSpPr/>
          <p:nvPr/>
        </p:nvSpPr>
        <p:spPr bwMode="auto">
          <a:xfrm>
            <a:off x="4765288" y="1206009"/>
            <a:ext cx="211873" cy="200722"/>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bg1"/>
                </a:solidFill>
                <a:effectLst/>
                <a:latin typeface="Arial" charset="0"/>
                <a:cs typeface="Arial" charset="0"/>
              </a:rPr>
              <a:t>1</a:t>
            </a:r>
          </a:p>
        </p:txBody>
      </p:sp>
      <p:grpSp>
        <p:nvGrpSpPr>
          <p:cNvPr id="11" name="Group 10">
            <a:extLst>
              <a:ext uri="{FF2B5EF4-FFF2-40B4-BE49-F238E27FC236}">
                <a16:creationId xmlns:a16="http://schemas.microsoft.com/office/drawing/2014/main" id="{69E6491C-8240-05B0-7CC3-EC413AC120C3}"/>
              </a:ext>
            </a:extLst>
          </p:cNvPr>
          <p:cNvGrpSpPr/>
          <p:nvPr/>
        </p:nvGrpSpPr>
        <p:grpSpPr>
          <a:xfrm>
            <a:off x="5076220" y="2369929"/>
            <a:ext cx="7088459" cy="3946912"/>
            <a:chOff x="5076220" y="2369929"/>
            <a:chExt cx="7088459" cy="3946912"/>
          </a:xfrm>
        </p:grpSpPr>
        <p:pic>
          <p:nvPicPr>
            <p:cNvPr id="6" name="Picture 5">
              <a:extLst>
                <a:ext uri="{FF2B5EF4-FFF2-40B4-BE49-F238E27FC236}">
                  <a16:creationId xmlns:a16="http://schemas.microsoft.com/office/drawing/2014/main" id="{9518EFEC-B2B1-5A72-32E3-66A84EF303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76220" y="2369929"/>
              <a:ext cx="7088459" cy="3946912"/>
            </a:xfrm>
            <a:prstGeom prst="rect">
              <a:avLst/>
            </a:prstGeom>
            <a:ln>
              <a:solidFill>
                <a:schemeClr val="tx1"/>
              </a:solidFill>
            </a:ln>
          </p:spPr>
        </p:pic>
        <p:sp>
          <p:nvSpPr>
            <p:cNvPr id="9" name="Oval 8">
              <a:extLst>
                <a:ext uri="{FF2B5EF4-FFF2-40B4-BE49-F238E27FC236}">
                  <a16:creationId xmlns:a16="http://schemas.microsoft.com/office/drawing/2014/main" id="{96DC16E6-DD77-3568-A640-E406C611AEB7}"/>
                </a:ext>
              </a:extLst>
            </p:cNvPr>
            <p:cNvSpPr/>
            <p:nvPr/>
          </p:nvSpPr>
          <p:spPr bwMode="auto">
            <a:xfrm>
              <a:off x="11508057" y="2369929"/>
              <a:ext cx="211873" cy="200722"/>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GB" sz="1600" dirty="0">
                  <a:solidFill>
                    <a:schemeClr val="bg1"/>
                  </a:solidFill>
                  <a:latin typeface="Arial" charset="0"/>
                  <a:cs typeface="Arial" charset="0"/>
                </a:rPr>
                <a:t>2</a:t>
              </a:r>
              <a:endParaRPr kumimoji="0" lang="en-GB" sz="1600" b="0" i="0" u="none" strike="noStrike" cap="none" normalizeH="0" baseline="0" dirty="0">
                <a:ln>
                  <a:noFill/>
                </a:ln>
                <a:solidFill>
                  <a:schemeClr val="bg1"/>
                </a:solidFill>
                <a:effectLst/>
                <a:latin typeface="Arial" charset="0"/>
                <a:cs typeface="Arial" charset="0"/>
              </a:endParaRPr>
            </a:p>
          </p:txBody>
        </p:sp>
      </p:grpSp>
      <p:grpSp>
        <p:nvGrpSpPr>
          <p:cNvPr id="12" name="Group 11">
            <a:extLst>
              <a:ext uri="{FF2B5EF4-FFF2-40B4-BE49-F238E27FC236}">
                <a16:creationId xmlns:a16="http://schemas.microsoft.com/office/drawing/2014/main" id="{B2611AE6-0177-6911-7BAF-3284244048D8}"/>
              </a:ext>
            </a:extLst>
          </p:cNvPr>
          <p:cNvGrpSpPr/>
          <p:nvPr/>
        </p:nvGrpSpPr>
        <p:grpSpPr>
          <a:xfrm>
            <a:off x="1090961" y="3979691"/>
            <a:ext cx="7772400" cy="2684680"/>
            <a:chOff x="1090961" y="3979691"/>
            <a:chExt cx="7772400" cy="2684680"/>
          </a:xfrm>
        </p:grpSpPr>
        <p:pic>
          <p:nvPicPr>
            <p:cNvPr id="7" name="Picture 6">
              <a:extLst>
                <a:ext uri="{FF2B5EF4-FFF2-40B4-BE49-F238E27FC236}">
                  <a16:creationId xmlns:a16="http://schemas.microsoft.com/office/drawing/2014/main" id="{03DE7799-CFAE-84B2-95FD-26BCA0A246E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90961" y="3979691"/>
              <a:ext cx="7772400" cy="2684680"/>
            </a:xfrm>
            <a:prstGeom prst="rect">
              <a:avLst/>
            </a:prstGeom>
            <a:ln>
              <a:solidFill>
                <a:schemeClr val="tx1"/>
              </a:solidFill>
            </a:ln>
          </p:spPr>
        </p:pic>
        <p:sp>
          <p:nvSpPr>
            <p:cNvPr id="10" name="Oval 9">
              <a:extLst>
                <a:ext uri="{FF2B5EF4-FFF2-40B4-BE49-F238E27FC236}">
                  <a16:creationId xmlns:a16="http://schemas.microsoft.com/office/drawing/2014/main" id="{2DC0BFB7-6FC9-FBA3-02F8-318F6362FE8E}"/>
                </a:ext>
              </a:extLst>
            </p:cNvPr>
            <p:cNvSpPr/>
            <p:nvPr/>
          </p:nvSpPr>
          <p:spPr bwMode="auto">
            <a:xfrm>
              <a:off x="8225882" y="6316841"/>
              <a:ext cx="211873" cy="200722"/>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bg1"/>
                  </a:solidFill>
                  <a:effectLst/>
                  <a:latin typeface="Arial" charset="0"/>
                  <a:cs typeface="Arial" charset="0"/>
                </a:rPr>
                <a:t>3</a:t>
              </a:r>
            </a:p>
          </p:txBody>
        </p:sp>
      </p:grpSp>
    </p:spTree>
    <p:extLst>
      <p:ext uri="{BB962C8B-B14F-4D97-AF65-F5344CB8AC3E}">
        <p14:creationId xmlns:p14="http://schemas.microsoft.com/office/powerpoint/2010/main" val="336331756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FA74C-906E-A6EB-360E-7EFF82BD90FE}"/>
              </a:ext>
            </a:extLst>
          </p:cNvPr>
          <p:cNvSpPr>
            <a:spLocks noGrp="1"/>
          </p:cNvSpPr>
          <p:nvPr>
            <p:ph type="title"/>
          </p:nvPr>
        </p:nvSpPr>
        <p:spPr/>
        <p:txBody>
          <a:bodyPr/>
          <a:lstStyle/>
          <a:p>
            <a:r>
              <a:rPr lang="en-GB" dirty="0"/>
              <a:t>Supplementing And Training Open AI ChatGPT With Your Own Knowledge Base</a:t>
            </a:r>
            <a:br>
              <a:rPr lang="en-GB" dirty="0"/>
            </a:br>
            <a:r>
              <a:rPr lang="en-GB" dirty="0"/>
              <a:t>– Creating Embeddings And Indexes</a:t>
            </a:r>
          </a:p>
        </p:txBody>
      </p:sp>
      <p:sp>
        <p:nvSpPr>
          <p:cNvPr id="7" name="Content Placeholder 6">
            <a:extLst>
              <a:ext uri="{FF2B5EF4-FFF2-40B4-BE49-F238E27FC236}">
                <a16:creationId xmlns:a16="http://schemas.microsoft.com/office/drawing/2014/main" id="{7015E6F5-BD37-10A3-DA29-D4DB3BAE3767}"/>
              </a:ext>
            </a:extLst>
          </p:cNvPr>
          <p:cNvSpPr>
            <a:spLocks noGrp="1"/>
          </p:cNvSpPr>
          <p:nvPr>
            <p:ph idx="1"/>
          </p:nvPr>
        </p:nvSpPr>
        <p:spPr>
          <a:xfrm>
            <a:off x="1212015" y="2564952"/>
            <a:ext cx="5435423" cy="3413886"/>
          </a:xfrm>
        </p:spPr>
        <p:txBody>
          <a:bodyPr/>
          <a:lstStyle/>
          <a:p>
            <a:r>
              <a:rPr lang="en-GB" sz="1800" dirty="0">
                <a:solidFill>
                  <a:srgbClr val="171717"/>
                </a:solidFill>
              </a:rPr>
              <a:t>What are embeddings?</a:t>
            </a:r>
          </a:p>
          <a:p>
            <a:pPr lvl="1"/>
            <a:r>
              <a:rPr lang="en-GB" sz="1600" dirty="0">
                <a:solidFill>
                  <a:schemeClr val="accent2"/>
                </a:solidFill>
              </a:rPr>
              <a:t>They supplement ChatGPT’s knowledge base </a:t>
            </a:r>
          </a:p>
          <a:p>
            <a:pPr lvl="1"/>
            <a:r>
              <a:rPr lang="en-GB" sz="1600" dirty="0">
                <a:solidFill>
                  <a:schemeClr val="accent2"/>
                </a:solidFill>
              </a:rPr>
              <a:t>Provide additional information from your own knowledge base that meets your needs</a:t>
            </a:r>
          </a:p>
          <a:p>
            <a:pPr lvl="1"/>
            <a:r>
              <a:rPr lang="en-GB" sz="1600" dirty="0">
                <a:solidFill>
                  <a:schemeClr val="accent2"/>
                </a:solidFill>
              </a:rPr>
              <a:t>Helps provide more relevant, reliable responses</a:t>
            </a:r>
          </a:p>
          <a:p>
            <a:pPr lvl="1"/>
            <a:r>
              <a:rPr lang="en-GB" sz="1600" dirty="0">
                <a:solidFill>
                  <a:schemeClr val="accent2"/>
                </a:solidFill>
              </a:rPr>
              <a:t>Help enable faster retrieval and similarity search</a:t>
            </a:r>
          </a:p>
          <a:p>
            <a:pPr lvl="1"/>
            <a:r>
              <a:rPr lang="en-GB" sz="1600" dirty="0">
                <a:solidFill>
                  <a:schemeClr val="accent2"/>
                </a:solidFill>
              </a:rPr>
              <a:t>Provides long-term memory for LLMs</a:t>
            </a:r>
          </a:p>
          <a:p>
            <a:pPr marL="342900" lvl="1" indent="0">
              <a:buNone/>
            </a:pPr>
            <a:endParaRPr lang="en-GB" sz="1600" dirty="0">
              <a:solidFill>
                <a:schemeClr val="accent2"/>
              </a:solidFill>
            </a:endParaRPr>
          </a:p>
          <a:p>
            <a:r>
              <a:rPr lang="en-GB" sz="1800" dirty="0">
                <a:solidFill>
                  <a:srgbClr val="171717"/>
                </a:solidFill>
              </a:rPr>
              <a:t>Vector indexes</a:t>
            </a:r>
          </a:p>
          <a:p>
            <a:pPr lvl="1"/>
            <a:r>
              <a:rPr lang="en-GB" sz="1600" dirty="0">
                <a:solidFill>
                  <a:srgbClr val="171717"/>
                </a:solidFill>
              </a:rPr>
              <a:t>Created on vector databases  </a:t>
            </a:r>
          </a:p>
          <a:p>
            <a:pPr lvl="1"/>
            <a:r>
              <a:rPr lang="en-GB" sz="1600" dirty="0">
                <a:solidFill>
                  <a:srgbClr val="171717"/>
                </a:solidFill>
              </a:rPr>
              <a:t>Enable faster search</a:t>
            </a:r>
          </a:p>
        </p:txBody>
      </p:sp>
      <p:grpSp>
        <p:nvGrpSpPr>
          <p:cNvPr id="3" name="Group 2">
            <a:extLst>
              <a:ext uri="{FF2B5EF4-FFF2-40B4-BE49-F238E27FC236}">
                <a16:creationId xmlns:a16="http://schemas.microsoft.com/office/drawing/2014/main" id="{350FAC9E-D1DF-C403-5787-09A3279D5C4C}"/>
              </a:ext>
            </a:extLst>
          </p:cNvPr>
          <p:cNvGrpSpPr/>
          <p:nvPr/>
        </p:nvGrpSpPr>
        <p:grpSpPr>
          <a:xfrm>
            <a:off x="6465335" y="1537946"/>
            <a:ext cx="5506782" cy="1778366"/>
            <a:chOff x="2981383" y="4165732"/>
            <a:chExt cx="6660413" cy="2306722"/>
          </a:xfrm>
        </p:grpSpPr>
        <p:sp>
          <p:nvSpPr>
            <p:cNvPr id="6" name="Rounded Rectangle 5">
              <a:extLst>
                <a:ext uri="{FF2B5EF4-FFF2-40B4-BE49-F238E27FC236}">
                  <a16:creationId xmlns:a16="http://schemas.microsoft.com/office/drawing/2014/main" id="{F6AE107C-F4B5-2C91-F72B-171ABB49ED28}"/>
                </a:ext>
              </a:extLst>
            </p:cNvPr>
            <p:cNvSpPr/>
            <p:nvPr/>
          </p:nvSpPr>
          <p:spPr bwMode="auto">
            <a:xfrm>
              <a:off x="3704009" y="4763259"/>
              <a:ext cx="893391" cy="641836"/>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sp>
          <p:nvSpPr>
            <p:cNvPr id="9" name="TextBox 8">
              <a:extLst>
                <a:ext uri="{FF2B5EF4-FFF2-40B4-BE49-F238E27FC236}">
                  <a16:creationId xmlns:a16="http://schemas.microsoft.com/office/drawing/2014/main" id="{6CDCB2C4-93CB-0C95-FDE9-7AD6B5E14E52}"/>
                </a:ext>
              </a:extLst>
            </p:cNvPr>
            <p:cNvSpPr txBox="1"/>
            <p:nvPr/>
          </p:nvSpPr>
          <p:spPr>
            <a:xfrm>
              <a:off x="2981383" y="4165732"/>
              <a:ext cx="2156484" cy="598827"/>
            </a:xfrm>
            <a:prstGeom prst="rect">
              <a:avLst/>
            </a:prstGeom>
            <a:noFill/>
          </p:spPr>
          <p:txBody>
            <a:bodyPr wrap="square" rtlCol="0">
              <a:spAutoFit/>
            </a:bodyPr>
            <a:lstStyle/>
            <a:p>
              <a:pPr algn="ctr"/>
              <a:r>
                <a:rPr lang="en-GB" sz="1200" dirty="0">
                  <a:solidFill>
                    <a:schemeClr val="tx1"/>
                  </a:solidFill>
                </a:rPr>
                <a:t>Internal or external sources</a:t>
              </a:r>
            </a:p>
          </p:txBody>
        </p:sp>
        <p:sp>
          <p:nvSpPr>
            <p:cNvPr id="13" name="Can 12">
              <a:extLst>
                <a:ext uri="{FF2B5EF4-FFF2-40B4-BE49-F238E27FC236}">
                  <a16:creationId xmlns:a16="http://schemas.microsoft.com/office/drawing/2014/main" id="{FDDD865F-61AC-8DF0-FF02-19C32AB65CA1}"/>
                </a:ext>
              </a:extLst>
            </p:cNvPr>
            <p:cNvSpPr/>
            <p:nvPr/>
          </p:nvSpPr>
          <p:spPr bwMode="auto">
            <a:xfrm>
              <a:off x="3743033" y="4810580"/>
              <a:ext cx="365701" cy="464401"/>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grpSp>
          <p:nvGrpSpPr>
            <p:cNvPr id="23" name="Group 22">
              <a:extLst>
                <a:ext uri="{FF2B5EF4-FFF2-40B4-BE49-F238E27FC236}">
                  <a16:creationId xmlns:a16="http://schemas.microsoft.com/office/drawing/2014/main" id="{6A6B3810-E8CE-CBB8-3657-9D6023E6FDD1}"/>
                </a:ext>
              </a:extLst>
            </p:cNvPr>
            <p:cNvGrpSpPr/>
            <p:nvPr/>
          </p:nvGrpSpPr>
          <p:grpSpPr>
            <a:xfrm>
              <a:off x="4176986" y="4829626"/>
              <a:ext cx="241541" cy="342278"/>
              <a:chOff x="2278566" y="5789275"/>
              <a:chExt cx="235688" cy="305465"/>
            </a:xfrm>
          </p:grpSpPr>
          <p:sp>
            <p:nvSpPr>
              <p:cNvPr id="12" name="Snip Single Corner of Rectangle 11">
                <a:extLst>
                  <a:ext uri="{FF2B5EF4-FFF2-40B4-BE49-F238E27FC236}">
                    <a16:creationId xmlns:a16="http://schemas.microsoft.com/office/drawing/2014/main" id="{F0A4B524-D8D4-5523-93B0-6228E27482F3}"/>
                  </a:ext>
                </a:extLst>
              </p:cNvPr>
              <p:cNvSpPr/>
              <p:nvPr/>
            </p:nvSpPr>
            <p:spPr bwMode="auto">
              <a:xfrm>
                <a:off x="2278566" y="5789275"/>
                <a:ext cx="235688" cy="305465"/>
              </a:xfrm>
              <a:prstGeom prst="snip1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cxnSp>
            <p:nvCxnSpPr>
              <p:cNvPr id="19" name="Straight Connector 18">
                <a:extLst>
                  <a:ext uri="{FF2B5EF4-FFF2-40B4-BE49-F238E27FC236}">
                    <a16:creationId xmlns:a16="http://schemas.microsoft.com/office/drawing/2014/main" id="{8AAB2C30-D616-9179-9B0C-5853660D51E7}"/>
                  </a:ext>
                </a:extLst>
              </p:cNvPr>
              <p:cNvCxnSpPr>
                <a:cxnSpLocks/>
              </p:cNvCxnSpPr>
              <p:nvPr/>
            </p:nvCxnSpPr>
            <p:spPr bwMode="auto">
              <a:xfrm>
                <a:off x="2290611" y="5895149"/>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802E02B1-A271-72AC-DE2E-47185D150C20}"/>
                  </a:ext>
                </a:extLst>
              </p:cNvPr>
              <p:cNvCxnSpPr>
                <a:cxnSpLocks/>
              </p:cNvCxnSpPr>
              <p:nvPr/>
            </p:nvCxnSpPr>
            <p:spPr bwMode="auto">
              <a:xfrm>
                <a:off x="2290611" y="5926634"/>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27EA56AA-E969-BD79-61A2-898DC9130C0E}"/>
                  </a:ext>
                </a:extLst>
              </p:cNvPr>
              <p:cNvCxnSpPr>
                <a:cxnSpLocks/>
              </p:cNvCxnSpPr>
              <p:nvPr/>
            </p:nvCxnSpPr>
            <p:spPr bwMode="auto">
              <a:xfrm>
                <a:off x="2290611" y="5958866"/>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164DD062-17E2-7B8D-0E24-83CDE3FDF509}"/>
                  </a:ext>
                </a:extLst>
              </p:cNvPr>
              <p:cNvCxnSpPr>
                <a:cxnSpLocks/>
              </p:cNvCxnSpPr>
              <p:nvPr/>
            </p:nvCxnSpPr>
            <p:spPr bwMode="auto">
              <a:xfrm>
                <a:off x="2290611" y="5991099"/>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24" name="Group 23">
              <a:extLst>
                <a:ext uri="{FF2B5EF4-FFF2-40B4-BE49-F238E27FC236}">
                  <a16:creationId xmlns:a16="http://schemas.microsoft.com/office/drawing/2014/main" id="{27F607D9-341F-2BD4-99DA-526B4E21CE28}"/>
                </a:ext>
              </a:extLst>
            </p:cNvPr>
            <p:cNvGrpSpPr/>
            <p:nvPr/>
          </p:nvGrpSpPr>
          <p:grpSpPr>
            <a:xfrm>
              <a:off x="4237778" y="4888868"/>
              <a:ext cx="241541" cy="342278"/>
              <a:chOff x="2278566" y="5789275"/>
              <a:chExt cx="235688" cy="305465"/>
            </a:xfrm>
          </p:grpSpPr>
          <p:sp>
            <p:nvSpPr>
              <p:cNvPr id="25" name="Snip Single Corner of Rectangle 24">
                <a:extLst>
                  <a:ext uri="{FF2B5EF4-FFF2-40B4-BE49-F238E27FC236}">
                    <a16:creationId xmlns:a16="http://schemas.microsoft.com/office/drawing/2014/main" id="{AA02B4EC-FC08-E535-C71C-C9D512B99C90}"/>
                  </a:ext>
                </a:extLst>
              </p:cNvPr>
              <p:cNvSpPr/>
              <p:nvPr/>
            </p:nvSpPr>
            <p:spPr bwMode="auto">
              <a:xfrm>
                <a:off x="2278566" y="5789275"/>
                <a:ext cx="235688" cy="305465"/>
              </a:xfrm>
              <a:prstGeom prst="snip1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cxnSp>
            <p:nvCxnSpPr>
              <p:cNvPr id="26" name="Straight Connector 25">
                <a:extLst>
                  <a:ext uri="{FF2B5EF4-FFF2-40B4-BE49-F238E27FC236}">
                    <a16:creationId xmlns:a16="http://schemas.microsoft.com/office/drawing/2014/main" id="{D2B1BC3A-6342-4DE2-36B3-E8B3C1AC32D2}"/>
                  </a:ext>
                </a:extLst>
              </p:cNvPr>
              <p:cNvCxnSpPr>
                <a:cxnSpLocks/>
              </p:cNvCxnSpPr>
              <p:nvPr/>
            </p:nvCxnSpPr>
            <p:spPr bwMode="auto">
              <a:xfrm>
                <a:off x="2290611" y="5895149"/>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04803947-F91F-4B5A-77AF-ED06AFE862F0}"/>
                  </a:ext>
                </a:extLst>
              </p:cNvPr>
              <p:cNvCxnSpPr>
                <a:cxnSpLocks/>
              </p:cNvCxnSpPr>
              <p:nvPr/>
            </p:nvCxnSpPr>
            <p:spPr bwMode="auto">
              <a:xfrm>
                <a:off x="2290611" y="5926634"/>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FDB4DA9-56A5-42C2-BC8B-54D434AD01A5}"/>
                  </a:ext>
                </a:extLst>
              </p:cNvPr>
              <p:cNvCxnSpPr>
                <a:cxnSpLocks/>
              </p:cNvCxnSpPr>
              <p:nvPr/>
            </p:nvCxnSpPr>
            <p:spPr bwMode="auto">
              <a:xfrm>
                <a:off x="2290611" y="5958866"/>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7905CBC3-AF4A-51CE-6765-61806F4E0B9B}"/>
                  </a:ext>
                </a:extLst>
              </p:cNvPr>
              <p:cNvCxnSpPr>
                <a:cxnSpLocks/>
              </p:cNvCxnSpPr>
              <p:nvPr/>
            </p:nvCxnSpPr>
            <p:spPr bwMode="auto">
              <a:xfrm>
                <a:off x="2290611" y="5991099"/>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30" name="Group 29">
              <a:extLst>
                <a:ext uri="{FF2B5EF4-FFF2-40B4-BE49-F238E27FC236}">
                  <a16:creationId xmlns:a16="http://schemas.microsoft.com/office/drawing/2014/main" id="{A08AB6AF-D9C7-8136-A814-68B6D8E49340}"/>
                </a:ext>
              </a:extLst>
            </p:cNvPr>
            <p:cNvGrpSpPr/>
            <p:nvPr/>
          </p:nvGrpSpPr>
          <p:grpSpPr>
            <a:xfrm>
              <a:off x="4297757" y="4948260"/>
              <a:ext cx="241541" cy="342278"/>
              <a:chOff x="2278566" y="5789275"/>
              <a:chExt cx="235688" cy="305465"/>
            </a:xfrm>
          </p:grpSpPr>
          <p:sp>
            <p:nvSpPr>
              <p:cNvPr id="31" name="Snip Single Corner of Rectangle 30">
                <a:extLst>
                  <a:ext uri="{FF2B5EF4-FFF2-40B4-BE49-F238E27FC236}">
                    <a16:creationId xmlns:a16="http://schemas.microsoft.com/office/drawing/2014/main" id="{AE8490C8-482E-19D9-89D9-9D4FB43BFC7A}"/>
                  </a:ext>
                </a:extLst>
              </p:cNvPr>
              <p:cNvSpPr/>
              <p:nvPr/>
            </p:nvSpPr>
            <p:spPr bwMode="auto">
              <a:xfrm>
                <a:off x="2278566" y="5789275"/>
                <a:ext cx="235688" cy="305465"/>
              </a:xfrm>
              <a:prstGeom prst="snip1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cxnSp>
            <p:nvCxnSpPr>
              <p:cNvPr id="32" name="Straight Connector 31">
                <a:extLst>
                  <a:ext uri="{FF2B5EF4-FFF2-40B4-BE49-F238E27FC236}">
                    <a16:creationId xmlns:a16="http://schemas.microsoft.com/office/drawing/2014/main" id="{32426BE4-407D-20AC-3DE4-69DFC8B2978F}"/>
                  </a:ext>
                </a:extLst>
              </p:cNvPr>
              <p:cNvCxnSpPr>
                <a:cxnSpLocks/>
              </p:cNvCxnSpPr>
              <p:nvPr/>
            </p:nvCxnSpPr>
            <p:spPr bwMode="auto">
              <a:xfrm>
                <a:off x="2290611" y="5895149"/>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6EB203FC-5D5B-37FD-9F6A-334DC5035F8E}"/>
                  </a:ext>
                </a:extLst>
              </p:cNvPr>
              <p:cNvCxnSpPr>
                <a:cxnSpLocks/>
              </p:cNvCxnSpPr>
              <p:nvPr/>
            </p:nvCxnSpPr>
            <p:spPr bwMode="auto">
              <a:xfrm>
                <a:off x="2290611" y="5926634"/>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3C519102-2BD8-B403-CCF9-1C3FC10A0A4A}"/>
                  </a:ext>
                </a:extLst>
              </p:cNvPr>
              <p:cNvCxnSpPr>
                <a:cxnSpLocks/>
              </p:cNvCxnSpPr>
              <p:nvPr/>
            </p:nvCxnSpPr>
            <p:spPr bwMode="auto">
              <a:xfrm>
                <a:off x="2290611" y="5958866"/>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5FDF2EB4-F926-F71D-82FB-24FEDC3EEA05}"/>
                  </a:ext>
                </a:extLst>
              </p:cNvPr>
              <p:cNvCxnSpPr>
                <a:cxnSpLocks/>
              </p:cNvCxnSpPr>
              <p:nvPr/>
            </p:nvCxnSpPr>
            <p:spPr bwMode="auto">
              <a:xfrm>
                <a:off x="2290611" y="5991099"/>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cxnSp>
          <p:nvCxnSpPr>
            <p:cNvPr id="38" name="Straight Arrow Connector 37">
              <a:extLst>
                <a:ext uri="{FF2B5EF4-FFF2-40B4-BE49-F238E27FC236}">
                  <a16:creationId xmlns:a16="http://schemas.microsoft.com/office/drawing/2014/main" id="{89A46632-43B0-322D-2439-1344C5A2FE51}"/>
                </a:ext>
              </a:extLst>
            </p:cNvPr>
            <p:cNvCxnSpPr>
              <a:cxnSpLocks/>
              <a:stCxn id="6" idx="3"/>
              <a:endCxn id="42" idx="1"/>
            </p:cNvCxnSpPr>
            <p:nvPr/>
          </p:nvCxnSpPr>
          <p:spPr bwMode="auto">
            <a:xfrm>
              <a:off x="4597400" y="5084178"/>
              <a:ext cx="363102" cy="164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39" name="Picture 38" descr="technology leaders, productivity">
              <a:extLst>
                <a:ext uri="{FF2B5EF4-FFF2-40B4-BE49-F238E27FC236}">
                  <a16:creationId xmlns:a16="http://schemas.microsoft.com/office/drawing/2014/main" id="{5013659D-6995-A6B7-6BA5-1CDC232134EC}"/>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75453" y="4775349"/>
              <a:ext cx="670261" cy="621709"/>
            </a:xfrm>
            <a:prstGeom prst="rect">
              <a:avLst/>
            </a:prstGeom>
            <a:noFill/>
            <a:ln>
              <a:noFill/>
            </a:ln>
          </p:spPr>
        </p:pic>
        <p:sp>
          <p:nvSpPr>
            <p:cNvPr id="40" name="TextBox 39">
              <a:extLst>
                <a:ext uri="{FF2B5EF4-FFF2-40B4-BE49-F238E27FC236}">
                  <a16:creationId xmlns:a16="http://schemas.microsoft.com/office/drawing/2014/main" id="{A93A6378-047F-1BEC-26FA-39A4BF6F5BC0}"/>
                </a:ext>
              </a:extLst>
            </p:cNvPr>
            <p:cNvSpPr txBox="1"/>
            <p:nvPr/>
          </p:nvSpPr>
          <p:spPr>
            <a:xfrm>
              <a:off x="5882266" y="5355710"/>
              <a:ext cx="1201244" cy="598827"/>
            </a:xfrm>
            <a:prstGeom prst="rect">
              <a:avLst/>
            </a:prstGeom>
            <a:noFill/>
          </p:spPr>
          <p:txBody>
            <a:bodyPr wrap="square" rtlCol="0">
              <a:spAutoFit/>
            </a:bodyPr>
            <a:lstStyle/>
            <a:p>
              <a:pPr algn="ctr"/>
              <a:r>
                <a:rPr lang="en-GB" sz="1200" dirty="0">
                  <a:solidFill>
                    <a:schemeClr val="tx1"/>
                  </a:solidFill>
                </a:rPr>
                <a:t>Embedding ML model</a:t>
              </a:r>
            </a:p>
          </p:txBody>
        </p:sp>
        <p:sp>
          <p:nvSpPr>
            <p:cNvPr id="42" name="Rectangle 41">
              <a:extLst>
                <a:ext uri="{FF2B5EF4-FFF2-40B4-BE49-F238E27FC236}">
                  <a16:creationId xmlns:a16="http://schemas.microsoft.com/office/drawing/2014/main" id="{68BB8930-3A84-0E45-40EC-50FDF1BF7762}"/>
                </a:ext>
              </a:extLst>
            </p:cNvPr>
            <p:cNvSpPr/>
            <p:nvPr/>
          </p:nvSpPr>
          <p:spPr bwMode="auto">
            <a:xfrm>
              <a:off x="4960501" y="4855361"/>
              <a:ext cx="928617" cy="46091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GB" sz="1200" dirty="0">
                  <a:latin typeface="Arial" charset="0"/>
                  <a:cs typeface="Arial" charset="0"/>
                </a:rPr>
                <a:t>Split into chunks</a:t>
              </a:r>
              <a:endParaRPr kumimoji="0" lang="en-GB" sz="1200" b="0" i="0" u="none" strike="noStrike" cap="none" normalizeH="0" baseline="0" dirty="0">
                <a:ln>
                  <a:noFill/>
                </a:ln>
                <a:effectLst/>
                <a:latin typeface="Arial" charset="0"/>
                <a:cs typeface="Arial" charset="0"/>
              </a:endParaRPr>
            </a:p>
          </p:txBody>
        </p:sp>
        <p:cxnSp>
          <p:nvCxnSpPr>
            <p:cNvPr id="43" name="Straight Arrow Connector 42">
              <a:extLst>
                <a:ext uri="{FF2B5EF4-FFF2-40B4-BE49-F238E27FC236}">
                  <a16:creationId xmlns:a16="http://schemas.microsoft.com/office/drawing/2014/main" id="{45200192-917C-D78C-F8A3-BA7324EF3AF0}"/>
                </a:ext>
              </a:extLst>
            </p:cNvPr>
            <p:cNvCxnSpPr>
              <a:cxnSpLocks/>
              <a:stCxn id="42" idx="3"/>
              <a:endCxn id="39" idx="1"/>
            </p:cNvCxnSpPr>
            <p:nvPr/>
          </p:nvCxnSpPr>
          <p:spPr bwMode="auto">
            <a:xfrm>
              <a:off x="5889119" y="5085817"/>
              <a:ext cx="286334" cy="38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4" name="Can 43">
              <a:extLst>
                <a:ext uri="{FF2B5EF4-FFF2-40B4-BE49-F238E27FC236}">
                  <a16:creationId xmlns:a16="http://schemas.microsoft.com/office/drawing/2014/main" id="{6F53C5F4-4DD6-2040-452F-9129493EA3D4}"/>
                </a:ext>
              </a:extLst>
            </p:cNvPr>
            <p:cNvSpPr/>
            <p:nvPr/>
          </p:nvSpPr>
          <p:spPr bwMode="auto">
            <a:xfrm>
              <a:off x="8168142" y="4821796"/>
              <a:ext cx="1050236" cy="540020"/>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GB" sz="1100" dirty="0">
                  <a:latin typeface="Arial" charset="0"/>
                  <a:cs typeface="Arial" charset="0"/>
                </a:rPr>
                <a:t>v</a:t>
              </a:r>
              <a:r>
                <a:rPr kumimoji="0" lang="en-GB" sz="1100" b="0" i="0" u="none" strike="noStrike" cap="none" normalizeH="0" baseline="0" dirty="0">
                  <a:ln>
                    <a:noFill/>
                  </a:ln>
                  <a:effectLst/>
                  <a:latin typeface="Arial" charset="0"/>
                  <a:cs typeface="Arial" charset="0"/>
                </a:rPr>
                <a:t>ector database</a:t>
              </a:r>
            </a:p>
          </p:txBody>
        </p:sp>
        <p:sp>
          <p:nvSpPr>
            <p:cNvPr id="45" name="TextBox 44">
              <a:extLst>
                <a:ext uri="{FF2B5EF4-FFF2-40B4-BE49-F238E27FC236}">
                  <a16:creationId xmlns:a16="http://schemas.microsoft.com/office/drawing/2014/main" id="{9A67C904-5F9D-4CA8-6681-6A059B48DC31}"/>
                </a:ext>
              </a:extLst>
            </p:cNvPr>
            <p:cNvSpPr txBox="1"/>
            <p:nvPr/>
          </p:nvSpPr>
          <p:spPr>
            <a:xfrm>
              <a:off x="6764158" y="4803891"/>
              <a:ext cx="1124539" cy="359296"/>
            </a:xfrm>
            <a:prstGeom prst="rect">
              <a:avLst/>
            </a:prstGeom>
            <a:noFill/>
          </p:spPr>
          <p:txBody>
            <a:bodyPr wrap="square" rtlCol="0">
              <a:spAutoFit/>
            </a:bodyPr>
            <a:lstStyle/>
            <a:p>
              <a:pPr algn="ctr"/>
              <a:r>
                <a:rPr lang="en-GB" sz="1200" dirty="0">
                  <a:solidFill>
                    <a:schemeClr val="tx1"/>
                  </a:solidFill>
                </a:rPr>
                <a:t>vectors</a:t>
              </a:r>
            </a:p>
          </p:txBody>
        </p:sp>
        <p:cxnSp>
          <p:nvCxnSpPr>
            <p:cNvPr id="48" name="Straight Arrow Connector 47">
              <a:extLst>
                <a:ext uri="{FF2B5EF4-FFF2-40B4-BE49-F238E27FC236}">
                  <a16:creationId xmlns:a16="http://schemas.microsoft.com/office/drawing/2014/main" id="{9D0A0AA0-DAA2-25A6-3D53-EF29ECCD72E5}"/>
                </a:ext>
              </a:extLst>
            </p:cNvPr>
            <p:cNvCxnSpPr>
              <a:cxnSpLocks/>
              <a:stCxn id="39" idx="3"/>
              <a:endCxn id="44" idx="2"/>
            </p:cNvCxnSpPr>
            <p:nvPr/>
          </p:nvCxnSpPr>
          <p:spPr bwMode="auto">
            <a:xfrm>
              <a:off x="6845714" y="5086204"/>
              <a:ext cx="1322428" cy="560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0" name="TextBox 49">
              <a:extLst>
                <a:ext uri="{FF2B5EF4-FFF2-40B4-BE49-F238E27FC236}">
                  <a16:creationId xmlns:a16="http://schemas.microsoft.com/office/drawing/2014/main" id="{882002F5-570A-8E82-41B5-115C937D4371}"/>
                </a:ext>
              </a:extLst>
            </p:cNvPr>
            <p:cNvSpPr txBox="1"/>
            <p:nvPr/>
          </p:nvSpPr>
          <p:spPr>
            <a:xfrm>
              <a:off x="7744724" y="5375136"/>
              <a:ext cx="1897072" cy="1077888"/>
            </a:xfrm>
            <a:prstGeom prst="rect">
              <a:avLst/>
            </a:prstGeom>
            <a:noFill/>
          </p:spPr>
          <p:txBody>
            <a:bodyPr wrap="square" rtlCol="0">
              <a:spAutoFit/>
            </a:bodyPr>
            <a:lstStyle/>
            <a:p>
              <a:pPr algn="ctr"/>
              <a:r>
                <a:rPr lang="en-GB" sz="1200" dirty="0">
                  <a:solidFill>
                    <a:schemeClr val="tx1"/>
                  </a:solidFill>
                </a:rPr>
                <a:t>An embedding is a vector of floating-point numbers</a:t>
              </a:r>
            </a:p>
          </p:txBody>
        </p:sp>
        <p:sp>
          <p:nvSpPr>
            <p:cNvPr id="4" name="TextBox 3">
              <a:extLst>
                <a:ext uri="{FF2B5EF4-FFF2-40B4-BE49-F238E27FC236}">
                  <a16:creationId xmlns:a16="http://schemas.microsoft.com/office/drawing/2014/main" id="{B9FD942A-923F-BE1D-B626-CDF7E086270C}"/>
                </a:ext>
              </a:extLst>
            </p:cNvPr>
            <p:cNvSpPr txBox="1"/>
            <p:nvPr/>
          </p:nvSpPr>
          <p:spPr>
            <a:xfrm>
              <a:off x="3169014" y="5634097"/>
              <a:ext cx="2052038" cy="838357"/>
            </a:xfrm>
            <a:prstGeom prst="rect">
              <a:avLst/>
            </a:prstGeom>
            <a:noFill/>
          </p:spPr>
          <p:txBody>
            <a:bodyPr wrap="square" rtlCol="0">
              <a:spAutoFit/>
            </a:bodyPr>
            <a:lstStyle/>
            <a:p>
              <a:pPr algn="ctr"/>
              <a:r>
                <a:rPr lang="en-GB" sz="1200" dirty="0">
                  <a:solidFill>
                    <a:schemeClr val="tx1"/>
                  </a:solidFill>
                </a:rPr>
                <a:t>Text documents,</a:t>
              </a:r>
            </a:p>
            <a:p>
              <a:pPr algn="ctr"/>
              <a:r>
                <a:rPr lang="en-GB" sz="1200" dirty="0"/>
                <a:t>Web content,</a:t>
              </a:r>
            </a:p>
            <a:p>
              <a:pPr algn="ctr"/>
              <a:r>
                <a:rPr lang="en-GB" sz="1200" dirty="0"/>
                <a:t>CSV files</a:t>
              </a:r>
            </a:p>
          </p:txBody>
        </p:sp>
        <p:sp>
          <p:nvSpPr>
            <p:cNvPr id="10" name="TextBox 9">
              <a:extLst>
                <a:ext uri="{FF2B5EF4-FFF2-40B4-BE49-F238E27FC236}">
                  <a16:creationId xmlns:a16="http://schemas.microsoft.com/office/drawing/2014/main" id="{97DB1344-00ED-BC9E-E855-74B6B37D766D}"/>
                </a:ext>
              </a:extLst>
            </p:cNvPr>
            <p:cNvSpPr txBox="1"/>
            <p:nvPr/>
          </p:nvSpPr>
          <p:spPr>
            <a:xfrm>
              <a:off x="8066827" y="4485709"/>
              <a:ext cx="1252865" cy="359296"/>
            </a:xfrm>
            <a:prstGeom prst="rect">
              <a:avLst/>
            </a:prstGeom>
            <a:noFill/>
          </p:spPr>
          <p:txBody>
            <a:bodyPr wrap="none" rtlCol="0">
              <a:spAutoFit/>
            </a:bodyPr>
            <a:lstStyle/>
            <a:p>
              <a:pPr algn="ctr"/>
              <a:r>
                <a:rPr lang="en-GB" sz="1200" dirty="0">
                  <a:solidFill>
                    <a:schemeClr val="tx1"/>
                  </a:solidFill>
                </a:rPr>
                <a:t>Embeddings</a:t>
              </a:r>
            </a:p>
          </p:txBody>
        </p:sp>
        <p:cxnSp>
          <p:nvCxnSpPr>
            <p:cNvPr id="14" name="Straight Connector 13">
              <a:extLst>
                <a:ext uri="{FF2B5EF4-FFF2-40B4-BE49-F238E27FC236}">
                  <a16:creationId xmlns:a16="http://schemas.microsoft.com/office/drawing/2014/main" id="{C97098A9-DCB9-545E-9FB7-A3EB90C5246A}"/>
                </a:ext>
              </a:extLst>
            </p:cNvPr>
            <p:cNvCxnSpPr>
              <a:cxnSpLocks/>
              <a:stCxn id="4" idx="0"/>
              <a:endCxn id="6" idx="2"/>
            </p:cNvCxnSpPr>
            <p:nvPr/>
          </p:nvCxnSpPr>
          <p:spPr bwMode="auto">
            <a:xfrm flipH="1" flipV="1">
              <a:off x="4150705" y="5405095"/>
              <a:ext cx="44328" cy="229002"/>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sp>
        <p:nvSpPr>
          <p:cNvPr id="53" name="Content Placeholder 6">
            <a:extLst>
              <a:ext uri="{FF2B5EF4-FFF2-40B4-BE49-F238E27FC236}">
                <a16:creationId xmlns:a16="http://schemas.microsoft.com/office/drawing/2014/main" id="{65DA644E-00BC-4665-8ADF-0B284C5393F8}"/>
              </a:ext>
            </a:extLst>
          </p:cNvPr>
          <p:cNvSpPr txBox="1">
            <a:spLocks/>
          </p:cNvSpPr>
          <p:nvPr/>
        </p:nvSpPr>
        <p:spPr bwMode="auto">
          <a:xfrm>
            <a:off x="1190020" y="1079992"/>
            <a:ext cx="5570998" cy="11527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5000"/>
              </a:spcBef>
              <a:spcAft>
                <a:spcPct val="25000"/>
              </a:spcAft>
              <a:buClr>
                <a:srgbClr val="FF0000"/>
              </a:buClr>
              <a:buFont typeface="Wingdings" pitchFamily="2" charset="2"/>
              <a:buChar char="§"/>
              <a:defRPr sz="2200">
                <a:solidFill>
                  <a:schemeClr val="tx1"/>
                </a:solidFill>
                <a:latin typeface="+mn-lt"/>
                <a:ea typeface="+mn-ea"/>
                <a:cs typeface="+mn-cs"/>
              </a:defRPr>
            </a:lvl1pPr>
            <a:lvl2pPr marL="571500" indent="-228600" algn="l" rtl="0" eaLnBrk="0" fontAlgn="base" hangingPunct="0">
              <a:spcBef>
                <a:spcPct val="0"/>
              </a:spcBef>
              <a:spcAft>
                <a:spcPct val="25000"/>
              </a:spcAft>
              <a:buClr>
                <a:srgbClr val="000099"/>
              </a:buClr>
              <a:buSzPct val="110000"/>
              <a:buChar char="•"/>
              <a:defRPr sz="2000">
                <a:solidFill>
                  <a:srgbClr val="000099"/>
                </a:solidFill>
                <a:latin typeface="+mn-lt"/>
              </a:defRPr>
            </a:lvl2pPr>
            <a:lvl3pPr marL="919163" indent="-233363" algn="l" rtl="0" eaLnBrk="0" fontAlgn="base" hangingPunct="0">
              <a:spcBef>
                <a:spcPct val="0"/>
              </a:spcBef>
              <a:spcAft>
                <a:spcPct val="25000"/>
              </a:spcAft>
              <a:buClr>
                <a:schemeClr val="tx1"/>
              </a:buClr>
              <a:buChar char="–"/>
              <a:defRPr sz="2000">
                <a:solidFill>
                  <a:schemeClr val="tx1"/>
                </a:solidFill>
                <a:latin typeface="+mn-lt"/>
              </a:defRPr>
            </a:lvl3pPr>
            <a:lvl4pPr marL="1268413" indent="-234950" algn="l" rtl="0" eaLnBrk="0" fontAlgn="base" hangingPunct="0">
              <a:spcBef>
                <a:spcPct val="20000"/>
              </a:spcBef>
              <a:spcAft>
                <a:spcPct val="0"/>
              </a:spcAft>
              <a:buClr>
                <a:schemeClr val="accent2"/>
              </a:buClr>
              <a:buSzPct val="60000"/>
              <a:buFont typeface="Wingdings" pitchFamily="2" charset="2"/>
              <a:buChar char="u"/>
              <a:defRPr sz="2000">
                <a:solidFill>
                  <a:srgbClr val="187534"/>
                </a:solidFill>
                <a:latin typeface="+mn-lt"/>
              </a:defRPr>
            </a:lvl4pPr>
            <a:lvl5pPr marL="1546225" indent="-163513" algn="l" rtl="0" eaLnBrk="0" fontAlgn="base" hangingPunct="0">
              <a:spcBef>
                <a:spcPct val="20000"/>
              </a:spcBef>
              <a:spcAft>
                <a:spcPct val="0"/>
              </a:spcAft>
              <a:buClr>
                <a:srgbClr val="A50021"/>
              </a:buClr>
              <a:buSzPct val="75000"/>
              <a:buChar char="»"/>
              <a:defRPr sz="2000">
                <a:solidFill>
                  <a:schemeClr val="bg2"/>
                </a:solidFill>
                <a:latin typeface="+mn-lt"/>
              </a:defRPr>
            </a:lvl5pPr>
            <a:lvl6pPr marL="2003425" indent="-163513" algn="l" rtl="0" fontAlgn="base">
              <a:spcBef>
                <a:spcPct val="20000"/>
              </a:spcBef>
              <a:spcAft>
                <a:spcPct val="0"/>
              </a:spcAft>
              <a:buClr>
                <a:srgbClr val="A50021"/>
              </a:buClr>
              <a:buSzPct val="75000"/>
              <a:buChar char="»"/>
              <a:defRPr>
                <a:solidFill>
                  <a:schemeClr val="bg2"/>
                </a:solidFill>
                <a:latin typeface="+mn-lt"/>
              </a:defRPr>
            </a:lvl6pPr>
            <a:lvl7pPr marL="2460625" indent="-163513" algn="l" rtl="0" fontAlgn="base">
              <a:spcBef>
                <a:spcPct val="20000"/>
              </a:spcBef>
              <a:spcAft>
                <a:spcPct val="0"/>
              </a:spcAft>
              <a:buClr>
                <a:srgbClr val="A50021"/>
              </a:buClr>
              <a:buSzPct val="75000"/>
              <a:buChar char="»"/>
              <a:defRPr>
                <a:solidFill>
                  <a:schemeClr val="bg2"/>
                </a:solidFill>
                <a:latin typeface="+mn-lt"/>
              </a:defRPr>
            </a:lvl7pPr>
            <a:lvl8pPr marL="2917825" indent="-163513" algn="l" rtl="0" fontAlgn="base">
              <a:spcBef>
                <a:spcPct val="20000"/>
              </a:spcBef>
              <a:spcAft>
                <a:spcPct val="0"/>
              </a:spcAft>
              <a:buClr>
                <a:srgbClr val="A50021"/>
              </a:buClr>
              <a:buSzPct val="75000"/>
              <a:buChar char="»"/>
              <a:defRPr>
                <a:solidFill>
                  <a:schemeClr val="bg2"/>
                </a:solidFill>
                <a:latin typeface="+mn-lt"/>
              </a:defRPr>
            </a:lvl8pPr>
            <a:lvl9pPr marL="3375025" indent="-163513" algn="l" rtl="0" fontAlgn="base">
              <a:spcBef>
                <a:spcPct val="20000"/>
              </a:spcBef>
              <a:spcAft>
                <a:spcPct val="0"/>
              </a:spcAft>
              <a:buClr>
                <a:srgbClr val="A50021"/>
              </a:buClr>
              <a:buSzPct val="75000"/>
              <a:buChar char="»"/>
              <a:defRPr>
                <a:solidFill>
                  <a:schemeClr val="bg2"/>
                </a:solidFill>
                <a:latin typeface="+mn-lt"/>
              </a:defRPr>
            </a:lvl9pPr>
          </a:lstStyle>
          <a:p>
            <a:r>
              <a:rPr lang="en-GB" sz="1800" kern="0" dirty="0">
                <a:solidFill>
                  <a:srgbClr val="171717"/>
                </a:solidFill>
              </a:rPr>
              <a:t>ChatGPT has been trained on general knowledge</a:t>
            </a:r>
          </a:p>
          <a:p>
            <a:pPr lvl="1"/>
            <a:r>
              <a:rPr lang="en-GB" sz="1600" kern="0" dirty="0">
                <a:solidFill>
                  <a:schemeClr val="accent2"/>
                </a:solidFill>
              </a:rPr>
              <a:t>It has no or limited domain specific knowledge</a:t>
            </a:r>
          </a:p>
          <a:p>
            <a:pPr lvl="1"/>
            <a:r>
              <a:rPr lang="en-GB" sz="1600" kern="0" dirty="0">
                <a:solidFill>
                  <a:schemeClr val="accent2"/>
                </a:solidFill>
              </a:rPr>
              <a:t>Hallucinations can occur – when a LLM makes up information</a:t>
            </a:r>
          </a:p>
          <a:p>
            <a:pPr lvl="1"/>
            <a:endParaRPr lang="en-GB" sz="1600" kern="0" dirty="0">
              <a:solidFill>
                <a:schemeClr val="accent2"/>
              </a:solidFill>
            </a:endParaRPr>
          </a:p>
        </p:txBody>
      </p:sp>
      <p:grpSp>
        <p:nvGrpSpPr>
          <p:cNvPr id="107" name="Group 106">
            <a:extLst>
              <a:ext uri="{FF2B5EF4-FFF2-40B4-BE49-F238E27FC236}">
                <a16:creationId xmlns:a16="http://schemas.microsoft.com/office/drawing/2014/main" id="{022E2B6F-31E9-E259-AEC9-9920A7C02A2C}"/>
              </a:ext>
            </a:extLst>
          </p:cNvPr>
          <p:cNvGrpSpPr/>
          <p:nvPr/>
        </p:nvGrpSpPr>
        <p:grpSpPr>
          <a:xfrm>
            <a:off x="5382072" y="3677534"/>
            <a:ext cx="6440707" cy="2565144"/>
            <a:chOff x="5479666" y="3850979"/>
            <a:chExt cx="6440707" cy="2232888"/>
          </a:xfrm>
        </p:grpSpPr>
        <p:sp>
          <p:nvSpPr>
            <p:cNvPr id="54" name="TextBox 53">
              <a:extLst>
                <a:ext uri="{FF2B5EF4-FFF2-40B4-BE49-F238E27FC236}">
                  <a16:creationId xmlns:a16="http://schemas.microsoft.com/office/drawing/2014/main" id="{7E4B9477-3F26-5494-7545-8659D8A6184A}"/>
                </a:ext>
              </a:extLst>
            </p:cNvPr>
            <p:cNvSpPr txBox="1"/>
            <p:nvPr/>
          </p:nvSpPr>
          <p:spPr>
            <a:xfrm>
              <a:off x="5479666" y="5156087"/>
              <a:ext cx="2445899" cy="830997"/>
            </a:xfrm>
            <a:prstGeom prst="rect">
              <a:avLst/>
            </a:prstGeom>
            <a:noFill/>
          </p:spPr>
          <p:txBody>
            <a:bodyPr wrap="square">
              <a:spAutoFit/>
            </a:bodyPr>
            <a:lstStyle/>
            <a:p>
              <a:pPr algn="ctr"/>
              <a:r>
                <a:rPr lang="en-GB" sz="1200" dirty="0">
                  <a:solidFill>
                    <a:schemeClr val="tx1"/>
                  </a:solidFill>
                </a:rPr>
                <a:t>S3 directory or files</a:t>
              </a:r>
            </a:p>
            <a:p>
              <a:pPr algn="ctr"/>
              <a:r>
                <a:rPr lang="en-GB" sz="1200" dirty="0"/>
                <a:t>Google BigQuery</a:t>
              </a:r>
            </a:p>
            <a:p>
              <a:pPr algn="ctr"/>
              <a:r>
                <a:rPr lang="en-GB" sz="1200" dirty="0"/>
                <a:t>Tool or catalog metadata</a:t>
              </a:r>
            </a:p>
            <a:p>
              <a:pPr algn="ctr"/>
              <a:r>
                <a:rPr lang="en-GB" sz="1200" dirty="0"/>
                <a:t>CSV files, Text documents</a:t>
              </a:r>
            </a:p>
          </p:txBody>
        </p:sp>
        <p:sp>
          <p:nvSpPr>
            <p:cNvPr id="55" name="TextBox 54">
              <a:extLst>
                <a:ext uri="{FF2B5EF4-FFF2-40B4-BE49-F238E27FC236}">
                  <a16:creationId xmlns:a16="http://schemas.microsoft.com/office/drawing/2014/main" id="{CC757F7C-A0CF-A718-D66E-115B375848C0}"/>
                </a:ext>
              </a:extLst>
            </p:cNvPr>
            <p:cNvSpPr txBox="1"/>
            <p:nvPr/>
          </p:nvSpPr>
          <p:spPr>
            <a:xfrm>
              <a:off x="7465647" y="5036891"/>
              <a:ext cx="1469983" cy="461665"/>
            </a:xfrm>
            <a:prstGeom prst="rect">
              <a:avLst/>
            </a:prstGeom>
            <a:noFill/>
          </p:spPr>
          <p:txBody>
            <a:bodyPr wrap="square" rtlCol="0">
              <a:spAutoFit/>
            </a:bodyPr>
            <a:lstStyle/>
            <a:p>
              <a:pPr algn="ctr"/>
              <a:r>
                <a:rPr lang="en-GB" sz="1200" dirty="0">
                  <a:solidFill>
                    <a:schemeClr val="tx1"/>
                  </a:solidFill>
                </a:rPr>
                <a:t>Internal or external sources</a:t>
              </a:r>
            </a:p>
          </p:txBody>
        </p:sp>
        <p:cxnSp>
          <p:nvCxnSpPr>
            <p:cNvPr id="56" name="Straight Arrow Connector 55">
              <a:extLst>
                <a:ext uri="{FF2B5EF4-FFF2-40B4-BE49-F238E27FC236}">
                  <a16:creationId xmlns:a16="http://schemas.microsoft.com/office/drawing/2014/main" id="{3DDDEB9F-A474-3B33-F97B-018BA029BD7A}"/>
                </a:ext>
              </a:extLst>
            </p:cNvPr>
            <p:cNvCxnSpPr>
              <a:cxnSpLocks/>
              <a:stCxn id="63" idx="3"/>
              <a:endCxn id="59" idx="1"/>
            </p:cNvCxnSpPr>
            <p:nvPr/>
          </p:nvCxnSpPr>
          <p:spPr bwMode="auto">
            <a:xfrm>
              <a:off x="8536138" y="5660471"/>
              <a:ext cx="338661"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7" name="TextBox 56">
              <a:extLst>
                <a:ext uri="{FF2B5EF4-FFF2-40B4-BE49-F238E27FC236}">
                  <a16:creationId xmlns:a16="http://schemas.microsoft.com/office/drawing/2014/main" id="{506A2879-DBDA-1F64-449B-35869BEF6047}"/>
                </a:ext>
              </a:extLst>
            </p:cNvPr>
            <p:cNvSpPr txBox="1"/>
            <p:nvPr/>
          </p:nvSpPr>
          <p:spPr>
            <a:xfrm>
              <a:off x="9368452" y="5753087"/>
              <a:ext cx="1868255" cy="276999"/>
            </a:xfrm>
            <a:prstGeom prst="rect">
              <a:avLst/>
            </a:prstGeom>
            <a:noFill/>
          </p:spPr>
          <p:txBody>
            <a:bodyPr wrap="square" rtlCol="0">
              <a:spAutoFit/>
            </a:bodyPr>
            <a:lstStyle/>
            <a:p>
              <a:pPr algn="ctr"/>
              <a:r>
                <a:rPr lang="en-GB" sz="1200" dirty="0"/>
                <a:t>(SimpleVector</a:t>
              </a:r>
              <a:r>
                <a:rPr lang="en-GB" sz="1200" dirty="0">
                  <a:solidFill>
                    <a:schemeClr val="tx1"/>
                  </a:solidFill>
                </a:rPr>
                <a:t>Index)</a:t>
              </a:r>
            </a:p>
          </p:txBody>
        </p:sp>
        <p:cxnSp>
          <p:nvCxnSpPr>
            <p:cNvPr id="58" name="Straight Arrow Connector 57">
              <a:extLst>
                <a:ext uri="{FF2B5EF4-FFF2-40B4-BE49-F238E27FC236}">
                  <a16:creationId xmlns:a16="http://schemas.microsoft.com/office/drawing/2014/main" id="{E87B808E-99EF-24CA-BCAD-86904C1713E2}"/>
                </a:ext>
              </a:extLst>
            </p:cNvPr>
            <p:cNvCxnSpPr>
              <a:cxnSpLocks/>
              <a:stCxn id="96" idx="3"/>
              <a:endCxn id="84" idx="2"/>
            </p:cNvCxnSpPr>
            <p:nvPr/>
          </p:nvCxnSpPr>
          <p:spPr bwMode="auto">
            <a:xfrm>
              <a:off x="10734075" y="5653865"/>
              <a:ext cx="373744" cy="660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9" name="Rectangle 58">
              <a:extLst>
                <a:ext uri="{FF2B5EF4-FFF2-40B4-BE49-F238E27FC236}">
                  <a16:creationId xmlns:a16="http://schemas.microsoft.com/office/drawing/2014/main" id="{1F3C66E9-ED9C-3C1D-B409-4599DE2E8AAA}"/>
                </a:ext>
              </a:extLst>
            </p:cNvPr>
            <p:cNvSpPr/>
            <p:nvPr/>
          </p:nvSpPr>
          <p:spPr bwMode="auto">
            <a:xfrm>
              <a:off x="8874799" y="5508805"/>
              <a:ext cx="658947" cy="303331"/>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GB" sz="1200" dirty="0">
                  <a:latin typeface="Arial" charset="0"/>
                  <a:cs typeface="Arial" charset="0"/>
                </a:rPr>
                <a:t>Split into chunks</a:t>
              </a:r>
              <a:endParaRPr kumimoji="0" lang="en-GB" sz="1200" b="0" i="0" u="none" strike="noStrike" cap="none" normalizeH="0" baseline="0" dirty="0">
                <a:ln>
                  <a:noFill/>
                </a:ln>
                <a:effectLst/>
                <a:latin typeface="Arial" charset="0"/>
                <a:cs typeface="Arial" charset="0"/>
              </a:endParaRPr>
            </a:p>
          </p:txBody>
        </p:sp>
        <p:cxnSp>
          <p:nvCxnSpPr>
            <p:cNvPr id="60" name="Straight Arrow Connector 59">
              <a:extLst>
                <a:ext uri="{FF2B5EF4-FFF2-40B4-BE49-F238E27FC236}">
                  <a16:creationId xmlns:a16="http://schemas.microsoft.com/office/drawing/2014/main" id="{B1CC906C-1882-8E4E-D066-1DC7C19AD7ED}"/>
                </a:ext>
              </a:extLst>
            </p:cNvPr>
            <p:cNvCxnSpPr>
              <a:cxnSpLocks/>
              <a:stCxn id="59" idx="3"/>
            </p:cNvCxnSpPr>
            <p:nvPr/>
          </p:nvCxnSpPr>
          <p:spPr bwMode="auto">
            <a:xfrm>
              <a:off x="9533746" y="5660471"/>
              <a:ext cx="284921"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61" name="TextBox 60">
              <a:extLst>
                <a:ext uri="{FF2B5EF4-FFF2-40B4-BE49-F238E27FC236}">
                  <a16:creationId xmlns:a16="http://schemas.microsoft.com/office/drawing/2014/main" id="{62BFAED7-56E8-5F47-49B1-D4213EFCFDFB}"/>
                </a:ext>
              </a:extLst>
            </p:cNvPr>
            <p:cNvSpPr txBox="1"/>
            <p:nvPr/>
          </p:nvSpPr>
          <p:spPr>
            <a:xfrm>
              <a:off x="10931447" y="5806868"/>
              <a:ext cx="988925" cy="276999"/>
            </a:xfrm>
            <a:prstGeom prst="rect">
              <a:avLst/>
            </a:prstGeom>
            <a:noFill/>
          </p:spPr>
          <p:txBody>
            <a:bodyPr wrap="square" rtlCol="0">
              <a:spAutoFit/>
            </a:bodyPr>
            <a:lstStyle/>
            <a:p>
              <a:pPr algn="ctr"/>
              <a:r>
                <a:rPr lang="en-GB" sz="1200" dirty="0">
                  <a:solidFill>
                    <a:schemeClr val="tx1"/>
                  </a:solidFill>
                </a:rPr>
                <a:t>JSON file</a:t>
              </a:r>
            </a:p>
          </p:txBody>
        </p:sp>
        <p:grpSp>
          <p:nvGrpSpPr>
            <p:cNvPr id="62" name="Group 61">
              <a:extLst>
                <a:ext uri="{FF2B5EF4-FFF2-40B4-BE49-F238E27FC236}">
                  <a16:creationId xmlns:a16="http://schemas.microsoft.com/office/drawing/2014/main" id="{FF108D7A-D210-E8B7-B231-289A15FFBE80}"/>
                </a:ext>
              </a:extLst>
            </p:cNvPr>
            <p:cNvGrpSpPr/>
            <p:nvPr/>
          </p:nvGrpSpPr>
          <p:grpSpPr>
            <a:xfrm>
              <a:off x="7587543" y="5449276"/>
              <a:ext cx="948595" cy="422399"/>
              <a:chOff x="4037172" y="3656699"/>
              <a:chExt cx="1224201" cy="641836"/>
            </a:xfrm>
          </p:grpSpPr>
          <p:sp>
            <p:nvSpPr>
              <p:cNvPr id="63" name="Rounded Rectangle 62">
                <a:extLst>
                  <a:ext uri="{FF2B5EF4-FFF2-40B4-BE49-F238E27FC236}">
                    <a16:creationId xmlns:a16="http://schemas.microsoft.com/office/drawing/2014/main" id="{2E6D71CD-C5D6-08D9-59A7-282544B707E5}"/>
                  </a:ext>
                </a:extLst>
              </p:cNvPr>
              <p:cNvSpPr/>
              <p:nvPr/>
            </p:nvSpPr>
            <p:spPr bwMode="auto">
              <a:xfrm>
                <a:off x="4367982" y="3656699"/>
                <a:ext cx="893391" cy="641836"/>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sp>
            <p:nvSpPr>
              <p:cNvPr id="64" name="Can 63">
                <a:extLst>
                  <a:ext uri="{FF2B5EF4-FFF2-40B4-BE49-F238E27FC236}">
                    <a16:creationId xmlns:a16="http://schemas.microsoft.com/office/drawing/2014/main" id="{25896781-62C1-CCBE-9132-FC805ACD5AC5}"/>
                  </a:ext>
                </a:extLst>
              </p:cNvPr>
              <p:cNvSpPr/>
              <p:nvPr/>
            </p:nvSpPr>
            <p:spPr bwMode="auto">
              <a:xfrm>
                <a:off x="4414342" y="3738076"/>
                <a:ext cx="365701" cy="464401"/>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grpSp>
            <p:nvGrpSpPr>
              <p:cNvPr id="65" name="Group 64">
                <a:extLst>
                  <a:ext uri="{FF2B5EF4-FFF2-40B4-BE49-F238E27FC236}">
                    <a16:creationId xmlns:a16="http://schemas.microsoft.com/office/drawing/2014/main" id="{F0B9DD25-00B3-901C-420B-6046D1B95162}"/>
                  </a:ext>
                </a:extLst>
              </p:cNvPr>
              <p:cNvGrpSpPr/>
              <p:nvPr/>
            </p:nvGrpSpPr>
            <p:grpSpPr>
              <a:xfrm>
                <a:off x="4848295" y="3757101"/>
                <a:ext cx="241541" cy="342278"/>
                <a:chOff x="2278566" y="5431907"/>
                <a:chExt cx="235688" cy="305465"/>
              </a:xfrm>
            </p:grpSpPr>
            <p:sp>
              <p:nvSpPr>
                <p:cNvPr id="79" name="Snip Single Corner of Rectangle 78">
                  <a:extLst>
                    <a:ext uri="{FF2B5EF4-FFF2-40B4-BE49-F238E27FC236}">
                      <a16:creationId xmlns:a16="http://schemas.microsoft.com/office/drawing/2014/main" id="{1E47CB89-CCDC-9058-4F38-DB2E6F9BAC17}"/>
                    </a:ext>
                  </a:extLst>
                </p:cNvPr>
                <p:cNvSpPr/>
                <p:nvPr/>
              </p:nvSpPr>
              <p:spPr bwMode="auto">
                <a:xfrm>
                  <a:off x="2278566" y="5431907"/>
                  <a:ext cx="235688" cy="305465"/>
                </a:xfrm>
                <a:prstGeom prst="snip1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cxnSp>
              <p:nvCxnSpPr>
                <p:cNvPr id="80" name="Straight Connector 79">
                  <a:extLst>
                    <a:ext uri="{FF2B5EF4-FFF2-40B4-BE49-F238E27FC236}">
                      <a16:creationId xmlns:a16="http://schemas.microsoft.com/office/drawing/2014/main" id="{937BE027-4ACF-6AAE-992B-F7155BFE62E7}"/>
                    </a:ext>
                  </a:extLst>
                </p:cNvPr>
                <p:cNvCxnSpPr>
                  <a:cxnSpLocks/>
                </p:cNvCxnSpPr>
                <p:nvPr/>
              </p:nvCxnSpPr>
              <p:spPr bwMode="auto">
                <a:xfrm>
                  <a:off x="2290611" y="5537797"/>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9DF2B90D-4A29-4B8E-9A06-A38A42BDD66E}"/>
                    </a:ext>
                  </a:extLst>
                </p:cNvPr>
                <p:cNvCxnSpPr>
                  <a:cxnSpLocks/>
                </p:cNvCxnSpPr>
                <p:nvPr/>
              </p:nvCxnSpPr>
              <p:spPr bwMode="auto">
                <a:xfrm>
                  <a:off x="2290611" y="5569283"/>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2" name="Straight Connector 81">
                  <a:extLst>
                    <a:ext uri="{FF2B5EF4-FFF2-40B4-BE49-F238E27FC236}">
                      <a16:creationId xmlns:a16="http://schemas.microsoft.com/office/drawing/2014/main" id="{3FCEB54C-BD47-D332-56EA-1D1D2AACB5F9}"/>
                    </a:ext>
                  </a:extLst>
                </p:cNvPr>
                <p:cNvCxnSpPr>
                  <a:cxnSpLocks/>
                </p:cNvCxnSpPr>
                <p:nvPr/>
              </p:nvCxnSpPr>
              <p:spPr bwMode="auto">
                <a:xfrm>
                  <a:off x="2290611" y="5597188"/>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FC17A250-9A77-C9C8-4EAE-E7F4521F29EC}"/>
                    </a:ext>
                  </a:extLst>
                </p:cNvPr>
                <p:cNvCxnSpPr>
                  <a:cxnSpLocks/>
                </p:cNvCxnSpPr>
                <p:nvPr/>
              </p:nvCxnSpPr>
              <p:spPr bwMode="auto">
                <a:xfrm>
                  <a:off x="2290611" y="5633729"/>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66" name="Group 65">
                <a:extLst>
                  <a:ext uri="{FF2B5EF4-FFF2-40B4-BE49-F238E27FC236}">
                    <a16:creationId xmlns:a16="http://schemas.microsoft.com/office/drawing/2014/main" id="{4057C57E-062A-8E38-7AE5-CFDD18A091C2}"/>
                  </a:ext>
                </a:extLst>
              </p:cNvPr>
              <p:cNvGrpSpPr/>
              <p:nvPr/>
            </p:nvGrpSpPr>
            <p:grpSpPr>
              <a:xfrm>
                <a:off x="4909087" y="3816348"/>
                <a:ext cx="241541" cy="342279"/>
                <a:chOff x="2278566" y="5431913"/>
                <a:chExt cx="235688" cy="305466"/>
              </a:xfrm>
            </p:grpSpPr>
            <p:sp>
              <p:nvSpPr>
                <p:cNvPr id="74" name="Snip Single Corner of Rectangle 73">
                  <a:extLst>
                    <a:ext uri="{FF2B5EF4-FFF2-40B4-BE49-F238E27FC236}">
                      <a16:creationId xmlns:a16="http://schemas.microsoft.com/office/drawing/2014/main" id="{B63DCD6A-60F1-FE22-16F1-0E8CB9B2ED60}"/>
                    </a:ext>
                  </a:extLst>
                </p:cNvPr>
                <p:cNvSpPr/>
                <p:nvPr/>
              </p:nvSpPr>
              <p:spPr bwMode="auto">
                <a:xfrm>
                  <a:off x="2278566" y="5431913"/>
                  <a:ext cx="235688" cy="305466"/>
                </a:xfrm>
                <a:prstGeom prst="snip1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cxnSp>
              <p:nvCxnSpPr>
                <p:cNvPr id="75" name="Straight Connector 74">
                  <a:extLst>
                    <a:ext uri="{FF2B5EF4-FFF2-40B4-BE49-F238E27FC236}">
                      <a16:creationId xmlns:a16="http://schemas.microsoft.com/office/drawing/2014/main" id="{EA51ABA5-8F9C-95A9-C2A0-1CB4FE8CFE1F}"/>
                    </a:ext>
                  </a:extLst>
                </p:cNvPr>
                <p:cNvCxnSpPr>
                  <a:cxnSpLocks/>
                </p:cNvCxnSpPr>
                <p:nvPr/>
              </p:nvCxnSpPr>
              <p:spPr bwMode="auto">
                <a:xfrm>
                  <a:off x="2290611" y="5537777"/>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90BD8E41-9E9C-21D0-7A2C-18DDA7B59C07}"/>
                    </a:ext>
                  </a:extLst>
                </p:cNvPr>
                <p:cNvCxnSpPr>
                  <a:cxnSpLocks/>
                </p:cNvCxnSpPr>
                <p:nvPr/>
              </p:nvCxnSpPr>
              <p:spPr bwMode="auto">
                <a:xfrm>
                  <a:off x="2290611" y="5569280"/>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51D65027-1A41-D639-E8BB-27B83629437D}"/>
                    </a:ext>
                  </a:extLst>
                </p:cNvPr>
                <p:cNvCxnSpPr>
                  <a:cxnSpLocks/>
                </p:cNvCxnSpPr>
                <p:nvPr/>
              </p:nvCxnSpPr>
              <p:spPr bwMode="auto">
                <a:xfrm>
                  <a:off x="2290611" y="5597187"/>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8" name="Straight Connector 77">
                  <a:extLst>
                    <a:ext uri="{FF2B5EF4-FFF2-40B4-BE49-F238E27FC236}">
                      <a16:creationId xmlns:a16="http://schemas.microsoft.com/office/drawing/2014/main" id="{B0C168FC-62FF-9C82-8606-27515DB16E03}"/>
                    </a:ext>
                  </a:extLst>
                </p:cNvPr>
                <p:cNvCxnSpPr>
                  <a:cxnSpLocks/>
                </p:cNvCxnSpPr>
                <p:nvPr/>
              </p:nvCxnSpPr>
              <p:spPr bwMode="auto">
                <a:xfrm>
                  <a:off x="2290611" y="5629423"/>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67" name="Group 66">
                <a:extLst>
                  <a:ext uri="{FF2B5EF4-FFF2-40B4-BE49-F238E27FC236}">
                    <a16:creationId xmlns:a16="http://schemas.microsoft.com/office/drawing/2014/main" id="{B2DDFD68-416E-A6FC-C474-35E9E2228DD6}"/>
                  </a:ext>
                </a:extLst>
              </p:cNvPr>
              <p:cNvGrpSpPr/>
              <p:nvPr/>
            </p:nvGrpSpPr>
            <p:grpSpPr>
              <a:xfrm>
                <a:off x="4969066" y="3875747"/>
                <a:ext cx="241541" cy="342278"/>
                <a:chOff x="2278566" y="5431919"/>
                <a:chExt cx="235688" cy="305465"/>
              </a:xfrm>
            </p:grpSpPr>
            <p:sp>
              <p:nvSpPr>
                <p:cNvPr id="69" name="Snip Single Corner of Rectangle 68">
                  <a:extLst>
                    <a:ext uri="{FF2B5EF4-FFF2-40B4-BE49-F238E27FC236}">
                      <a16:creationId xmlns:a16="http://schemas.microsoft.com/office/drawing/2014/main" id="{55420946-AE63-2278-D466-6359B03751C4}"/>
                    </a:ext>
                  </a:extLst>
                </p:cNvPr>
                <p:cNvSpPr/>
                <p:nvPr/>
              </p:nvSpPr>
              <p:spPr bwMode="auto">
                <a:xfrm>
                  <a:off x="2278566" y="5431919"/>
                  <a:ext cx="235688" cy="305465"/>
                </a:xfrm>
                <a:prstGeom prst="snip1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cxnSp>
              <p:nvCxnSpPr>
                <p:cNvPr id="70" name="Straight Connector 69">
                  <a:extLst>
                    <a:ext uri="{FF2B5EF4-FFF2-40B4-BE49-F238E27FC236}">
                      <a16:creationId xmlns:a16="http://schemas.microsoft.com/office/drawing/2014/main" id="{FB8ECA3D-C06C-2186-EE34-B1A724F393F1}"/>
                    </a:ext>
                  </a:extLst>
                </p:cNvPr>
                <p:cNvCxnSpPr>
                  <a:cxnSpLocks/>
                </p:cNvCxnSpPr>
                <p:nvPr/>
              </p:nvCxnSpPr>
              <p:spPr bwMode="auto">
                <a:xfrm>
                  <a:off x="2290611" y="5537798"/>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D4B5BF9A-5532-CBA9-0E61-6BB109FEA8A7}"/>
                    </a:ext>
                  </a:extLst>
                </p:cNvPr>
                <p:cNvCxnSpPr>
                  <a:cxnSpLocks/>
                </p:cNvCxnSpPr>
                <p:nvPr/>
              </p:nvCxnSpPr>
              <p:spPr bwMode="auto">
                <a:xfrm>
                  <a:off x="2290611" y="5569284"/>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3C244FF5-8279-21C4-32F5-ABBB5A109DAA}"/>
                    </a:ext>
                  </a:extLst>
                </p:cNvPr>
                <p:cNvCxnSpPr>
                  <a:cxnSpLocks/>
                </p:cNvCxnSpPr>
                <p:nvPr/>
              </p:nvCxnSpPr>
              <p:spPr bwMode="auto">
                <a:xfrm>
                  <a:off x="2290611" y="5597209"/>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0FE4A0C4-70F5-5429-D877-2AE2A8F5F5AB}"/>
                    </a:ext>
                  </a:extLst>
                </p:cNvPr>
                <p:cNvCxnSpPr>
                  <a:cxnSpLocks/>
                </p:cNvCxnSpPr>
                <p:nvPr/>
              </p:nvCxnSpPr>
              <p:spPr bwMode="auto">
                <a:xfrm>
                  <a:off x="2290611" y="5633749"/>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cxnSp>
            <p:nvCxnSpPr>
              <p:cNvPr id="68" name="Straight Connector 67">
                <a:extLst>
                  <a:ext uri="{FF2B5EF4-FFF2-40B4-BE49-F238E27FC236}">
                    <a16:creationId xmlns:a16="http://schemas.microsoft.com/office/drawing/2014/main" id="{DE87465F-4756-80D5-A005-21EB7B9961E2}"/>
                  </a:ext>
                </a:extLst>
              </p:cNvPr>
              <p:cNvCxnSpPr>
                <a:cxnSpLocks/>
                <a:endCxn id="63" idx="1"/>
              </p:cNvCxnSpPr>
              <p:nvPr/>
            </p:nvCxnSpPr>
            <p:spPr bwMode="auto">
              <a:xfrm>
                <a:off x="4037172" y="3901390"/>
                <a:ext cx="330810" cy="76227"/>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sp>
          <p:nvSpPr>
            <p:cNvPr id="84" name="Can 83">
              <a:extLst>
                <a:ext uri="{FF2B5EF4-FFF2-40B4-BE49-F238E27FC236}">
                  <a16:creationId xmlns:a16="http://schemas.microsoft.com/office/drawing/2014/main" id="{38F5A27F-92B7-7028-328E-B01C6799D560}"/>
                </a:ext>
              </a:extLst>
            </p:cNvPr>
            <p:cNvSpPr/>
            <p:nvPr/>
          </p:nvSpPr>
          <p:spPr bwMode="auto">
            <a:xfrm>
              <a:off x="11107819" y="5507656"/>
              <a:ext cx="461054" cy="305627"/>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effectLst/>
                  <a:latin typeface="Arial" charset="0"/>
                  <a:cs typeface="Arial" charset="0"/>
                </a:rPr>
                <a:t>index</a:t>
              </a:r>
            </a:p>
          </p:txBody>
        </p:sp>
        <p:sp>
          <p:nvSpPr>
            <p:cNvPr id="85" name="Rectangle 84">
              <a:extLst>
                <a:ext uri="{FF2B5EF4-FFF2-40B4-BE49-F238E27FC236}">
                  <a16:creationId xmlns:a16="http://schemas.microsoft.com/office/drawing/2014/main" id="{893EB3C8-F6F7-DC3F-98CF-75F834E7DBB4}"/>
                </a:ext>
              </a:extLst>
            </p:cNvPr>
            <p:cNvSpPr/>
            <p:nvPr/>
          </p:nvSpPr>
          <p:spPr bwMode="auto">
            <a:xfrm>
              <a:off x="8164777" y="4027546"/>
              <a:ext cx="874797" cy="529562"/>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fontAlgn="base">
                <a:spcBef>
                  <a:spcPct val="0"/>
                </a:spcBef>
                <a:spcAft>
                  <a:spcPct val="0"/>
                </a:spcAft>
              </a:pPr>
              <a:r>
                <a:rPr lang="en-GB" sz="1200" dirty="0">
                  <a:solidFill>
                    <a:schemeClr val="bg1"/>
                  </a:solidFill>
                  <a:latin typeface="Arial" charset="0"/>
                  <a:cs typeface="Arial" charset="0"/>
                </a:rPr>
                <a:t>Tool or Application</a:t>
              </a:r>
            </a:p>
          </p:txBody>
        </p:sp>
        <p:pic>
          <p:nvPicPr>
            <p:cNvPr id="86" name="Picture 85" descr="technology leaders, productivity">
              <a:extLst>
                <a:ext uri="{FF2B5EF4-FFF2-40B4-BE49-F238E27FC236}">
                  <a16:creationId xmlns:a16="http://schemas.microsoft.com/office/drawing/2014/main" id="{836D646C-63EB-4CF2-4AE5-46185513D7FB}"/>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050160" y="4111429"/>
              <a:ext cx="576372" cy="489522"/>
            </a:xfrm>
            <a:prstGeom prst="rect">
              <a:avLst/>
            </a:prstGeom>
            <a:noFill/>
            <a:ln>
              <a:solidFill>
                <a:schemeClr val="tx1"/>
              </a:solidFill>
            </a:ln>
          </p:spPr>
        </p:pic>
        <p:sp>
          <p:nvSpPr>
            <p:cNvPr id="87" name="TextBox 86">
              <a:extLst>
                <a:ext uri="{FF2B5EF4-FFF2-40B4-BE49-F238E27FC236}">
                  <a16:creationId xmlns:a16="http://schemas.microsoft.com/office/drawing/2014/main" id="{F53F7CEA-F0E0-9CB1-7066-1706CB6EADD9}"/>
                </a:ext>
              </a:extLst>
            </p:cNvPr>
            <p:cNvSpPr txBox="1"/>
            <p:nvPr/>
          </p:nvSpPr>
          <p:spPr>
            <a:xfrm>
              <a:off x="10880601" y="3850979"/>
              <a:ext cx="1039772" cy="276999"/>
            </a:xfrm>
            <a:prstGeom prst="rect">
              <a:avLst/>
            </a:prstGeom>
            <a:noFill/>
          </p:spPr>
          <p:txBody>
            <a:bodyPr wrap="none" rtlCol="0">
              <a:spAutoFit/>
            </a:bodyPr>
            <a:lstStyle/>
            <a:p>
              <a:r>
                <a:rPr lang="en-GB" sz="1200" dirty="0"/>
                <a:t>Trained </a:t>
              </a:r>
              <a:r>
                <a:rPr lang="en-GB" sz="1200" dirty="0">
                  <a:solidFill>
                    <a:schemeClr val="tx1"/>
                  </a:solidFill>
                </a:rPr>
                <a:t>LLM</a:t>
              </a:r>
            </a:p>
          </p:txBody>
        </p:sp>
        <p:cxnSp>
          <p:nvCxnSpPr>
            <p:cNvPr id="88" name="Straight Arrow Connector 87">
              <a:extLst>
                <a:ext uri="{FF2B5EF4-FFF2-40B4-BE49-F238E27FC236}">
                  <a16:creationId xmlns:a16="http://schemas.microsoft.com/office/drawing/2014/main" id="{ACA6A9BC-C974-A8C2-F60B-24ADC649B0CF}"/>
                </a:ext>
              </a:extLst>
            </p:cNvPr>
            <p:cNvCxnSpPr>
              <a:cxnSpLocks/>
            </p:cNvCxnSpPr>
            <p:nvPr/>
          </p:nvCxnSpPr>
          <p:spPr bwMode="auto">
            <a:xfrm>
              <a:off x="9042698" y="4268045"/>
              <a:ext cx="200746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89" name="TextBox 88">
              <a:extLst>
                <a:ext uri="{FF2B5EF4-FFF2-40B4-BE49-F238E27FC236}">
                  <a16:creationId xmlns:a16="http://schemas.microsoft.com/office/drawing/2014/main" id="{464D7F5A-9194-6DF1-23B6-AA8EE8FA4FB5}"/>
                </a:ext>
              </a:extLst>
            </p:cNvPr>
            <p:cNvSpPr txBox="1"/>
            <p:nvPr/>
          </p:nvSpPr>
          <p:spPr>
            <a:xfrm>
              <a:off x="9705966" y="4059144"/>
              <a:ext cx="679994" cy="276999"/>
            </a:xfrm>
            <a:prstGeom prst="rect">
              <a:avLst/>
            </a:prstGeom>
            <a:noFill/>
          </p:spPr>
          <p:txBody>
            <a:bodyPr wrap="none" rtlCol="0">
              <a:spAutoFit/>
            </a:bodyPr>
            <a:lstStyle/>
            <a:p>
              <a:r>
                <a:rPr lang="en-GB" sz="1200" dirty="0">
                  <a:solidFill>
                    <a:schemeClr val="tx1"/>
                  </a:solidFill>
                </a:rPr>
                <a:t>Prompt</a:t>
              </a:r>
            </a:p>
          </p:txBody>
        </p:sp>
        <p:grpSp>
          <p:nvGrpSpPr>
            <p:cNvPr id="90" name="Group 89">
              <a:extLst>
                <a:ext uri="{FF2B5EF4-FFF2-40B4-BE49-F238E27FC236}">
                  <a16:creationId xmlns:a16="http://schemas.microsoft.com/office/drawing/2014/main" id="{913A8EFD-FE19-BDE3-5EA2-29087011530B}"/>
                </a:ext>
              </a:extLst>
            </p:cNvPr>
            <p:cNvGrpSpPr/>
            <p:nvPr/>
          </p:nvGrpSpPr>
          <p:grpSpPr>
            <a:xfrm>
              <a:off x="9049363" y="4242646"/>
              <a:ext cx="1975585" cy="637328"/>
              <a:chOff x="4296430" y="3208956"/>
              <a:chExt cx="2620071" cy="968422"/>
            </a:xfrm>
          </p:grpSpPr>
          <p:cxnSp>
            <p:nvCxnSpPr>
              <p:cNvPr id="91" name="Straight Arrow Connector 90">
                <a:extLst>
                  <a:ext uri="{FF2B5EF4-FFF2-40B4-BE49-F238E27FC236}">
                    <a16:creationId xmlns:a16="http://schemas.microsoft.com/office/drawing/2014/main" id="{470DCDF7-64BF-623B-A9FA-3B990CB2682D}"/>
                  </a:ext>
                </a:extLst>
              </p:cNvPr>
              <p:cNvCxnSpPr>
                <a:cxnSpLocks/>
              </p:cNvCxnSpPr>
              <p:nvPr/>
            </p:nvCxnSpPr>
            <p:spPr bwMode="auto">
              <a:xfrm flipH="1">
                <a:off x="4296430" y="3538686"/>
                <a:ext cx="2620071"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92" name="TextBox 91">
                <a:extLst>
                  <a:ext uri="{FF2B5EF4-FFF2-40B4-BE49-F238E27FC236}">
                    <a16:creationId xmlns:a16="http://schemas.microsoft.com/office/drawing/2014/main" id="{4ED3E37F-16C4-4710-D679-DABBCAB36F35}"/>
                  </a:ext>
                </a:extLst>
              </p:cNvPr>
              <p:cNvSpPr txBox="1"/>
              <p:nvPr/>
            </p:nvSpPr>
            <p:spPr>
              <a:xfrm>
                <a:off x="4498637" y="3475879"/>
                <a:ext cx="2145502" cy="701499"/>
              </a:xfrm>
              <a:prstGeom prst="rect">
                <a:avLst/>
              </a:prstGeom>
              <a:noFill/>
            </p:spPr>
            <p:txBody>
              <a:bodyPr wrap="none" rtlCol="0">
                <a:spAutoFit/>
              </a:bodyPr>
              <a:lstStyle/>
              <a:p>
                <a:pPr algn="ctr"/>
                <a:r>
                  <a:rPr lang="en-GB" sz="1200" dirty="0">
                    <a:solidFill>
                      <a:schemeClr val="tx1"/>
                    </a:solidFill>
                  </a:rPr>
                  <a:t>AI-generated content</a:t>
                </a:r>
              </a:p>
              <a:p>
                <a:pPr algn="ctr"/>
                <a:r>
                  <a:rPr lang="en-GB" sz="1200" dirty="0"/>
                  <a:t>(</a:t>
                </a:r>
                <a:r>
                  <a:rPr lang="en-GB" sz="1200" dirty="0">
                    <a:solidFill>
                      <a:schemeClr val="tx1"/>
                    </a:solidFill>
                  </a:rPr>
                  <a:t>text, code, …)</a:t>
                </a:r>
              </a:p>
            </p:txBody>
          </p:sp>
          <p:sp>
            <p:nvSpPr>
              <p:cNvPr id="93" name="TextBox 92">
                <a:extLst>
                  <a:ext uri="{FF2B5EF4-FFF2-40B4-BE49-F238E27FC236}">
                    <a16:creationId xmlns:a16="http://schemas.microsoft.com/office/drawing/2014/main" id="{F8672E13-7169-D233-F7AB-B7E5E019DC6F}"/>
                  </a:ext>
                </a:extLst>
              </p:cNvPr>
              <p:cNvSpPr txBox="1"/>
              <p:nvPr/>
            </p:nvSpPr>
            <p:spPr>
              <a:xfrm>
                <a:off x="4980685" y="3208956"/>
                <a:ext cx="1159065" cy="420899"/>
              </a:xfrm>
              <a:prstGeom prst="rect">
                <a:avLst/>
              </a:prstGeom>
              <a:noFill/>
            </p:spPr>
            <p:txBody>
              <a:bodyPr wrap="none" rtlCol="0">
                <a:spAutoFit/>
              </a:bodyPr>
              <a:lstStyle/>
              <a:p>
                <a:pPr algn="ctr"/>
                <a:r>
                  <a:rPr lang="en-GB" sz="1200" dirty="0">
                    <a:solidFill>
                      <a:schemeClr val="tx1"/>
                    </a:solidFill>
                  </a:rPr>
                  <a:t>Response</a:t>
                </a:r>
              </a:p>
            </p:txBody>
          </p:sp>
        </p:grpSp>
        <p:pic>
          <p:nvPicPr>
            <p:cNvPr id="94" name="Graphic 93" descr="User outline">
              <a:extLst>
                <a:ext uri="{FF2B5EF4-FFF2-40B4-BE49-F238E27FC236}">
                  <a16:creationId xmlns:a16="http://schemas.microsoft.com/office/drawing/2014/main" id="{E8766AB4-22BF-401C-542F-024008E24A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62414" y="3988272"/>
              <a:ext cx="544420" cy="601776"/>
            </a:xfrm>
            <a:prstGeom prst="rect">
              <a:avLst/>
            </a:prstGeom>
            <a:effectLst/>
          </p:spPr>
        </p:pic>
        <p:cxnSp>
          <p:nvCxnSpPr>
            <p:cNvPr id="95" name="Straight Arrow Connector 94">
              <a:extLst>
                <a:ext uri="{FF2B5EF4-FFF2-40B4-BE49-F238E27FC236}">
                  <a16:creationId xmlns:a16="http://schemas.microsoft.com/office/drawing/2014/main" id="{327C8032-1AA1-0595-E43F-51B5CB52DCC3}"/>
                </a:ext>
              </a:extLst>
            </p:cNvPr>
            <p:cNvCxnSpPr>
              <a:cxnSpLocks/>
              <a:stCxn id="84" idx="1"/>
            </p:cNvCxnSpPr>
            <p:nvPr/>
          </p:nvCxnSpPr>
          <p:spPr bwMode="auto">
            <a:xfrm flipH="1" flipV="1">
              <a:off x="11338295" y="4600952"/>
              <a:ext cx="51" cy="90670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96" name="TextBox 95">
              <a:extLst>
                <a:ext uri="{FF2B5EF4-FFF2-40B4-BE49-F238E27FC236}">
                  <a16:creationId xmlns:a16="http://schemas.microsoft.com/office/drawing/2014/main" id="{BFA010D1-4890-3B45-8B7F-385DAACBDF39}"/>
                </a:ext>
              </a:extLst>
            </p:cNvPr>
            <p:cNvSpPr txBox="1"/>
            <p:nvPr/>
          </p:nvSpPr>
          <p:spPr>
            <a:xfrm>
              <a:off x="9812935" y="5515365"/>
              <a:ext cx="921140" cy="276999"/>
            </a:xfrm>
            <a:prstGeom prst="rect">
              <a:avLst/>
            </a:prstGeom>
            <a:noFill/>
          </p:spPr>
          <p:txBody>
            <a:bodyPr wrap="square">
              <a:spAutoFit/>
            </a:bodyPr>
            <a:lstStyle/>
            <a:p>
              <a:pPr algn="ctr"/>
              <a:r>
                <a:rPr lang="en-GB" sz="1200" dirty="0"/>
                <a:t>GPT LLM </a:t>
              </a:r>
            </a:p>
          </p:txBody>
        </p:sp>
      </p:grpSp>
      <p:sp>
        <p:nvSpPr>
          <p:cNvPr id="108" name="TextBox 107">
            <a:extLst>
              <a:ext uri="{FF2B5EF4-FFF2-40B4-BE49-F238E27FC236}">
                <a16:creationId xmlns:a16="http://schemas.microsoft.com/office/drawing/2014/main" id="{93679495-7513-5D8D-3B9D-372E490EC6A1}"/>
              </a:ext>
            </a:extLst>
          </p:cNvPr>
          <p:cNvSpPr txBox="1"/>
          <p:nvPr/>
        </p:nvSpPr>
        <p:spPr>
          <a:xfrm>
            <a:off x="6096000" y="6359650"/>
            <a:ext cx="5590790" cy="246583"/>
          </a:xfrm>
          <a:prstGeom prst="rect">
            <a:avLst/>
          </a:prstGeom>
          <a:noFill/>
        </p:spPr>
        <p:txBody>
          <a:bodyPr wrap="square">
            <a:spAutoFit/>
          </a:bodyPr>
          <a:lstStyle/>
          <a:p>
            <a:r>
              <a:rPr lang="en-GB" sz="1000" dirty="0"/>
              <a:t>Reference article https://beebom.com/how-train-ai-chatbot-custom-knowledge-base-chatgpt-api/</a:t>
            </a:r>
          </a:p>
        </p:txBody>
      </p:sp>
    </p:spTree>
    <p:extLst>
      <p:ext uri="{BB962C8B-B14F-4D97-AF65-F5344CB8AC3E}">
        <p14:creationId xmlns:p14="http://schemas.microsoft.com/office/powerpoint/2010/main" val="132988866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FEFEB7-CA86-E3BB-36CB-CC31960C18FC}"/>
              </a:ext>
            </a:extLst>
          </p:cNvPr>
          <p:cNvSpPr>
            <a:spLocks noGrp="1"/>
          </p:cNvSpPr>
          <p:nvPr>
            <p:ph type="title"/>
          </p:nvPr>
        </p:nvSpPr>
        <p:spPr/>
        <p:txBody>
          <a:bodyPr/>
          <a:lstStyle/>
          <a:p>
            <a:r>
              <a:rPr lang="en-GB" dirty="0"/>
              <a:t>Generating Embeddings In A Vector Database</a:t>
            </a:r>
          </a:p>
        </p:txBody>
      </p:sp>
      <p:pic>
        <p:nvPicPr>
          <p:cNvPr id="5" name="Picture 4">
            <a:extLst>
              <a:ext uri="{FF2B5EF4-FFF2-40B4-BE49-F238E27FC236}">
                <a16:creationId xmlns:a16="http://schemas.microsoft.com/office/drawing/2014/main" id="{976085EC-C72D-E277-1B0A-65580B52FF64}"/>
              </a:ext>
            </a:extLst>
          </p:cNvPr>
          <p:cNvPicPr>
            <a:picLocks noChangeAspect="1"/>
          </p:cNvPicPr>
          <p:nvPr/>
        </p:nvPicPr>
        <p:blipFill>
          <a:blip r:embed="rId2"/>
          <a:stretch>
            <a:fillRect/>
          </a:stretch>
        </p:blipFill>
        <p:spPr>
          <a:xfrm>
            <a:off x="1082436" y="1952316"/>
            <a:ext cx="9309049" cy="4174163"/>
          </a:xfrm>
          <a:prstGeom prst="rect">
            <a:avLst/>
          </a:prstGeom>
        </p:spPr>
      </p:pic>
      <p:sp>
        <p:nvSpPr>
          <p:cNvPr id="6" name="TextBox 5">
            <a:extLst>
              <a:ext uri="{FF2B5EF4-FFF2-40B4-BE49-F238E27FC236}">
                <a16:creationId xmlns:a16="http://schemas.microsoft.com/office/drawing/2014/main" id="{FFFC5AC3-55A5-9936-BF95-8B10C7C4247B}"/>
              </a:ext>
            </a:extLst>
          </p:cNvPr>
          <p:cNvSpPr txBox="1"/>
          <p:nvPr/>
        </p:nvSpPr>
        <p:spPr>
          <a:xfrm>
            <a:off x="1386840" y="6211669"/>
            <a:ext cx="8209555" cy="276999"/>
          </a:xfrm>
          <a:prstGeom prst="rect">
            <a:avLst/>
          </a:prstGeom>
          <a:noFill/>
        </p:spPr>
        <p:txBody>
          <a:bodyPr wrap="none" rtlCol="0">
            <a:spAutoFit/>
          </a:bodyPr>
          <a:lstStyle/>
          <a:p>
            <a:r>
              <a:rPr lang="en-GB" sz="1200" dirty="0">
                <a:solidFill>
                  <a:schemeClr val="tx1"/>
                </a:solidFill>
              </a:rPr>
              <a:t>Image source and Copyright ©: Oracle -  LRN1412 “Enabling Generative AI with AI Vector Search in Oracle Database” </a:t>
            </a:r>
          </a:p>
        </p:txBody>
      </p:sp>
      <p:sp>
        <p:nvSpPr>
          <p:cNvPr id="7" name="TextBox 6">
            <a:extLst>
              <a:ext uri="{FF2B5EF4-FFF2-40B4-BE49-F238E27FC236}">
                <a16:creationId xmlns:a16="http://schemas.microsoft.com/office/drawing/2014/main" id="{3B5AF4BA-849B-CFFC-0FB1-AB7EFE3015E0}"/>
              </a:ext>
            </a:extLst>
          </p:cNvPr>
          <p:cNvSpPr txBox="1"/>
          <p:nvPr/>
        </p:nvSpPr>
        <p:spPr>
          <a:xfrm>
            <a:off x="1473659" y="940225"/>
            <a:ext cx="9764211" cy="646331"/>
          </a:xfrm>
          <a:prstGeom prst="rect">
            <a:avLst/>
          </a:prstGeom>
          <a:noFill/>
        </p:spPr>
        <p:txBody>
          <a:bodyPr wrap="none" rtlCol="0">
            <a:spAutoFit/>
          </a:bodyPr>
          <a:lstStyle/>
          <a:p>
            <a:r>
              <a:rPr lang="en-GB" dirty="0">
                <a:solidFill>
                  <a:schemeClr val="tx1"/>
                </a:solidFill>
              </a:rPr>
              <a:t>Creating embeddings </a:t>
            </a:r>
            <a:r>
              <a:rPr lang="en-GB" dirty="0"/>
              <a:t>a</a:t>
            </a:r>
            <a:r>
              <a:rPr lang="en-GB" dirty="0">
                <a:solidFill>
                  <a:schemeClr val="tx1"/>
                </a:solidFill>
              </a:rPr>
              <a:t>ddresses the hallucination problem associated wi</a:t>
            </a:r>
            <a:r>
              <a:rPr lang="en-GB" dirty="0"/>
              <a:t>th</a:t>
            </a:r>
            <a:r>
              <a:rPr lang="en-GB" dirty="0">
                <a:solidFill>
                  <a:schemeClr val="tx1"/>
                </a:solidFill>
              </a:rPr>
              <a:t> LLM responses</a:t>
            </a:r>
            <a:br>
              <a:rPr lang="en-GB" dirty="0">
                <a:solidFill>
                  <a:schemeClr val="tx1"/>
                </a:solidFill>
              </a:rPr>
            </a:br>
            <a:r>
              <a:rPr lang="en-GB" dirty="0">
                <a:solidFill>
                  <a:schemeClr val="tx1"/>
                </a:solidFill>
              </a:rPr>
              <a:t>Vectors augment the prompt with enterprise-specific content to produce better responses </a:t>
            </a:r>
          </a:p>
        </p:txBody>
      </p:sp>
    </p:spTree>
    <p:extLst>
      <p:ext uri="{BB962C8B-B14F-4D97-AF65-F5344CB8AC3E}">
        <p14:creationId xmlns:p14="http://schemas.microsoft.com/office/powerpoint/2010/main" val="141612068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8B96F-BDE4-B72C-B0C6-6A4815A76BA7}"/>
              </a:ext>
            </a:extLst>
          </p:cNvPr>
          <p:cNvSpPr>
            <a:spLocks noGrp="1"/>
          </p:cNvSpPr>
          <p:nvPr>
            <p:ph type="title"/>
          </p:nvPr>
        </p:nvSpPr>
        <p:spPr/>
        <p:txBody>
          <a:bodyPr/>
          <a:lstStyle/>
          <a:p>
            <a:r>
              <a:rPr lang="en-GB" dirty="0"/>
              <a:t>LLM API Frameworks Are Also Now Available To Help Make Use Of LLMs In Tools And Applications </a:t>
            </a:r>
          </a:p>
        </p:txBody>
      </p:sp>
      <p:sp>
        <p:nvSpPr>
          <p:cNvPr id="4" name="Content Placeholder 3">
            <a:extLst>
              <a:ext uri="{FF2B5EF4-FFF2-40B4-BE49-F238E27FC236}">
                <a16:creationId xmlns:a16="http://schemas.microsoft.com/office/drawing/2014/main" id="{6C660F01-0B17-B359-1F71-168F312F8C5E}"/>
              </a:ext>
            </a:extLst>
          </p:cNvPr>
          <p:cNvSpPr>
            <a:spLocks noGrp="1"/>
          </p:cNvSpPr>
          <p:nvPr>
            <p:ph idx="1"/>
          </p:nvPr>
        </p:nvSpPr>
        <p:spPr>
          <a:xfrm>
            <a:off x="1228591" y="1210285"/>
            <a:ext cx="10241165" cy="1661526"/>
          </a:xfrm>
        </p:spPr>
        <p:txBody>
          <a:bodyPr/>
          <a:lstStyle/>
          <a:p>
            <a:r>
              <a:rPr lang="en-GB" sz="1800" dirty="0"/>
              <a:t>Several new frameworks have emerged to develop LLM powered Gen AI applications and tools</a:t>
            </a:r>
          </a:p>
          <a:p>
            <a:pPr lvl="1"/>
            <a:r>
              <a:rPr lang="en-GB" sz="1600" dirty="0"/>
              <a:t>E.g., Amazon Bedrock, Dust, LangChain, Steamship…</a:t>
            </a:r>
          </a:p>
          <a:p>
            <a:r>
              <a:rPr lang="en-GB" sz="1800" dirty="0"/>
              <a:t>LangChain is a framework for developing applications and tools powered by LLMs</a:t>
            </a:r>
          </a:p>
          <a:p>
            <a:pPr lvl="1"/>
            <a:r>
              <a:rPr lang="en-GB" sz="1600" dirty="0"/>
              <a:t>LangChain is often used inside data management and BI tools</a:t>
            </a:r>
            <a:endParaRPr lang="en-GB" sz="1600" dirty="0">
              <a:solidFill>
                <a:schemeClr val="tx1"/>
              </a:solidFill>
            </a:endParaRPr>
          </a:p>
          <a:p>
            <a:pPr marL="342900" lvl="1" indent="0">
              <a:buNone/>
            </a:pPr>
            <a:endParaRPr lang="en-GB" sz="1600" dirty="0"/>
          </a:p>
        </p:txBody>
      </p:sp>
      <p:grpSp>
        <p:nvGrpSpPr>
          <p:cNvPr id="27" name="Group 26">
            <a:extLst>
              <a:ext uri="{FF2B5EF4-FFF2-40B4-BE49-F238E27FC236}">
                <a16:creationId xmlns:a16="http://schemas.microsoft.com/office/drawing/2014/main" id="{BCC0B4EC-E76D-DA0E-B843-9C083440F5A9}"/>
              </a:ext>
            </a:extLst>
          </p:cNvPr>
          <p:cNvGrpSpPr/>
          <p:nvPr/>
        </p:nvGrpSpPr>
        <p:grpSpPr>
          <a:xfrm>
            <a:off x="10185895" y="4603125"/>
            <a:ext cx="1433989" cy="952501"/>
            <a:chOff x="9695522" y="3924881"/>
            <a:chExt cx="1855231" cy="1291273"/>
          </a:xfrm>
        </p:grpSpPr>
        <p:pic>
          <p:nvPicPr>
            <p:cNvPr id="5" name="Picture 4">
              <a:extLst>
                <a:ext uri="{FF2B5EF4-FFF2-40B4-BE49-F238E27FC236}">
                  <a16:creationId xmlns:a16="http://schemas.microsoft.com/office/drawing/2014/main" id="{AA0010DB-59DC-4018-E5EA-B7C82F7C6A8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71500" y="4337596"/>
              <a:ext cx="1702884" cy="878558"/>
            </a:xfrm>
            <a:prstGeom prst="rect">
              <a:avLst/>
            </a:prstGeom>
          </p:spPr>
        </p:pic>
        <p:sp>
          <p:nvSpPr>
            <p:cNvPr id="46" name="TextBox 45">
              <a:extLst>
                <a:ext uri="{FF2B5EF4-FFF2-40B4-BE49-F238E27FC236}">
                  <a16:creationId xmlns:a16="http://schemas.microsoft.com/office/drawing/2014/main" id="{EEDA8160-5A40-946C-5D58-1D27CAF090B4}"/>
                </a:ext>
              </a:extLst>
            </p:cNvPr>
            <p:cNvSpPr txBox="1"/>
            <p:nvPr/>
          </p:nvSpPr>
          <p:spPr>
            <a:xfrm>
              <a:off x="9695522" y="3924881"/>
              <a:ext cx="1855231" cy="458966"/>
            </a:xfrm>
            <a:prstGeom prst="rect">
              <a:avLst/>
            </a:prstGeom>
            <a:noFill/>
          </p:spPr>
          <p:txBody>
            <a:bodyPr wrap="square">
              <a:spAutoFit/>
            </a:bodyPr>
            <a:lstStyle/>
            <a:p>
              <a:pPr algn="ctr"/>
              <a:r>
                <a:rPr lang="en-GB" sz="1600" dirty="0"/>
                <a:t>LangChain</a:t>
              </a:r>
            </a:p>
          </p:txBody>
        </p:sp>
      </p:grpSp>
      <p:sp>
        <p:nvSpPr>
          <p:cNvPr id="33" name="Rectangle 32">
            <a:extLst>
              <a:ext uri="{FF2B5EF4-FFF2-40B4-BE49-F238E27FC236}">
                <a16:creationId xmlns:a16="http://schemas.microsoft.com/office/drawing/2014/main" id="{BDFEE015-1852-639D-895A-9AB23BA1D1B1}"/>
              </a:ext>
            </a:extLst>
          </p:cNvPr>
          <p:cNvSpPr/>
          <p:nvPr/>
        </p:nvSpPr>
        <p:spPr bwMode="auto">
          <a:xfrm>
            <a:off x="3047342" y="3159058"/>
            <a:ext cx="1136770" cy="638023"/>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bg1"/>
                </a:solidFill>
                <a:effectLst/>
                <a:latin typeface="Arial" charset="0"/>
                <a:cs typeface="Arial" charset="0"/>
              </a:rPr>
              <a:t>Tool or Application</a:t>
            </a:r>
          </a:p>
        </p:txBody>
      </p:sp>
      <p:pic>
        <p:nvPicPr>
          <p:cNvPr id="8" name="Picture 7" descr="technology leaders, productivity">
            <a:extLst>
              <a:ext uri="{FF2B5EF4-FFF2-40B4-BE49-F238E27FC236}">
                <a16:creationId xmlns:a16="http://schemas.microsoft.com/office/drawing/2014/main" id="{C406FD07-0C54-0FF2-12E2-062E90870F47}"/>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243896" y="3259419"/>
            <a:ext cx="668526" cy="589782"/>
          </a:xfrm>
          <a:prstGeom prst="rect">
            <a:avLst/>
          </a:prstGeom>
          <a:noFill/>
          <a:ln>
            <a:solidFill>
              <a:schemeClr val="tx1"/>
            </a:solidFill>
          </a:ln>
        </p:spPr>
      </p:pic>
      <p:sp>
        <p:nvSpPr>
          <p:cNvPr id="9" name="TextBox 8">
            <a:extLst>
              <a:ext uri="{FF2B5EF4-FFF2-40B4-BE49-F238E27FC236}">
                <a16:creationId xmlns:a16="http://schemas.microsoft.com/office/drawing/2014/main" id="{F9E3BC6B-45A1-16B5-02AD-2DFA519DF249}"/>
              </a:ext>
            </a:extLst>
          </p:cNvPr>
          <p:cNvSpPr txBox="1"/>
          <p:nvPr/>
        </p:nvSpPr>
        <p:spPr>
          <a:xfrm>
            <a:off x="5784635" y="2926337"/>
            <a:ext cx="1117120" cy="244036"/>
          </a:xfrm>
          <a:prstGeom prst="rect">
            <a:avLst/>
          </a:prstGeom>
          <a:noFill/>
        </p:spPr>
        <p:txBody>
          <a:bodyPr wrap="none" rtlCol="0">
            <a:spAutoFit/>
          </a:bodyPr>
          <a:lstStyle/>
          <a:p>
            <a:r>
              <a:rPr lang="en-GB" sz="1400" dirty="0"/>
              <a:t>Customised </a:t>
            </a:r>
            <a:r>
              <a:rPr lang="en-GB" sz="1400" dirty="0">
                <a:solidFill>
                  <a:schemeClr val="tx1"/>
                </a:solidFill>
              </a:rPr>
              <a:t>LLM</a:t>
            </a:r>
          </a:p>
        </p:txBody>
      </p:sp>
      <p:sp>
        <p:nvSpPr>
          <p:cNvPr id="11" name="Can 10">
            <a:extLst>
              <a:ext uri="{FF2B5EF4-FFF2-40B4-BE49-F238E27FC236}">
                <a16:creationId xmlns:a16="http://schemas.microsoft.com/office/drawing/2014/main" id="{44A90075-1667-DB06-7850-C0146DD2BC27}"/>
              </a:ext>
            </a:extLst>
          </p:cNvPr>
          <p:cNvSpPr/>
          <p:nvPr/>
        </p:nvSpPr>
        <p:spPr bwMode="auto">
          <a:xfrm>
            <a:off x="3008466" y="4668193"/>
            <a:ext cx="1214520" cy="707342"/>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cxnSp>
        <p:nvCxnSpPr>
          <p:cNvPr id="12" name="Straight Arrow Connector 11">
            <a:extLst>
              <a:ext uri="{FF2B5EF4-FFF2-40B4-BE49-F238E27FC236}">
                <a16:creationId xmlns:a16="http://schemas.microsoft.com/office/drawing/2014/main" id="{952F996F-0798-B15C-F274-996D38DB412E}"/>
              </a:ext>
            </a:extLst>
          </p:cNvPr>
          <p:cNvCxnSpPr>
            <a:cxnSpLocks/>
          </p:cNvCxnSpPr>
          <p:nvPr/>
        </p:nvCxnSpPr>
        <p:spPr bwMode="auto">
          <a:xfrm>
            <a:off x="4270834" y="3447943"/>
            <a:ext cx="1827928" cy="90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a:extLst>
              <a:ext uri="{FF2B5EF4-FFF2-40B4-BE49-F238E27FC236}">
                <a16:creationId xmlns:a16="http://schemas.microsoft.com/office/drawing/2014/main" id="{FC3D98C8-B631-F1C1-1CE3-2FB4406F308A}"/>
              </a:ext>
            </a:extLst>
          </p:cNvPr>
          <p:cNvSpPr txBox="1"/>
          <p:nvPr/>
        </p:nvSpPr>
        <p:spPr>
          <a:xfrm>
            <a:off x="4737613" y="3127068"/>
            <a:ext cx="894803" cy="307777"/>
          </a:xfrm>
          <a:prstGeom prst="rect">
            <a:avLst/>
          </a:prstGeom>
          <a:noFill/>
        </p:spPr>
        <p:txBody>
          <a:bodyPr wrap="square" rtlCol="0">
            <a:spAutoFit/>
          </a:bodyPr>
          <a:lstStyle/>
          <a:p>
            <a:pPr algn="ctr"/>
            <a:r>
              <a:rPr lang="en-GB" sz="1400" dirty="0">
                <a:solidFill>
                  <a:schemeClr val="tx1"/>
                </a:solidFill>
              </a:rPr>
              <a:t>Prompt</a:t>
            </a:r>
          </a:p>
        </p:txBody>
      </p:sp>
      <p:grpSp>
        <p:nvGrpSpPr>
          <p:cNvPr id="66" name="Group 65">
            <a:extLst>
              <a:ext uri="{FF2B5EF4-FFF2-40B4-BE49-F238E27FC236}">
                <a16:creationId xmlns:a16="http://schemas.microsoft.com/office/drawing/2014/main" id="{16C3D314-8EAB-5C34-1CB1-8F4443DB991B}"/>
              </a:ext>
            </a:extLst>
          </p:cNvPr>
          <p:cNvGrpSpPr/>
          <p:nvPr/>
        </p:nvGrpSpPr>
        <p:grpSpPr>
          <a:xfrm>
            <a:off x="4222985" y="3447943"/>
            <a:ext cx="1875776" cy="682434"/>
            <a:chOff x="4174056" y="3237900"/>
            <a:chExt cx="2565661" cy="860683"/>
          </a:xfrm>
        </p:grpSpPr>
        <p:cxnSp>
          <p:nvCxnSpPr>
            <p:cNvPr id="13" name="Straight Arrow Connector 12">
              <a:extLst>
                <a:ext uri="{FF2B5EF4-FFF2-40B4-BE49-F238E27FC236}">
                  <a16:creationId xmlns:a16="http://schemas.microsoft.com/office/drawing/2014/main" id="{00728F6F-A5E4-FCDA-CEF2-B58CC45F3206}"/>
                </a:ext>
              </a:extLst>
            </p:cNvPr>
            <p:cNvCxnSpPr>
              <a:cxnSpLocks/>
            </p:cNvCxnSpPr>
            <p:nvPr/>
          </p:nvCxnSpPr>
          <p:spPr bwMode="auto">
            <a:xfrm flipH="1">
              <a:off x="4174056" y="3530337"/>
              <a:ext cx="2565661"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4" name="TextBox 13">
              <a:extLst>
                <a:ext uri="{FF2B5EF4-FFF2-40B4-BE49-F238E27FC236}">
                  <a16:creationId xmlns:a16="http://schemas.microsoft.com/office/drawing/2014/main" id="{4D1E1849-E1CE-0FD2-9A0B-0F8D9B1F6EE7}"/>
                </a:ext>
              </a:extLst>
            </p:cNvPr>
            <p:cNvSpPr txBox="1"/>
            <p:nvPr/>
          </p:nvSpPr>
          <p:spPr>
            <a:xfrm>
              <a:off x="4589894" y="3575363"/>
              <a:ext cx="1854995" cy="523220"/>
            </a:xfrm>
            <a:prstGeom prst="rect">
              <a:avLst/>
            </a:prstGeom>
            <a:noFill/>
          </p:spPr>
          <p:txBody>
            <a:bodyPr wrap="none" rtlCol="0">
              <a:spAutoFit/>
            </a:bodyPr>
            <a:lstStyle/>
            <a:p>
              <a:pPr algn="ctr"/>
              <a:r>
                <a:rPr lang="en-GB" sz="1400" dirty="0">
                  <a:solidFill>
                    <a:schemeClr val="tx1"/>
                  </a:solidFill>
                </a:rPr>
                <a:t>AI-generated content</a:t>
              </a:r>
            </a:p>
            <a:p>
              <a:pPr algn="ctr"/>
              <a:r>
                <a:rPr lang="en-GB" sz="1400" dirty="0"/>
                <a:t>(</a:t>
              </a:r>
              <a:r>
                <a:rPr lang="en-GB" sz="1400" dirty="0">
                  <a:solidFill>
                    <a:schemeClr val="tx1"/>
                  </a:solidFill>
                </a:rPr>
                <a:t>text, code, …)</a:t>
              </a:r>
            </a:p>
          </p:txBody>
        </p:sp>
        <p:sp>
          <p:nvSpPr>
            <p:cNvPr id="16" name="TextBox 15">
              <a:extLst>
                <a:ext uri="{FF2B5EF4-FFF2-40B4-BE49-F238E27FC236}">
                  <a16:creationId xmlns:a16="http://schemas.microsoft.com/office/drawing/2014/main" id="{D8603993-8082-683C-6039-AA31244964D5}"/>
                </a:ext>
              </a:extLst>
            </p:cNvPr>
            <p:cNvSpPr txBox="1"/>
            <p:nvPr/>
          </p:nvSpPr>
          <p:spPr>
            <a:xfrm>
              <a:off x="4724728" y="3237900"/>
              <a:ext cx="1585330" cy="388167"/>
            </a:xfrm>
            <a:prstGeom prst="rect">
              <a:avLst/>
            </a:prstGeom>
            <a:noFill/>
          </p:spPr>
          <p:txBody>
            <a:bodyPr wrap="square" rtlCol="0">
              <a:spAutoFit/>
            </a:bodyPr>
            <a:lstStyle/>
            <a:p>
              <a:r>
                <a:rPr lang="en-GB" sz="1400" dirty="0">
                  <a:solidFill>
                    <a:schemeClr val="tx1"/>
                  </a:solidFill>
                </a:rPr>
                <a:t>Response</a:t>
              </a:r>
            </a:p>
          </p:txBody>
        </p:sp>
      </p:grpSp>
      <p:sp>
        <p:nvSpPr>
          <p:cNvPr id="20" name="TextBox 19">
            <a:extLst>
              <a:ext uri="{FF2B5EF4-FFF2-40B4-BE49-F238E27FC236}">
                <a16:creationId xmlns:a16="http://schemas.microsoft.com/office/drawing/2014/main" id="{EDD4C5D1-868F-BF80-A818-44E284220EC5}"/>
              </a:ext>
            </a:extLst>
          </p:cNvPr>
          <p:cNvSpPr txBox="1"/>
          <p:nvPr/>
        </p:nvSpPr>
        <p:spPr>
          <a:xfrm>
            <a:off x="2875771" y="4832931"/>
            <a:ext cx="1470694" cy="477054"/>
          </a:xfrm>
          <a:prstGeom prst="rect">
            <a:avLst/>
          </a:prstGeom>
          <a:noFill/>
        </p:spPr>
        <p:txBody>
          <a:bodyPr wrap="square" rtlCol="0">
            <a:spAutoFit/>
          </a:bodyPr>
          <a:lstStyle/>
          <a:p>
            <a:pPr algn="ctr"/>
            <a:r>
              <a:rPr lang="en-GB" sz="1400" dirty="0">
                <a:solidFill>
                  <a:schemeClr val="tx1"/>
                </a:solidFill>
              </a:rPr>
              <a:t>Embeddings</a:t>
            </a:r>
          </a:p>
          <a:p>
            <a:pPr algn="ctr"/>
            <a:r>
              <a:rPr lang="en-GB" sz="1100" dirty="0"/>
              <a:t>(stored vectors)</a:t>
            </a:r>
            <a:endParaRPr lang="en-GB" sz="1100" dirty="0">
              <a:solidFill>
                <a:schemeClr val="tx1"/>
              </a:solidFill>
            </a:endParaRPr>
          </a:p>
        </p:txBody>
      </p:sp>
      <p:cxnSp>
        <p:nvCxnSpPr>
          <p:cNvPr id="22" name="Straight Arrow Connector 21">
            <a:extLst>
              <a:ext uri="{FF2B5EF4-FFF2-40B4-BE49-F238E27FC236}">
                <a16:creationId xmlns:a16="http://schemas.microsoft.com/office/drawing/2014/main" id="{DE7C472C-14EF-71FB-BE96-22A121C3A2A2}"/>
              </a:ext>
            </a:extLst>
          </p:cNvPr>
          <p:cNvCxnSpPr>
            <a:cxnSpLocks/>
            <a:stCxn id="33" idx="2"/>
            <a:endCxn id="11" idx="1"/>
          </p:cNvCxnSpPr>
          <p:nvPr/>
        </p:nvCxnSpPr>
        <p:spPr bwMode="auto">
          <a:xfrm flipH="1">
            <a:off x="3615726" y="3797081"/>
            <a:ext cx="1" cy="87111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8" name="TextBox 27">
            <a:extLst>
              <a:ext uri="{FF2B5EF4-FFF2-40B4-BE49-F238E27FC236}">
                <a16:creationId xmlns:a16="http://schemas.microsoft.com/office/drawing/2014/main" id="{180B0FB6-FD9B-F77C-489A-DB90264160A5}"/>
              </a:ext>
            </a:extLst>
          </p:cNvPr>
          <p:cNvSpPr txBox="1"/>
          <p:nvPr/>
        </p:nvSpPr>
        <p:spPr>
          <a:xfrm>
            <a:off x="2709612" y="5355940"/>
            <a:ext cx="1817397" cy="645185"/>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effectLst/>
                <a:latin typeface="Arial" charset="0"/>
                <a:cs typeface="Arial" charset="0"/>
              </a:rPr>
              <a:t>(indexed </a:t>
            </a:r>
          </a:p>
          <a:p>
            <a:pPr marL="0" marR="0" indent="0" algn="ctr" defTabSz="914400" rtl="0" eaLnBrk="1" fontAlgn="base" latinLnBrk="0" hangingPunct="1">
              <a:lnSpc>
                <a:spcPct val="100000"/>
              </a:lnSpc>
              <a:spcBef>
                <a:spcPct val="0"/>
              </a:spcBef>
              <a:spcAft>
                <a:spcPct val="0"/>
              </a:spcAft>
              <a:buClrTx/>
              <a:buSzTx/>
              <a:buFontTx/>
              <a:buNone/>
              <a:tabLst/>
            </a:pPr>
            <a:r>
              <a:rPr lang="en-GB" sz="1400" dirty="0">
                <a:latin typeface="Arial" charset="0"/>
                <a:cs typeface="Arial" charset="0"/>
              </a:rPr>
              <a:t>v</a:t>
            </a:r>
            <a:r>
              <a:rPr kumimoji="0" lang="en-GB" sz="1400" b="0" i="0" u="none" strike="noStrike" cap="none" normalizeH="0" baseline="0" dirty="0">
                <a:ln>
                  <a:noFill/>
                </a:ln>
                <a:effectLst/>
                <a:latin typeface="Arial" charset="0"/>
                <a:cs typeface="Arial" charset="0"/>
              </a:rPr>
              <a:t>ector database)</a:t>
            </a:r>
          </a:p>
        </p:txBody>
      </p:sp>
      <p:cxnSp>
        <p:nvCxnSpPr>
          <p:cNvPr id="30" name="Straight Arrow Connector 29">
            <a:extLst>
              <a:ext uri="{FF2B5EF4-FFF2-40B4-BE49-F238E27FC236}">
                <a16:creationId xmlns:a16="http://schemas.microsoft.com/office/drawing/2014/main" id="{060F2A10-C742-9F9E-A9C0-C59C8F25AE03}"/>
              </a:ext>
            </a:extLst>
          </p:cNvPr>
          <p:cNvCxnSpPr>
            <a:cxnSpLocks/>
            <a:stCxn id="11" idx="4"/>
            <a:endCxn id="37" idx="1"/>
          </p:cNvCxnSpPr>
          <p:nvPr/>
        </p:nvCxnSpPr>
        <p:spPr bwMode="auto">
          <a:xfrm flipV="1">
            <a:off x="4222986" y="5013022"/>
            <a:ext cx="2020910" cy="884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37" name="Graphic 36" descr="Puzzle pieces outline">
            <a:extLst>
              <a:ext uri="{FF2B5EF4-FFF2-40B4-BE49-F238E27FC236}">
                <a16:creationId xmlns:a16="http://schemas.microsoft.com/office/drawing/2014/main" id="{EBF15291-9426-2129-D37E-495A3B03A3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43896" y="4650509"/>
            <a:ext cx="668526" cy="725026"/>
          </a:xfrm>
          <a:prstGeom prst="rect">
            <a:avLst/>
          </a:prstGeom>
        </p:spPr>
      </p:pic>
      <p:cxnSp>
        <p:nvCxnSpPr>
          <p:cNvPr id="39" name="Straight Arrow Connector 38">
            <a:extLst>
              <a:ext uri="{FF2B5EF4-FFF2-40B4-BE49-F238E27FC236}">
                <a16:creationId xmlns:a16="http://schemas.microsoft.com/office/drawing/2014/main" id="{D32D7830-7A18-F558-3B7F-374F0D47C771}"/>
              </a:ext>
            </a:extLst>
          </p:cNvPr>
          <p:cNvCxnSpPr>
            <a:cxnSpLocks/>
            <a:stCxn id="37" idx="0"/>
            <a:endCxn id="8" idx="2"/>
          </p:cNvCxnSpPr>
          <p:nvPr/>
        </p:nvCxnSpPr>
        <p:spPr bwMode="auto">
          <a:xfrm flipV="1">
            <a:off x="6578159" y="3849201"/>
            <a:ext cx="0" cy="80130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0" name="TextBox 39">
            <a:extLst>
              <a:ext uri="{FF2B5EF4-FFF2-40B4-BE49-F238E27FC236}">
                <a16:creationId xmlns:a16="http://schemas.microsoft.com/office/drawing/2014/main" id="{E5C3DD95-70ED-3FB9-EC3A-36A07F141CA2}"/>
              </a:ext>
            </a:extLst>
          </p:cNvPr>
          <p:cNvSpPr txBox="1"/>
          <p:nvPr/>
        </p:nvSpPr>
        <p:spPr>
          <a:xfrm>
            <a:off x="5852024" y="5348196"/>
            <a:ext cx="1371439" cy="414860"/>
          </a:xfrm>
          <a:prstGeom prst="rect">
            <a:avLst/>
          </a:prstGeom>
          <a:noFill/>
        </p:spPr>
        <p:txBody>
          <a:bodyPr wrap="none" rtlCol="0">
            <a:spAutoFit/>
          </a:bodyPr>
          <a:lstStyle/>
          <a:p>
            <a:pPr algn="ctr"/>
            <a:r>
              <a:rPr lang="en-GB" sz="1400" dirty="0">
                <a:solidFill>
                  <a:schemeClr val="tx1"/>
                </a:solidFill>
              </a:rPr>
              <a:t>Relevant information </a:t>
            </a:r>
          </a:p>
          <a:p>
            <a:pPr algn="ctr"/>
            <a:r>
              <a:rPr lang="en-GB" sz="1400" dirty="0">
                <a:solidFill>
                  <a:schemeClr val="tx1"/>
                </a:solidFill>
              </a:rPr>
              <a:t>(Vectorised text)</a:t>
            </a:r>
          </a:p>
        </p:txBody>
      </p:sp>
      <p:pic>
        <p:nvPicPr>
          <p:cNvPr id="49" name="Picture 48" descr="technology leaders, productivity">
            <a:extLst>
              <a:ext uri="{FF2B5EF4-FFF2-40B4-BE49-F238E27FC236}">
                <a16:creationId xmlns:a16="http://schemas.microsoft.com/office/drawing/2014/main" id="{EF3B1FA1-904E-2397-7A83-97D01EB877AF}"/>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3457709" y="4097909"/>
            <a:ext cx="316035" cy="342745"/>
          </a:xfrm>
          <a:prstGeom prst="rect">
            <a:avLst/>
          </a:prstGeom>
          <a:noFill/>
          <a:ln>
            <a:noFill/>
          </a:ln>
        </p:spPr>
      </p:pic>
      <p:sp>
        <p:nvSpPr>
          <p:cNvPr id="53" name="TextBox 52">
            <a:extLst>
              <a:ext uri="{FF2B5EF4-FFF2-40B4-BE49-F238E27FC236}">
                <a16:creationId xmlns:a16="http://schemas.microsoft.com/office/drawing/2014/main" id="{CF16683A-25E5-676B-14BF-436CDF601F5B}"/>
              </a:ext>
            </a:extLst>
          </p:cNvPr>
          <p:cNvSpPr txBox="1"/>
          <p:nvPr/>
        </p:nvSpPr>
        <p:spPr>
          <a:xfrm>
            <a:off x="2173483" y="4117505"/>
            <a:ext cx="1307015" cy="276999"/>
          </a:xfrm>
          <a:prstGeom prst="rect">
            <a:avLst/>
          </a:prstGeom>
          <a:noFill/>
        </p:spPr>
        <p:txBody>
          <a:bodyPr wrap="none" lIns="36000" rIns="36000" rtlCol="0" anchor="ctr" anchorCtr="0">
            <a:spAutoFit/>
          </a:bodyPr>
          <a:lstStyle/>
          <a:p>
            <a:pPr algn="r"/>
            <a:r>
              <a:rPr lang="en-GB" sz="1200" dirty="0">
                <a:solidFill>
                  <a:schemeClr val="tx1"/>
                </a:solidFill>
              </a:rPr>
              <a:t>Embedding model</a:t>
            </a:r>
          </a:p>
        </p:txBody>
      </p:sp>
      <p:sp>
        <p:nvSpPr>
          <p:cNvPr id="54" name="TextBox 53">
            <a:extLst>
              <a:ext uri="{FF2B5EF4-FFF2-40B4-BE49-F238E27FC236}">
                <a16:creationId xmlns:a16="http://schemas.microsoft.com/office/drawing/2014/main" id="{AB54724C-0EC6-6564-CD85-AAD18E4AE270}"/>
              </a:ext>
            </a:extLst>
          </p:cNvPr>
          <p:cNvSpPr txBox="1"/>
          <p:nvPr/>
        </p:nvSpPr>
        <p:spPr>
          <a:xfrm>
            <a:off x="2081025" y="4371474"/>
            <a:ext cx="1399473" cy="276999"/>
          </a:xfrm>
          <a:prstGeom prst="rect">
            <a:avLst/>
          </a:prstGeom>
          <a:noFill/>
        </p:spPr>
        <p:txBody>
          <a:bodyPr wrap="none" lIns="36000" rIns="36000" rtlCol="0" anchor="ctr" anchorCtr="0">
            <a:spAutoFit/>
          </a:bodyPr>
          <a:lstStyle/>
          <a:p>
            <a:pPr algn="r"/>
            <a:r>
              <a:rPr lang="en-GB" sz="1200" dirty="0">
                <a:solidFill>
                  <a:schemeClr val="tx1"/>
                </a:solidFill>
              </a:rPr>
              <a:t>Prompt as a vector</a:t>
            </a:r>
          </a:p>
        </p:txBody>
      </p:sp>
      <p:sp>
        <p:nvSpPr>
          <p:cNvPr id="58" name="TextBox 57">
            <a:extLst>
              <a:ext uri="{FF2B5EF4-FFF2-40B4-BE49-F238E27FC236}">
                <a16:creationId xmlns:a16="http://schemas.microsoft.com/office/drawing/2014/main" id="{64BA1925-6394-3BA5-107A-0F2EAE0E6C55}"/>
              </a:ext>
            </a:extLst>
          </p:cNvPr>
          <p:cNvSpPr txBox="1"/>
          <p:nvPr/>
        </p:nvSpPr>
        <p:spPr>
          <a:xfrm>
            <a:off x="2342844" y="3841212"/>
            <a:ext cx="1137654" cy="276999"/>
          </a:xfrm>
          <a:prstGeom prst="rect">
            <a:avLst/>
          </a:prstGeom>
          <a:noFill/>
        </p:spPr>
        <p:txBody>
          <a:bodyPr wrap="square" lIns="36000" rIns="36000" anchor="ctr" anchorCtr="0">
            <a:spAutoFit/>
          </a:bodyPr>
          <a:lstStyle/>
          <a:p>
            <a:pPr algn="r"/>
            <a:r>
              <a:rPr lang="en-GB" sz="1200" dirty="0">
                <a:solidFill>
                  <a:schemeClr val="tx1"/>
                </a:solidFill>
              </a:rPr>
              <a:t>Prompt text</a:t>
            </a:r>
            <a:endParaRPr lang="en-GB" sz="1200" dirty="0"/>
          </a:p>
        </p:txBody>
      </p:sp>
      <p:sp>
        <p:nvSpPr>
          <p:cNvPr id="65" name="TextBox 64">
            <a:extLst>
              <a:ext uri="{FF2B5EF4-FFF2-40B4-BE49-F238E27FC236}">
                <a16:creationId xmlns:a16="http://schemas.microsoft.com/office/drawing/2014/main" id="{4759B327-77AA-D407-EA80-D79E10DE04F1}"/>
              </a:ext>
            </a:extLst>
          </p:cNvPr>
          <p:cNvSpPr txBox="1"/>
          <p:nvPr/>
        </p:nvSpPr>
        <p:spPr>
          <a:xfrm>
            <a:off x="1933078" y="4771065"/>
            <a:ext cx="1137654" cy="645185"/>
          </a:xfrm>
          <a:prstGeom prst="rect">
            <a:avLst/>
          </a:prstGeom>
          <a:noFill/>
        </p:spPr>
        <p:txBody>
          <a:bodyPr wrap="square" rtlCol="0">
            <a:spAutoFit/>
          </a:bodyPr>
          <a:lstStyle/>
          <a:p>
            <a:pPr algn="ctr"/>
            <a:r>
              <a:rPr lang="en-GB" sz="1400" dirty="0">
                <a:solidFill>
                  <a:schemeClr val="tx1"/>
                </a:solidFill>
              </a:rPr>
              <a:t>Similarity search</a:t>
            </a:r>
          </a:p>
        </p:txBody>
      </p:sp>
      <p:pic>
        <p:nvPicPr>
          <p:cNvPr id="68" name="Graphic 67" descr="User outline">
            <a:extLst>
              <a:ext uri="{FF2B5EF4-FFF2-40B4-BE49-F238E27FC236}">
                <a16:creationId xmlns:a16="http://schemas.microsoft.com/office/drawing/2014/main" id="{9A1D9728-FCB1-C5D9-36D8-4C77BA41E41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23735" y="3107996"/>
            <a:ext cx="740625" cy="725026"/>
          </a:xfrm>
          <a:prstGeom prst="rect">
            <a:avLst/>
          </a:prstGeom>
        </p:spPr>
      </p:pic>
      <p:sp>
        <p:nvSpPr>
          <p:cNvPr id="3" name="TextBox 2">
            <a:extLst>
              <a:ext uri="{FF2B5EF4-FFF2-40B4-BE49-F238E27FC236}">
                <a16:creationId xmlns:a16="http://schemas.microsoft.com/office/drawing/2014/main" id="{5544B24D-D267-8A2A-90AE-93BF857E4A26}"/>
              </a:ext>
            </a:extLst>
          </p:cNvPr>
          <p:cNvSpPr txBox="1"/>
          <p:nvPr/>
        </p:nvSpPr>
        <p:spPr>
          <a:xfrm>
            <a:off x="4358091" y="4755966"/>
            <a:ext cx="1750700" cy="461665"/>
          </a:xfrm>
          <a:prstGeom prst="rect">
            <a:avLst/>
          </a:prstGeom>
          <a:noFill/>
        </p:spPr>
        <p:txBody>
          <a:bodyPr wrap="square" rtlCol="0">
            <a:spAutoFit/>
          </a:bodyPr>
          <a:lstStyle/>
          <a:p>
            <a:pPr algn="ctr"/>
            <a:r>
              <a:rPr lang="en-GB" sz="1200" dirty="0">
                <a:solidFill>
                  <a:schemeClr val="tx1"/>
                </a:solidFill>
              </a:rPr>
              <a:t>Similar vectors to the prompt</a:t>
            </a:r>
          </a:p>
        </p:txBody>
      </p:sp>
      <p:grpSp>
        <p:nvGrpSpPr>
          <p:cNvPr id="38" name="Group 37">
            <a:extLst>
              <a:ext uri="{FF2B5EF4-FFF2-40B4-BE49-F238E27FC236}">
                <a16:creationId xmlns:a16="http://schemas.microsoft.com/office/drawing/2014/main" id="{6D2EC519-C5D3-6CE6-891E-3E621181F3CD}"/>
              </a:ext>
            </a:extLst>
          </p:cNvPr>
          <p:cNvGrpSpPr/>
          <p:nvPr/>
        </p:nvGrpSpPr>
        <p:grpSpPr>
          <a:xfrm>
            <a:off x="6912421" y="2871811"/>
            <a:ext cx="4083179" cy="1169551"/>
            <a:chOff x="6912421" y="2871811"/>
            <a:chExt cx="4083179" cy="1169551"/>
          </a:xfrm>
        </p:grpSpPr>
        <p:grpSp>
          <p:nvGrpSpPr>
            <p:cNvPr id="44" name="Group 43">
              <a:extLst>
                <a:ext uri="{FF2B5EF4-FFF2-40B4-BE49-F238E27FC236}">
                  <a16:creationId xmlns:a16="http://schemas.microsoft.com/office/drawing/2014/main" id="{D8A0FFA6-C2C2-04B2-8FA5-C575305FAF82}"/>
                </a:ext>
              </a:extLst>
            </p:cNvPr>
            <p:cNvGrpSpPr/>
            <p:nvPr/>
          </p:nvGrpSpPr>
          <p:grpSpPr>
            <a:xfrm>
              <a:off x="6912421" y="2970438"/>
              <a:ext cx="1184355" cy="1045919"/>
              <a:chOff x="7065047" y="2137207"/>
              <a:chExt cx="1619944" cy="1319109"/>
            </a:xfrm>
          </p:grpSpPr>
          <p:cxnSp>
            <p:nvCxnSpPr>
              <p:cNvPr id="18" name="Elbow Connector 17">
                <a:extLst>
                  <a:ext uri="{FF2B5EF4-FFF2-40B4-BE49-F238E27FC236}">
                    <a16:creationId xmlns:a16="http://schemas.microsoft.com/office/drawing/2014/main" id="{02C826CC-74AB-F4E8-B465-81476F57E25C}"/>
                  </a:ext>
                </a:extLst>
              </p:cNvPr>
              <p:cNvCxnSpPr>
                <a:cxnSpLocks/>
                <a:stCxn id="8" idx="3"/>
                <a:endCxn id="42" idx="1"/>
              </p:cNvCxnSpPr>
              <p:nvPr/>
            </p:nvCxnSpPr>
            <p:spPr bwMode="auto">
              <a:xfrm flipV="1">
                <a:off x="7065047" y="2594407"/>
                <a:ext cx="549024" cy="279177"/>
              </a:xfrm>
              <a:prstGeom prst="bentConnector3">
                <a:avLst/>
              </a:prstGeom>
              <a:solidFill>
                <a:schemeClr val="accent1"/>
              </a:solidFill>
              <a:ln w="9525" cap="flat" cmpd="sng" algn="ctr">
                <a:solidFill>
                  <a:schemeClr val="tx1"/>
                </a:solidFill>
                <a:prstDash val="solid"/>
                <a:round/>
                <a:headEnd type="none" w="med" len="med"/>
                <a:tailEnd type="triangle"/>
              </a:ln>
              <a:effectLst/>
            </p:spPr>
          </p:cxnSp>
          <p:sp>
            <p:nvSpPr>
              <p:cNvPr id="19" name="TextBox 18">
                <a:extLst>
                  <a:ext uri="{FF2B5EF4-FFF2-40B4-BE49-F238E27FC236}">
                    <a16:creationId xmlns:a16="http://schemas.microsoft.com/office/drawing/2014/main" id="{70CDBA5F-4DF4-E764-F71D-07E872FEAFB1}"/>
                  </a:ext>
                </a:extLst>
              </p:cNvPr>
              <p:cNvSpPr txBox="1"/>
              <p:nvPr/>
            </p:nvSpPr>
            <p:spPr>
              <a:xfrm>
                <a:off x="7732951" y="2933096"/>
                <a:ext cx="870750" cy="523220"/>
              </a:xfrm>
              <a:prstGeom prst="rect">
                <a:avLst/>
              </a:prstGeom>
              <a:noFill/>
            </p:spPr>
            <p:txBody>
              <a:bodyPr wrap="none" rtlCol="0">
                <a:spAutoFit/>
              </a:bodyPr>
              <a:lstStyle/>
              <a:p>
                <a:pPr algn="ctr"/>
                <a:r>
                  <a:rPr lang="en-GB" sz="1400" dirty="0">
                    <a:solidFill>
                      <a:schemeClr val="tx1"/>
                    </a:solidFill>
                  </a:rPr>
                  <a:t>Agents </a:t>
                </a:r>
              </a:p>
              <a:p>
                <a:pPr algn="ctr"/>
                <a:r>
                  <a:rPr lang="en-GB" sz="1400" dirty="0"/>
                  <a:t>(</a:t>
                </a:r>
                <a:r>
                  <a:rPr lang="en-GB" sz="1400" dirty="0">
                    <a:solidFill>
                      <a:schemeClr val="tx1"/>
                    </a:solidFill>
                  </a:rPr>
                  <a:t>actions)</a:t>
                </a:r>
              </a:p>
            </p:txBody>
          </p:sp>
          <p:pic>
            <p:nvPicPr>
              <p:cNvPr id="42" name="Graphic 41" descr="Robot outline">
                <a:extLst>
                  <a:ext uri="{FF2B5EF4-FFF2-40B4-BE49-F238E27FC236}">
                    <a16:creationId xmlns:a16="http://schemas.microsoft.com/office/drawing/2014/main" id="{D233A061-F18B-73A3-F72F-51C346A167A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14071" y="2137207"/>
                <a:ext cx="1070920" cy="914400"/>
              </a:xfrm>
              <a:prstGeom prst="rect">
                <a:avLst/>
              </a:prstGeom>
            </p:spPr>
          </p:pic>
        </p:grpSp>
        <p:cxnSp>
          <p:nvCxnSpPr>
            <p:cNvPr id="10" name="Straight Arrow Connector 9">
              <a:extLst>
                <a:ext uri="{FF2B5EF4-FFF2-40B4-BE49-F238E27FC236}">
                  <a16:creationId xmlns:a16="http://schemas.microsoft.com/office/drawing/2014/main" id="{561D970F-60B9-D8C8-F135-42697433E22D}"/>
                </a:ext>
              </a:extLst>
            </p:cNvPr>
            <p:cNvCxnSpPr>
              <a:cxnSpLocks/>
            </p:cNvCxnSpPr>
            <p:nvPr/>
          </p:nvCxnSpPr>
          <p:spPr bwMode="auto">
            <a:xfrm>
              <a:off x="7974488" y="3341899"/>
              <a:ext cx="732191"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6" name="TextBox 25">
              <a:extLst>
                <a:ext uri="{FF2B5EF4-FFF2-40B4-BE49-F238E27FC236}">
                  <a16:creationId xmlns:a16="http://schemas.microsoft.com/office/drawing/2014/main" id="{1BE2D348-5316-187E-C317-E5070F8924CC}"/>
                </a:ext>
              </a:extLst>
            </p:cNvPr>
            <p:cNvSpPr txBox="1"/>
            <p:nvPr/>
          </p:nvSpPr>
          <p:spPr>
            <a:xfrm>
              <a:off x="8650343" y="2871811"/>
              <a:ext cx="2345257" cy="1169551"/>
            </a:xfrm>
            <a:prstGeom prst="rect">
              <a:avLst/>
            </a:prstGeom>
            <a:noFill/>
          </p:spPr>
          <p:txBody>
            <a:bodyPr wrap="none" rtlCol="0">
              <a:spAutoFit/>
            </a:bodyPr>
            <a:lstStyle/>
            <a:p>
              <a:pPr algn="ctr"/>
              <a:r>
                <a:rPr lang="en-GB" sz="1400" dirty="0"/>
                <a:t>Other service </a:t>
              </a:r>
              <a:r>
                <a:rPr lang="en-GB" sz="1400" dirty="0">
                  <a:solidFill>
                    <a:schemeClr val="tx1"/>
                  </a:solidFill>
                </a:rPr>
                <a:t>APIs </a:t>
              </a:r>
            </a:p>
            <a:p>
              <a:pPr algn="ctr"/>
              <a:r>
                <a:rPr lang="en-GB" sz="1400" dirty="0">
                  <a:solidFill>
                    <a:schemeClr val="tx1"/>
                  </a:solidFill>
                </a:rPr>
                <a:t>e.g., read data from a SQL </a:t>
              </a:r>
            </a:p>
            <a:p>
              <a:pPr algn="ctr"/>
              <a:r>
                <a:rPr lang="en-GB" sz="1400" dirty="0">
                  <a:solidFill>
                    <a:schemeClr val="tx1"/>
                  </a:solidFill>
                </a:rPr>
                <a:t>database</a:t>
              </a:r>
              <a:r>
                <a:rPr lang="en-GB" sz="1400" dirty="0"/>
                <a:t> or a dataframe,</a:t>
              </a:r>
              <a:endParaRPr lang="en-GB" sz="1400" dirty="0">
                <a:solidFill>
                  <a:schemeClr val="tx1"/>
                </a:solidFill>
              </a:endParaRPr>
            </a:p>
            <a:p>
              <a:pPr algn="ctr"/>
              <a:r>
                <a:rPr lang="en-GB" sz="1400" dirty="0">
                  <a:solidFill>
                    <a:schemeClr val="tx1"/>
                  </a:solidFill>
                </a:rPr>
                <a:t>transaction systems,</a:t>
              </a:r>
            </a:p>
            <a:p>
              <a:pPr algn="ctr"/>
              <a:r>
                <a:rPr lang="en-GB" sz="1400" dirty="0"/>
                <a:t>Email etc. </a:t>
              </a:r>
              <a:endParaRPr lang="en-GB" sz="1400" dirty="0">
                <a:solidFill>
                  <a:schemeClr val="tx1"/>
                </a:solidFill>
              </a:endParaRPr>
            </a:p>
          </p:txBody>
        </p:sp>
      </p:grpSp>
    </p:spTree>
    <p:extLst>
      <p:ext uri="{BB962C8B-B14F-4D97-AF65-F5344CB8AC3E}">
        <p14:creationId xmlns:p14="http://schemas.microsoft.com/office/powerpoint/2010/main" val="76695149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right)">
                                      <p:cBhvr>
                                        <p:cTn id="7" dur="500"/>
                                        <p:tgtEl>
                                          <p:spTgt spid="66"/>
                                        </p:tgtEl>
                                      </p:cBhvr>
                                    </p:animEffect>
                                  </p:childTnLst>
                                </p:cTn>
                              </p:par>
                              <p:par>
                                <p:cTn id="8" presetID="22" presetClass="entr" presetSubtype="8"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left)">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539F8751-083A-CCA2-56D7-C0F13640C793}"/>
              </a:ext>
            </a:extLst>
          </p:cNvPr>
          <p:cNvSpPr/>
          <p:nvPr/>
        </p:nvSpPr>
        <p:spPr bwMode="auto">
          <a:xfrm>
            <a:off x="1190021" y="1259970"/>
            <a:ext cx="8106742" cy="457081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sp>
        <p:nvSpPr>
          <p:cNvPr id="5" name="Title 4">
            <a:extLst>
              <a:ext uri="{FF2B5EF4-FFF2-40B4-BE49-F238E27FC236}">
                <a16:creationId xmlns:a16="http://schemas.microsoft.com/office/drawing/2014/main" id="{1DE3A5E2-696D-685E-64F0-10D20A0E3963}"/>
              </a:ext>
            </a:extLst>
          </p:cNvPr>
          <p:cNvSpPr>
            <a:spLocks noGrp="1"/>
          </p:cNvSpPr>
          <p:nvPr>
            <p:ph type="title"/>
          </p:nvPr>
        </p:nvSpPr>
        <p:spPr/>
        <p:txBody>
          <a:bodyPr/>
          <a:lstStyle/>
          <a:p>
            <a:r>
              <a:rPr lang="en-GB" dirty="0"/>
              <a:t>AI Development Using LLM API Frameworks - LangChain Is Used To </a:t>
            </a:r>
            <a:r>
              <a:rPr lang="en-GB" sz="2400" dirty="0"/>
              <a:t>Connect LLMs To Your Own Data And Also Use The LLM To Help You Take Actions </a:t>
            </a:r>
            <a:r>
              <a:rPr lang="en-GB" dirty="0"/>
              <a:t> </a:t>
            </a:r>
          </a:p>
        </p:txBody>
      </p:sp>
      <p:pic>
        <p:nvPicPr>
          <p:cNvPr id="4" name="Picture 3">
            <a:extLst>
              <a:ext uri="{FF2B5EF4-FFF2-40B4-BE49-F238E27FC236}">
                <a16:creationId xmlns:a16="http://schemas.microsoft.com/office/drawing/2014/main" id="{85FF2E1C-B668-9515-6374-36D14DB18E2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047103" y="3419693"/>
            <a:ext cx="798948" cy="838201"/>
          </a:xfrm>
          <a:prstGeom prst="rect">
            <a:avLst/>
          </a:prstGeom>
        </p:spPr>
      </p:pic>
      <p:sp>
        <p:nvSpPr>
          <p:cNvPr id="6" name="Can 5">
            <a:extLst>
              <a:ext uri="{FF2B5EF4-FFF2-40B4-BE49-F238E27FC236}">
                <a16:creationId xmlns:a16="http://schemas.microsoft.com/office/drawing/2014/main" id="{DD65CAF3-D65B-4084-C415-90B9D91CE350}"/>
              </a:ext>
            </a:extLst>
          </p:cNvPr>
          <p:cNvSpPr/>
          <p:nvPr/>
        </p:nvSpPr>
        <p:spPr bwMode="auto">
          <a:xfrm>
            <a:off x="2981875" y="2359447"/>
            <a:ext cx="929404" cy="523220"/>
          </a:xfrm>
          <a:prstGeom prst="can">
            <a:avLst>
              <a:gd name="adj" fmla="val 16009"/>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fontAlgn="base">
              <a:spcBef>
                <a:spcPct val="0"/>
              </a:spcBef>
              <a:spcAft>
                <a:spcPct val="0"/>
              </a:spcAft>
            </a:pPr>
            <a:r>
              <a:rPr lang="en-GB" sz="1400" dirty="0"/>
              <a:t>Prompt templates</a:t>
            </a:r>
            <a:endParaRPr lang="en-GB" sz="1400" dirty="0">
              <a:solidFill>
                <a:schemeClr val="tx1"/>
              </a:solidFill>
            </a:endParaRPr>
          </a:p>
        </p:txBody>
      </p:sp>
      <p:sp>
        <p:nvSpPr>
          <p:cNvPr id="8" name="TextBox 7">
            <a:extLst>
              <a:ext uri="{FF2B5EF4-FFF2-40B4-BE49-F238E27FC236}">
                <a16:creationId xmlns:a16="http://schemas.microsoft.com/office/drawing/2014/main" id="{9D1E46A5-263C-488B-A72C-320ABE86BF6A}"/>
              </a:ext>
            </a:extLst>
          </p:cNvPr>
          <p:cNvSpPr txBox="1"/>
          <p:nvPr/>
        </p:nvSpPr>
        <p:spPr>
          <a:xfrm>
            <a:off x="3075322" y="3154296"/>
            <a:ext cx="742511" cy="307777"/>
          </a:xfrm>
          <a:prstGeom prst="rect">
            <a:avLst/>
          </a:prstGeom>
          <a:noFill/>
        </p:spPr>
        <p:txBody>
          <a:bodyPr wrap="none" rtlCol="0">
            <a:spAutoFit/>
          </a:bodyPr>
          <a:lstStyle/>
          <a:p>
            <a:r>
              <a:rPr lang="en-GB" sz="1400" dirty="0"/>
              <a:t>Chains</a:t>
            </a:r>
            <a:endParaRPr lang="en-GB" sz="1400" dirty="0">
              <a:solidFill>
                <a:schemeClr val="tx1"/>
              </a:solidFill>
            </a:endParaRPr>
          </a:p>
        </p:txBody>
      </p:sp>
      <p:sp>
        <p:nvSpPr>
          <p:cNvPr id="9" name="TextBox 8">
            <a:extLst>
              <a:ext uri="{FF2B5EF4-FFF2-40B4-BE49-F238E27FC236}">
                <a16:creationId xmlns:a16="http://schemas.microsoft.com/office/drawing/2014/main" id="{88CA6E02-BF2C-DDB2-F562-51D968272D57}"/>
              </a:ext>
            </a:extLst>
          </p:cNvPr>
          <p:cNvSpPr txBox="1"/>
          <p:nvPr/>
        </p:nvSpPr>
        <p:spPr>
          <a:xfrm>
            <a:off x="6471378" y="4800761"/>
            <a:ext cx="792205" cy="307777"/>
          </a:xfrm>
          <a:prstGeom prst="rect">
            <a:avLst/>
          </a:prstGeom>
          <a:noFill/>
        </p:spPr>
        <p:txBody>
          <a:bodyPr wrap="none" rtlCol="0">
            <a:spAutoFit/>
          </a:bodyPr>
          <a:lstStyle/>
          <a:p>
            <a:pPr algn="ctr"/>
            <a:r>
              <a:rPr lang="en-GB" sz="1400" dirty="0">
                <a:solidFill>
                  <a:schemeClr val="tx1"/>
                </a:solidFill>
              </a:rPr>
              <a:t>Agents </a:t>
            </a:r>
          </a:p>
        </p:txBody>
      </p:sp>
      <p:pic>
        <p:nvPicPr>
          <p:cNvPr id="10" name="Graphic 9" descr="Robot outline">
            <a:extLst>
              <a:ext uri="{FF2B5EF4-FFF2-40B4-BE49-F238E27FC236}">
                <a16:creationId xmlns:a16="http://schemas.microsoft.com/office/drawing/2014/main" id="{B4F8AD9F-2689-8B12-AAE8-8BB2EAD431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10280" y="4026435"/>
            <a:ext cx="914400" cy="751175"/>
          </a:xfrm>
          <a:prstGeom prst="rect">
            <a:avLst/>
          </a:prstGeom>
        </p:spPr>
      </p:pic>
      <p:sp>
        <p:nvSpPr>
          <p:cNvPr id="11" name="Can 10">
            <a:extLst>
              <a:ext uri="{FF2B5EF4-FFF2-40B4-BE49-F238E27FC236}">
                <a16:creationId xmlns:a16="http://schemas.microsoft.com/office/drawing/2014/main" id="{B9C53582-F62E-5BCC-3D78-07AAC589ED61}"/>
              </a:ext>
            </a:extLst>
          </p:cNvPr>
          <p:cNvSpPr/>
          <p:nvPr/>
        </p:nvSpPr>
        <p:spPr bwMode="auto">
          <a:xfrm>
            <a:off x="2895237" y="4864261"/>
            <a:ext cx="1102680" cy="637263"/>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sp>
        <p:nvSpPr>
          <p:cNvPr id="12" name="TextBox 11">
            <a:extLst>
              <a:ext uri="{FF2B5EF4-FFF2-40B4-BE49-F238E27FC236}">
                <a16:creationId xmlns:a16="http://schemas.microsoft.com/office/drawing/2014/main" id="{B3821E72-31FF-0FCD-7703-8E85A861CC72}"/>
              </a:ext>
            </a:extLst>
          </p:cNvPr>
          <p:cNvSpPr txBox="1"/>
          <p:nvPr/>
        </p:nvSpPr>
        <p:spPr>
          <a:xfrm>
            <a:off x="2842872" y="5034290"/>
            <a:ext cx="1180131" cy="307777"/>
          </a:xfrm>
          <a:prstGeom prst="rect">
            <a:avLst/>
          </a:prstGeom>
          <a:noFill/>
        </p:spPr>
        <p:txBody>
          <a:bodyPr wrap="none" rtlCol="0">
            <a:spAutoFit/>
          </a:bodyPr>
          <a:lstStyle/>
          <a:p>
            <a:r>
              <a:rPr lang="en-GB" sz="1400" dirty="0">
                <a:solidFill>
                  <a:schemeClr val="tx1"/>
                </a:solidFill>
              </a:rPr>
              <a:t>Embeddings</a:t>
            </a:r>
          </a:p>
        </p:txBody>
      </p:sp>
      <p:sp>
        <p:nvSpPr>
          <p:cNvPr id="13" name="TextBox 12">
            <a:extLst>
              <a:ext uri="{FF2B5EF4-FFF2-40B4-BE49-F238E27FC236}">
                <a16:creationId xmlns:a16="http://schemas.microsoft.com/office/drawing/2014/main" id="{876C3DB3-73E9-0D06-1833-523F30F5334F}"/>
              </a:ext>
            </a:extLst>
          </p:cNvPr>
          <p:cNvSpPr txBox="1"/>
          <p:nvPr/>
        </p:nvSpPr>
        <p:spPr>
          <a:xfrm>
            <a:off x="2610370" y="5415915"/>
            <a:ext cx="1672414" cy="307777"/>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effectLst/>
                <a:latin typeface="Arial" charset="0"/>
                <a:cs typeface="Arial" charset="0"/>
              </a:rPr>
              <a:t>(Vector database)</a:t>
            </a:r>
          </a:p>
        </p:txBody>
      </p:sp>
      <p:pic>
        <p:nvPicPr>
          <p:cNvPr id="14" name="Picture 13" descr="technology leaders, productivity">
            <a:extLst>
              <a:ext uri="{FF2B5EF4-FFF2-40B4-BE49-F238E27FC236}">
                <a16:creationId xmlns:a16="http://schemas.microsoft.com/office/drawing/2014/main" id="{52646444-3694-8477-8A09-AD345FA87082}"/>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93962" y="2397497"/>
            <a:ext cx="743831" cy="743831"/>
          </a:xfrm>
          <a:prstGeom prst="rect">
            <a:avLst/>
          </a:prstGeom>
          <a:noFill/>
          <a:ln>
            <a:solidFill>
              <a:schemeClr val="tx1"/>
            </a:solidFill>
          </a:ln>
        </p:spPr>
      </p:pic>
      <p:sp>
        <p:nvSpPr>
          <p:cNvPr id="15" name="TextBox 14">
            <a:extLst>
              <a:ext uri="{FF2B5EF4-FFF2-40B4-BE49-F238E27FC236}">
                <a16:creationId xmlns:a16="http://schemas.microsoft.com/office/drawing/2014/main" id="{8E426687-E51D-D3C9-8C58-8D6FCF8D4A4A}"/>
              </a:ext>
            </a:extLst>
          </p:cNvPr>
          <p:cNvSpPr txBox="1"/>
          <p:nvPr/>
        </p:nvSpPr>
        <p:spPr>
          <a:xfrm>
            <a:off x="6001886" y="2124962"/>
            <a:ext cx="1527982" cy="307777"/>
          </a:xfrm>
          <a:prstGeom prst="rect">
            <a:avLst/>
          </a:prstGeom>
          <a:noFill/>
        </p:spPr>
        <p:txBody>
          <a:bodyPr wrap="none" rtlCol="0">
            <a:spAutoFit/>
          </a:bodyPr>
          <a:lstStyle/>
          <a:p>
            <a:r>
              <a:rPr lang="en-GB" sz="1400" dirty="0"/>
              <a:t>Customised </a:t>
            </a:r>
            <a:r>
              <a:rPr lang="en-GB" sz="1400" dirty="0">
                <a:solidFill>
                  <a:schemeClr val="tx1"/>
                </a:solidFill>
              </a:rPr>
              <a:t>LLM</a:t>
            </a:r>
          </a:p>
        </p:txBody>
      </p:sp>
      <p:sp>
        <p:nvSpPr>
          <p:cNvPr id="3" name="TextBox 2">
            <a:extLst>
              <a:ext uri="{FF2B5EF4-FFF2-40B4-BE49-F238E27FC236}">
                <a16:creationId xmlns:a16="http://schemas.microsoft.com/office/drawing/2014/main" id="{676279BB-1BF4-F8B9-5BF8-E534F70246B4}"/>
              </a:ext>
            </a:extLst>
          </p:cNvPr>
          <p:cNvSpPr txBox="1"/>
          <p:nvPr/>
        </p:nvSpPr>
        <p:spPr>
          <a:xfrm>
            <a:off x="4444881" y="3658131"/>
            <a:ext cx="1397119" cy="349702"/>
          </a:xfrm>
          <a:prstGeom prst="rect">
            <a:avLst/>
          </a:prstGeom>
          <a:noFill/>
        </p:spPr>
        <p:txBody>
          <a:bodyPr wrap="square" lIns="0" tIns="36000" rIns="0" bIns="36000" anchor="ctr" anchorCtr="0">
            <a:spAutoFit/>
          </a:bodyPr>
          <a:lstStyle/>
          <a:p>
            <a:pPr algn="ctr"/>
            <a:r>
              <a:rPr lang="en-GB" dirty="0"/>
              <a:t>LangChain</a:t>
            </a:r>
          </a:p>
        </p:txBody>
      </p:sp>
      <p:sp>
        <p:nvSpPr>
          <p:cNvPr id="18" name="TextBox 17">
            <a:extLst>
              <a:ext uri="{FF2B5EF4-FFF2-40B4-BE49-F238E27FC236}">
                <a16:creationId xmlns:a16="http://schemas.microsoft.com/office/drawing/2014/main" id="{2C414BCC-BFE3-EB41-EE05-4EEAA27A5574}"/>
              </a:ext>
            </a:extLst>
          </p:cNvPr>
          <p:cNvSpPr txBox="1"/>
          <p:nvPr/>
        </p:nvSpPr>
        <p:spPr>
          <a:xfrm>
            <a:off x="7278092" y="4185698"/>
            <a:ext cx="2204824" cy="738664"/>
          </a:xfrm>
          <a:prstGeom prst="rect">
            <a:avLst/>
          </a:prstGeom>
          <a:noFill/>
        </p:spPr>
        <p:txBody>
          <a:bodyPr wrap="square" rtlCol="0">
            <a:spAutoFit/>
          </a:bodyPr>
          <a:lstStyle/>
          <a:p>
            <a:pPr algn="ctr"/>
            <a:r>
              <a:rPr lang="en-GB" sz="1400" dirty="0"/>
              <a:t>Other service </a:t>
            </a:r>
            <a:r>
              <a:rPr lang="en-GB" sz="1400" dirty="0">
                <a:solidFill>
                  <a:schemeClr val="tx1"/>
                </a:solidFill>
              </a:rPr>
              <a:t>APIs </a:t>
            </a:r>
          </a:p>
          <a:p>
            <a:pPr algn="ctr"/>
            <a:r>
              <a:rPr lang="en-GB" sz="1400" dirty="0"/>
              <a:t>(</a:t>
            </a:r>
            <a:r>
              <a:rPr lang="en-GB" sz="1400" dirty="0">
                <a:solidFill>
                  <a:schemeClr val="tx1"/>
                </a:solidFill>
              </a:rPr>
              <a:t>Invoke a transaction,</a:t>
            </a:r>
          </a:p>
          <a:p>
            <a:pPr algn="ctr"/>
            <a:r>
              <a:rPr lang="en-GB" sz="1400" dirty="0"/>
              <a:t>send an email etc.) </a:t>
            </a:r>
            <a:endParaRPr lang="en-GB" sz="1400" dirty="0">
              <a:solidFill>
                <a:schemeClr val="tx1"/>
              </a:solidFill>
            </a:endParaRPr>
          </a:p>
        </p:txBody>
      </p:sp>
      <p:cxnSp>
        <p:nvCxnSpPr>
          <p:cNvPr id="22" name="Elbow Connector 21">
            <a:extLst>
              <a:ext uri="{FF2B5EF4-FFF2-40B4-BE49-F238E27FC236}">
                <a16:creationId xmlns:a16="http://schemas.microsoft.com/office/drawing/2014/main" id="{ABBDEA06-DB7D-ADB5-ED6D-7C5EE53B2AFB}"/>
              </a:ext>
            </a:extLst>
          </p:cNvPr>
          <p:cNvCxnSpPr>
            <a:cxnSpLocks/>
            <a:stCxn id="6" idx="4"/>
            <a:endCxn id="3" idx="1"/>
          </p:cNvCxnSpPr>
          <p:nvPr/>
        </p:nvCxnSpPr>
        <p:spPr bwMode="auto">
          <a:xfrm>
            <a:off x="3911279" y="2621057"/>
            <a:ext cx="533602" cy="1211925"/>
          </a:xfrm>
          <a:prstGeom prst="bentConnector3">
            <a:avLst>
              <a:gd name="adj1" fmla="val 50000"/>
            </a:avLst>
          </a:prstGeom>
          <a:solidFill>
            <a:schemeClr val="accent1"/>
          </a:solidFill>
          <a:ln w="9525" cap="flat" cmpd="sng" algn="ctr">
            <a:solidFill>
              <a:schemeClr val="tx1"/>
            </a:solidFill>
            <a:prstDash val="solid"/>
            <a:round/>
            <a:headEnd type="none" w="med" len="med"/>
            <a:tailEnd type="triangle"/>
          </a:ln>
          <a:effectLst/>
        </p:spPr>
      </p:cxnSp>
      <p:cxnSp>
        <p:nvCxnSpPr>
          <p:cNvPr id="23" name="Elbow Connector 22">
            <a:extLst>
              <a:ext uri="{FF2B5EF4-FFF2-40B4-BE49-F238E27FC236}">
                <a16:creationId xmlns:a16="http://schemas.microsoft.com/office/drawing/2014/main" id="{3A10425B-FB5F-357D-AE86-3512B26D0E5E}"/>
              </a:ext>
            </a:extLst>
          </p:cNvPr>
          <p:cNvCxnSpPr>
            <a:cxnSpLocks/>
            <a:stCxn id="4" idx="3"/>
            <a:endCxn id="3" idx="1"/>
          </p:cNvCxnSpPr>
          <p:nvPr/>
        </p:nvCxnSpPr>
        <p:spPr bwMode="auto">
          <a:xfrm flipV="1">
            <a:off x="3846051" y="3832982"/>
            <a:ext cx="598830" cy="5812"/>
          </a:xfrm>
          <a:prstGeom prst="bentConnector3">
            <a:avLst/>
          </a:prstGeom>
          <a:solidFill>
            <a:schemeClr val="accent1"/>
          </a:solidFill>
          <a:ln w="9525" cap="flat" cmpd="sng" algn="ctr">
            <a:solidFill>
              <a:schemeClr val="tx1"/>
            </a:solidFill>
            <a:prstDash val="solid"/>
            <a:round/>
            <a:headEnd type="none" w="med" len="med"/>
            <a:tailEnd type="triangle"/>
          </a:ln>
          <a:effectLst/>
        </p:spPr>
      </p:cxnSp>
      <p:cxnSp>
        <p:nvCxnSpPr>
          <p:cNvPr id="27" name="Elbow Connector 26">
            <a:extLst>
              <a:ext uri="{FF2B5EF4-FFF2-40B4-BE49-F238E27FC236}">
                <a16:creationId xmlns:a16="http://schemas.microsoft.com/office/drawing/2014/main" id="{76B92F23-0DA4-D63B-E99E-EB5EC2632BCD}"/>
              </a:ext>
            </a:extLst>
          </p:cNvPr>
          <p:cNvCxnSpPr>
            <a:cxnSpLocks/>
            <a:stCxn id="12" idx="3"/>
            <a:endCxn id="3" idx="1"/>
          </p:cNvCxnSpPr>
          <p:nvPr/>
        </p:nvCxnSpPr>
        <p:spPr bwMode="auto">
          <a:xfrm flipV="1">
            <a:off x="4023003" y="3832982"/>
            <a:ext cx="421878" cy="1355197"/>
          </a:xfrm>
          <a:prstGeom prst="bentConnector3">
            <a:avLst>
              <a:gd name="adj1" fmla="val 36238"/>
            </a:avLst>
          </a:prstGeom>
          <a:solidFill>
            <a:schemeClr val="accent1"/>
          </a:solidFill>
          <a:ln w="9525" cap="flat" cmpd="sng" algn="ctr">
            <a:solidFill>
              <a:schemeClr val="tx1"/>
            </a:solidFill>
            <a:prstDash val="solid"/>
            <a:round/>
            <a:headEnd type="none" w="med" len="med"/>
            <a:tailEnd type="triangle"/>
          </a:ln>
          <a:effectLst/>
        </p:spPr>
      </p:cxnSp>
      <p:cxnSp>
        <p:nvCxnSpPr>
          <p:cNvPr id="30" name="Elbow Connector 29">
            <a:extLst>
              <a:ext uri="{FF2B5EF4-FFF2-40B4-BE49-F238E27FC236}">
                <a16:creationId xmlns:a16="http://schemas.microsoft.com/office/drawing/2014/main" id="{B013E263-D43D-8585-BCC1-38727C126044}"/>
              </a:ext>
            </a:extLst>
          </p:cNvPr>
          <p:cNvCxnSpPr>
            <a:cxnSpLocks/>
            <a:stCxn id="3" idx="3"/>
            <a:endCxn id="14" idx="1"/>
          </p:cNvCxnSpPr>
          <p:nvPr/>
        </p:nvCxnSpPr>
        <p:spPr bwMode="auto">
          <a:xfrm flipV="1">
            <a:off x="5842000" y="2769413"/>
            <a:ext cx="551962" cy="1063569"/>
          </a:xfrm>
          <a:prstGeom prst="bentConnector3">
            <a:avLst>
              <a:gd name="adj1" fmla="val 50000"/>
            </a:avLst>
          </a:prstGeom>
          <a:solidFill>
            <a:schemeClr val="accent1"/>
          </a:solidFill>
          <a:ln w="9525" cap="flat" cmpd="sng" algn="ctr">
            <a:solidFill>
              <a:schemeClr val="tx1"/>
            </a:solidFill>
            <a:prstDash val="solid"/>
            <a:round/>
            <a:headEnd type="triangle"/>
            <a:tailEnd type="triangle"/>
          </a:ln>
          <a:effectLst/>
        </p:spPr>
      </p:cxnSp>
      <p:cxnSp>
        <p:nvCxnSpPr>
          <p:cNvPr id="32" name="Elbow Connector 31">
            <a:extLst>
              <a:ext uri="{FF2B5EF4-FFF2-40B4-BE49-F238E27FC236}">
                <a16:creationId xmlns:a16="http://schemas.microsoft.com/office/drawing/2014/main" id="{4B5A1A13-6204-2E54-BD48-04C3EE1A805D}"/>
              </a:ext>
            </a:extLst>
          </p:cNvPr>
          <p:cNvCxnSpPr>
            <a:cxnSpLocks/>
            <a:stCxn id="3" idx="3"/>
            <a:endCxn id="10" idx="1"/>
          </p:cNvCxnSpPr>
          <p:nvPr/>
        </p:nvCxnSpPr>
        <p:spPr bwMode="auto">
          <a:xfrm>
            <a:off x="5842000" y="3832982"/>
            <a:ext cx="568280" cy="569041"/>
          </a:xfrm>
          <a:prstGeom prst="bentConnector3">
            <a:avLst>
              <a:gd name="adj1" fmla="val 50000"/>
            </a:avLst>
          </a:prstGeom>
          <a:solidFill>
            <a:schemeClr val="accent1"/>
          </a:solidFill>
          <a:ln w="9525" cap="flat" cmpd="sng" algn="ctr">
            <a:solidFill>
              <a:schemeClr val="tx1"/>
            </a:solidFill>
            <a:prstDash val="solid"/>
            <a:round/>
            <a:headEnd type="none" w="med" len="med"/>
            <a:tailEnd type="triangle"/>
          </a:ln>
          <a:effectLst/>
        </p:spPr>
      </p:cxnSp>
      <p:sp>
        <p:nvSpPr>
          <p:cNvPr id="42" name="TextBox 41">
            <a:extLst>
              <a:ext uri="{FF2B5EF4-FFF2-40B4-BE49-F238E27FC236}">
                <a16:creationId xmlns:a16="http://schemas.microsoft.com/office/drawing/2014/main" id="{2E305ADA-FE93-151B-E75F-5E286A7B4713}"/>
              </a:ext>
            </a:extLst>
          </p:cNvPr>
          <p:cNvSpPr txBox="1"/>
          <p:nvPr/>
        </p:nvSpPr>
        <p:spPr>
          <a:xfrm>
            <a:off x="1343585" y="1268772"/>
            <a:ext cx="5666474" cy="954107"/>
          </a:xfrm>
          <a:prstGeom prst="rect">
            <a:avLst/>
          </a:prstGeom>
          <a:noFill/>
        </p:spPr>
        <p:txBody>
          <a:bodyPr wrap="square">
            <a:spAutoFit/>
          </a:bodyPr>
          <a:lstStyle/>
          <a:p>
            <a:r>
              <a:rPr lang="en-GB" sz="1400" b="0" i="0" u="none" strike="noStrike" dirty="0">
                <a:solidFill>
                  <a:srgbClr val="000000"/>
                </a:solidFill>
                <a:effectLst/>
                <a:latin typeface="SFMono-Regular"/>
              </a:rPr>
              <a:t>template = </a:t>
            </a:r>
            <a:r>
              <a:rPr lang="en-GB" sz="1400" b="0" i="0" u="none" strike="noStrike" dirty="0">
                <a:solidFill>
                  <a:srgbClr val="A31515"/>
                </a:solidFill>
                <a:effectLst/>
                <a:latin typeface="SFMono-Regular"/>
              </a:rPr>
              <a:t>"""\</a:t>
            </a:r>
            <a:br>
              <a:rPr lang="en-GB" sz="1400" b="0" i="0" u="none" strike="noStrike" dirty="0">
                <a:solidFill>
                  <a:srgbClr val="000000"/>
                </a:solidFill>
                <a:effectLst/>
                <a:latin typeface="SFMono-Regular"/>
              </a:rPr>
            </a:br>
            <a:r>
              <a:rPr lang="en-GB" sz="1400" b="0" i="0" u="none" strike="noStrike" dirty="0">
                <a:solidFill>
                  <a:srgbClr val="A31515"/>
                </a:solidFill>
                <a:effectLst/>
                <a:latin typeface="SFMono-Regular"/>
              </a:rPr>
              <a:t>You are a regional sales manager for a pharmaceutical company.</a:t>
            </a:r>
            <a:br>
              <a:rPr lang="en-GB" sz="1400" b="0" i="0" u="none" strike="noStrike" dirty="0">
                <a:solidFill>
                  <a:srgbClr val="000000"/>
                </a:solidFill>
                <a:effectLst/>
                <a:latin typeface="SFMono-Regular"/>
              </a:rPr>
            </a:br>
            <a:r>
              <a:rPr lang="en-GB" sz="1400" b="0" i="0" u="none" strike="noStrike" dirty="0">
                <a:solidFill>
                  <a:srgbClr val="A31515"/>
                </a:solidFill>
                <a:effectLst/>
                <a:latin typeface="SFMono-Regular"/>
              </a:rPr>
              <a:t>What are the </a:t>
            </a:r>
            <a:r>
              <a:rPr lang="en-GB" sz="1400" dirty="0">
                <a:solidFill>
                  <a:srgbClr val="A31515"/>
                </a:solidFill>
                <a:latin typeface="SFMono-Regular"/>
              </a:rPr>
              <a:t>total sales </a:t>
            </a:r>
            <a:r>
              <a:rPr lang="en-GB" sz="1400" b="0" i="0" u="none" strike="noStrike" dirty="0">
                <a:solidFill>
                  <a:srgbClr val="A31515"/>
                </a:solidFill>
                <a:effectLst/>
                <a:latin typeface="SFMono-Regular"/>
              </a:rPr>
              <a:t>for {product} in {my_region} last {time_period}</a:t>
            </a:r>
            <a:br>
              <a:rPr lang="en-GB" sz="1400" b="0" i="0" u="none" strike="noStrike" dirty="0">
                <a:solidFill>
                  <a:srgbClr val="000000"/>
                </a:solidFill>
                <a:effectLst/>
                <a:latin typeface="SFMono-Regular"/>
              </a:rPr>
            </a:br>
            <a:r>
              <a:rPr lang="en-GB" sz="1400" b="0" i="0" u="none" strike="noStrike" dirty="0">
                <a:solidFill>
                  <a:srgbClr val="A31515"/>
                </a:solidFill>
                <a:effectLst/>
                <a:latin typeface="SFMono-Regular"/>
              </a:rPr>
              <a:t>"""</a:t>
            </a:r>
            <a:endParaRPr lang="en-GB" sz="1400" dirty="0"/>
          </a:p>
        </p:txBody>
      </p:sp>
      <p:sp>
        <p:nvSpPr>
          <p:cNvPr id="43" name="TextBox 42">
            <a:extLst>
              <a:ext uri="{FF2B5EF4-FFF2-40B4-BE49-F238E27FC236}">
                <a16:creationId xmlns:a16="http://schemas.microsoft.com/office/drawing/2014/main" id="{0D7B92F8-DEFC-3021-F0B0-4420174B866B}"/>
              </a:ext>
            </a:extLst>
          </p:cNvPr>
          <p:cNvSpPr txBox="1"/>
          <p:nvPr/>
        </p:nvSpPr>
        <p:spPr>
          <a:xfrm>
            <a:off x="1707324" y="2367876"/>
            <a:ext cx="1672414" cy="523220"/>
          </a:xfrm>
          <a:prstGeom prst="rect">
            <a:avLst/>
          </a:prstGeom>
          <a:noFill/>
        </p:spPr>
        <p:txBody>
          <a:bodyPr wrap="square" rtlCol="0">
            <a:spAutoFit/>
          </a:bodyPr>
          <a:lstStyle/>
          <a:p>
            <a:r>
              <a:rPr lang="en-GB" sz="1400" dirty="0">
                <a:solidFill>
                  <a:schemeClr val="tx1"/>
                </a:solidFill>
              </a:rPr>
              <a:t>Parameterised LLM inputs</a:t>
            </a:r>
          </a:p>
        </p:txBody>
      </p:sp>
      <p:cxnSp>
        <p:nvCxnSpPr>
          <p:cNvPr id="47" name="Straight Connector 46">
            <a:extLst>
              <a:ext uri="{FF2B5EF4-FFF2-40B4-BE49-F238E27FC236}">
                <a16:creationId xmlns:a16="http://schemas.microsoft.com/office/drawing/2014/main" id="{DB5A1BAF-DF33-9F22-31E3-0DD52A4A6BE7}"/>
              </a:ext>
            </a:extLst>
          </p:cNvPr>
          <p:cNvCxnSpPr/>
          <p:nvPr/>
        </p:nvCxnSpPr>
        <p:spPr bwMode="auto">
          <a:xfrm flipV="1">
            <a:off x="3563055" y="2055553"/>
            <a:ext cx="254778" cy="265397"/>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50" name="TextBox 49">
            <a:extLst>
              <a:ext uri="{FF2B5EF4-FFF2-40B4-BE49-F238E27FC236}">
                <a16:creationId xmlns:a16="http://schemas.microsoft.com/office/drawing/2014/main" id="{8D18C7FF-6313-13F8-C768-C1C1EFC4834E}"/>
              </a:ext>
            </a:extLst>
          </p:cNvPr>
          <p:cNvSpPr txBox="1"/>
          <p:nvPr/>
        </p:nvSpPr>
        <p:spPr>
          <a:xfrm>
            <a:off x="1190020" y="3433272"/>
            <a:ext cx="2042059" cy="738664"/>
          </a:xfrm>
          <a:prstGeom prst="rect">
            <a:avLst/>
          </a:prstGeom>
          <a:noFill/>
        </p:spPr>
        <p:txBody>
          <a:bodyPr wrap="square">
            <a:spAutoFit/>
          </a:bodyPr>
          <a:lstStyle/>
          <a:p>
            <a:r>
              <a:rPr lang="en-GB" sz="1400" dirty="0"/>
              <a:t>A sequence of calls to components, </a:t>
            </a:r>
            <a:r>
              <a:rPr lang="en-GB" sz="1400" i="1" dirty="0"/>
              <a:t>that can include other chains</a:t>
            </a:r>
          </a:p>
        </p:txBody>
      </p:sp>
      <p:pic>
        <p:nvPicPr>
          <p:cNvPr id="52" name="Picture 51">
            <a:extLst>
              <a:ext uri="{FF2B5EF4-FFF2-40B4-BE49-F238E27FC236}">
                <a16:creationId xmlns:a16="http://schemas.microsoft.com/office/drawing/2014/main" id="{D1CC4A71-4F01-1AF0-B507-B550E292D1D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98401" y="1310160"/>
            <a:ext cx="1018712" cy="570296"/>
          </a:xfrm>
          <a:prstGeom prst="rect">
            <a:avLst/>
          </a:prstGeom>
        </p:spPr>
      </p:pic>
      <p:sp>
        <p:nvSpPr>
          <p:cNvPr id="61" name="TextBox 60">
            <a:extLst>
              <a:ext uri="{FF2B5EF4-FFF2-40B4-BE49-F238E27FC236}">
                <a16:creationId xmlns:a16="http://schemas.microsoft.com/office/drawing/2014/main" id="{264E7240-97FA-A2E5-285E-FEA78CB1A04F}"/>
              </a:ext>
            </a:extLst>
          </p:cNvPr>
          <p:cNvSpPr txBox="1"/>
          <p:nvPr/>
        </p:nvSpPr>
        <p:spPr>
          <a:xfrm>
            <a:off x="2012245" y="4905399"/>
            <a:ext cx="1037479" cy="523220"/>
          </a:xfrm>
          <a:prstGeom prst="rect">
            <a:avLst/>
          </a:prstGeom>
          <a:noFill/>
        </p:spPr>
        <p:txBody>
          <a:bodyPr wrap="square" rtlCol="0">
            <a:spAutoFit/>
          </a:bodyPr>
          <a:lstStyle/>
          <a:p>
            <a:r>
              <a:rPr lang="en-GB" sz="1400" dirty="0">
                <a:solidFill>
                  <a:schemeClr val="tx1"/>
                </a:solidFill>
              </a:rPr>
              <a:t>Similarity search</a:t>
            </a:r>
          </a:p>
        </p:txBody>
      </p:sp>
      <p:cxnSp>
        <p:nvCxnSpPr>
          <p:cNvPr id="72" name="Straight Arrow Connector 71">
            <a:extLst>
              <a:ext uri="{FF2B5EF4-FFF2-40B4-BE49-F238E27FC236}">
                <a16:creationId xmlns:a16="http://schemas.microsoft.com/office/drawing/2014/main" id="{A75DAAEA-833C-208D-812B-0B6981632D92}"/>
              </a:ext>
            </a:extLst>
          </p:cNvPr>
          <p:cNvCxnSpPr>
            <a:cxnSpLocks/>
          </p:cNvCxnSpPr>
          <p:nvPr/>
        </p:nvCxnSpPr>
        <p:spPr bwMode="auto">
          <a:xfrm>
            <a:off x="7198707" y="4491033"/>
            <a:ext cx="26345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77" name="TextBox 76">
            <a:extLst>
              <a:ext uri="{FF2B5EF4-FFF2-40B4-BE49-F238E27FC236}">
                <a16:creationId xmlns:a16="http://schemas.microsoft.com/office/drawing/2014/main" id="{78A6DBFA-9B04-50FA-53E4-72C80753733F}"/>
              </a:ext>
            </a:extLst>
          </p:cNvPr>
          <p:cNvSpPr txBox="1"/>
          <p:nvPr/>
        </p:nvSpPr>
        <p:spPr>
          <a:xfrm>
            <a:off x="1190020" y="5923575"/>
            <a:ext cx="9419566" cy="523220"/>
          </a:xfrm>
          <a:prstGeom prst="rect">
            <a:avLst/>
          </a:prstGeom>
          <a:noFill/>
        </p:spPr>
        <p:txBody>
          <a:bodyPr wrap="none" rtlCol="0">
            <a:spAutoFit/>
          </a:bodyPr>
          <a:lstStyle/>
          <a:p>
            <a:r>
              <a:rPr lang="en-GB" sz="1400" dirty="0"/>
              <a:t>You can have different prompt template libraries for different technical and business use cases </a:t>
            </a:r>
          </a:p>
          <a:p>
            <a:r>
              <a:rPr lang="en-GB" sz="1400" dirty="0"/>
              <a:t>E.g. prompts for data engineering, data science, marketing insights, financial insights, sales insights, HR insights, … </a:t>
            </a:r>
            <a:endParaRPr lang="en-GB" sz="1400" dirty="0">
              <a:solidFill>
                <a:schemeClr val="tx1"/>
              </a:solidFill>
            </a:endParaRPr>
          </a:p>
        </p:txBody>
      </p:sp>
      <p:grpSp>
        <p:nvGrpSpPr>
          <p:cNvPr id="16" name="Group 15">
            <a:extLst>
              <a:ext uri="{FF2B5EF4-FFF2-40B4-BE49-F238E27FC236}">
                <a16:creationId xmlns:a16="http://schemas.microsoft.com/office/drawing/2014/main" id="{847B3897-2402-C352-6F55-192B832C71A4}"/>
              </a:ext>
            </a:extLst>
          </p:cNvPr>
          <p:cNvGrpSpPr/>
          <p:nvPr/>
        </p:nvGrpSpPr>
        <p:grpSpPr>
          <a:xfrm>
            <a:off x="9296763" y="1373623"/>
            <a:ext cx="2796522" cy="4006017"/>
            <a:chOff x="9296763" y="1373623"/>
            <a:chExt cx="2796522" cy="4006017"/>
          </a:xfrm>
        </p:grpSpPr>
        <p:grpSp>
          <p:nvGrpSpPr>
            <p:cNvPr id="76" name="Group 75">
              <a:extLst>
                <a:ext uri="{FF2B5EF4-FFF2-40B4-BE49-F238E27FC236}">
                  <a16:creationId xmlns:a16="http://schemas.microsoft.com/office/drawing/2014/main" id="{A4043EBE-C46F-AF94-E215-A6377034A298}"/>
                </a:ext>
              </a:extLst>
            </p:cNvPr>
            <p:cNvGrpSpPr/>
            <p:nvPr/>
          </p:nvGrpSpPr>
          <p:grpSpPr>
            <a:xfrm>
              <a:off x="9482916" y="1373623"/>
              <a:ext cx="2610369" cy="4006017"/>
              <a:chOff x="9581631" y="1918162"/>
              <a:chExt cx="2610369" cy="4130522"/>
            </a:xfrm>
          </p:grpSpPr>
          <p:sp>
            <p:nvSpPr>
              <p:cNvPr id="62" name="TextBox 61">
                <a:extLst>
                  <a:ext uri="{FF2B5EF4-FFF2-40B4-BE49-F238E27FC236}">
                    <a16:creationId xmlns:a16="http://schemas.microsoft.com/office/drawing/2014/main" id="{40EE6041-791D-7AD9-95B9-1DE3BFC66A0E}"/>
                  </a:ext>
                </a:extLst>
              </p:cNvPr>
              <p:cNvSpPr txBox="1"/>
              <p:nvPr/>
            </p:nvSpPr>
            <p:spPr>
              <a:xfrm>
                <a:off x="9581631" y="2843529"/>
                <a:ext cx="2610369" cy="3205155"/>
              </a:xfrm>
              <a:prstGeom prst="rect">
                <a:avLst/>
              </a:prstGeom>
              <a:noFill/>
            </p:spPr>
            <p:txBody>
              <a:bodyPr wrap="square" rtlCol="0">
                <a:spAutoFit/>
              </a:bodyPr>
              <a:lstStyle/>
              <a:p>
                <a:r>
                  <a:rPr lang="en-GB" sz="1400" dirty="0">
                    <a:solidFill>
                      <a:schemeClr val="tx1"/>
                    </a:solidFill>
                  </a:rPr>
                  <a:t>This </a:t>
                </a:r>
                <a:r>
                  <a:rPr lang="en-GB" sz="1400" dirty="0"/>
                  <a:t>kind of </a:t>
                </a:r>
                <a:r>
                  <a:rPr lang="en-GB" sz="1400" dirty="0">
                    <a:solidFill>
                      <a:schemeClr val="tx1"/>
                    </a:solidFill>
                  </a:rPr>
                  <a:t>capability is now going inside</a:t>
                </a:r>
              </a:p>
              <a:p>
                <a:pPr marL="285750" indent="-285750">
                  <a:buFont typeface="Arial" panose="020B0604020202020204" pitchFamily="34" charset="0"/>
                  <a:buChar char="•"/>
                </a:pPr>
                <a:r>
                  <a:rPr lang="en-GB" sz="1400" dirty="0"/>
                  <a:t>BI tools</a:t>
                </a:r>
              </a:p>
              <a:p>
                <a:pPr marL="285750" indent="-285750">
                  <a:buFont typeface="Arial" panose="020B0604020202020204" pitchFamily="34" charset="0"/>
                  <a:buChar char="•"/>
                </a:pPr>
                <a:r>
                  <a:rPr lang="en-GB" sz="1400" dirty="0"/>
                  <a:t>Data science workbenches</a:t>
                </a:r>
              </a:p>
              <a:p>
                <a:pPr marL="285750" indent="-285750">
                  <a:buFont typeface="Arial" panose="020B0604020202020204" pitchFamily="34" charset="0"/>
                  <a:buChar char="•"/>
                </a:pPr>
                <a:r>
                  <a:rPr lang="en-GB" sz="1400" dirty="0"/>
                  <a:t>Data modelling tools</a:t>
                </a:r>
              </a:p>
              <a:p>
                <a:pPr marL="285750" indent="-285750">
                  <a:buFont typeface="Arial" panose="020B0604020202020204" pitchFamily="34" charset="0"/>
                  <a:buChar char="•"/>
                </a:pPr>
                <a:r>
                  <a:rPr lang="en-GB" sz="1400" dirty="0"/>
                  <a:t>D</a:t>
                </a:r>
                <a:r>
                  <a:rPr lang="en-GB" sz="1400" dirty="0">
                    <a:solidFill>
                      <a:schemeClr val="tx1"/>
                    </a:solidFill>
                  </a:rPr>
                  <a:t>ata integration tools </a:t>
                </a:r>
              </a:p>
              <a:p>
                <a:pPr marL="285750" indent="-285750">
                  <a:buFont typeface="Arial" panose="020B0604020202020204" pitchFamily="34" charset="0"/>
                  <a:buChar char="•"/>
                </a:pPr>
                <a:r>
                  <a:rPr lang="en-GB" sz="1400" dirty="0"/>
                  <a:t>D</a:t>
                </a:r>
                <a:r>
                  <a:rPr lang="en-GB" sz="1400" dirty="0">
                    <a:solidFill>
                      <a:schemeClr val="tx1"/>
                    </a:solidFill>
                  </a:rPr>
                  <a:t>ata catalog</a:t>
                </a:r>
                <a:r>
                  <a:rPr lang="en-GB" sz="1400" dirty="0"/>
                  <a:t>s</a:t>
                </a:r>
                <a:r>
                  <a:rPr lang="en-GB" sz="1400" dirty="0">
                    <a:solidFill>
                      <a:schemeClr val="tx1"/>
                    </a:solidFill>
                  </a:rPr>
                  <a:t> </a:t>
                </a:r>
              </a:p>
              <a:p>
                <a:pPr marL="285750" indent="-285750">
                  <a:buFont typeface="Arial" panose="020B0604020202020204" pitchFamily="34" charset="0"/>
                  <a:buChar char="•"/>
                </a:pPr>
                <a:r>
                  <a:rPr lang="en-GB" sz="1400" dirty="0"/>
                  <a:t>D</a:t>
                </a:r>
                <a:r>
                  <a:rPr lang="en-GB" sz="1400" dirty="0">
                    <a:solidFill>
                      <a:schemeClr val="tx1"/>
                    </a:solidFill>
                  </a:rPr>
                  <a:t>ata governance tools</a:t>
                </a:r>
              </a:p>
              <a:p>
                <a:pPr marL="285750" indent="-285750">
                  <a:buFont typeface="Arial" panose="020B0604020202020204" pitchFamily="34" charset="0"/>
                  <a:buChar char="•"/>
                </a:pPr>
                <a:r>
                  <a:rPr lang="en-GB" sz="1400" dirty="0"/>
                  <a:t>Databases</a:t>
                </a:r>
              </a:p>
              <a:p>
                <a:pPr marL="285750" indent="-285750">
                  <a:buFont typeface="Arial" panose="020B0604020202020204" pitchFamily="34" charset="0"/>
                  <a:buChar char="•"/>
                </a:pPr>
                <a:r>
                  <a:rPr lang="en-GB" sz="1400" dirty="0">
                    <a:solidFill>
                      <a:schemeClr val="tx1"/>
                    </a:solidFill>
                  </a:rPr>
                  <a:t>Data </a:t>
                </a:r>
                <a:r>
                  <a:rPr lang="en-GB" sz="1400" dirty="0"/>
                  <a:t>m</a:t>
                </a:r>
                <a:r>
                  <a:rPr lang="en-GB" sz="1400" dirty="0">
                    <a:solidFill>
                      <a:schemeClr val="tx1"/>
                    </a:solidFill>
                  </a:rPr>
                  <a:t>igration tools</a:t>
                </a:r>
              </a:p>
              <a:p>
                <a:pPr marL="285750" indent="-285750">
                  <a:buFont typeface="Arial" panose="020B0604020202020204" pitchFamily="34" charset="0"/>
                  <a:buChar char="•"/>
                </a:pPr>
                <a:r>
                  <a:rPr lang="en-GB" sz="1400" dirty="0"/>
                  <a:t>Data virtualisation</a:t>
                </a:r>
              </a:p>
              <a:p>
                <a:pPr marL="285750" indent="-285750">
                  <a:buFont typeface="Arial" panose="020B0604020202020204" pitchFamily="34" charset="0"/>
                  <a:buChar char="•"/>
                </a:pPr>
                <a:r>
                  <a:rPr lang="en-GB" sz="1400" dirty="0">
                    <a:solidFill>
                      <a:schemeClr val="tx1"/>
                    </a:solidFill>
                  </a:rPr>
                  <a:t>Data fabric software</a:t>
                </a:r>
              </a:p>
              <a:p>
                <a:pPr marL="285750" indent="-285750">
                  <a:buFont typeface="Arial" panose="020B0604020202020204" pitchFamily="34" charset="0"/>
                  <a:buChar char="•"/>
                </a:pPr>
                <a:r>
                  <a:rPr lang="en-GB" sz="1400" dirty="0">
                    <a:solidFill>
                      <a:schemeClr val="tx1"/>
                    </a:solidFill>
                  </a:rPr>
                  <a:t>AI-driven applications </a:t>
                </a:r>
              </a:p>
              <a:p>
                <a:endParaRPr lang="en-GB" sz="1400" dirty="0"/>
              </a:p>
            </p:txBody>
          </p:sp>
          <p:sp>
            <p:nvSpPr>
              <p:cNvPr id="74" name="Rectangle 73">
                <a:extLst>
                  <a:ext uri="{FF2B5EF4-FFF2-40B4-BE49-F238E27FC236}">
                    <a16:creationId xmlns:a16="http://schemas.microsoft.com/office/drawing/2014/main" id="{41E33D3E-44E5-923B-4E6B-7E1FECFCE94D}"/>
                  </a:ext>
                </a:extLst>
              </p:cNvPr>
              <p:cNvSpPr/>
              <p:nvPr/>
            </p:nvSpPr>
            <p:spPr bwMode="auto">
              <a:xfrm>
                <a:off x="10392913" y="1918162"/>
                <a:ext cx="1218132" cy="804672"/>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bg1"/>
                    </a:solidFill>
                    <a:effectLst/>
                    <a:latin typeface="Arial" charset="0"/>
                    <a:cs typeface="Arial" charset="0"/>
                  </a:rPr>
                  <a:t>Data &amp; Analytics Tool or Application</a:t>
                </a:r>
              </a:p>
            </p:txBody>
          </p:sp>
          <p:pic>
            <p:nvPicPr>
              <p:cNvPr id="75" name="Graphic 74" descr="User outline">
                <a:extLst>
                  <a:ext uri="{FF2B5EF4-FFF2-40B4-BE49-F238E27FC236}">
                    <a16:creationId xmlns:a16="http://schemas.microsoft.com/office/drawing/2014/main" id="{C3841F5A-F413-BD52-096A-6DCE360836C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48968" y="1960932"/>
                <a:ext cx="673735" cy="673735"/>
              </a:xfrm>
              <a:prstGeom prst="rect">
                <a:avLst/>
              </a:prstGeom>
            </p:spPr>
          </p:pic>
        </p:grpSp>
        <p:cxnSp>
          <p:nvCxnSpPr>
            <p:cNvPr id="7" name="Straight Connector 6">
              <a:extLst>
                <a:ext uri="{FF2B5EF4-FFF2-40B4-BE49-F238E27FC236}">
                  <a16:creationId xmlns:a16="http://schemas.microsoft.com/office/drawing/2014/main" id="{1C5745CF-CC43-BB3D-E9B2-2ED64ACFE53B}"/>
                </a:ext>
              </a:extLst>
            </p:cNvPr>
            <p:cNvCxnSpPr/>
            <p:nvPr/>
          </p:nvCxnSpPr>
          <p:spPr bwMode="auto">
            <a:xfrm flipV="1">
              <a:off x="9296763" y="2124962"/>
              <a:ext cx="997435" cy="195988"/>
            </a:xfrm>
            <a:prstGeom prst="line">
              <a:avLst/>
            </a:prstGeom>
            <a:solidFill>
              <a:schemeClr val="accent1"/>
            </a:solidFill>
            <a:ln w="28575" cap="flat" cmpd="sng" algn="ctr">
              <a:solidFill>
                <a:srgbClr val="FF0000"/>
              </a:solidFill>
              <a:prstDash val="dash"/>
              <a:round/>
              <a:headEnd type="none" w="med" len="med"/>
              <a:tailEnd type="none" w="med" len="med"/>
            </a:ln>
            <a:effectLst/>
          </p:spPr>
        </p:cxnSp>
      </p:grpSp>
    </p:spTree>
    <p:extLst>
      <p:ext uri="{BB962C8B-B14F-4D97-AF65-F5344CB8AC3E}">
        <p14:creationId xmlns:p14="http://schemas.microsoft.com/office/powerpoint/2010/main" val="139469982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6C652-50C6-924D-4539-BD373AA3D4E1}"/>
              </a:ext>
            </a:extLst>
          </p:cNvPr>
          <p:cNvSpPr>
            <a:spLocks noGrp="1"/>
          </p:cNvSpPr>
          <p:nvPr>
            <p:ph type="title"/>
          </p:nvPr>
        </p:nvSpPr>
        <p:spPr/>
        <p:txBody>
          <a:bodyPr/>
          <a:lstStyle/>
          <a:p>
            <a:r>
              <a:rPr lang="en-GB" dirty="0"/>
              <a:t>Development Tools Now Exist To Build Generative AI Applications </a:t>
            </a:r>
            <a:br>
              <a:rPr lang="en-GB" dirty="0"/>
            </a:br>
            <a:r>
              <a:rPr lang="en-GB" dirty="0"/>
              <a:t>– E.g. Google Vertex AI Search And Conversation (formerly Generative AI App Builder)</a:t>
            </a:r>
          </a:p>
        </p:txBody>
      </p:sp>
      <p:sp>
        <p:nvSpPr>
          <p:cNvPr id="6" name="TextBox 5">
            <a:extLst>
              <a:ext uri="{FF2B5EF4-FFF2-40B4-BE49-F238E27FC236}">
                <a16:creationId xmlns:a16="http://schemas.microsoft.com/office/drawing/2014/main" id="{8D9DFFEA-D996-7E23-E239-8867239377D6}"/>
              </a:ext>
            </a:extLst>
          </p:cNvPr>
          <p:cNvSpPr txBox="1"/>
          <p:nvPr/>
        </p:nvSpPr>
        <p:spPr>
          <a:xfrm>
            <a:off x="1685559" y="934182"/>
            <a:ext cx="7720315" cy="1323439"/>
          </a:xfrm>
          <a:prstGeom prst="rect">
            <a:avLst/>
          </a:prstGeom>
          <a:noFill/>
        </p:spPr>
        <p:txBody>
          <a:bodyPr wrap="square">
            <a:spAutoFit/>
          </a:bodyPr>
          <a:lstStyle/>
          <a:p>
            <a:r>
              <a:rPr lang="en-GB" sz="1600" dirty="0">
                <a:ea typeface="Calibri" panose="020F0502020204030204" pitchFamily="34" charset="0"/>
                <a:cs typeface="Times New Roman" panose="02020603050405020304" pitchFamily="18" charset="0"/>
              </a:rPr>
              <a:t>Google Vertex AI Search and Vertex AI Conversation</a:t>
            </a:r>
          </a:p>
          <a:p>
            <a:pPr marL="742950" lvl="1" indent="-285750">
              <a:buFont typeface="Arial" panose="020B0604020202020204" pitchFamily="34" charset="0"/>
              <a:buChar char="•"/>
            </a:pPr>
            <a:r>
              <a:rPr lang="en-GB" sz="1600" dirty="0">
                <a:ea typeface="Calibri" panose="020F0502020204030204" pitchFamily="34" charset="0"/>
                <a:cs typeface="Times New Roman" panose="02020603050405020304" pitchFamily="18" charset="0"/>
              </a:rPr>
              <a:t>Br</a:t>
            </a:r>
            <a:r>
              <a:rPr lang="en-GB" sz="1600" dirty="0">
                <a:effectLst/>
                <a:ea typeface="Calibri" panose="020F0502020204030204" pitchFamily="34" charset="0"/>
                <a:cs typeface="Times New Roman" panose="02020603050405020304" pitchFamily="18" charset="0"/>
              </a:rPr>
              <a:t>ings together Google’s foundation AI models and search</a:t>
            </a:r>
          </a:p>
          <a:p>
            <a:pPr marL="742950" lvl="1" indent="-285750">
              <a:buFont typeface="Arial" panose="020B0604020202020204" pitchFamily="34" charset="0"/>
              <a:buChar char="•"/>
            </a:pPr>
            <a:r>
              <a:rPr lang="en-GB" sz="1600" dirty="0">
                <a:cs typeface="Times New Roman" panose="02020603050405020304" pitchFamily="18" charset="0"/>
              </a:rPr>
              <a:t>Includes a model garden of Google’s foundation and partner AI models</a:t>
            </a:r>
            <a:endParaRPr lang="en-GB" sz="1600" dirty="0"/>
          </a:p>
          <a:p>
            <a:pPr marL="742950" lvl="1" indent="-285750">
              <a:buFont typeface="Arial" panose="020B0604020202020204" pitchFamily="34" charset="0"/>
              <a:buChar char="•"/>
            </a:pPr>
            <a:r>
              <a:rPr lang="en-GB" sz="1600" dirty="0">
                <a:ea typeface="Calibri" panose="020F0502020204030204" pitchFamily="34" charset="0"/>
                <a:cs typeface="Times New Roman" panose="02020603050405020304" pitchFamily="18" charset="0"/>
              </a:rPr>
              <a:t>B</a:t>
            </a:r>
            <a:r>
              <a:rPr lang="en-GB" sz="1600" dirty="0">
                <a:effectLst/>
                <a:ea typeface="Calibri" panose="020F0502020204030204" pitchFamily="34" charset="0"/>
                <a:cs typeface="Times New Roman" panose="02020603050405020304" pitchFamily="18" charset="0"/>
              </a:rPr>
              <a:t>uild apps without writing </a:t>
            </a:r>
            <a:r>
              <a:rPr lang="en-GB" sz="1600" dirty="0">
                <a:ea typeface="Calibri" panose="020F0502020204030204" pitchFamily="34" charset="0"/>
                <a:cs typeface="Times New Roman" panose="02020603050405020304" pitchFamily="18" charset="0"/>
              </a:rPr>
              <a:t>any code </a:t>
            </a:r>
            <a:r>
              <a:rPr lang="en-GB" sz="1600" dirty="0">
                <a:effectLst/>
                <a:ea typeface="Calibri" panose="020F0502020204030204" pitchFamily="34" charset="0"/>
                <a:cs typeface="Times New Roman" panose="02020603050405020304" pitchFamily="18" charset="0"/>
              </a:rPr>
              <a:t>that make use of generative AI </a:t>
            </a:r>
          </a:p>
          <a:p>
            <a:pPr marL="742950" lvl="1" indent="-285750">
              <a:buFont typeface="Arial" panose="020B0604020202020204" pitchFamily="34" charset="0"/>
              <a:buChar char="•"/>
            </a:pPr>
            <a:r>
              <a:rPr lang="en-GB" sz="1600" dirty="0">
                <a:ea typeface="Calibri" panose="020F0502020204030204" pitchFamily="34" charset="0"/>
                <a:cs typeface="Times New Roman" panose="02020603050405020304" pitchFamily="18" charset="0"/>
              </a:rPr>
              <a:t>T</a:t>
            </a:r>
            <a:r>
              <a:rPr lang="en-GB" sz="1600" dirty="0">
                <a:effectLst/>
                <a:ea typeface="Calibri" panose="020F0502020204030204" pitchFamily="34" charset="0"/>
                <a:cs typeface="Times New Roman" panose="02020603050405020304" pitchFamily="18" charset="0"/>
              </a:rPr>
              <a:t>ransact during conversation with the bots you build</a:t>
            </a:r>
          </a:p>
        </p:txBody>
      </p:sp>
      <p:pic>
        <p:nvPicPr>
          <p:cNvPr id="7" name="Picture 6" descr="Graphical user interface, application&#10;&#10;Description automatically generated">
            <a:extLst>
              <a:ext uri="{FF2B5EF4-FFF2-40B4-BE49-F238E27FC236}">
                <a16:creationId xmlns:a16="http://schemas.microsoft.com/office/drawing/2014/main" id="{7312DB6E-712C-ECC8-6991-47998DE3A66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554318" y="2509305"/>
            <a:ext cx="5810492" cy="4139684"/>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D6DAA014-B73D-FB47-4507-B1471E032A95}"/>
              </a:ext>
            </a:extLst>
          </p:cNvPr>
          <p:cNvSpPr txBox="1"/>
          <p:nvPr/>
        </p:nvSpPr>
        <p:spPr>
          <a:xfrm>
            <a:off x="9364810" y="2789855"/>
            <a:ext cx="2016889" cy="584775"/>
          </a:xfrm>
          <a:prstGeom prst="rect">
            <a:avLst/>
          </a:prstGeom>
          <a:noFill/>
        </p:spPr>
        <p:txBody>
          <a:bodyPr wrap="square" rtlCol="0">
            <a:spAutoFit/>
          </a:bodyPr>
          <a:lstStyle/>
          <a:p>
            <a:r>
              <a:rPr lang="en-GB" sz="1600" dirty="0">
                <a:solidFill>
                  <a:schemeClr val="tx1"/>
                </a:solidFill>
              </a:rPr>
              <a:t>Gen Vertex AI Model Garden </a:t>
            </a:r>
          </a:p>
        </p:txBody>
      </p:sp>
      <p:sp>
        <p:nvSpPr>
          <p:cNvPr id="9" name="Rectangle 8">
            <a:extLst>
              <a:ext uri="{FF2B5EF4-FFF2-40B4-BE49-F238E27FC236}">
                <a16:creationId xmlns:a16="http://schemas.microsoft.com/office/drawing/2014/main" id="{EE6A9F5C-4BB3-6562-7FFD-8FDB77ED055E}"/>
              </a:ext>
            </a:extLst>
          </p:cNvPr>
          <p:cNvSpPr/>
          <p:nvPr/>
        </p:nvSpPr>
        <p:spPr bwMode="auto">
          <a:xfrm>
            <a:off x="4941870" y="4107508"/>
            <a:ext cx="4282068" cy="1628078"/>
          </a:xfrm>
          <a:prstGeom prst="rect">
            <a:avLst/>
          </a:prstGeom>
          <a:noFill/>
          <a:ln w="19050" cap="flat" cmpd="sng" algn="ctr">
            <a:solidFill>
              <a:srgbClr val="FF0000"/>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sp>
        <p:nvSpPr>
          <p:cNvPr id="10" name="TextBox 9">
            <a:extLst>
              <a:ext uri="{FF2B5EF4-FFF2-40B4-BE49-F238E27FC236}">
                <a16:creationId xmlns:a16="http://schemas.microsoft.com/office/drawing/2014/main" id="{48A18B80-DB89-EAE8-CAB7-A85FB8CA3D3C}"/>
              </a:ext>
            </a:extLst>
          </p:cNvPr>
          <p:cNvSpPr txBox="1"/>
          <p:nvPr/>
        </p:nvSpPr>
        <p:spPr>
          <a:xfrm>
            <a:off x="9405874" y="4359075"/>
            <a:ext cx="2184352" cy="830997"/>
          </a:xfrm>
          <a:prstGeom prst="rect">
            <a:avLst/>
          </a:prstGeom>
          <a:noFill/>
        </p:spPr>
        <p:txBody>
          <a:bodyPr wrap="square" rtlCol="0">
            <a:spAutoFit/>
          </a:bodyPr>
          <a:lstStyle/>
          <a:p>
            <a:r>
              <a:rPr lang="en-GB" sz="1600" dirty="0">
                <a:solidFill>
                  <a:schemeClr val="tx1"/>
                </a:solidFill>
              </a:rPr>
              <a:t>Foundation models can be tuned and tested in Vertex AI</a:t>
            </a:r>
          </a:p>
        </p:txBody>
      </p:sp>
      <p:sp>
        <p:nvSpPr>
          <p:cNvPr id="3" name="TextBox 2">
            <a:extLst>
              <a:ext uri="{FF2B5EF4-FFF2-40B4-BE49-F238E27FC236}">
                <a16:creationId xmlns:a16="http://schemas.microsoft.com/office/drawing/2014/main" id="{EC165E28-E935-A89D-EEA7-46C9D20B0DA8}"/>
              </a:ext>
            </a:extLst>
          </p:cNvPr>
          <p:cNvSpPr txBox="1"/>
          <p:nvPr/>
        </p:nvSpPr>
        <p:spPr>
          <a:xfrm>
            <a:off x="1462514" y="4359075"/>
            <a:ext cx="1941458" cy="1323439"/>
          </a:xfrm>
          <a:prstGeom prst="rect">
            <a:avLst/>
          </a:prstGeom>
          <a:noFill/>
        </p:spPr>
        <p:txBody>
          <a:bodyPr wrap="square" rtlCol="0">
            <a:spAutoFit/>
          </a:bodyPr>
          <a:lstStyle/>
          <a:p>
            <a:r>
              <a:rPr lang="en-GB" sz="1600" dirty="0"/>
              <a:t>Conversational AI using LLMs is likely to appear in ALL major applications in the enterprise</a:t>
            </a:r>
            <a:endParaRPr lang="en-GB" sz="1600" dirty="0">
              <a:solidFill>
                <a:schemeClr val="tx1"/>
              </a:solidFill>
            </a:endParaRPr>
          </a:p>
        </p:txBody>
      </p:sp>
    </p:spTree>
    <p:extLst>
      <p:ext uri="{BB962C8B-B14F-4D97-AF65-F5344CB8AC3E}">
        <p14:creationId xmlns:p14="http://schemas.microsoft.com/office/powerpoint/2010/main" val="323385429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664E89-7473-41D1-959F-B332FD5BF166}"/>
              </a:ext>
            </a:extLst>
          </p:cNvPr>
          <p:cNvSpPr>
            <a:spLocks noGrp="1"/>
          </p:cNvSpPr>
          <p:nvPr>
            <p:ph type="title"/>
          </p:nvPr>
        </p:nvSpPr>
        <p:spPr/>
        <p:txBody>
          <a:bodyPr/>
          <a:lstStyle/>
          <a:p>
            <a:endParaRPr lang="en-GB"/>
          </a:p>
        </p:txBody>
      </p:sp>
      <p:sp>
        <p:nvSpPr>
          <p:cNvPr id="6" name="TextBox 5">
            <a:extLst>
              <a:ext uri="{FF2B5EF4-FFF2-40B4-BE49-F238E27FC236}">
                <a16:creationId xmlns:a16="http://schemas.microsoft.com/office/drawing/2014/main" id="{11C96190-8664-4E0C-AF34-24CF1ED726CE}"/>
              </a:ext>
            </a:extLst>
          </p:cNvPr>
          <p:cNvSpPr txBox="1"/>
          <p:nvPr/>
        </p:nvSpPr>
        <p:spPr>
          <a:xfrm>
            <a:off x="1645992" y="2420436"/>
            <a:ext cx="9718694" cy="1754326"/>
          </a:xfrm>
          <a:prstGeom prst="rect">
            <a:avLst/>
          </a:prstGeom>
          <a:noFill/>
        </p:spPr>
        <p:txBody>
          <a:bodyPr wrap="square" rtlCol="0">
            <a:spAutoFit/>
          </a:bodyPr>
          <a:lstStyle/>
          <a:p>
            <a:pPr algn="ctr"/>
            <a:r>
              <a:rPr lang="en-GB" sz="1800" dirty="0">
                <a:solidFill>
                  <a:schemeClr val="tx1"/>
                </a:solidFill>
                <a:effectLst/>
                <a:latin typeface="+mn-lt"/>
                <a:ea typeface="Calibri" panose="020F0502020204030204" pitchFamily="34" charset="0"/>
                <a:cs typeface="Calibri" panose="020F0502020204030204" pitchFamily="34" charset="0"/>
              </a:rPr>
              <a:t>Copyright ©</a:t>
            </a:r>
            <a:r>
              <a:rPr lang="en-GB" sz="1800" dirty="0">
                <a:solidFill>
                  <a:schemeClr val="tx1"/>
                </a:solidFill>
                <a:effectLst/>
                <a:latin typeface="+mn-lt"/>
                <a:ea typeface="Calibri" panose="020F0502020204030204" pitchFamily="34" charset="0"/>
                <a:cs typeface="Times New Roman" panose="02020603050405020304" pitchFamily="18" charset="0"/>
              </a:rPr>
              <a:t> 1992-</a:t>
            </a:r>
            <a:fld id="{AAA0FD39-D3C0-481D-B695-78F804C23FEE}" type="datetimeyyyy">
              <a:rPr lang="en-GB" sz="1800" smtClean="0">
                <a:solidFill>
                  <a:schemeClr val="tx1"/>
                </a:solidFill>
                <a:effectLst/>
                <a:latin typeface="+mn-lt"/>
                <a:ea typeface="Calibri" panose="020F0502020204030204" pitchFamily="34" charset="0"/>
                <a:cs typeface="Times New Roman" panose="02020603050405020304" pitchFamily="18" charset="0"/>
              </a:rPr>
              <a:pPr algn="ctr"/>
              <a:t>2024</a:t>
            </a:fld>
            <a:r>
              <a:rPr lang="en-GB" sz="1800" dirty="0">
                <a:solidFill>
                  <a:schemeClr val="tx1"/>
                </a:solidFill>
                <a:effectLst/>
                <a:latin typeface="+mn-lt"/>
                <a:ea typeface="Calibri" panose="020F0502020204030204" pitchFamily="34" charset="0"/>
                <a:cs typeface="Times New Roman" panose="02020603050405020304" pitchFamily="18" charset="0"/>
              </a:rPr>
              <a:t> Intelligent Business Strategies Limited.  All rights reserved.  </a:t>
            </a:r>
          </a:p>
          <a:p>
            <a:pPr algn="ctr"/>
            <a:r>
              <a:rPr lang="en-GB" sz="1800" dirty="0">
                <a:solidFill>
                  <a:schemeClr val="tx1"/>
                </a:solidFill>
                <a:effectLst/>
                <a:latin typeface="+mn-lt"/>
                <a:ea typeface="Calibri" panose="020F0502020204030204" pitchFamily="34" charset="0"/>
                <a:cs typeface="Times New Roman" panose="02020603050405020304" pitchFamily="18" charset="0"/>
              </a:rPr>
              <a:t> </a:t>
            </a:r>
          </a:p>
          <a:p>
            <a:pPr algn="ctr"/>
            <a:r>
              <a:rPr lang="en-GB" sz="1800" dirty="0">
                <a:solidFill>
                  <a:schemeClr val="tx1"/>
                </a:solidFill>
                <a:effectLst/>
                <a:latin typeface="+mn-lt"/>
                <a:ea typeface="Calibri" panose="020F0502020204030204" pitchFamily="34" charset="0"/>
                <a:cs typeface="Times New Roman" panose="02020603050405020304" pitchFamily="18" charset="0"/>
              </a:rPr>
              <a:t>All materials pertaining to this presentation are the intellectual property and copyright </a:t>
            </a:r>
            <a:r>
              <a:rPr lang="en-GB" dirty="0">
                <a:ea typeface="Calibri" panose="020F0502020204030204" pitchFamily="34" charset="0"/>
                <a:cs typeface="Times New Roman" panose="02020603050405020304" pitchFamily="18" charset="0"/>
              </a:rPr>
              <a:t>of Intelligent Business Strategies Ltd and </a:t>
            </a:r>
            <a:r>
              <a:rPr lang="en-GB" sz="1800" dirty="0">
                <a:solidFill>
                  <a:schemeClr val="tx1"/>
                </a:solidFill>
                <a:effectLst/>
                <a:latin typeface="+mn-lt"/>
                <a:ea typeface="Calibri" panose="020F0502020204030204" pitchFamily="34" charset="0"/>
                <a:cs typeface="Times New Roman" panose="02020603050405020304" pitchFamily="18" charset="0"/>
              </a:rPr>
              <a:t>cannot be reproduced or distributed in any form without prior written permission from Intelligent Business Strategies Ltd. In addition, they must not be used by any party for hire and/or to compete against Intelligent Business Strategies Ltd </a:t>
            </a:r>
            <a:endParaRPr lang="en-GB" dirty="0">
              <a:solidFill>
                <a:schemeClr val="tx1"/>
              </a:solidFill>
              <a:latin typeface="+mn-lt"/>
            </a:endParaRPr>
          </a:p>
        </p:txBody>
      </p:sp>
    </p:spTree>
    <p:extLst>
      <p:ext uri="{BB962C8B-B14F-4D97-AF65-F5344CB8AC3E}">
        <p14:creationId xmlns:p14="http://schemas.microsoft.com/office/powerpoint/2010/main" val="23662414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29896-6651-5741-A643-E9900F763537}"/>
              </a:ext>
            </a:extLst>
          </p:cNvPr>
          <p:cNvSpPr>
            <a:spLocks noGrp="1"/>
          </p:cNvSpPr>
          <p:nvPr>
            <p:ph type="title"/>
          </p:nvPr>
        </p:nvSpPr>
        <p:spPr>
          <a:xfrm>
            <a:off x="1190020" y="0"/>
            <a:ext cx="11128980" cy="838200"/>
          </a:xfrm>
        </p:spPr>
        <p:txBody>
          <a:bodyPr/>
          <a:lstStyle/>
          <a:p>
            <a:r>
              <a:rPr lang="en-GB" dirty="0"/>
              <a:t>Business Wants Generative AI And ML Models ‘Wired Into’ Every Application To Improve Productivity, Reduce Costs, And Shorten Time To Action For Better Profitability</a:t>
            </a:r>
          </a:p>
        </p:txBody>
      </p:sp>
      <p:sp>
        <p:nvSpPr>
          <p:cNvPr id="23" name="TextBox 22">
            <a:extLst>
              <a:ext uri="{FF2B5EF4-FFF2-40B4-BE49-F238E27FC236}">
                <a16:creationId xmlns:a16="http://schemas.microsoft.com/office/drawing/2014/main" id="{E1B747ED-88B4-AC46-A255-D1044A7E2FCC}"/>
              </a:ext>
            </a:extLst>
          </p:cNvPr>
          <p:cNvSpPr txBox="1"/>
          <p:nvPr/>
        </p:nvSpPr>
        <p:spPr>
          <a:xfrm>
            <a:off x="8831833" y="3521456"/>
            <a:ext cx="1300356" cy="646331"/>
          </a:xfrm>
          <a:prstGeom prst="rect">
            <a:avLst/>
          </a:prstGeom>
          <a:noFill/>
        </p:spPr>
        <p:txBody>
          <a:bodyPr wrap="none" rtlCol="0">
            <a:spAutoFit/>
          </a:bodyPr>
          <a:lstStyle/>
          <a:p>
            <a:pPr algn="l">
              <a:defRPr/>
            </a:pPr>
            <a:r>
              <a:rPr lang="en-GB" dirty="0">
                <a:solidFill>
                  <a:srgbClr val="000000"/>
                </a:solidFill>
              </a:rPr>
              <a:t>Partners </a:t>
            </a:r>
          </a:p>
          <a:p>
            <a:pPr algn="l">
              <a:defRPr/>
            </a:pPr>
            <a:r>
              <a:rPr lang="en-GB" dirty="0">
                <a:solidFill>
                  <a:srgbClr val="000000"/>
                </a:solidFill>
              </a:rPr>
              <a:t>Customers</a:t>
            </a:r>
          </a:p>
        </p:txBody>
      </p:sp>
      <p:sp>
        <p:nvSpPr>
          <p:cNvPr id="24" name="TextBox 23">
            <a:extLst>
              <a:ext uri="{FF2B5EF4-FFF2-40B4-BE49-F238E27FC236}">
                <a16:creationId xmlns:a16="http://schemas.microsoft.com/office/drawing/2014/main" id="{3EC52303-EE35-AF4E-A96D-26FCC809A5C1}"/>
              </a:ext>
            </a:extLst>
          </p:cNvPr>
          <p:cNvSpPr txBox="1"/>
          <p:nvPr/>
        </p:nvSpPr>
        <p:spPr>
          <a:xfrm>
            <a:off x="2574683" y="3648780"/>
            <a:ext cx="1146469" cy="369332"/>
          </a:xfrm>
          <a:prstGeom prst="rect">
            <a:avLst/>
          </a:prstGeom>
          <a:noFill/>
        </p:spPr>
        <p:txBody>
          <a:bodyPr wrap="none" rtlCol="0">
            <a:spAutoFit/>
          </a:bodyPr>
          <a:lstStyle/>
          <a:p>
            <a:pPr algn="ctr">
              <a:defRPr/>
            </a:pPr>
            <a:r>
              <a:rPr lang="en-GB" dirty="0">
                <a:solidFill>
                  <a:srgbClr val="000000"/>
                </a:solidFill>
              </a:rPr>
              <a:t>Suppliers</a:t>
            </a:r>
          </a:p>
        </p:txBody>
      </p:sp>
      <p:sp>
        <p:nvSpPr>
          <p:cNvPr id="25" name="TextBox 24">
            <a:extLst>
              <a:ext uri="{FF2B5EF4-FFF2-40B4-BE49-F238E27FC236}">
                <a16:creationId xmlns:a16="http://schemas.microsoft.com/office/drawing/2014/main" id="{8C8C12B9-B22D-1249-AE0D-CC1F908C78EB}"/>
              </a:ext>
            </a:extLst>
          </p:cNvPr>
          <p:cNvSpPr txBox="1"/>
          <p:nvPr/>
        </p:nvSpPr>
        <p:spPr>
          <a:xfrm>
            <a:off x="5608844" y="931931"/>
            <a:ext cx="1326004" cy="369332"/>
          </a:xfrm>
          <a:prstGeom prst="rect">
            <a:avLst/>
          </a:prstGeom>
          <a:noFill/>
        </p:spPr>
        <p:txBody>
          <a:bodyPr wrap="none" rtlCol="0">
            <a:spAutoFit/>
          </a:bodyPr>
          <a:lstStyle/>
          <a:p>
            <a:pPr algn="l">
              <a:defRPr/>
            </a:pPr>
            <a:r>
              <a:rPr lang="en-GB" dirty="0">
                <a:solidFill>
                  <a:srgbClr val="000000"/>
                </a:solidFill>
              </a:rPr>
              <a:t>Employees</a:t>
            </a:r>
          </a:p>
        </p:txBody>
      </p:sp>
      <p:sp>
        <p:nvSpPr>
          <p:cNvPr id="26" name="TextBox 25">
            <a:extLst>
              <a:ext uri="{FF2B5EF4-FFF2-40B4-BE49-F238E27FC236}">
                <a16:creationId xmlns:a16="http://schemas.microsoft.com/office/drawing/2014/main" id="{0CD772BB-69CC-7A40-A44A-CB035949030F}"/>
              </a:ext>
            </a:extLst>
          </p:cNvPr>
          <p:cNvSpPr txBox="1"/>
          <p:nvPr/>
        </p:nvSpPr>
        <p:spPr>
          <a:xfrm>
            <a:off x="5732579" y="6295289"/>
            <a:ext cx="877163" cy="369332"/>
          </a:xfrm>
          <a:prstGeom prst="rect">
            <a:avLst/>
          </a:prstGeom>
          <a:noFill/>
        </p:spPr>
        <p:txBody>
          <a:bodyPr wrap="none" rtlCol="0">
            <a:spAutoFit/>
          </a:bodyPr>
          <a:lstStyle/>
          <a:p>
            <a:pPr algn="ctr">
              <a:defRPr/>
            </a:pPr>
            <a:r>
              <a:rPr lang="en-GB" dirty="0">
                <a:solidFill>
                  <a:srgbClr val="000000"/>
                </a:solidFill>
              </a:rPr>
              <a:t>Things</a:t>
            </a:r>
          </a:p>
        </p:txBody>
      </p:sp>
      <p:grpSp>
        <p:nvGrpSpPr>
          <p:cNvPr id="3" name="Group 2">
            <a:extLst>
              <a:ext uri="{FF2B5EF4-FFF2-40B4-BE49-F238E27FC236}">
                <a16:creationId xmlns:a16="http://schemas.microsoft.com/office/drawing/2014/main" id="{39E00CD5-BB67-414C-9E98-65FAE546CF5C}"/>
              </a:ext>
            </a:extLst>
          </p:cNvPr>
          <p:cNvGrpSpPr/>
          <p:nvPr/>
        </p:nvGrpSpPr>
        <p:grpSpPr>
          <a:xfrm>
            <a:off x="3802966" y="1364566"/>
            <a:ext cx="4937760" cy="4937760"/>
            <a:chOff x="2278966" y="1364566"/>
            <a:chExt cx="4937760" cy="4937760"/>
          </a:xfrm>
        </p:grpSpPr>
        <p:sp>
          <p:nvSpPr>
            <p:cNvPr id="6" name="Oval 5">
              <a:extLst>
                <a:ext uri="{FF2B5EF4-FFF2-40B4-BE49-F238E27FC236}">
                  <a16:creationId xmlns:a16="http://schemas.microsoft.com/office/drawing/2014/main" id="{E7BF8DE8-F1FF-864E-82A7-ECAA950F18A8}"/>
                </a:ext>
              </a:extLst>
            </p:cNvPr>
            <p:cNvSpPr/>
            <p:nvPr/>
          </p:nvSpPr>
          <p:spPr bwMode="auto">
            <a:xfrm>
              <a:off x="2278966" y="1364566"/>
              <a:ext cx="4937760" cy="4937760"/>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defRPr/>
              </a:pPr>
              <a:endParaRPr lang="en-GB" dirty="0">
                <a:solidFill>
                  <a:srgbClr val="FFFFFF"/>
                </a:solidFill>
              </a:endParaRPr>
            </a:p>
          </p:txBody>
        </p:sp>
        <p:cxnSp>
          <p:nvCxnSpPr>
            <p:cNvPr id="8" name="Straight Connector 7">
              <a:extLst>
                <a:ext uri="{FF2B5EF4-FFF2-40B4-BE49-F238E27FC236}">
                  <a16:creationId xmlns:a16="http://schemas.microsoft.com/office/drawing/2014/main" id="{B76CADBE-D671-B544-8130-813A48CD196D}"/>
                </a:ext>
              </a:extLst>
            </p:cNvPr>
            <p:cNvCxnSpPr>
              <a:endCxn id="6" idx="6"/>
            </p:cNvCxnSpPr>
            <p:nvPr/>
          </p:nvCxnSpPr>
          <p:spPr bwMode="auto">
            <a:xfrm>
              <a:off x="2278966" y="3833446"/>
              <a:ext cx="49377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2F355A0C-93D3-864A-810B-05586C3D11E4}"/>
                </a:ext>
              </a:extLst>
            </p:cNvPr>
            <p:cNvCxnSpPr>
              <a:stCxn id="6" idx="0"/>
            </p:cNvCxnSpPr>
            <p:nvPr/>
          </p:nvCxnSpPr>
          <p:spPr bwMode="auto">
            <a:xfrm>
              <a:off x="4747846" y="1364566"/>
              <a:ext cx="0" cy="493776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09EF1DB0-A8F0-9A48-9828-7DEA22CB8BF8}"/>
                </a:ext>
              </a:extLst>
            </p:cNvPr>
            <p:cNvCxnSpPr>
              <a:stCxn id="6" idx="7"/>
              <a:endCxn id="6" idx="3"/>
            </p:cNvCxnSpPr>
            <p:nvPr/>
          </p:nvCxnSpPr>
          <p:spPr bwMode="auto">
            <a:xfrm flipH="1">
              <a:off x="3002084" y="2087684"/>
              <a:ext cx="3491524" cy="349152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4" name="Straight Connector 13">
              <a:extLst>
                <a:ext uri="{FF2B5EF4-FFF2-40B4-BE49-F238E27FC236}">
                  <a16:creationId xmlns:a16="http://schemas.microsoft.com/office/drawing/2014/main" id="{1ABC3CE9-EF6F-CD45-908D-C4EC7A602F8E}"/>
                </a:ext>
              </a:extLst>
            </p:cNvPr>
            <p:cNvCxnSpPr>
              <a:stCxn id="6" idx="1"/>
              <a:endCxn id="6" idx="5"/>
            </p:cNvCxnSpPr>
            <p:nvPr/>
          </p:nvCxnSpPr>
          <p:spPr bwMode="auto">
            <a:xfrm>
              <a:off x="3002084" y="2087684"/>
              <a:ext cx="3491524" cy="349152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5" name="Oval 4">
              <a:extLst>
                <a:ext uri="{FF2B5EF4-FFF2-40B4-BE49-F238E27FC236}">
                  <a16:creationId xmlns:a16="http://schemas.microsoft.com/office/drawing/2014/main" id="{13FAFF8F-FA77-744F-BEF1-A88200F6F514}"/>
                </a:ext>
              </a:extLst>
            </p:cNvPr>
            <p:cNvSpPr/>
            <p:nvPr/>
          </p:nvSpPr>
          <p:spPr bwMode="auto">
            <a:xfrm>
              <a:off x="3453618" y="2539218"/>
              <a:ext cx="2588456" cy="2588456"/>
            </a:xfrm>
            <a:prstGeom prst="ellipse">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72000" tIns="45720" rIns="72000" bIns="45720" numCol="1" rtlCol="0" anchor="ctr" anchorCtr="0" compatLnSpc="1">
              <a:prstTxWarp prst="textNoShape">
                <a:avLst/>
              </a:prstTxWarp>
            </a:bodyPr>
            <a:lstStyle/>
            <a:p>
              <a:pPr algn="ctr">
                <a:defRPr/>
              </a:pPr>
              <a:r>
                <a:rPr lang="en-GB" sz="2000" dirty="0">
                  <a:solidFill>
                    <a:srgbClr val="FFFFFF"/>
                  </a:solidFill>
                </a:rPr>
                <a:t>Trained Generative AI</a:t>
              </a:r>
            </a:p>
            <a:p>
              <a:pPr algn="ctr">
                <a:defRPr/>
              </a:pPr>
              <a:r>
                <a:rPr lang="en-GB" sz="2000" dirty="0">
                  <a:solidFill>
                    <a:srgbClr val="FFFFFF"/>
                  </a:solidFill>
                </a:rPr>
                <a:t>models </a:t>
              </a:r>
            </a:p>
            <a:p>
              <a:pPr algn="ctr">
                <a:defRPr/>
              </a:pPr>
              <a:r>
                <a:rPr lang="en-GB" sz="2000" dirty="0">
                  <a:solidFill>
                    <a:srgbClr val="FFFFFF"/>
                  </a:solidFill>
                </a:rPr>
                <a:t>+ predictive / classification / and clustering </a:t>
              </a:r>
            </a:p>
            <a:p>
              <a:pPr algn="ctr">
                <a:defRPr/>
              </a:pPr>
              <a:r>
                <a:rPr lang="en-GB" sz="2000" dirty="0">
                  <a:solidFill>
                    <a:srgbClr val="FFFFFF"/>
                  </a:solidFill>
                </a:rPr>
                <a:t>ML models</a:t>
              </a:r>
            </a:p>
          </p:txBody>
        </p:sp>
        <p:sp>
          <p:nvSpPr>
            <p:cNvPr id="15" name="TextBox 14">
              <a:extLst>
                <a:ext uri="{FF2B5EF4-FFF2-40B4-BE49-F238E27FC236}">
                  <a16:creationId xmlns:a16="http://schemas.microsoft.com/office/drawing/2014/main" id="{7C1CCCAE-53F5-B940-9A94-7CCBCBB89767}"/>
                </a:ext>
              </a:extLst>
            </p:cNvPr>
            <p:cNvSpPr txBox="1"/>
            <p:nvPr/>
          </p:nvSpPr>
          <p:spPr>
            <a:xfrm>
              <a:off x="3725108" y="1863627"/>
              <a:ext cx="518092" cy="369332"/>
            </a:xfrm>
            <a:prstGeom prst="rect">
              <a:avLst/>
            </a:prstGeom>
            <a:noFill/>
          </p:spPr>
          <p:txBody>
            <a:bodyPr wrap="none" rtlCol="0">
              <a:spAutoFit/>
            </a:bodyPr>
            <a:lstStyle/>
            <a:p>
              <a:pPr algn="ctr">
                <a:defRPr/>
              </a:pPr>
              <a:r>
                <a:rPr lang="en-GB" dirty="0">
                  <a:solidFill>
                    <a:srgbClr val="000000"/>
                  </a:solidFill>
                </a:rPr>
                <a:t>HR</a:t>
              </a:r>
            </a:p>
          </p:txBody>
        </p:sp>
        <p:sp>
          <p:nvSpPr>
            <p:cNvPr id="16" name="TextBox 15">
              <a:extLst>
                <a:ext uri="{FF2B5EF4-FFF2-40B4-BE49-F238E27FC236}">
                  <a16:creationId xmlns:a16="http://schemas.microsoft.com/office/drawing/2014/main" id="{BB8E78A9-C97F-3140-A778-0832FC139227}"/>
                </a:ext>
              </a:extLst>
            </p:cNvPr>
            <p:cNvSpPr txBox="1"/>
            <p:nvPr/>
          </p:nvSpPr>
          <p:spPr>
            <a:xfrm>
              <a:off x="6138410" y="2950072"/>
              <a:ext cx="761747" cy="369332"/>
            </a:xfrm>
            <a:prstGeom prst="rect">
              <a:avLst/>
            </a:prstGeom>
            <a:noFill/>
          </p:spPr>
          <p:txBody>
            <a:bodyPr wrap="none" rtlCol="0">
              <a:spAutoFit/>
            </a:bodyPr>
            <a:lstStyle/>
            <a:p>
              <a:pPr algn="ctr">
                <a:defRPr/>
              </a:pPr>
              <a:r>
                <a:rPr lang="en-GB" dirty="0">
                  <a:solidFill>
                    <a:srgbClr val="000000"/>
                  </a:solidFill>
                </a:rPr>
                <a:t>Sales</a:t>
              </a:r>
            </a:p>
          </p:txBody>
        </p:sp>
        <p:sp>
          <p:nvSpPr>
            <p:cNvPr id="17" name="TextBox 16">
              <a:extLst>
                <a:ext uri="{FF2B5EF4-FFF2-40B4-BE49-F238E27FC236}">
                  <a16:creationId xmlns:a16="http://schemas.microsoft.com/office/drawing/2014/main" id="{6FE64FA6-C422-CF4F-B8D2-5FC9051CA843}"/>
                </a:ext>
              </a:extLst>
            </p:cNvPr>
            <p:cNvSpPr txBox="1"/>
            <p:nvPr/>
          </p:nvSpPr>
          <p:spPr>
            <a:xfrm>
              <a:off x="4863805" y="1869747"/>
              <a:ext cx="1197765" cy="369332"/>
            </a:xfrm>
            <a:prstGeom prst="rect">
              <a:avLst/>
            </a:prstGeom>
            <a:noFill/>
          </p:spPr>
          <p:txBody>
            <a:bodyPr wrap="none" rtlCol="0">
              <a:spAutoFit/>
            </a:bodyPr>
            <a:lstStyle/>
            <a:p>
              <a:pPr algn="ctr">
                <a:defRPr/>
              </a:pPr>
              <a:r>
                <a:rPr lang="en-GB" dirty="0">
                  <a:solidFill>
                    <a:srgbClr val="000000"/>
                  </a:solidFill>
                </a:rPr>
                <a:t>Marketing</a:t>
              </a:r>
            </a:p>
          </p:txBody>
        </p:sp>
        <p:sp>
          <p:nvSpPr>
            <p:cNvPr id="18" name="TextBox 17">
              <a:extLst>
                <a:ext uri="{FF2B5EF4-FFF2-40B4-BE49-F238E27FC236}">
                  <a16:creationId xmlns:a16="http://schemas.microsoft.com/office/drawing/2014/main" id="{B7A138C7-56AD-3741-8E7A-EDA8A51D25D9}"/>
                </a:ext>
              </a:extLst>
            </p:cNvPr>
            <p:cNvSpPr txBox="1"/>
            <p:nvPr/>
          </p:nvSpPr>
          <p:spPr>
            <a:xfrm>
              <a:off x="6034414" y="4336995"/>
              <a:ext cx="954108" cy="369332"/>
            </a:xfrm>
            <a:prstGeom prst="rect">
              <a:avLst/>
            </a:prstGeom>
            <a:noFill/>
          </p:spPr>
          <p:txBody>
            <a:bodyPr wrap="none" rtlCol="0">
              <a:spAutoFit/>
            </a:bodyPr>
            <a:lstStyle/>
            <a:p>
              <a:pPr algn="ctr">
                <a:defRPr/>
              </a:pPr>
              <a:r>
                <a:rPr lang="en-GB" dirty="0">
                  <a:solidFill>
                    <a:srgbClr val="000000"/>
                  </a:solidFill>
                </a:rPr>
                <a:t>Service</a:t>
              </a:r>
            </a:p>
          </p:txBody>
        </p:sp>
        <p:sp>
          <p:nvSpPr>
            <p:cNvPr id="19" name="TextBox 18">
              <a:extLst>
                <a:ext uri="{FF2B5EF4-FFF2-40B4-BE49-F238E27FC236}">
                  <a16:creationId xmlns:a16="http://schemas.microsoft.com/office/drawing/2014/main" id="{608C1D55-DC2B-B049-A328-E3660FB2BE6D}"/>
                </a:ext>
              </a:extLst>
            </p:cNvPr>
            <p:cNvSpPr txBox="1"/>
            <p:nvPr/>
          </p:nvSpPr>
          <p:spPr>
            <a:xfrm>
              <a:off x="2499382" y="2950072"/>
              <a:ext cx="1005404" cy="369332"/>
            </a:xfrm>
            <a:prstGeom prst="rect">
              <a:avLst/>
            </a:prstGeom>
            <a:noFill/>
          </p:spPr>
          <p:txBody>
            <a:bodyPr wrap="none" rtlCol="0">
              <a:spAutoFit/>
            </a:bodyPr>
            <a:lstStyle/>
            <a:p>
              <a:pPr algn="ctr">
                <a:defRPr/>
              </a:pPr>
              <a:r>
                <a:rPr lang="en-GB" dirty="0">
                  <a:solidFill>
                    <a:srgbClr val="000000"/>
                  </a:solidFill>
                </a:rPr>
                <a:t>Finance</a:t>
              </a:r>
            </a:p>
          </p:txBody>
        </p:sp>
        <p:sp>
          <p:nvSpPr>
            <p:cNvPr id="20" name="TextBox 19">
              <a:extLst>
                <a:ext uri="{FF2B5EF4-FFF2-40B4-BE49-F238E27FC236}">
                  <a16:creationId xmlns:a16="http://schemas.microsoft.com/office/drawing/2014/main" id="{F51381C3-4D49-DC45-BAAF-D43B9DA6CC6A}"/>
                </a:ext>
              </a:extLst>
            </p:cNvPr>
            <p:cNvSpPr txBox="1"/>
            <p:nvPr/>
          </p:nvSpPr>
          <p:spPr>
            <a:xfrm>
              <a:off x="2390540" y="4157395"/>
              <a:ext cx="1017159" cy="646331"/>
            </a:xfrm>
            <a:prstGeom prst="rect">
              <a:avLst/>
            </a:prstGeom>
            <a:noFill/>
          </p:spPr>
          <p:txBody>
            <a:bodyPr wrap="square" rtlCol="0">
              <a:spAutoFit/>
            </a:bodyPr>
            <a:lstStyle/>
            <a:p>
              <a:pPr algn="ctr">
                <a:defRPr/>
              </a:pPr>
              <a:r>
                <a:rPr lang="en-GB" dirty="0">
                  <a:solidFill>
                    <a:srgbClr val="000000"/>
                  </a:solidFill>
                </a:rPr>
                <a:t>Procure-ment</a:t>
              </a:r>
            </a:p>
          </p:txBody>
        </p:sp>
        <p:sp>
          <p:nvSpPr>
            <p:cNvPr id="21" name="TextBox 20">
              <a:extLst>
                <a:ext uri="{FF2B5EF4-FFF2-40B4-BE49-F238E27FC236}">
                  <a16:creationId xmlns:a16="http://schemas.microsoft.com/office/drawing/2014/main" id="{E84A7D95-369D-D04F-B6E8-CDBDB0948643}"/>
                </a:ext>
              </a:extLst>
            </p:cNvPr>
            <p:cNvSpPr txBox="1"/>
            <p:nvPr/>
          </p:nvSpPr>
          <p:spPr>
            <a:xfrm>
              <a:off x="3282444" y="5340996"/>
              <a:ext cx="1313180" cy="369332"/>
            </a:xfrm>
            <a:prstGeom prst="rect">
              <a:avLst/>
            </a:prstGeom>
            <a:noFill/>
          </p:spPr>
          <p:txBody>
            <a:bodyPr wrap="none" rtlCol="0">
              <a:spAutoFit/>
            </a:bodyPr>
            <a:lstStyle/>
            <a:p>
              <a:pPr algn="ctr">
                <a:defRPr/>
              </a:pPr>
              <a:r>
                <a:rPr lang="en-GB" dirty="0">
                  <a:solidFill>
                    <a:srgbClr val="000000"/>
                  </a:solidFill>
                </a:rPr>
                <a:t>Operations</a:t>
              </a:r>
            </a:p>
          </p:txBody>
        </p:sp>
        <p:sp>
          <p:nvSpPr>
            <p:cNvPr id="22" name="TextBox 21">
              <a:extLst>
                <a:ext uri="{FF2B5EF4-FFF2-40B4-BE49-F238E27FC236}">
                  <a16:creationId xmlns:a16="http://schemas.microsoft.com/office/drawing/2014/main" id="{94DF326D-A1A2-444A-9C31-47CE0A8AE4F3}"/>
                </a:ext>
              </a:extLst>
            </p:cNvPr>
            <p:cNvSpPr txBox="1"/>
            <p:nvPr/>
          </p:nvSpPr>
          <p:spPr>
            <a:xfrm>
              <a:off x="4825069" y="5335763"/>
              <a:ext cx="1338828" cy="369332"/>
            </a:xfrm>
            <a:prstGeom prst="rect">
              <a:avLst/>
            </a:prstGeom>
            <a:noFill/>
          </p:spPr>
          <p:txBody>
            <a:bodyPr wrap="none" rtlCol="0">
              <a:spAutoFit/>
            </a:bodyPr>
            <a:lstStyle/>
            <a:p>
              <a:pPr algn="ctr">
                <a:defRPr/>
              </a:pPr>
              <a:r>
                <a:rPr lang="en-GB" dirty="0">
                  <a:solidFill>
                    <a:srgbClr val="000000"/>
                  </a:solidFill>
                </a:rPr>
                <a:t>Distribution</a:t>
              </a:r>
            </a:p>
          </p:txBody>
        </p:sp>
        <p:grpSp>
          <p:nvGrpSpPr>
            <p:cNvPr id="9" name="Group 8">
              <a:extLst>
                <a:ext uri="{FF2B5EF4-FFF2-40B4-BE49-F238E27FC236}">
                  <a16:creationId xmlns:a16="http://schemas.microsoft.com/office/drawing/2014/main" id="{82634195-A38A-0044-AE11-D13571678353}"/>
                </a:ext>
              </a:extLst>
            </p:cNvPr>
            <p:cNvGrpSpPr/>
            <p:nvPr/>
          </p:nvGrpSpPr>
          <p:grpSpPr>
            <a:xfrm>
              <a:off x="3304571" y="2389231"/>
              <a:ext cx="2872341" cy="2856727"/>
              <a:chOff x="3304571" y="2389231"/>
              <a:chExt cx="2872341" cy="2856727"/>
            </a:xfrm>
          </p:grpSpPr>
          <p:cxnSp>
            <p:nvCxnSpPr>
              <p:cNvPr id="29" name="Straight Arrow Connector 28">
                <a:extLst>
                  <a:ext uri="{FF2B5EF4-FFF2-40B4-BE49-F238E27FC236}">
                    <a16:creationId xmlns:a16="http://schemas.microsoft.com/office/drawing/2014/main" id="{53186801-E975-514E-AB70-53FDF8D559F6}"/>
                  </a:ext>
                </a:extLst>
              </p:cNvPr>
              <p:cNvCxnSpPr/>
              <p:nvPr/>
            </p:nvCxnSpPr>
            <p:spPr bwMode="auto">
              <a:xfrm flipH="1" flipV="1">
                <a:off x="4084844" y="2405575"/>
                <a:ext cx="123732" cy="23915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04A4F002-7C32-BE4C-8153-1E0466DF1552}"/>
                  </a:ext>
                </a:extLst>
              </p:cNvPr>
              <p:cNvCxnSpPr>
                <a:cxnSpLocks/>
              </p:cNvCxnSpPr>
              <p:nvPr/>
            </p:nvCxnSpPr>
            <p:spPr bwMode="auto">
              <a:xfrm flipV="1">
                <a:off x="5205672" y="2389231"/>
                <a:ext cx="123732" cy="23915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E6BB74E1-1E23-2140-B501-FE9F63D6FD56}"/>
                  </a:ext>
                </a:extLst>
              </p:cNvPr>
              <p:cNvCxnSpPr>
                <a:cxnSpLocks/>
              </p:cNvCxnSpPr>
              <p:nvPr/>
            </p:nvCxnSpPr>
            <p:spPr bwMode="auto">
              <a:xfrm flipV="1">
                <a:off x="5958797" y="3262772"/>
                <a:ext cx="218115" cy="11630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3" name="Straight Arrow Connector 32">
                <a:extLst>
                  <a:ext uri="{FF2B5EF4-FFF2-40B4-BE49-F238E27FC236}">
                    <a16:creationId xmlns:a16="http://schemas.microsoft.com/office/drawing/2014/main" id="{C4695F64-FB54-6942-92DD-A9FDAE282C12}"/>
                  </a:ext>
                </a:extLst>
              </p:cNvPr>
              <p:cNvCxnSpPr>
                <a:cxnSpLocks/>
              </p:cNvCxnSpPr>
              <p:nvPr/>
            </p:nvCxnSpPr>
            <p:spPr bwMode="auto">
              <a:xfrm>
                <a:off x="5954944" y="4311187"/>
                <a:ext cx="216599" cy="11121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5" name="Straight Arrow Connector 34">
                <a:extLst>
                  <a:ext uri="{FF2B5EF4-FFF2-40B4-BE49-F238E27FC236}">
                    <a16:creationId xmlns:a16="http://schemas.microsoft.com/office/drawing/2014/main" id="{6E87E177-3738-2148-A6B6-F0DCC22CF9E0}"/>
                  </a:ext>
                </a:extLst>
              </p:cNvPr>
              <p:cNvCxnSpPr>
                <a:cxnSpLocks/>
              </p:cNvCxnSpPr>
              <p:nvPr/>
            </p:nvCxnSpPr>
            <p:spPr bwMode="auto">
              <a:xfrm>
                <a:off x="5250549" y="5033807"/>
                <a:ext cx="78855" cy="21215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7" name="Straight Arrow Connector 36">
                <a:extLst>
                  <a:ext uri="{FF2B5EF4-FFF2-40B4-BE49-F238E27FC236}">
                    <a16:creationId xmlns:a16="http://schemas.microsoft.com/office/drawing/2014/main" id="{3B9AA34F-55D6-A64E-A212-BF6576221EBC}"/>
                  </a:ext>
                </a:extLst>
              </p:cNvPr>
              <p:cNvCxnSpPr>
                <a:cxnSpLocks/>
              </p:cNvCxnSpPr>
              <p:nvPr/>
            </p:nvCxnSpPr>
            <p:spPr bwMode="auto">
              <a:xfrm flipH="1">
                <a:off x="4084844" y="5007530"/>
                <a:ext cx="116923" cy="21215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9" name="Straight Arrow Connector 38">
                <a:extLst>
                  <a:ext uri="{FF2B5EF4-FFF2-40B4-BE49-F238E27FC236}">
                    <a16:creationId xmlns:a16="http://schemas.microsoft.com/office/drawing/2014/main" id="{5852AA87-B0A9-4D47-8019-E3570F1446EA}"/>
                  </a:ext>
                </a:extLst>
              </p:cNvPr>
              <p:cNvCxnSpPr>
                <a:cxnSpLocks/>
              </p:cNvCxnSpPr>
              <p:nvPr/>
            </p:nvCxnSpPr>
            <p:spPr bwMode="auto">
              <a:xfrm flipH="1">
                <a:off x="3318780" y="4241413"/>
                <a:ext cx="208528" cy="13307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1" name="Straight Arrow Connector 40">
                <a:extLst>
                  <a:ext uri="{FF2B5EF4-FFF2-40B4-BE49-F238E27FC236}">
                    <a16:creationId xmlns:a16="http://schemas.microsoft.com/office/drawing/2014/main" id="{1C160B15-B902-B446-B65F-EDE3D05E0EDC}"/>
                  </a:ext>
                </a:extLst>
              </p:cNvPr>
              <p:cNvCxnSpPr>
                <a:cxnSpLocks/>
              </p:cNvCxnSpPr>
              <p:nvPr/>
            </p:nvCxnSpPr>
            <p:spPr bwMode="auto">
              <a:xfrm flipH="1" flipV="1">
                <a:off x="3304571" y="3274902"/>
                <a:ext cx="238104" cy="8025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grpSp>
        <p:nvGrpSpPr>
          <p:cNvPr id="32" name="Group 31">
            <a:extLst>
              <a:ext uri="{FF2B5EF4-FFF2-40B4-BE49-F238E27FC236}">
                <a16:creationId xmlns:a16="http://schemas.microsoft.com/office/drawing/2014/main" id="{A1FAA074-1076-B84C-B1D3-91D1F932D875}"/>
              </a:ext>
            </a:extLst>
          </p:cNvPr>
          <p:cNvGrpSpPr/>
          <p:nvPr/>
        </p:nvGrpSpPr>
        <p:grpSpPr>
          <a:xfrm>
            <a:off x="4823203" y="1809420"/>
            <a:ext cx="7226093" cy="3436538"/>
            <a:chOff x="3299202" y="1809420"/>
            <a:chExt cx="7226093" cy="3436538"/>
          </a:xfrm>
        </p:grpSpPr>
        <p:grpSp>
          <p:nvGrpSpPr>
            <p:cNvPr id="34" name="Group 33">
              <a:extLst>
                <a:ext uri="{FF2B5EF4-FFF2-40B4-BE49-F238E27FC236}">
                  <a16:creationId xmlns:a16="http://schemas.microsoft.com/office/drawing/2014/main" id="{FEE9229B-94BA-7E47-897B-54143DBCF361}"/>
                </a:ext>
              </a:extLst>
            </p:cNvPr>
            <p:cNvGrpSpPr/>
            <p:nvPr/>
          </p:nvGrpSpPr>
          <p:grpSpPr>
            <a:xfrm>
              <a:off x="3472205" y="1809420"/>
              <a:ext cx="7053090" cy="3325690"/>
              <a:chOff x="3472205" y="1809420"/>
              <a:chExt cx="7053090" cy="3325690"/>
            </a:xfrm>
          </p:grpSpPr>
          <p:sp>
            <p:nvSpPr>
              <p:cNvPr id="48" name="Oval 47">
                <a:extLst>
                  <a:ext uri="{FF2B5EF4-FFF2-40B4-BE49-F238E27FC236}">
                    <a16:creationId xmlns:a16="http://schemas.microsoft.com/office/drawing/2014/main" id="{44620E6D-6691-E146-900E-A1382258A327}"/>
                  </a:ext>
                </a:extLst>
              </p:cNvPr>
              <p:cNvSpPr/>
              <p:nvPr/>
            </p:nvSpPr>
            <p:spPr bwMode="auto">
              <a:xfrm>
                <a:off x="3472205" y="2546654"/>
                <a:ext cx="2588456" cy="2588456"/>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defRPr/>
                </a:pPr>
                <a:endParaRPr lang="en-GB" sz="2800" dirty="0">
                  <a:solidFill>
                    <a:srgbClr val="FFFFFF"/>
                  </a:solidFill>
                </a:endParaRPr>
              </a:p>
            </p:txBody>
          </p:sp>
          <p:sp>
            <p:nvSpPr>
              <p:cNvPr id="49" name="TextBox 48">
                <a:extLst>
                  <a:ext uri="{FF2B5EF4-FFF2-40B4-BE49-F238E27FC236}">
                    <a16:creationId xmlns:a16="http://schemas.microsoft.com/office/drawing/2014/main" id="{3B8B7799-A1F3-C94D-9962-99DC508E17CE}"/>
                  </a:ext>
                </a:extLst>
              </p:cNvPr>
              <p:cNvSpPr txBox="1"/>
              <p:nvPr/>
            </p:nvSpPr>
            <p:spPr>
              <a:xfrm>
                <a:off x="8450013" y="1809420"/>
                <a:ext cx="2075282" cy="1569660"/>
              </a:xfrm>
              <a:prstGeom prst="rect">
                <a:avLst/>
              </a:prstGeom>
              <a:noFill/>
            </p:spPr>
            <p:txBody>
              <a:bodyPr wrap="square" rtlCol="0">
                <a:spAutoFit/>
              </a:bodyPr>
              <a:lstStyle/>
              <a:p>
                <a:pPr>
                  <a:defRPr/>
                </a:pPr>
                <a:r>
                  <a:rPr lang="en-GB" sz="1600" dirty="0">
                    <a:solidFill>
                      <a:srgbClr val="000000"/>
                    </a:solidFill>
                  </a:rPr>
                  <a:t>Governed access to Generative AI LLMs and trained ML models as services across the business is critical to success</a:t>
                </a:r>
              </a:p>
            </p:txBody>
          </p:sp>
        </p:grpSp>
        <p:grpSp>
          <p:nvGrpSpPr>
            <p:cNvPr id="36" name="Group 35">
              <a:extLst>
                <a:ext uri="{FF2B5EF4-FFF2-40B4-BE49-F238E27FC236}">
                  <a16:creationId xmlns:a16="http://schemas.microsoft.com/office/drawing/2014/main" id="{042F663D-0CEA-2347-B9FE-209C62272840}"/>
                </a:ext>
              </a:extLst>
            </p:cNvPr>
            <p:cNvGrpSpPr/>
            <p:nvPr/>
          </p:nvGrpSpPr>
          <p:grpSpPr>
            <a:xfrm>
              <a:off x="3299202" y="2389231"/>
              <a:ext cx="2872341" cy="2856727"/>
              <a:chOff x="3304571" y="2389231"/>
              <a:chExt cx="2872341" cy="2856727"/>
            </a:xfrm>
          </p:grpSpPr>
          <p:cxnSp>
            <p:nvCxnSpPr>
              <p:cNvPr id="38" name="Straight Arrow Connector 37">
                <a:extLst>
                  <a:ext uri="{FF2B5EF4-FFF2-40B4-BE49-F238E27FC236}">
                    <a16:creationId xmlns:a16="http://schemas.microsoft.com/office/drawing/2014/main" id="{CE70B2FD-65BA-CD4F-BF61-23830680E3CD}"/>
                  </a:ext>
                </a:extLst>
              </p:cNvPr>
              <p:cNvCxnSpPr/>
              <p:nvPr/>
            </p:nvCxnSpPr>
            <p:spPr bwMode="auto">
              <a:xfrm flipH="1" flipV="1">
                <a:off x="4084844" y="2405575"/>
                <a:ext cx="123732" cy="239151"/>
              </a:xfrm>
              <a:prstGeom prst="straightConnector1">
                <a:avLst/>
              </a:prstGeom>
              <a:solidFill>
                <a:schemeClr val="accent1"/>
              </a:solidFill>
              <a:ln w="5715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0" name="Straight Arrow Connector 39">
                <a:extLst>
                  <a:ext uri="{FF2B5EF4-FFF2-40B4-BE49-F238E27FC236}">
                    <a16:creationId xmlns:a16="http://schemas.microsoft.com/office/drawing/2014/main" id="{8A22AF09-A707-B84B-99E2-FB15AD1716A1}"/>
                  </a:ext>
                </a:extLst>
              </p:cNvPr>
              <p:cNvCxnSpPr>
                <a:cxnSpLocks/>
              </p:cNvCxnSpPr>
              <p:nvPr/>
            </p:nvCxnSpPr>
            <p:spPr bwMode="auto">
              <a:xfrm flipV="1">
                <a:off x="5205672" y="2389231"/>
                <a:ext cx="123732" cy="239151"/>
              </a:xfrm>
              <a:prstGeom prst="straightConnector1">
                <a:avLst/>
              </a:prstGeom>
              <a:solidFill>
                <a:schemeClr val="accent1"/>
              </a:solidFill>
              <a:ln w="5715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2" name="Straight Arrow Connector 41">
                <a:extLst>
                  <a:ext uri="{FF2B5EF4-FFF2-40B4-BE49-F238E27FC236}">
                    <a16:creationId xmlns:a16="http://schemas.microsoft.com/office/drawing/2014/main" id="{CE656C74-B3EE-2644-B224-9497141936E5}"/>
                  </a:ext>
                </a:extLst>
              </p:cNvPr>
              <p:cNvCxnSpPr>
                <a:cxnSpLocks/>
              </p:cNvCxnSpPr>
              <p:nvPr/>
            </p:nvCxnSpPr>
            <p:spPr bwMode="auto">
              <a:xfrm flipV="1">
                <a:off x="5958797" y="3262772"/>
                <a:ext cx="218115" cy="116308"/>
              </a:xfrm>
              <a:prstGeom prst="straightConnector1">
                <a:avLst/>
              </a:prstGeom>
              <a:solidFill>
                <a:schemeClr val="accent1"/>
              </a:solidFill>
              <a:ln w="5715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3" name="Straight Arrow Connector 42">
                <a:extLst>
                  <a:ext uri="{FF2B5EF4-FFF2-40B4-BE49-F238E27FC236}">
                    <a16:creationId xmlns:a16="http://schemas.microsoft.com/office/drawing/2014/main" id="{6CA3836A-6478-3B45-91E5-55FBA8FE3A2F}"/>
                  </a:ext>
                </a:extLst>
              </p:cNvPr>
              <p:cNvCxnSpPr>
                <a:cxnSpLocks/>
              </p:cNvCxnSpPr>
              <p:nvPr/>
            </p:nvCxnSpPr>
            <p:spPr bwMode="auto">
              <a:xfrm>
                <a:off x="5954944" y="4311187"/>
                <a:ext cx="216599" cy="111219"/>
              </a:xfrm>
              <a:prstGeom prst="straightConnector1">
                <a:avLst/>
              </a:prstGeom>
              <a:solidFill>
                <a:schemeClr val="accent1"/>
              </a:solidFill>
              <a:ln w="5715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4" name="Straight Arrow Connector 43">
                <a:extLst>
                  <a:ext uri="{FF2B5EF4-FFF2-40B4-BE49-F238E27FC236}">
                    <a16:creationId xmlns:a16="http://schemas.microsoft.com/office/drawing/2014/main" id="{38F72629-AC7E-654C-8F19-9CA64D427822}"/>
                  </a:ext>
                </a:extLst>
              </p:cNvPr>
              <p:cNvCxnSpPr>
                <a:cxnSpLocks/>
              </p:cNvCxnSpPr>
              <p:nvPr/>
            </p:nvCxnSpPr>
            <p:spPr bwMode="auto">
              <a:xfrm>
                <a:off x="5250549" y="5033807"/>
                <a:ext cx="78855" cy="212151"/>
              </a:xfrm>
              <a:prstGeom prst="straightConnector1">
                <a:avLst/>
              </a:prstGeom>
              <a:solidFill>
                <a:schemeClr val="accent1"/>
              </a:solidFill>
              <a:ln w="5715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5" name="Straight Arrow Connector 44">
                <a:extLst>
                  <a:ext uri="{FF2B5EF4-FFF2-40B4-BE49-F238E27FC236}">
                    <a16:creationId xmlns:a16="http://schemas.microsoft.com/office/drawing/2014/main" id="{25EA9FB7-B3AA-D542-A9C4-B200C53656D0}"/>
                  </a:ext>
                </a:extLst>
              </p:cNvPr>
              <p:cNvCxnSpPr>
                <a:cxnSpLocks/>
              </p:cNvCxnSpPr>
              <p:nvPr/>
            </p:nvCxnSpPr>
            <p:spPr bwMode="auto">
              <a:xfrm flipH="1">
                <a:off x="4084844" y="5007530"/>
                <a:ext cx="116923" cy="212151"/>
              </a:xfrm>
              <a:prstGeom prst="straightConnector1">
                <a:avLst/>
              </a:prstGeom>
              <a:solidFill>
                <a:schemeClr val="accent1"/>
              </a:solidFill>
              <a:ln w="5715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6" name="Straight Arrow Connector 45">
                <a:extLst>
                  <a:ext uri="{FF2B5EF4-FFF2-40B4-BE49-F238E27FC236}">
                    <a16:creationId xmlns:a16="http://schemas.microsoft.com/office/drawing/2014/main" id="{A11C6592-3388-294B-94A0-87952A26C812}"/>
                  </a:ext>
                </a:extLst>
              </p:cNvPr>
              <p:cNvCxnSpPr>
                <a:cxnSpLocks/>
              </p:cNvCxnSpPr>
              <p:nvPr/>
            </p:nvCxnSpPr>
            <p:spPr bwMode="auto">
              <a:xfrm flipH="1">
                <a:off x="3318780" y="4241413"/>
                <a:ext cx="208528" cy="133072"/>
              </a:xfrm>
              <a:prstGeom prst="straightConnector1">
                <a:avLst/>
              </a:prstGeom>
              <a:solidFill>
                <a:schemeClr val="accent1"/>
              </a:solidFill>
              <a:ln w="5715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7" name="Straight Arrow Connector 46">
                <a:extLst>
                  <a:ext uri="{FF2B5EF4-FFF2-40B4-BE49-F238E27FC236}">
                    <a16:creationId xmlns:a16="http://schemas.microsoft.com/office/drawing/2014/main" id="{47050F37-ACB6-B642-8EED-AEF8877BC89B}"/>
                  </a:ext>
                </a:extLst>
              </p:cNvPr>
              <p:cNvCxnSpPr>
                <a:cxnSpLocks/>
              </p:cNvCxnSpPr>
              <p:nvPr/>
            </p:nvCxnSpPr>
            <p:spPr bwMode="auto">
              <a:xfrm flipH="1" flipV="1">
                <a:off x="3304571" y="3274902"/>
                <a:ext cx="238104" cy="80250"/>
              </a:xfrm>
              <a:prstGeom prst="straightConnector1">
                <a:avLst/>
              </a:prstGeom>
              <a:solidFill>
                <a:schemeClr val="accent1"/>
              </a:solidFill>
              <a:ln w="5715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grpSp>
        <p:nvGrpSpPr>
          <p:cNvPr id="27" name="Group 26">
            <a:extLst>
              <a:ext uri="{FF2B5EF4-FFF2-40B4-BE49-F238E27FC236}">
                <a16:creationId xmlns:a16="http://schemas.microsoft.com/office/drawing/2014/main" id="{1AD4CB0E-587B-C3CF-39F8-B29B7562C9EF}"/>
              </a:ext>
            </a:extLst>
          </p:cNvPr>
          <p:cNvGrpSpPr/>
          <p:nvPr/>
        </p:nvGrpSpPr>
        <p:grpSpPr>
          <a:xfrm>
            <a:off x="3250445" y="1243326"/>
            <a:ext cx="6160605" cy="5080504"/>
            <a:chOff x="3250445" y="1243326"/>
            <a:chExt cx="6160605" cy="5080504"/>
          </a:xfrm>
        </p:grpSpPr>
        <p:grpSp>
          <p:nvGrpSpPr>
            <p:cNvPr id="63" name="Group 62">
              <a:extLst>
                <a:ext uri="{FF2B5EF4-FFF2-40B4-BE49-F238E27FC236}">
                  <a16:creationId xmlns:a16="http://schemas.microsoft.com/office/drawing/2014/main" id="{11828601-DBFD-529A-680A-089C92F43835}"/>
                </a:ext>
              </a:extLst>
            </p:cNvPr>
            <p:cNvGrpSpPr/>
            <p:nvPr/>
          </p:nvGrpSpPr>
          <p:grpSpPr>
            <a:xfrm>
              <a:off x="3250445" y="2298540"/>
              <a:ext cx="1409975" cy="669091"/>
              <a:chOff x="3250445" y="2214362"/>
              <a:chExt cx="1409975" cy="669091"/>
            </a:xfrm>
          </p:grpSpPr>
          <p:sp>
            <p:nvSpPr>
              <p:cNvPr id="60" name="Rectangle 59">
                <a:extLst>
                  <a:ext uri="{FF2B5EF4-FFF2-40B4-BE49-F238E27FC236}">
                    <a16:creationId xmlns:a16="http://schemas.microsoft.com/office/drawing/2014/main" id="{CE812ADA-FFD9-1DE7-67E1-249563EF14AB}"/>
                  </a:ext>
                </a:extLst>
              </p:cNvPr>
              <p:cNvSpPr/>
              <p:nvPr/>
            </p:nvSpPr>
            <p:spPr bwMode="auto">
              <a:xfrm>
                <a:off x="3250445" y="2214362"/>
                <a:ext cx="1257575" cy="516691"/>
              </a:xfrm>
              <a:prstGeom prst="rect">
                <a:avLst/>
              </a:prstGeom>
              <a:solidFill>
                <a:srgbClr val="FF9300"/>
              </a:solidFill>
              <a:ln w="9525" cap="flat" cmpd="sng" algn="ctr">
                <a:solidFill>
                  <a:schemeClr val="bg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bg1"/>
                    </a:solidFill>
                    <a:effectLst/>
                    <a:latin typeface="Arial" charset="0"/>
                    <a:cs typeface="Arial" charset="0"/>
                  </a:rPr>
                  <a:t>Intelligent Application</a:t>
                </a:r>
              </a:p>
            </p:txBody>
          </p:sp>
          <p:sp>
            <p:nvSpPr>
              <p:cNvPr id="62" name="Rectangle 61">
                <a:extLst>
                  <a:ext uri="{FF2B5EF4-FFF2-40B4-BE49-F238E27FC236}">
                    <a16:creationId xmlns:a16="http://schemas.microsoft.com/office/drawing/2014/main" id="{18E990FF-7E72-CF25-8B18-7A5313378C30}"/>
                  </a:ext>
                </a:extLst>
              </p:cNvPr>
              <p:cNvSpPr/>
              <p:nvPr/>
            </p:nvSpPr>
            <p:spPr bwMode="auto">
              <a:xfrm>
                <a:off x="3402845" y="2366762"/>
                <a:ext cx="1257575" cy="516691"/>
              </a:xfrm>
              <a:prstGeom prst="rect">
                <a:avLst/>
              </a:prstGeom>
              <a:solidFill>
                <a:srgbClr val="FF9300"/>
              </a:solidFill>
              <a:ln w="9525" cap="flat" cmpd="sng" algn="ctr">
                <a:solidFill>
                  <a:schemeClr val="bg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bg1"/>
                    </a:solidFill>
                    <a:effectLst/>
                    <a:latin typeface="Arial" charset="0"/>
                    <a:cs typeface="Arial" charset="0"/>
                  </a:rPr>
                  <a:t>Intelligent Application</a:t>
                </a:r>
              </a:p>
            </p:txBody>
          </p:sp>
        </p:grpSp>
        <p:sp>
          <p:nvSpPr>
            <p:cNvPr id="66" name="Rectangle 65">
              <a:extLst>
                <a:ext uri="{FF2B5EF4-FFF2-40B4-BE49-F238E27FC236}">
                  <a16:creationId xmlns:a16="http://schemas.microsoft.com/office/drawing/2014/main" id="{99D08F96-FC90-BC12-2C00-0804AEB3C681}"/>
                </a:ext>
              </a:extLst>
            </p:cNvPr>
            <p:cNvSpPr/>
            <p:nvPr/>
          </p:nvSpPr>
          <p:spPr bwMode="auto">
            <a:xfrm>
              <a:off x="4558945" y="1409019"/>
              <a:ext cx="1257575" cy="516691"/>
            </a:xfrm>
            <a:prstGeom prst="rect">
              <a:avLst/>
            </a:prstGeom>
            <a:solidFill>
              <a:srgbClr val="FF9300"/>
            </a:solidFill>
            <a:ln w="9525" cap="flat" cmpd="sng" algn="ctr">
              <a:solidFill>
                <a:schemeClr val="bg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bg1"/>
                  </a:solidFill>
                  <a:effectLst/>
                  <a:latin typeface="Arial" charset="0"/>
                  <a:cs typeface="Arial" charset="0"/>
                </a:rPr>
                <a:t>Intelligent Application</a:t>
              </a:r>
            </a:p>
          </p:txBody>
        </p:sp>
        <p:sp>
          <p:nvSpPr>
            <p:cNvPr id="68" name="Rectangle 67">
              <a:extLst>
                <a:ext uri="{FF2B5EF4-FFF2-40B4-BE49-F238E27FC236}">
                  <a16:creationId xmlns:a16="http://schemas.microsoft.com/office/drawing/2014/main" id="{F8C1DAC7-2D38-F583-8324-A1F634AF2163}"/>
                </a:ext>
              </a:extLst>
            </p:cNvPr>
            <p:cNvSpPr/>
            <p:nvPr/>
          </p:nvSpPr>
          <p:spPr bwMode="auto">
            <a:xfrm>
              <a:off x="3414021" y="4793128"/>
              <a:ext cx="1257575" cy="516691"/>
            </a:xfrm>
            <a:prstGeom prst="rect">
              <a:avLst/>
            </a:prstGeom>
            <a:solidFill>
              <a:srgbClr val="FF9300"/>
            </a:solidFill>
            <a:ln w="9525" cap="flat" cmpd="sng" algn="ctr">
              <a:solidFill>
                <a:schemeClr val="bg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bg1"/>
                  </a:solidFill>
                  <a:effectLst/>
                  <a:latin typeface="Arial" charset="0"/>
                  <a:cs typeface="Arial" charset="0"/>
                </a:rPr>
                <a:t>Intelligent Application</a:t>
              </a:r>
            </a:p>
          </p:txBody>
        </p:sp>
        <p:grpSp>
          <p:nvGrpSpPr>
            <p:cNvPr id="70" name="Group 69">
              <a:extLst>
                <a:ext uri="{FF2B5EF4-FFF2-40B4-BE49-F238E27FC236}">
                  <a16:creationId xmlns:a16="http://schemas.microsoft.com/office/drawing/2014/main" id="{279D7A09-C5B7-D80F-F5E8-CF9C70050AC5}"/>
                </a:ext>
              </a:extLst>
            </p:cNvPr>
            <p:cNvGrpSpPr/>
            <p:nvPr/>
          </p:nvGrpSpPr>
          <p:grpSpPr>
            <a:xfrm>
              <a:off x="4745913" y="5654739"/>
              <a:ext cx="1409975" cy="669091"/>
              <a:chOff x="3250445" y="2214362"/>
              <a:chExt cx="1409975" cy="669091"/>
            </a:xfrm>
          </p:grpSpPr>
          <p:sp>
            <p:nvSpPr>
              <p:cNvPr id="71" name="Rectangle 70">
                <a:extLst>
                  <a:ext uri="{FF2B5EF4-FFF2-40B4-BE49-F238E27FC236}">
                    <a16:creationId xmlns:a16="http://schemas.microsoft.com/office/drawing/2014/main" id="{63D1EE75-2FD9-BB29-97EB-CD8507824BBB}"/>
                  </a:ext>
                </a:extLst>
              </p:cNvPr>
              <p:cNvSpPr/>
              <p:nvPr/>
            </p:nvSpPr>
            <p:spPr bwMode="auto">
              <a:xfrm>
                <a:off x="3250445" y="2214362"/>
                <a:ext cx="1257575" cy="516691"/>
              </a:xfrm>
              <a:prstGeom prst="rect">
                <a:avLst/>
              </a:prstGeom>
              <a:solidFill>
                <a:srgbClr val="FF9300"/>
              </a:solidFill>
              <a:ln w="9525" cap="flat" cmpd="sng" algn="ctr">
                <a:solidFill>
                  <a:schemeClr val="bg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bg1"/>
                    </a:solidFill>
                    <a:effectLst/>
                    <a:latin typeface="Arial" charset="0"/>
                    <a:cs typeface="Arial" charset="0"/>
                  </a:rPr>
                  <a:t>Intelligent Application</a:t>
                </a:r>
              </a:p>
            </p:txBody>
          </p:sp>
          <p:sp>
            <p:nvSpPr>
              <p:cNvPr id="72" name="Rectangle 71">
                <a:extLst>
                  <a:ext uri="{FF2B5EF4-FFF2-40B4-BE49-F238E27FC236}">
                    <a16:creationId xmlns:a16="http://schemas.microsoft.com/office/drawing/2014/main" id="{65E04B1D-AE46-E380-3509-14A115125197}"/>
                  </a:ext>
                </a:extLst>
              </p:cNvPr>
              <p:cNvSpPr/>
              <p:nvPr/>
            </p:nvSpPr>
            <p:spPr bwMode="auto">
              <a:xfrm>
                <a:off x="3402845" y="2366762"/>
                <a:ext cx="1257575" cy="516691"/>
              </a:xfrm>
              <a:prstGeom prst="rect">
                <a:avLst/>
              </a:prstGeom>
              <a:solidFill>
                <a:srgbClr val="FF9300"/>
              </a:solidFill>
              <a:ln w="9525" cap="flat" cmpd="sng" algn="ctr">
                <a:solidFill>
                  <a:schemeClr val="bg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bg1"/>
                    </a:solidFill>
                    <a:effectLst/>
                    <a:latin typeface="Arial" charset="0"/>
                    <a:cs typeface="Arial" charset="0"/>
                  </a:rPr>
                  <a:t>Intelligent Application</a:t>
                </a:r>
              </a:p>
            </p:txBody>
          </p:sp>
        </p:grpSp>
        <p:grpSp>
          <p:nvGrpSpPr>
            <p:cNvPr id="73" name="Group 72">
              <a:extLst>
                <a:ext uri="{FF2B5EF4-FFF2-40B4-BE49-F238E27FC236}">
                  <a16:creationId xmlns:a16="http://schemas.microsoft.com/office/drawing/2014/main" id="{82B112DE-0149-85B3-04EE-C48C751DA85C}"/>
                </a:ext>
              </a:extLst>
            </p:cNvPr>
            <p:cNvGrpSpPr/>
            <p:nvPr/>
          </p:nvGrpSpPr>
          <p:grpSpPr>
            <a:xfrm>
              <a:off x="6909926" y="5643949"/>
              <a:ext cx="1409975" cy="669091"/>
              <a:chOff x="3250445" y="2214362"/>
              <a:chExt cx="1409975" cy="669091"/>
            </a:xfrm>
          </p:grpSpPr>
          <p:sp>
            <p:nvSpPr>
              <p:cNvPr id="74" name="Rectangle 73">
                <a:extLst>
                  <a:ext uri="{FF2B5EF4-FFF2-40B4-BE49-F238E27FC236}">
                    <a16:creationId xmlns:a16="http://schemas.microsoft.com/office/drawing/2014/main" id="{D5BBFC94-9070-37F4-14E6-447A6DA3DB0E}"/>
                  </a:ext>
                </a:extLst>
              </p:cNvPr>
              <p:cNvSpPr/>
              <p:nvPr/>
            </p:nvSpPr>
            <p:spPr bwMode="auto">
              <a:xfrm>
                <a:off x="3250445" y="2214362"/>
                <a:ext cx="1257575" cy="516691"/>
              </a:xfrm>
              <a:prstGeom prst="rect">
                <a:avLst/>
              </a:prstGeom>
              <a:solidFill>
                <a:srgbClr val="FF9300"/>
              </a:solidFill>
              <a:ln w="9525" cap="flat" cmpd="sng" algn="ctr">
                <a:solidFill>
                  <a:schemeClr val="bg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bg1"/>
                    </a:solidFill>
                    <a:effectLst/>
                    <a:latin typeface="Arial" charset="0"/>
                    <a:cs typeface="Arial" charset="0"/>
                  </a:rPr>
                  <a:t>Intelligent Application</a:t>
                </a:r>
              </a:p>
            </p:txBody>
          </p:sp>
          <p:sp>
            <p:nvSpPr>
              <p:cNvPr id="75" name="Rectangle 74">
                <a:extLst>
                  <a:ext uri="{FF2B5EF4-FFF2-40B4-BE49-F238E27FC236}">
                    <a16:creationId xmlns:a16="http://schemas.microsoft.com/office/drawing/2014/main" id="{951C9912-D7EE-A2EE-0426-2632BDDCDD0D}"/>
                  </a:ext>
                </a:extLst>
              </p:cNvPr>
              <p:cNvSpPr/>
              <p:nvPr/>
            </p:nvSpPr>
            <p:spPr bwMode="auto">
              <a:xfrm>
                <a:off x="3402845" y="2366762"/>
                <a:ext cx="1257575" cy="516691"/>
              </a:xfrm>
              <a:prstGeom prst="rect">
                <a:avLst/>
              </a:prstGeom>
              <a:solidFill>
                <a:srgbClr val="FF9300"/>
              </a:solidFill>
              <a:ln w="9525" cap="flat" cmpd="sng" algn="ctr">
                <a:solidFill>
                  <a:schemeClr val="bg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bg1"/>
                    </a:solidFill>
                    <a:effectLst/>
                    <a:latin typeface="Arial" charset="0"/>
                    <a:cs typeface="Arial" charset="0"/>
                  </a:rPr>
                  <a:t>Intelligent Application</a:t>
                </a:r>
              </a:p>
            </p:txBody>
          </p:sp>
        </p:grpSp>
        <p:grpSp>
          <p:nvGrpSpPr>
            <p:cNvPr id="76" name="Group 75">
              <a:extLst>
                <a:ext uri="{FF2B5EF4-FFF2-40B4-BE49-F238E27FC236}">
                  <a16:creationId xmlns:a16="http://schemas.microsoft.com/office/drawing/2014/main" id="{F164058F-76DA-8A57-10EE-A50633275F71}"/>
                </a:ext>
              </a:extLst>
            </p:cNvPr>
            <p:cNvGrpSpPr/>
            <p:nvPr/>
          </p:nvGrpSpPr>
          <p:grpSpPr>
            <a:xfrm>
              <a:off x="8001075" y="4716513"/>
              <a:ext cx="1409975" cy="669091"/>
              <a:chOff x="3250445" y="2214362"/>
              <a:chExt cx="1409975" cy="669091"/>
            </a:xfrm>
          </p:grpSpPr>
          <p:sp>
            <p:nvSpPr>
              <p:cNvPr id="77" name="Rectangle 76">
                <a:extLst>
                  <a:ext uri="{FF2B5EF4-FFF2-40B4-BE49-F238E27FC236}">
                    <a16:creationId xmlns:a16="http://schemas.microsoft.com/office/drawing/2014/main" id="{634CC688-86C1-B975-8427-AE85E61E46EE}"/>
                  </a:ext>
                </a:extLst>
              </p:cNvPr>
              <p:cNvSpPr/>
              <p:nvPr/>
            </p:nvSpPr>
            <p:spPr bwMode="auto">
              <a:xfrm>
                <a:off x="3250445" y="2214362"/>
                <a:ext cx="1257575" cy="516691"/>
              </a:xfrm>
              <a:prstGeom prst="rect">
                <a:avLst/>
              </a:prstGeom>
              <a:solidFill>
                <a:srgbClr val="FF9300"/>
              </a:solidFill>
              <a:ln w="9525" cap="flat" cmpd="sng" algn="ctr">
                <a:solidFill>
                  <a:schemeClr val="bg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bg1"/>
                    </a:solidFill>
                    <a:effectLst/>
                    <a:latin typeface="Arial" charset="0"/>
                    <a:cs typeface="Arial" charset="0"/>
                  </a:rPr>
                  <a:t>Intelligent Application</a:t>
                </a:r>
              </a:p>
            </p:txBody>
          </p:sp>
          <p:sp>
            <p:nvSpPr>
              <p:cNvPr id="78" name="Rectangle 77">
                <a:extLst>
                  <a:ext uri="{FF2B5EF4-FFF2-40B4-BE49-F238E27FC236}">
                    <a16:creationId xmlns:a16="http://schemas.microsoft.com/office/drawing/2014/main" id="{4ACA4B16-DE14-B224-475E-D0B18CA6E3CD}"/>
                  </a:ext>
                </a:extLst>
              </p:cNvPr>
              <p:cNvSpPr/>
              <p:nvPr/>
            </p:nvSpPr>
            <p:spPr bwMode="auto">
              <a:xfrm>
                <a:off x="3402845" y="2366762"/>
                <a:ext cx="1257575" cy="516691"/>
              </a:xfrm>
              <a:prstGeom prst="rect">
                <a:avLst/>
              </a:prstGeom>
              <a:solidFill>
                <a:srgbClr val="FF9300"/>
              </a:solidFill>
              <a:ln w="9525" cap="flat" cmpd="sng" algn="ctr">
                <a:solidFill>
                  <a:schemeClr val="bg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bg1"/>
                    </a:solidFill>
                    <a:effectLst/>
                    <a:latin typeface="Arial" charset="0"/>
                    <a:cs typeface="Arial" charset="0"/>
                  </a:rPr>
                  <a:t>Intelligent Application</a:t>
                </a:r>
              </a:p>
            </p:txBody>
          </p:sp>
        </p:grpSp>
        <p:grpSp>
          <p:nvGrpSpPr>
            <p:cNvPr id="79" name="Group 78">
              <a:extLst>
                <a:ext uri="{FF2B5EF4-FFF2-40B4-BE49-F238E27FC236}">
                  <a16:creationId xmlns:a16="http://schemas.microsoft.com/office/drawing/2014/main" id="{D98DB832-8C7C-8356-775D-F456C072EA2A}"/>
                </a:ext>
              </a:extLst>
            </p:cNvPr>
            <p:cNvGrpSpPr/>
            <p:nvPr/>
          </p:nvGrpSpPr>
          <p:grpSpPr>
            <a:xfrm>
              <a:off x="7901861" y="2354812"/>
              <a:ext cx="1409975" cy="669091"/>
              <a:chOff x="3250445" y="2214362"/>
              <a:chExt cx="1409975" cy="669091"/>
            </a:xfrm>
          </p:grpSpPr>
          <p:sp>
            <p:nvSpPr>
              <p:cNvPr id="80" name="Rectangle 79">
                <a:extLst>
                  <a:ext uri="{FF2B5EF4-FFF2-40B4-BE49-F238E27FC236}">
                    <a16:creationId xmlns:a16="http://schemas.microsoft.com/office/drawing/2014/main" id="{B2EE21B3-1BA5-9577-4CAA-DFF8558010A6}"/>
                  </a:ext>
                </a:extLst>
              </p:cNvPr>
              <p:cNvSpPr/>
              <p:nvPr/>
            </p:nvSpPr>
            <p:spPr bwMode="auto">
              <a:xfrm>
                <a:off x="3250445" y="2214362"/>
                <a:ext cx="1257575" cy="516691"/>
              </a:xfrm>
              <a:prstGeom prst="rect">
                <a:avLst/>
              </a:prstGeom>
              <a:solidFill>
                <a:srgbClr val="FF9300"/>
              </a:solidFill>
              <a:ln w="9525" cap="flat" cmpd="sng" algn="ctr">
                <a:solidFill>
                  <a:schemeClr val="bg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bg1"/>
                    </a:solidFill>
                    <a:effectLst/>
                    <a:latin typeface="Arial" charset="0"/>
                    <a:cs typeface="Arial" charset="0"/>
                  </a:rPr>
                  <a:t>Intelligent Application</a:t>
                </a:r>
              </a:p>
            </p:txBody>
          </p:sp>
          <p:sp>
            <p:nvSpPr>
              <p:cNvPr id="81" name="Rectangle 80">
                <a:extLst>
                  <a:ext uri="{FF2B5EF4-FFF2-40B4-BE49-F238E27FC236}">
                    <a16:creationId xmlns:a16="http://schemas.microsoft.com/office/drawing/2014/main" id="{F296C30F-D6C6-24AF-349D-293F7DCA3026}"/>
                  </a:ext>
                </a:extLst>
              </p:cNvPr>
              <p:cNvSpPr/>
              <p:nvPr/>
            </p:nvSpPr>
            <p:spPr bwMode="auto">
              <a:xfrm>
                <a:off x="3402845" y="2366762"/>
                <a:ext cx="1257575" cy="516691"/>
              </a:xfrm>
              <a:prstGeom prst="rect">
                <a:avLst/>
              </a:prstGeom>
              <a:solidFill>
                <a:srgbClr val="FF9300"/>
              </a:solidFill>
              <a:ln w="9525" cap="flat" cmpd="sng" algn="ctr">
                <a:solidFill>
                  <a:schemeClr val="bg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bg1"/>
                    </a:solidFill>
                    <a:effectLst/>
                    <a:latin typeface="Arial" charset="0"/>
                    <a:cs typeface="Arial" charset="0"/>
                  </a:rPr>
                  <a:t>Intelligent Application</a:t>
                </a:r>
              </a:p>
            </p:txBody>
          </p:sp>
        </p:grpSp>
        <p:grpSp>
          <p:nvGrpSpPr>
            <p:cNvPr id="82" name="Group 81">
              <a:extLst>
                <a:ext uri="{FF2B5EF4-FFF2-40B4-BE49-F238E27FC236}">
                  <a16:creationId xmlns:a16="http://schemas.microsoft.com/office/drawing/2014/main" id="{0CFD3A73-D382-25C5-5C11-B3C2CDFE119C}"/>
                </a:ext>
              </a:extLst>
            </p:cNvPr>
            <p:cNvGrpSpPr/>
            <p:nvPr/>
          </p:nvGrpSpPr>
          <p:grpSpPr>
            <a:xfrm>
              <a:off x="6878329" y="1243326"/>
              <a:ext cx="1409975" cy="669091"/>
              <a:chOff x="3250445" y="2214362"/>
              <a:chExt cx="1409975" cy="669091"/>
            </a:xfrm>
          </p:grpSpPr>
          <p:sp>
            <p:nvSpPr>
              <p:cNvPr id="83" name="Rectangle 82">
                <a:extLst>
                  <a:ext uri="{FF2B5EF4-FFF2-40B4-BE49-F238E27FC236}">
                    <a16:creationId xmlns:a16="http://schemas.microsoft.com/office/drawing/2014/main" id="{C42C2FF4-EC07-91C8-2B51-D69954574A9F}"/>
                  </a:ext>
                </a:extLst>
              </p:cNvPr>
              <p:cNvSpPr/>
              <p:nvPr/>
            </p:nvSpPr>
            <p:spPr bwMode="auto">
              <a:xfrm>
                <a:off x="3250445" y="2214362"/>
                <a:ext cx="1257575" cy="516691"/>
              </a:xfrm>
              <a:prstGeom prst="rect">
                <a:avLst/>
              </a:prstGeom>
              <a:solidFill>
                <a:srgbClr val="FF9300"/>
              </a:solidFill>
              <a:ln w="9525" cap="flat" cmpd="sng" algn="ctr">
                <a:solidFill>
                  <a:schemeClr val="bg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bg1"/>
                    </a:solidFill>
                    <a:effectLst/>
                    <a:latin typeface="Arial" charset="0"/>
                    <a:cs typeface="Arial" charset="0"/>
                  </a:rPr>
                  <a:t>Intelligent Application</a:t>
                </a:r>
              </a:p>
            </p:txBody>
          </p:sp>
          <p:sp>
            <p:nvSpPr>
              <p:cNvPr id="84" name="Rectangle 83">
                <a:extLst>
                  <a:ext uri="{FF2B5EF4-FFF2-40B4-BE49-F238E27FC236}">
                    <a16:creationId xmlns:a16="http://schemas.microsoft.com/office/drawing/2014/main" id="{622E7E86-D09E-D216-A0A7-D3A6F1CCF43D}"/>
                  </a:ext>
                </a:extLst>
              </p:cNvPr>
              <p:cNvSpPr/>
              <p:nvPr/>
            </p:nvSpPr>
            <p:spPr bwMode="auto">
              <a:xfrm>
                <a:off x="3402845" y="2366762"/>
                <a:ext cx="1257575" cy="516691"/>
              </a:xfrm>
              <a:prstGeom prst="rect">
                <a:avLst/>
              </a:prstGeom>
              <a:solidFill>
                <a:srgbClr val="FF9300"/>
              </a:solidFill>
              <a:ln w="9525" cap="flat" cmpd="sng" algn="ctr">
                <a:solidFill>
                  <a:schemeClr val="bg1"/>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bg1"/>
                    </a:solidFill>
                    <a:effectLst/>
                    <a:latin typeface="Arial" charset="0"/>
                    <a:cs typeface="Arial" charset="0"/>
                  </a:rPr>
                  <a:t>Intelligent Application</a:t>
                </a:r>
              </a:p>
            </p:txBody>
          </p:sp>
        </p:grpSp>
      </p:grpSp>
      <p:sp>
        <p:nvSpPr>
          <p:cNvPr id="13" name="TextBox 12">
            <a:extLst>
              <a:ext uri="{FF2B5EF4-FFF2-40B4-BE49-F238E27FC236}">
                <a16:creationId xmlns:a16="http://schemas.microsoft.com/office/drawing/2014/main" id="{BA27BC93-9C16-479E-9D43-76B984A1B765}"/>
              </a:ext>
            </a:extLst>
          </p:cNvPr>
          <p:cNvSpPr txBox="1"/>
          <p:nvPr/>
        </p:nvSpPr>
        <p:spPr>
          <a:xfrm>
            <a:off x="9961264" y="996994"/>
            <a:ext cx="2222240" cy="338554"/>
          </a:xfrm>
          <a:prstGeom prst="rect">
            <a:avLst/>
          </a:prstGeom>
          <a:noFill/>
        </p:spPr>
        <p:txBody>
          <a:bodyPr wrap="square">
            <a:spAutoFit/>
          </a:bodyPr>
          <a:lstStyle/>
          <a:p>
            <a:r>
              <a:rPr lang="en-GB" sz="1600" dirty="0">
                <a:solidFill>
                  <a:schemeClr val="tx1"/>
                </a:solidFill>
              </a:rPr>
              <a:t>Intelligent applications</a:t>
            </a:r>
          </a:p>
        </p:txBody>
      </p:sp>
      <p:sp>
        <p:nvSpPr>
          <p:cNvPr id="4" name="TextBox 3">
            <a:extLst>
              <a:ext uri="{FF2B5EF4-FFF2-40B4-BE49-F238E27FC236}">
                <a16:creationId xmlns:a16="http://schemas.microsoft.com/office/drawing/2014/main" id="{1A66FD84-0FAC-A687-2EA4-918EB5A3B640}"/>
              </a:ext>
            </a:extLst>
          </p:cNvPr>
          <p:cNvSpPr txBox="1"/>
          <p:nvPr/>
        </p:nvSpPr>
        <p:spPr>
          <a:xfrm>
            <a:off x="9983786" y="4297331"/>
            <a:ext cx="2123495" cy="1077218"/>
          </a:xfrm>
          <a:prstGeom prst="rect">
            <a:avLst/>
          </a:prstGeom>
          <a:noFill/>
        </p:spPr>
        <p:txBody>
          <a:bodyPr wrap="square" rtlCol="0">
            <a:spAutoFit/>
          </a:bodyPr>
          <a:lstStyle/>
          <a:p>
            <a:r>
              <a:rPr lang="en-GB" sz="1600" dirty="0">
                <a:solidFill>
                  <a:schemeClr val="tx1"/>
                </a:solidFill>
              </a:rPr>
              <a:t>Generative AI does not replace other ML models in </a:t>
            </a:r>
            <a:r>
              <a:rPr lang="en-GB" sz="1600" dirty="0"/>
              <a:t>use in the enterprise</a:t>
            </a:r>
            <a:endParaRPr lang="en-GB" sz="1600" dirty="0">
              <a:solidFill>
                <a:schemeClr val="tx1"/>
              </a:solidFill>
            </a:endParaRPr>
          </a:p>
        </p:txBody>
      </p:sp>
      <p:sp>
        <p:nvSpPr>
          <p:cNvPr id="7" name="TextBox 6">
            <a:extLst>
              <a:ext uri="{FF2B5EF4-FFF2-40B4-BE49-F238E27FC236}">
                <a16:creationId xmlns:a16="http://schemas.microsoft.com/office/drawing/2014/main" id="{4081A5B6-E498-4FD4-3F00-C0869E7A3433}"/>
              </a:ext>
            </a:extLst>
          </p:cNvPr>
          <p:cNvSpPr txBox="1"/>
          <p:nvPr/>
        </p:nvSpPr>
        <p:spPr>
          <a:xfrm>
            <a:off x="1190021" y="2052478"/>
            <a:ext cx="1279517" cy="830997"/>
          </a:xfrm>
          <a:prstGeom prst="rect">
            <a:avLst/>
          </a:prstGeom>
          <a:noFill/>
        </p:spPr>
        <p:txBody>
          <a:bodyPr wrap="none" rtlCol="0">
            <a:spAutoFit/>
          </a:bodyPr>
          <a:lstStyle/>
          <a:p>
            <a:r>
              <a:rPr lang="en-GB" sz="1600" dirty="0"/>
              <a:t>AI-Assistant</a:t>
            </a:r>
          </a:p>
          <a:p>
            <a:r>
              <a:rPr lang="en-GB" sz="1600" dirty="0">
                <a:solidFill>
                  <a:schemeClr val="tx1"/>
                </a:solidFill>
              </a:rPr>
              <a:t>Productivity</a:t>
            </a:r>
          </a:p>
          <a:p>
            <a:r>
              <a:rPr lang="en-GB" sz="1600" dirty="0">
                <a:solidFill>
                  <a:schemeClr val="tx1"/>
                </a:solidFill>
              </a:rPr>
              <a:t>Automation</a:t>
            </a:r>
          </a:p>
        </p:txBody>
      </p:sp>
      <p:sp>
        <p:nvSpPr>
          <p:cNvPr id="28" name="TextBox 27">
            <a:extLst>
              <a:ext uri="{FF2B5EF4-FFF2-40B4-BE49-F238E27FC236}">
                <a16:creationId xmlns:a16="http://schemas.microsoft.com/office/drawing/2014/main" id="{63F07C34-905F-BD12-4956-C44F7D756A12}"/>
              </a:ext>
            </a:extLst>
          </p:cNvPr>
          <p:cNvSpPr txBox="1"/>
          <p:nvPr/>
        </p:nvSpPr>
        <p:spPr>
          <a:xfrm>
            <a:off x="1190021" y="5353199"/>
            <a:ext cx="1900743" cy="1077218"/>
          </a:xfrm>
          <a:prstGeom prst="rect">
            <a:avLst/>
          </a:prstGeom>
          <a:noFill/>
        </p:spPr>
        <p:txBody>
          <a:bodyPr wrap="square">
            <a:spAutoFit/>
          </a:bodyPr>
          <a:lstStyle/>
          <a:p>
            <a:r>
              <a:rPr lang="en-GB" sz="1600" dirty="0">
                <a:solidFill>
                  <a:schemeClr val="tx1"/>
                </a:solidFill>
              </a:rPr>
              <a:t>Use generative AI to improve ways of working that help yield better returns </a:t>
            </a:r>
          </a:p>
        </p:txBody>
      </p:sp>
      <p:sp>
        <p:nvSpPr>
          <p:cNvPr id="51" name="TextBox 50">
            <a:extLst>
              <a:ext uri="{FF2B5EF4-FFF2-40B4-BE49-F238E27FC236}">
                <a16:creationId xmlns:a16="http://schemas.microsoft.com/office/drawing/2014/main" id="{31BEE6AE-D07E-7092-845C-9C7996AF6B50}"/>
              </a:ext>
            </a:extLst>
          </p:cNvPr>
          <p:cNvSpPr txBox="1"/>
          <p:nvPr/>
        </p:nvSpPr>
        <p:spPr>
          <a:xfrm>
            <a:off x="1190021" y="929474"/>
            <a:ext cx="3040746" cy="584775"/>
          </a:xfrm>
          <a:prstGeom prst="rect">
            <a:avLst/>
          </a:prstGeom>
          <a:noFill/>
        </p:spPr>
        <p:txBody>
          <a:bodyPr wrap="square">
            <a:spAutoFit/>
          </a:bodyPr>
          <a:lstStyle/>
          <a:p>
            <a:r>
              <a:rPr lang="en-GB" sz="1600" dirty="0"/>
              <a:t>Get employees to decide which tasks should use generative AI</a:t>
            </a:r>
          </a:p>
        </p:txBody>
      </p:sp>
    </p:spTree>
    <p:extLst>
      <p:ext uri="{BB962C8B-B14F-4D97-AF65-F5344CB8AC3E}">
        <p14:creationId xmlns:p14="http://schemas.microsoft.com/office/powerpoint/2010/main" val="270416580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dissolve">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E399-2F35-4735-A937-9A2125472C0D}"/>
              </a:ext>
            </a:extLst>
          </p:cNvPr>
          <p:cNvSpPr>
            <a:spLocks noGrp="1"/>
          </p:cNvSpPr>
          <p:nvPr>
            <p:ph type="title"/>
          </p:nvPr>
        </p:nvSpPr>
        <p:spPr/>
        <p:txBody>
          <a:bodyPr/>
          <a:lstStyle/>
          <a:p>
            <a:r>
              <a:rPr lang="en-GB" dirty="0"/>
              <a:t>Business Prompt Examples </a:t>
            </a:r>
            <a:br>
              <a:rPr lang="en-GB" dirty="0"/>
            </a:br>
            <a:r>
              <a:rPr lang="en-GB" dirty="0"/>
              <a:t>– Getting Things Done With Generative AI In Customer Facing Business Functions</a:t>
            </a:r>
          </a:p>
        </p:txBody>
      </p:sp>
      <p:sp>
        <p:nvSpPr>
          <p:cNvPr id="11" name="TextBox 10">
            <a:extLst>
              <a:ext uri="{FF2B5EF4-FFF2-40B4-BE49-F238E27FC236}">
                <a16:creationId xmlns:a16="http://schemas.microsoft.com/office/drawing/2014/main" id="{42A03475-F7C7-19EA-D008-00B884279311}"/>
              </a:ext>
            </a:extLst>
          </p:cNvPr>
          <p:cNvSpPr txBox="1"/>
          <p:nvPr/>
        </p:nvSpPr>
        <p:spPr>
          <a:xfrm>
            <a:off x="1520765" y="5032276"/>
            <a:ext cx="10258657" cy="1200329"/>
          </a:xfrm>
          <a:prstGeom prst="rect">
            <a:avLst/>
          </a:prstGeom>
          <a:noFill/>
        </p:spPr>
        <p:txBody>
          <a:bodyPr wrap="square" rtlCol="0">
            <a:spAutoFit/>
          </a:bodyPr>
          <a:lstStyle/>
          <a:p>
            <a:r>
              <a:rPr lang="en-GB" dirty="0">
                <a:solidFill>
                  <a:schemeClr val="tx1"/>
                </a:solidFill>
              </a:rPr>
              <a:t>Use generative AI to change customer and employee experiences and simplify complex tasks</a:t>
            </a:r>
          </a:p>
          <a:p>
            <a:pPr marL="285750" indent="-285750">
              <a:buFont typeface="Arial" panose="020B0604020202020204" pitchFamily="34" charset="0"/>
              <a:buChar char="•"/>
            </a:pPr>
            <a:r>
              <a:rPr lang="en-GB" sz="1800" dirty="0"/>
              <a:t>AI powered voice and text conversations with customers</a:t>
            </a:r>
          </a:p>
          <a:p>
            <a:pPr marL="285750" indent="-285750">
              <a:buFont typeface="Arial" panose="020B0604020202020204" pitchFamily="34" charset="0"/>
              <a:buChar char="•"/>
            </a:pPr>
            <a:r>
              <a:rPr lang="en-GB" sz="1800" dirty="0"/>
              <a:t>Build generative AI based personalised marketing into customer experiences</a:t>
            </a:r>
          </a:p>
          <a:p>
            <a:pPr marL="285750" indent="-285750">
              <a:buFont typeface="Arial" panose="020B0604020202020204" pitchFamily="34" charset="0"/>
              <a:buChar char="•"/>
            </a:pPr>
            <a:r>
              <a:rPr lang="en-GB" sz="1800" dirty="0"/>
              <a:t>Help employees get things done quicker    </a:t>
            </a:r>
          </a:p>
        </p:txBody>
      </p:sp>
      <p:grpSp>
        <p:nvGrpSpPr>
          <p:cNvPr id="3" name="Group 2">
            <a:extLst>
              <a:ext uri="{FF2B5EF4-FFF2-40B4-BE49-F238E27FC236}">
                <a16:creationId xmlns:a16="http://schemas.microsoft.com/office/drawing/2014/main" id="{EC81FBDC-A885-E97D-B974-3157418848E8}"/>
              </a:ext>
            </a:extLst>
          </p:cNvPr>
          <p:cNvGrpSpPr/>
          <p:nvPr/>
        </p:nvGrpSpPr>
        <p:grpSpPr>
          <a:xfrm>
            <a:off x="1253526" y="1062356"/>
            <a:ext cx="10525896" cy="3683309"/>
            <a:chOff x="1111186" y="948056"/>
            <a:chExt cx="10525896" cy="3683309"/>
          </a:xfrm>
        </p:grpSpPr>
        <p:sp>
          <p:nvSpPr>
            <p:cNvPr id="10" name="TextBox 9">
              <a:extLst>
                <a:ext uri="{FF2B5EF4-FFF2-40B4-BE49-F238E27FC236}">
                  <a16:creationId xmlns:a16="http://schemas.microsoft.com/office/drawing/2014/main" id="{E363F3D8-6A8C-82DF-F3F6-09DACC962792}"/>
                </a:ext>
              </a:extLst>
            </p:cNvPr>
            <p:cNvSpPr txBox="1"/>
            <p:nvPr/>
          </p:nvSpPr>
          <p:spPr>
            <a:xfrm>
              <a:off x="1111186" y="954242"/>
              <a:ext cx="1274708" cy="369332"/>
            </a:xfrm>
            <a:prstGeom prst="rect">
              <a:avLst/>
            </a:prstGeom>
            <a:noFill/>
          </p:spPr>
          <p:txBody>
            <a:bodyPr wrap="none" rtlCol="0">
              <a:spAutoFit/>
            </a:bodyPr>
            <a:lstStyle/>
            <a:p>
              <a:r>
                <a:rPr lang="en-GB" b="1" dirty="0">
                  <a:solidFill>
                    <a:srgbClr val="C00000"/>
                  </a:solidFill>
                </a:rPr>
                <a:t>Marketing</a:t>
              </a:r>
            </a:p>
          </p:txBody>
        </p:sp>
        <p:sp>
          <p:nvSpPr>
            <p:cNvPr id="12" name="TextBox 11">
              <a:extLst>
                <a:ext uri="{FF2B5EF4-FFF2-40B4-BE49-F238E27FC236}">
                  <a16:creationId xmlns:a16="http://schemas.microsoft.com/office/drawing/2014/main" id="{8BB9083E-5E93-B2E6-4AA5-22ED87FE86EE}"/>
                </a:ext>
              </a:extLst>
            </p:cNvPr>
            <p:cNvSpPr txBox="1"/>
            <p:nvPr/>
          </p:nvSpPr>
          <p:spPr>
            <a:xfrm>
              <a:off x="1111186" y="2936109"/>
              <a:ext cx="787395" cy="369332"/>
            </a:xfrm>
            <a:prstGeom prst="rect">
              <a:avLst/>
            </a:prstGeom>
            <a:noFill/>
          </p:spPr>
          <p:txBody>
            <a:bodyPr wrap="none" rtlCol="0">
              <a:spAutoFit/>
            </a:bodyPr>
            <a:lstStyle/>
            <a:p>
              <a:r>
                <a:rPr lang="en-GB" b="1" dirty="0">
                  <a:solidFill>
                    <a:srgbClr val="C00000"/>
                  </a:solidFill>
                </a:rPr>
                <a:t>Sales</a:t>
              </a:r>
            </a:p>
          </p:txBody>
        </p:sp>
        <p:sp>
          <p:nvSpPr>
            <p:cNvPr id="13" name="TextBox 12">
              <a:extLst>
                <a:ext uri="{FF2B5EF4-FFF2-40B4-BE49-F238E27FC236}">
                  <a16:creationId xmlns:a16="http://schemas.microsoft.com/office/drawing/2014/main" id="{23B26147-EFBE-1711-A9B2-DD2AC24C3FA5}"/>
                </a:ext>
              </a:extLst>
            </p:cNvPr>
            <p:cNvSpPr txBox="1"/>
            <p:nvPr/>
          </p:nvSpPr>
          <p:spPr>
            <a:xfrm>
              <a:off x="7244477" y="948056"/>
              <a:ext cx="2146742" cy="369332"/>
            </a:xfrm>
            <a:prstGeom prst="rect">
              <a:avLst/>
            </a:prstGeom>
            <a:noFill/>
          </p:spPr>
          <p:txBody>
            <a:bodyPr wrap="none" rtlCol="0">
              <a:spAutoFit/>
            </a:bodyPr>
            <a:lstStyle/>
            <a:p>
              <a:r>
                <a:rPr lang="en-GB" b="1" dirty="0">
                  <a:solidFill>
                    <a:srgbClr val="C00000"/>
                  </a:solidFill>
                </a:rPr>
                <a:t>Customer Service</a:t>
              </a:r>
            </a:p>
          </p:txBody>
        </p:sp>
        <p:sp>
          <p:nvSpPr>
            <p:cNvPr id="14" name="TextBox 13">
              <a:extLst>
                <a:ext uri="{FF2B5EF4-FFF2-40B4-BE49-F238E27FC236}">
                  <a16:creationId xmlns:a16="http://schemas.microsoft.com/office/drawing/2014/main" id="{BC918E99-3168-8A1B-9E8A-FB0B9AF44826}"/>
                </a:ext>
              </a:extLst>
            </p:cNvPr>
            <p:cNvSpPr txBox="1"/>
            <p:nvPr/>
          </p:nvSpPr>
          <p:spPr>
            <a:xfrm>
              <a:off x="1233098" y="3315424"/>
              <a:ext cx="5793884" cy="1315941"/>
            </a:xfrm>
            <a:prstGeom prst="rect">
              <a:avLst/>
            </a:prstGeom>
            <a:solidFill>
              <a:schemeClr val="bg1">
                <a:lumMod val="95000"/>
              </a:schemeClr>
            </a:solidFill>
            <a:ln>
              <a:solidFill>
                <a:schemeClr val="bg1">
                  <a:lumMod val="65000"/>
                </a:schemeClr>
              </a:solidFill>
            </a:ln>
          </p:spPr>
          <p:txBody>
            <a:bodyPr wrap="square" lIns="90000" rtlCol="0" anchor="t" anchorCtr="0">
              <a:noAutofit/>
            </a:bodyPr>
            <a:lstStyle/>
            <a:p>
              <a:pPr marL="285750" indent="-285750">
                <a:spcAft>
                  <a:spcPts val="600"/>
                </a:spcAft>
                <a:buFont typeface="Arial" panose="020B0604020202020204" pitchFamily="34" charset="0"/>
                <a:buChar char="•"/>
              </a:pPr>
              <a:r>
                <a:rPr lang="en-GB" sz="1600" dirty="0"/>
                <a:t>Who are the top 10 contacts likely to buy the new product?</a:t>
              </a:r>
            </a:p>
            <a:p>
              <a:pPr marL="285750" indent="-285750">
                <a:spcAft>
                  <a:spcPts val="600"/>
                </a:spcAft>
                <a:buFont typeface="Arial" panose="020B0604020202020204" pitchFamily="34" charset="0"/>
                <a:buChar char="•"/>
              </a:pPr>
              <a:r>
                <a:rPr lang="en-GB" sz="1600" dirty="0"/>
                <a:t>Recommend the best contact to go see next?</a:t>
              </a:r>
            </a:p>
            <a:p>
              <a:pPr marL="285750" indent="-285750">
                <a:spcAft>
                  <a:spcPts val="600"/>
                </a:spcAft>
                <a:buFont typeface="Arial" panose="020B0604020202020204" pitchFamily="34" charset="0"/>
                <a:buChar char="•"/>
              </a:pPr>
              <a:r>
                <a:rPr lang="en-GB" sz="1600" dirty="0"/>
                <a:t>Write an informal introduction email </a:t>
              </a:r>
            </a:p>
            <a:p>
              <a:pPr marL="285750" indent="-285750">
                <a:spcAft>
                  <a:spcPts val="600"/>
                </a:spcAft>
                <a:buFont typeface="Arial" panose="020B0604020202020204" pitchFamily="34" charset="0"/>
                <a:buChar char="•"/>
              </a:pPr>
              <a:r>
                <a:rPr lang="en-GB" sz="1600" dirty="0"/>
                <a:t>What insights are available on Acme Corporation? </a:t>
              </a:r>
            </a:p>
          </p:txBody>
        </p:sp>
        <p:sp>
          <p:nvSpPr>
            <p:cNvPr id="15" name="TextBox 14">
              <a:extLst>
                <a:ext uri="{FF2B5EF4-FFF2-40B4-BE49-F238E27FC236}">
                  <a16:creationId xmlns:a16="http://schemas.microsoft.com/office/drawing/2014/main" id="{F6680741-4CA7-344D-E1A0-3A3CF4E68434}"/>
                </a:ext>
              </a:extLst>
            </p:cNvPr>
            <p:cNvSpPr txBox="1"/>
            <p:nvPr/>
          </p:nvSpPr>
          <p:spPr>
            <a:xfrm>
              <a:off x="1233099" y="1314700"/>
              <a:ext cx="5793884" cy="1550419"/>
            </a:xfrm>
            <a:prstGeom prst="rect">
              <a:avLst/>
            </a:prstGeom>
            <a:solidFill>
              <a:schemeClr val="bg1">
                <a:lumMod val="95000"/>
              </a:schemeClr>
            </a:solidFill>
            <a:ln>
              <a:solidFill>
                <a:schemeClr val="bg1">
                  <a:lumMod val="65000"/>
                </a:schemeClr>
              </a:solidFill>
            </a:ln>
          </p:spPr>
          <p:txBody>
            <a:bodyPr wrap="square" lIns="90000" rtlCol="0" anchor="t" anchorCtr="0">
              <a:noAutofit/>
            </a:bodyPr>
            <a:lstStyle/>
            <a:p>
              <a:pPr marL="285750" indent="-285750">
                <a:spcAft>
                  <a:spcPts val="600"/>
                </a:spcAft>
                <a:buFont typeface="Arial" panose="020B0604020202020204" pitchFamily="34" charset="0"/>
                <a:buChar char="•"/>
              </a:pPr>
              <a:r>
                <a:rPr lang="en-GB" sz="1600" dirty="0"/>
                <a:t>Create a lead gen page for a webinar with a sign-up form</a:t>
              </a:r>
            </a:p>
            <a:p>
              <a:pPr marL="285750" indent="-285750">
                <a:spcAft>
                  <a:spcPts val="600"/>
                </a:spcAft>
                <a:buFont typeface="Arial" panose="020B0604020202020204" pitchFamily="34" charset="0"/>
                <a:buChar char="•"/>
              </a:pPr>
              <a:r>
                <a:rPr lang="en-GB" sz="1600" dirty="0"/>
                <a:t>Create personalised emails to all customer likely to buy our new load product</a:t>
              </a:r>
            </a:p>
            <a:p>
              <a:pPr marL="285750" indent="-285750">
                <a:spcAft>
                  <a:spcPts val="600"/>
                </a:spcAft>
                <a:buFont typeface="Arial" panose="020B0604020202020204" pitchFamily="34" charset="0"/>
                <a:buChar char="•"/>
              </a:pPr>
              <a:r>
                <a:rPr lang="en-GB" sz="1600" dirty="0"/>
                <a:t>Create tweets to promote our new product</a:t>
              </a:r>
            </a:p>
            <a:p>
              <a:pPr marL="285750" indent="-285750">
                <a:spcAft>
                  <a:spcPts val="600"/>
                </a:spcAft>
                <a:buFont typeface="Arial" panose="020B0604020202020204" pitchFamily="34" charset="0"/>
                <a:buChar char="•"/>
              </a:pPr>
              <a:r>
                <a:rPr lang="en-GB" sz="1600" dirty="0"/>
                <a:t>Create a blog introducing our new product</a:t>
              </a:r>
            </a:p>
            <a:p>
              <a:pPr marL="285750" indent="-285750">
                <a:buFont typeface="Arial" panose="020B0604020202020204" pitchFamily="34" charset="0"/>
                <a:buChar char="•"/>
              </a:pPr>
              <a:endParaRPr lang="en-GB" sz="1600" dirty="0"/>
            </a:p>
          </p:txBody>
        </p:sp>
        <p:sp>
          <p:nvSpPr>
            <p:cNvPr id="16" name="TextBox 15">
              <a:extLst>
                <a:ext uri="{FF2B5EF4-FFF2-40B4-BE49-F238E27FC236}">
                  <a16:creationId xmlns:a16="http://schemas.microsoft.com/office/drawing/2014/main" id="{16D5BA13-91F7-F5D3-F1E2-93B179E8381D}"/>
                </a:ext>
              </a:extLst>
            </p:cNvPr>
            <p:cNvSpPr txBox="1"/>
            <p:nvPr/>
          </p:nvSpPr>
          <p:spPr>
            <a:xfrm>
              <a:off x="7148896" y="1323574"/>
              <a:ext cx="4488186" cy="1013226"/>
            </a:xfrm>
            <a:prstGeom prst="rect">
              <a:avLst/>
            </a:prstGeom>
            <a:solidFill>
              <a:schemeClr val="bg1">
                <a:lumMod val="95000"/>
              </a:schemeClr>
            </a:solidFill>
            <a:ln>
              <a:solidFill>
                <a:schemeClr val="bg1">
                  <a:lumMod val="65000"/>
                </a:schemeClr>
              </a:solidFill>
            </a:ln>
          </p:spPr>
          <p:txBody>
            <a:bodyPr wrap="square" lIns="90000" rtlCol="0" anchor="t" anchorCtr="0">
              <a:noAutofit/>
            </a:bodyPr>
            <a:lstStyle/>
            <a:p>
              <a:pPr marL="285750" indent="-285750">
                <a:spcAft>
                  <a:spcPts val="600"/>
                </a:spcAft>
                <a:buFont typeface="Arial" panose="020B0604020202020204" pitchFamily="34" charset="0"/>
                <a:buChar char="•"/>
              </a:pPr>
              <a:r>
                <a:rPr lang="en-GB" sz="1600" dirty="0"/>
                <a:t>What is the best reply for this customer? </a:t>
              </a:r>
            </a:p>
            <a:p>
              <a:pPr marL="285750" indent="-285750">
                <a:spcAft>
                  <a:spcPts val="600"/>
                </a:spcAft>
                <a:buFont typeface="Arial" panose="020B0604020202020204" pitchFamily="34" charset="0"/>
                <a:buChar char="•"/>
              </a:pPr>
              <a:r>
                <a:rPr lang="en-GB" sz="1600" dirty="0"/>
                <a:t>Create personalised emails to all customers about our new loan product</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p:txBody>
        </p:sp>
      </p:grpSp>
    </p:spTree>
    <p:extLst>
      <p:ext uri="{BB962C8B-B14F-4D97-AF65-F5344CB8AC3E}">
        <p14:creationId xmlns:p14="http://schemas.microsoft.com/office/powerpoint/2010/main" val="326445333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165E3-76E8-6EBF-3B80-A503199CB505}"/>
              </a:ext>
            </a:extLst>
          </p:cNvPr>
          <p:cNvSpPr>
            <a:spLocks noGrp="1"/>
          </p:cNvSpPr>
          <p:nvPr>
            <p:ph type="title"/>
          </p:nvPr>
        </p:nvSpPr>
        <p:spPr/>
        <p:txBody>
          <a:bodyPr/>
          <a:lstStyle/>
          <a:p>
            <a:r>
              <a:rPr lang="en-GB" dirty="0"/>
              <a:t>Topics – Where Are We?</a:t>
            </a:r>
          </a:p>
        </p:txBody>
      </p:sp>
      <p:sp>
        <p:nvSpPr>
          <p:cNvPr id="3" name="Content Placeholder 2">
            <a:extLst>
              <a:ext uri="{FF2B5EF4-FFF2-40B4-BE49-F238E27FC236}">
                <a16:creationId xmlns:a16="http://schemas.microsoft.com/office/drawing/2014/main" id="{F0A38922-9565-6642-EB0F-2FA143772C21}"/>
              </a:ext>
            </a:extLst>
          </p:cNvPr>
          <p:cNvSpPr>
            <a:spLocks noGrp="1"/>
          </p:cNvSpPr>
          <p:nvPr>
            <p:ph idx="1"/>
          </p:nvPr>
        </p:nvSpPr>
        <p:spPr/>
        <p:txBody>
          <a:bodyPr/>
          <a:lstStyle/>
          <a:p>
            <a:r>
              <a:rPr lang="en-GB" dirty="0">
                <a:solidFill>
                  <a:schemeClr val="bg1">
                    <a:lumMod val="50000"/>
                  </a:schemeClr>
                </a:solidFill>
              </a:rPr>
              <a:t>What is generative AI?</a:t>
            </a:r>
          </a:p>
          <a:p>
            <a:pPr>
              <a:buFont typeface="Wingdings" pitchFamily="2" charset="2"/>
              <a:buChar char="Ø"/>
            </a:pPr>
            <a:r>
              <a:rPr lang="en-GB" dirty="0"/>
              <a:t>What are the business benefits of generative AI?</a:t>
            </a:r>
          </a:p>
          <a:p>
            <a:r>
              <a:rPr lang="en-GB" dirty="0">
                <a:solidFill>
                  <a:schemeClr val="bg1">
                    <a:lumMod val="50000"/>
                  </a:schemeClr>
                </a:solidFill>
              </a:rPr>
              <a:t>How is generative AI being used in data management?</a:t>
            </a:r>
          </a:p>
          <a:p>
            <a:r>
              <a:rPr lang="en-GB" dirty="0">
                <a:solidFill>
                  <a:schemeClr val="bg1">
                    <a:lumMod val="50000"/>
                  </a:schemeClr>
                </a:solidFill>
              </a:rPr>
              <a:t>How is generative AI being used in data science and BI</a:t>
            </a:r>
          </a:p>
          <a:p>
            <a:r>
              <a:rPr lang="en-GB" dirty="0">
                <a:solidFill>
                  <a:schemeClr val="bg1">
                    <a:lumMod val="50000"/>
                  </a:schemeClr>
                </a:solidFill>
              </a:rPr>
              <a:t>What does this mean for business going forward?</a:t>
            </a:r>
          </a:p>
          <a:p>
            <a:r>
              <a:rPr lang="en-GB" dirty="0">
                <a:solidFill>
                  <a:schemeClr val="bg1">
                    <a:lumMod val="50000"/>
                  </a:schemeClr>
                </a:solidFill>
              </a:rPr>
              <a:t>What should you do to get started?</a:t>
            </a:r>
          </a:p>
        </p:txBody>
      </p:sp>
    </p:spTree>
    <p:extLst>
      <p:ext uri="{BB962C8B-B14F-4D97-AF65-F5344CB8AC3E}">
        <p14:creationId xmlns:p14="http://schemas.microsoft.com/office/powerpoint/2010/main" val="417480511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342FD-73C0-62E6-40AC-87A5662A5493}"/>
              </a:ext>
            </a:extLst>
          </p:cNvPr>
          <p:cNvSpPr>
            <a:spLocks noGrp="1"/>
          </p:cNvSpPr>
          <p:nvPr>
            <p:ph type="title"/>
          </p:nvPr>
        </p:nvSpPr>
        <p:spPr/>
        <p:txBody>
          <a:bodyPr/>
          <a:lstStyle/>
          <a:p>
            <a:r>
              <a:rPr lang="en-GB" dirty="0"/>
              <a:t>Business Benefits Of Generative AI In Data Management And Analytics</a:t>
            </a:r>
          </a:p>
        </p:txBody>
      </p:sp>
      <p:graphicFrame>
        <p:nvGraphicFramePr>
          <p:cNvPr id="4" name="Table 3">
            <a:extLst>
              <a:ext uri="{FF2B5EF4-FFF2-40B4-BE49-F238E27FC236}">
                <a16:creationId xmlns:a16="http://schemas.microsoft.com/office/drawing/2014/main" id="{7C75DCB2-DEC9-BA0F-5009-E22E777AC1B3}"/>
              </a:ext>
            </a:extLst>
          </p:cNvPr>
          <p:cNvGraphicFramePr>
            <a:graphicFrameLocks noGrp="1"/>
          </p:cNvGraphicFramePr>
          <p:nvPr>
            <p:extLst>
              <p:ext uri="{D42A27DB-BD31-4B8C-83A1-F6EECF244321}">
                <p14:modId xmlns:p14="http://schemas.microsoft.com/office/powerpoint/2010/main" val="1314014643"/>
              </p:ext>
            </p:extLst>
          </p:nvPr>
        </p:nvGraphicFramePr>
        <p:xfrm>
          <a:off x="1613877" y="1517173"/>
          <a:ext cx="10062308" cy="3661329"/>
        </p:xfrm>
        <a:graphic>
          <a:graphicData uri="http://schemas.openxmlformats.org/drawingml/2006/table">
            <a:tbl>
              <a:tblPr firstRow="1" bandRow="1">
                <a:tableStyleId>{5940675A-B579-460E-94D1-54222C63F5DA}</a:tableStyleId>
              </a:tblPr>
              <a:tblGrid>
                <a:gridCol w="2442426">
                  <a:extLst>
                    <a:ext uri="{9D8B030D-6E8A-4147-A177-3AD203B41FA5}">
                      <a16:colId xmlns:a16="http://schemas.microsoft.com/office/drawing/2014/main" val="2589815940"/>
                    </a:ext>
                  </a:extLst>
                </a:gridCol>
                <a:gridCol w="7619882">
                  <a:extLst>
                    <a:ext uri="{9D8B030D-6E8A-4147-A177-3AD203B41FA5}">
                      <a16:colId xmlns:a16="http://schemas.microsoft.com/office/drawing/2014/main" val="956795137"/>
                    </a:ext>
                  </a:extLst>
                </a:gridCol>
              </a:tblGrid>
              <a:tr h="348724">
                <a:tc>
                  <a:txBody>
                    <a:bodyPr/>
                    <a:lstStyle/>
                    <a:p>
                      <a:pPr algn="ctr"/>
                      <a:r>
                        <a:rPr lang="en-GB" dirty="0">
                          <a:solidFill>
                            <a:schemeClr val="bg1"/>
                          </a:solidFill>
                        </a:rPr>
                        <a:t>Benefit</a:t>
                      </a:r>
                    </a:p>
                  </a:txBody>
                  <a:tcPr>
                    <a:solidFill>
                      <a:srgbClr val="C00000"/>
                    </a:solidFill>
                  </a:tcPr>
                </a:tc>
                <a:tc>
                  <a:txBody>
                    <a:bodyPr/>
                    <a:lstStyle/>
                    <a:p>
                      <a:pPr algn="ctr"/>
                      <a:r>
                        <a:rPr lang="en-GB" dirty="0">
                          <a:solidFill>
                            <a:schemeClr val="bg1"/>
                          </a:solidFill>
                        </a:rPr>
                        <a:t>Examples</a:t>
                      </a:r>
                    </a:p>
                  </a:txBody>
                  <a:tcPr>
                    <a:solidFill>
                      <a:srgbClr val="C00000"/>
                    </a:solidFill>
                  </a:tcPr>
                </a:tc>
                <a:extLst>
                  <a:ext uri="{0D108BD9-81ED-4DB2-BD59-A6C34878D82A}">
                    <a16:rowId xmlns:a16="http://schemas.microsoft.com/office/drawing/2014/main" val="3867523262"/>
                  </a:ext>
                </a:extLst>
              </a:tr>
              <a:tr h="324768">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Improved productivity</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AI-powered – conversational data search, assisted metadata curation </a:t>
                      </a:r>
                    </a:p>
                  </a:txBody>
                  <a:tcPr/>
                </a:tc>
                <a:extLst>
                  <a:ext uri="{0D108BD9-81ED-4DB2-BD59-A6C34878D82A}">
                    <a16:rowId xmlns:a16="http://schemas.microsoft.com/office/drawing/2014/main" val="4085959518"/>
                  </a:ext>
                </a:extLst>
              </a:tr>
              <a:tr h="324768">
                <a:tc vMerge="1">
                  <a:txBody>
                    <a:bodyPr/>
                    <a:lstStyle/>
                    <a:p>
                      <a:endParaRPr lang="en-GB"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AI-automation of tasks – e.g., code generation</a:t>
                      </a:r>
                    </a:p>
                  </a:txBody>
                  <a:tcPr/>
                </a:tc>
                <a:extLst>
                  <a:ext uri="{0D108BD9-81ED-4DB2-BD59-A6C34878D82A}">
                    <a16:rowId xmlns:a16="http://schemas.microsoft.com/office/drawing/2014/main" val="2628282602"/>
                  </a:ext>
                </a:extLst>
              </a:tr>
              <a:tr h="324768">
                <a:tc vMerge="1">
                  <a:txBody>
                    <a:bodyPr/>
                    <a:lstStyle/>
                    <a:p>
                      <a:endParaRPr lang="en-GB"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AI-automated actions e.g., governance actions</a:t>
                      </a:r>
                    </a:p>
                  </a:txBody>
                  <a:tcPr/>
                </a:tc>
                <a:extLst>
                  <a:ext uri="{0D108BD9-81ED-4DB2-BD59-A6C34878D82A}">
                    <a16:rowId xmlns:a16="http://schemas.microsoft.com/office/drawing/2014/main" val="1023790810"/>
                  </a:ext>
                </a:extLst>
              </a:tr>
              <a:tr h="362427">
                <a:tc rowSpan="2">
                  <a:txBody>
                    <a:bodyPr/>
                    <a:lstStyle/>
                    <a:p>
                      <a:r>
                        <a:rPr lang="en-GB" sz="1600" dirty="0"/>
                        <a:t>Natural language-based user interfaces </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Make tools much easier to use</a:t>
                      </a:r>
                    </a:p>
                  </a:txBody>
                  <a:tcPr/>
                </a:tc>
                <a:extLst>
                  <a:ext uri="{0D108BD9-81ED-4DB2-BD59-A6C34878D82A}">
                    <a16:rowId xmlns:a16="http://schemas.microsoft.com/office/drawing/2014/main" val="1983324695"/>
                  </a:ext>
                </a:extLst>
              </a:tr>
              <a:tr h="324768">
                <a:tc vMerge="1">
                  <a:txBody>
                    <a:bodyPr/>
                    <a:lstStyle/>
                    <a:p>
                      <a:endParaRPr lang="en-GB" sz="1600" dirty="0"/>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Broadens the use of tools to lesser skilled users </a:t>
                      </a:r>
                    </a:p>
                  </a:txBody>
                  <a:tcPr/>
                </a:tc>
                <a:extLst>
                  <a:ext uri="{0D108BD9-81ED-4DB2-BD59-A6C34878D82A}">
                    <a16:rowId xmlns:a16="http://schemas.microsoft.com/office/drawing/2014/main" val="21137245"/>
                  </a:ext>
                </a:extLst>
              </a:tr>
              <a:tr h="324768">
                <a:tc>
                  <a:txBody>
                    <a:bodyPr/>
                    <a:lstStyle/>
                    <a:p>
                      <a:r>
                        <a:rPr lang="en-GB" sz="1600" dirty="0"/>
                        <a:t>Guidance</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AI-powered recommendations</a:t>
                      </a:r>
                    </a:p>
                  </a:txBody>
                  <a:tcPr/>
                </a:tc>
                <a:extLst>
                  <a:ext uri="{0D108BD9-81ED-4DB2-BD59-A6C34878D82A}">
                    <a16:rowId xmlns:a16="http://schemas.microsoft.com/office/drawing/2014/main" val="1208111777"/>
                  </a:ext>
                </a:extLst>
              </a:tr>
              <a:tr h="324768">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Enriched answers</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AI-powered natural language explanation of insights and their business impact</a:t>
                      </a:r>
                    </a:p>
                  </a:txBody>
                  <a:tcPr/>
                </a:tc>
                <a:extLst>
                  <a:ext uri="{0D108BD9-81ED-4DB2-BD59-A6C34878D82A}">
                    <a16:rowId xmlns:a16="http://schemas.microsoft.com/office/drawing/2014/main" val="3130749424"/>
                  </a:ext>
                </a:extLst>
              </a:tr>
              <a:tr h="411312">
                <a:tc vMerge="1">
                  <a:txBody>
                    <a:bodyPr/>
                    <a:lstStyle/>
                    <a:p>
                      <a:endParaRPr lang="en-GB"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AI-powered natural language explanation of data, data pipelines and data products </a:t>
                      </a:r>
                    </a:p>
                  </a:txBody>
                  <a:tcPr/>
                </a:tc>
                <a:extLst>
                  <a:ext uri="{0D108BD9-81ED-4DB2-BD59-A6C34878D82A}">
                    <a16:rowId xmlns:a16="http://schemas.microsoft.com/office/drawing/2014/main" val="1367383575"/>
                  </a:ext>
                </a:extLst>
              </a:tr>
              <a:tr h="510150">
                <a:tc>
                  <a:txBody>
                    <a:bodyPr/>
                    <a:lstStyle/>
                    <a:p>
                      <a:r>
                        <a:rPr lang="en-GB" sz="1600" dirty="0"/>
                        <a:t>Continuous learning</a:t>
                      </a:r>
                    </a:p>
                  </a:txBody>
                  <a:tcPr>
                    <a:solidFill>
                      <a:schemeClr val="bg1">
                        <a:lumMod val="95000"/>
                      </a:schemeClr>
                    </a:solidFill>
                  </a:tcPr>
                </a:tc>
                <a:tc>
                  <a:txBody>
                    <a:bodyPr/>
                    <a:lstStyle/>
                    <a:p>
                      <a:r>
                        <a:rPr lang="en-GB" sz="1600" dirty="0"/>
                        <a:t>AI continues to learn as you use</a:t>
                      </a:r>
                    </a:p>
                  </a:txBody>
                  <a:tcPr/>
                </a:tc>
                <a:extLst>
                  <a:ext uri="{0D108BD9-81ED-4DB2-BD59-A6C34878D82A}">
                    <a16:rowId xmlns:a16="http://schemas.microsoft.com/office/drawing/2014/main" val="248014971"/>
                  </a:ext>
                </a:extLst>
              </a:tr>
            </a:tbl>
          </a:graphicData>
        </a:graphic>
      </p:graphicFrame>
    </p:spTree>
    <p:extLst>
      <p:ext uri="{BB962C8B-B14F-4D97-AF65-F5344CB8AC3E}">
        <p14:creationId xmlns:p14="http://schemas.microsoft.com/office/powerpoint/2010/main" val="141069954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165E3-76E8-6EBF-3B80-A503199CB505}"/>
              </a:ext>
            </a:extLst>
          </p:cNvPr>
          <p:cNvSpPr>
            <a:spLocks noGrp="1"/>
          </p:cNvSpPr>
          <p:nvPr>
            <p:ph type="title"/>
          </p:nvPr>
        </p:nvSpPr>
        <p:spPr/>
        <p:txBody>
          <a:bodyPr/>
          <a:lstStyle/>
          <a:p>
            <a:r>
              <a:rPr lang="en-GB" dirty="0"/>
              <a:t>Topics – Where Are We?</a:t>
            </a:r>
          </a:p>
        </p:txBody>
      </p:sp>
      <p:sp>
        <p:nvSpPr>
          <p:cNvPr id="3" name="Content Placeholder 2">
            <a:extLst>
              <a:ext uri="{FF2B5EF4-FFF2-40B4-BE49-F238E27FC236}">
                <a16:creationId xmlns:a16="http://schemas.microsoft.com/office/drawing/2014/main" id="{F0A38922-9565-6642-EB0F-2FA143772C21}"/>
              </a:ext>
            </a:extLst>
          </p:cNvPr>
          <p:cNvSpPr>
            <a:spLocks noGrp="1"/>
          </p:cNvSpPr>
          <p:nvPr>
            <p:ph idx="1"/>
          </p:nvPr>
        </p:nvSpPr>
        <p:spPr/>
        <p:txBody>
          <a:bodyPr/>
          <a:lstStyle/>
          <a:p>
            <a:r>
              <a:rPr lang="en-GB" dirty="0">
                <a:solidFill>
                  <a:schemeClr val="bg1">
                    <a:lumMod val="50000"/>
                  </a:schemeClr>
                </a:solidFill>
              </a:rPr>
              <a:t>What is generative AI?</a:t>
            </a:r>
          </a:p>
          <a:p>
            <a:r>
              <a:rPr lang="en-GB" dirty="0">
                <a:solidFill>
                  <a:schemeClr val="bg1">
                    <a:lumMod val="50000"/>
                  </a:schemeClr>
                </a:solidFill>
              </a:rPr>
              <a:t>What are the business benefits of generative AI?</a:t>
            </a:r>
          </a:p>
          <a:p>
            <a:pPr>
              <a:buFont typeface="Wingdings" pitchFamily="2" charset="2"/>
              <a:buChar char="Ø"/>
            </a:pPr>
            <a:r>
              <a:rPr lang="en-GB" dirty="0"/>
              <a:t>How is generative AI being used in data management?</a:t>
            </a:r>
          </a:p>
          <a:p>
            <a:r>
              <a:rPr lang="en-GB" dirty="0">
                <a:solidFill>
                  <a:schemeClr val="bg1">
                    <a:lumMod val="50000"/>
                  </a:schemeClr>
                </a:solidFill>
              </a:rPr>
              <a:t>What does this mean for business going forward?</a:t>
            </a:r>
          </a:p>
          <a:p>
            <a:r>
              <a:rPr lang="en-GB" dirty="0">
                <a:solidFill>
                  <a:schemeClr val="bg1">
                    <a:lumMod val="50000"/>
                  </a:schemeClr>
                </a:solidFill>
              </a:rPr>
              <a:t>What should you do to get started?</a:t>
            </a:r>
          </a:p>
        </p:txBody>
      </p:sp>
    </p:spTree>
    <p:extLst>
      <p:ext uri="{BB962C8B-B14F-4D97-AF65-F5344CB8AC3E}">
        <p14:creationId xmlns:p14="http://schemas.microsoft.com/office/powerpoint/2010/main" val="322864524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9C94D-602E-DB29-F8DD-8725ACB1DC36}"/>
              </a:ext>
            </a:extLst>
          </p:cNvPr>
          <p:cNvSpPr>
            <a:spLocks noGrp="1"/>
          </p:cNvSpPr>
          <p:nvPr>
            <p:ph type="title"/>
          </p:nvPr>
        </p:nvSpPr>
        <p:spPr/>
        <p:txBody>
          <a:bodyPr/>
          <a:lstStyle/>
          <a:p>
            <a:r>
              <a:rPr lang="en-GB" dirty="0"/>
              <a:t>Mega Trends </a:t>
            </a:r>
            <a:br>
              <a:rPr lang="en-GB" dirty="0"/>
            </a:br>
            <a:r>
              <a:rPr lang="en-GB" dirty="0"/>
              <a:t>– Generative AI Has Already Emerged In Data Management And Analytics Software </a:t>
            </a:r>
          </a:p>
        </p:txBody>
      </p:sp>
      <p:graphicFrame>
        <p:nvGraphicFramePr>
          <p:cNvPr id="9" name="Table 14">
            <a:extLst>
              <a:ext uri="{FF2B5EF4-FFF2-40B4-BE49-F238E27FC236}">
                <a16:creationId xmlns:a16="http://schemas.microsoft.com/office/drawing/2014/main" id="{E94F78B7-90A2-2490-0067-DD484FC08639}"/>
              </a:ext>
            </a:extLst>
          </p:cNvPr>
          <p:cNvGraphicFramePr>
            <a:graphicFrameLocks noGrp="1"/>
          </p:cNvGraphicFramePr>
          <p:nvPr>
            <p:extLst>
              <p:ext uri="{D42A27DB-BD31-4B8C-83A1-F6EECF244321}">
                <p14:modId xmlns:p14="http://schemas.microsoft.com/office/powerpoint/2010/main" val="105333909"/>
              </p:ext>
            </p:extLst>
          </p:nvPr>
        </p:nvGraphicFramePr>
        <p:xfrm>
          <a:off x="1594754" y="918197"/>
          <a:ext cx="9473580" cy="5989091"/>
        </p:xfrm>
        <a:graphic>
          <a:graphicData uri="http://schemas.openxmlformats.org/drawingml/2006/table">
            <a:tbl>
              <a:tblPr firstRow="1" bandRow="1">
                <a:tableStyleId>{5940675A-B579-460E-94D1-54222C63F5DA}</a:tableStyleId>
              </a:tblPr>
              <a:tblGrid>
                <a:gridCol w="3262299">
                  <a:extLst>
                    <a:ext uri="{9D8B030D-6E8A-4147-A177-3AD203B41FA5}">
                      <a16:colId xmlns:a16="http://schemas.microsoft.com/office/drawing/2014/main" val="2466958393"/>
                    </a:ext>
                  </a:extLst>
                </a:gridCol>
                <a:gridCol w="6211281">
                  <a:extLst>
                    <a:ext uri="{9D8B030D-6E8A-4147-A177-3AD203B41FA5}">
                      <a16:colId xmlns:a16="http://schemas.microsoft.com/office/drawing/2014/main" val="2250162951"/>
                    </a:ext>
                  </a:extLst>
                </a:gridCol>
              </a:tblGrid>
              <a:tr h="322367">
                <a:tc>
                  <a:txBody>
                    <a:bodyPr/>
                    <a:lstStyle/>
                    <a:p>
                      <a:pPr algn="ctr"/>
                      <a:r>
                        <a:rPr lang="en-GB" sz="1600" dirty="0">
                          <a:solidFill>
                            <a:schemeClr val="bg1"/>
                          </a:solidFill>
                          <a:latin typeface="+mn-lt"/>
                        </a:rPr>
                        <a:t>Data &amp; Analytics Category</a:t>
                      </a:r>
                    </a:p>
                  </a:txBody>
                  <a:tcPr>
                    <a:solidFill>
                      <a:srgbClr val="C00000"/>
                    </a:solidFill>
                  </a:tcPr>
                </a:tc>
                <a:tc>
                  <a:txBody>
                    <a:bodyPr/>
                    <a:lstStyle/>
                    <a:p>
                      <a:pPr algn="ctr"/>
                      <a:r>
                        <a:rPr lang="en-GB" sz="1600" dirty="0">
                          <a:solidFill>
                            <a:schemeClr val="bg1"/>
                          </a:solidFill>
                          <a:latin typeface="+mn-lt"/>
                        </a:rPr>
                        <a:t>Example Data &amp; AI Products Already Supporting Generative AI</a:t>
                      </a:r>
                    </a:p>
                  </a:txBody>
                  <a:tcPr>
                    <a:solidFill>
                      <a:srgbClr val="C00000"/>
                    </a:solidFill>
                  </a:tcPr>
                </a:tc>
                <a:extLst>
                  <a:ext uri="{0D108BD9-81ED-4DB2-BD59-A6C34878D82A}">
                    <a16:rowId xmlns:a16="http://schemas.microsoft.com/office/drawing/2014/main" val="768394810"/>
                  </a:ext>
                </a:extLst>
              </a:tr>
              <a:tr h="322367">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n-lt"/>
                        </a:rPr>
                        <a:t>Data Catalogs</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000000"/>
                          </a:solidFill>
                          <a:effectLst/>
                          <a:uLnTx/>
                          <a:uFillTx/>
                          <a:latin typeface="+mn-lt"/>
                          <a:ea typeface="+mn-ea"/>
                          <a:cs typeface="+mn-cs"/>
                        </a:rPr>
                        <a:t>Atlan</a:t>
                      </a:r>
                      <a:endParaRPr kumimoji="0" lang="en-GB" sz="1600" b="0" i="0" u="none" strike="noStrike" kern="1200" cap="none" spc="0" normalizeH="0" baseline="0" noProof="0" dirty="0">
                        <a:ln>
                          <a:noFill/>
                        </a:ln>
                        <a:solidFill>
                          <a:srgbClr val="000000"/>
                        </a:solidFill>
                        <a:effectLst/>
                        <a:uLnTx/>
                        <a:uFillTx/>
                        <a:latin typeface="+mn-lt"/>
                        <a:ea typeface="+mn-ea"/>
                        <a:cs typeface="+mn-cs"/>
                      </a:endParaRPr>
                    </a:p>
                  </a:txBody>
                  <a:tcPr>
                    <a:solidFill>
                      <a:schemeClr val="bg1"/>
                    </a:solidFill>
                  </a:tcPr>
                </a:tc>
                <a:extLst>
                  <a:ext uri="{0D108BD9-81ED-4DB2-BD59-A6C34878D82A}">
                    <a16:rowId xmlns:a16="http://schemas.microsoft.com/office/drawing/2014/main" val="3754115955"/>
                  </a:ext>
                </a:extLst>
              </a:tr>
              <a:tr h="322367">
                <a:tc vMerge="1">
                  <a:txBody>
                    <a:bodyPr/>
                    <a:lstStyle/>
                    <a:p>
                      <a:endParaRPr lang="en-GB"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mn-lt"/>
                          <a:ea typeface="+mn-ea"/>
                          <a:cs typeface="+mn-cs"/>
                        </a:rPr>
                        <a:t>Collibra</a:t>
                      </a:r>
                    </a:p>
                  </a:txBody>
                  <a:tcPr>
                    <a:solidFill>
                      <a:schemeClr val="bg1"/>
                    </a:solidFill>
                  </a:tcPr>
                </a:tc>
                <a:extLst>
                  <a:ext uri="{0D108BD9-81ED-4DB2-BD59-A6C34878D82A}">
                    <a16:rowId xmlns:a16="http://schemas.microsoft.com/office/drawing/2014/main" val="2948258814"/>
                  </a:ext>
                </a:extLst>
              </a:tr>
              <a:tr h="322367">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000000"/>
                          </a:solidFill>
                          <a:latin typeface="+mn-lt"/>
                        </a:rPr>
                        <a:t>Data.world</a:t>
                      </a:r>
                      <a:endParaRPr kumimoji="0" lang="en-GB" sz="1400" b="0" i="0" u="none" strike="noStrike" kern="1200" cap="none" spc="0" normalizeH="0" baseline="0" noProof="0" dirty="0">
                        <a:ln>
                          <a:noFill/>
                        </a:ln>
                        <a:solidFill>
                          <a:srgbClr val="000000"/>
                        </a:solidFill>
                        <a:effectLst/>
                        <a:uLnTx/>
                        <a:uFillTx/>
                        <a:latin typeface="+mn-lt"/>
                        <a:ea typeface="+mn-ea"/>
                        <a:cs typeface="+mn-cs"/>
                      </a:endParaRPr>
                    </a:p>
                  </a:txBody>
                  <a:tcPr>
                    <a:solidFill>
                      <a:schemeClr val="bg1"/>
                    </a:solidFill>
                  </a:tcPr>
                </a:tc>
                <a:extLst>
                  <a:ext uri="{0D108BD9-81ED-4DB2-BD59-A6C34878D82A}">
                    <a16:rowId xmlns:a16="http://schemas.microsoft.com/office/drawing/2014/main" val="3965480366"/>
                  </a:ext>
                </a:extLst>
              </a:tr>
              <a:tr h="32236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n-lt"/>
                        </a:rPr>
                        <a:t>Data Integration</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mn-lt"/>
                          <a:ea typeface="+mn-ea"/>
                          <a:cs typeface="+mn-cs"/>
                        </a:rPr>
                        <a:t>SnapLogic</a:t>
                      </a:r>
                      <a:r>
                        <a:rPr lang="en-GB" sz="1400" dirty="0">
                          <a:solidFill>
                            <a:srgbClr val="000000"/>
                          </a:solidFill>
                          <a:latin typeface="+mn-lt"/>
                        </a:rPr>
                        <a:t> </a:t>
                      </a:r>
                      <a:r>
                        <a:rPr kumimoji="0" lang="en-GB" sz="1400" b="0" i="0" u="none" strike="noStrike" kern="1200" cap="none" spc="0" normalizeH="0" baseline="0" noProof="0" dirty="0">
                          <a:ln>
                            <a:noFill/>
                          </a:ln>
                          <a:solidFill>
                            <a:srgbClr val="000000"/>
                          </a:solidFill>
                          <a:effectLst/>
                          <a:uLnTx/>
                          <a:uFillTx/>
                          <a:latin typeface="+mn-lt"/>
                          <a:ea typeface="+mn-ea"/>
                          <a:cs typeface="+mn-cs"/>
                        </a:rPr>
                        <a:t>SnapGPT</a:t>
                      </a:r>
                    </a:p>
                  </a:txBody>
                  <a:tcPr>
                    <a:solidFill>
                      <a:schemeClr val="bg1"/>
                    </a:solidFill>
                  </a:tcPr>
                </a:tc>
                <a:extLst>
                  <a:ext uri="{0D108BD9-81ED-4DB2-BD59-A6C34878D82A}">
                    <a16:rowId xmlns:a16="http://schemas.microsoft.com/office/drawing/2014/main" val="3776934288"/>
                  </a:ext>
                </a:extLst>
              </a:tr>
              <a:tr h="322367">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mn-lt"/>
                          <a:ea typeface="+mn-ea"/>
                          <a:cs typeface="Arial" charset="0"/>
                        </a:rPr>
                        <a:t>Denodo</a:t>
                      </a:r>
                      <a:endParaRPr lang="en-GB" sz="1400" dirty="0">
                        <a:latin typeface="+mn-lt"/>
                      </a:endParaRPr>
                    </a:p>
                  </a:txBody>
                  <a:tcPr>
                    <a:solidFill>
                      <a:schemeClr val="bg1"/>
                    </a:solidFill>
                  </a:tcPr>
                </a:tc>
                <a:extLst>
                  <a:ext uri="{0D108BD9-81ED-4DB2-BD59-A6C34878D82A}">
                    <a16:rowId xmlns:a16="http://schemas.microsoft.com/office/drawing/2014/main" val="2552533471"/>
                  </a:ext>
                </a:extLst>
              </a:tr>
              <a:tr h="3223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n-lt"/>
                        </a:rPr>
                        <a:t>Data Governance</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mn-lt"/>
                          <a:ea typeface="+mn-ea"/>
                          <a:cs typeface="Arial" charset="0"/>
                        </a:rPr>
                        <a:t>Informatica CLAIRE GPT (glossaries, policies, rules…)</a:t>
                      </a:r>
                    </a:p>
                    <a:p>
                      <a:r>
                        <a:rPr kumimoji="0" lang="en-GB" sz="1400" b="0" i="0" u="none" strike="noStrike" kern="1200" cap="none" spc="0" normalizeH="0" baseline="0" noProof="0" dirty="0" err="1">
                          <a:ln>
                            <a:noFill/>
                          </a:ln>
                          <a:solidFill>
                            <a:srgbClr val="000000"/>
                          </a:solidFill>
                          <a:effectLst/>
                          <a:uLnTx/>
                          <a:uFillTx/>
                          <a:latin typeface="+mn-lt"/>
                          <a:ea typeface="+mn-ea"/>
                          <a:cs typeface="Arial" charset="0"/>
                        </a:rPr>
                        <a:t>SodaGPT</a:t>
                      </a:r>
                      <a:r>
                        <a:rPr kumimoji="0" lang="en-GB" sz="1400" b="0" i="0" u="none" strike="noStrike" kern="1200" cap="none" spc="0" normalizeH="0" baseline="0" noProof="0" dirty="0">
                          <a:ln>
                            <a:noFill/>
                          </a:ln>
                          <a:solidFill>
                            <a:srgbClr val="000000"/>
                          </a:solidFill>
                          <a:effectLst/>
                          <a:uLnTx/>
                          <a:uFillTx/>
                          <a:latin typeface="+mn-lt"/>
                          <a:ea typeface="+mn-ea"/>
                          <a:cs typeface="Arial" charset="0"/>
                        </a:rPr>
                        <a:t> </a:t>
                      </a:r>
                    </a:p>
                  </a:txBody>
                  <a:tcPr>
                    <a:solidFill>
                      <a:schemeClr val="bg1"/>
                    </a:solidFill>
                  </a:tcPr>
                </a:tc>
                <a:extLst>
                  <a:ext uri="{0D108BD9-81ED-4DB2-BD59-A6C34878D82A}">
                    <a16:rowId xmlns:a16="http://schemas.microsoft.com/office/drawing/2014/main" val="539025162"/>
                  </a:ext>
                </a:extLst>
              </a:tr>
              <a:tr h="322367">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n-lt"/>
                        </a:rPr>
                        <a:t>Database Management Systems</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err="1">
                          <a:solidFill>
                            <a:srgbClr val="000000"/>
                          </a:solidFill>
                          <a:latin typeface="+mn-lt"/>
                          <a:cs typeface="Arial" charset="0"/>
                        </a:rPr>
                        <a:t>ArangoDB</a:t>
                      </a:r>
                      <a:endParaRPr lang="en-GB" sz="1400" dirty="0">
                        <a:solidFill>
                          <a:srgbClr val="000000"/>
                        </a:solidFill>
                        <a:latin typeface="+mn-lt"/>
                        <a:cs typeface="Arial" charset="0"/>
                      </a:endParaRPr>
                    </a:p>
                  </a:txBody>
                  <a:tcPr>
                    <a:solidFill>
                      <a:schemeClr val="bg1"/>
                    </a:solidFill>
                  </a:tcPr>
                </a:tc>
                <a:extLst>
                  <a:ext uri="{0D108BD9-81ED-4DB2-BD59-A6C34878D82A}">
                    <a16:rowId xmlns:a16="http://schemas.microsoft.com/office/drawing/2014/main" val="3193892719"/>
                  </a:ext>
                </a:extLst>
              </a:tr>
              <a:tr h="322367">
                <a:tc vMerge="1">
                  <a:txBody>
                    <a:bodyPr/>
                    <a:lstStyle/>
                    <a:p>
                      <a:endParaRPr lang="en-GB"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mn-lt"/>
                          <a:ea typeface="+mn-ea"/>
                          <a:cs typeface="Arial" charset="0"/>
                        </a:rPr>
                        <a:t>Google Duet AI in BigQuery and </a:t>
                      </a:r>
                      <a:r>
                        <a:rPr kumimoji="0" lang="en-GB" sz="1400" b="0" i="0" u="none" strike="noStrike" kern="1200" cap="none" spc="0" normalizeH="0" baseline="0" noProof="0" dirty="0" err="1">
                          <a:ln>
                            <a:noFill/>
                          </a:ln>
                          <a:solidFill>
                            <a:srgbClr val="000000"/>
                          </a:solidFill>
                          <a:effectLst/>
                          <a:uLnTx/>
                          <a:uFillTx/>
                          <a:latin typeface="+mn-lt"/>
                          <a:ea typeface="+mn-ea"/>
                          <a:cs typeface="Arial" charset="0"/>
                        </a:rPr>
                        <a:t>BigQueryML</a:t>
                      </a:r>
                      <a:endParaRPr kumimoji="0" lang="en-GB" sz="1400" b="0" i="0" u="none" strike="noStrike" kern="1200" cap="none" spc="0" normalizeH="0" baseline="0" noProof="0" dirty="0">
                        <a:ln>
                          <a:noFill/>
                        </a:ln>
                        <a:solidFill>
                          <a:srgbClr val="000000"/>
                        </a:solidFill>
                        <a:effectLst/>
                        <a:uLnTx/>
                        <a:uFillTx/>
                        <a:latin typeface="+mn-lt"/>
                        <a:ea typeface="+mn-ea"/>
                        <a:cs typeface="Arial" charset="0"/>
                      </a:endParaRPr>
                    </a:p>
                  </a:txBody>
                  <a:tcPr>
                    <a:solidFill>
                      <a:schemeClr val="bg1"/>
                    </a:solidFill>
                  </a:tcPr>
                </a:tc>
                <a:extLst>
                  <a:ext uri="{0D108BD9-81ED-4DB2-BD59-A6C34878D82A}">
                    <a16:rowId xmlns:a16="http://schemas.microsoft.com/office/drawing/2014/main" val="2520172232"/>
                  </a:ext>
                </a:extLst>
              </a:tr>
              <a:tr h="322367">
                <a:tc vMerge="1">
                  <a:txBody>
                    <a:bodyPr/>
                    <a:lstStyle/>
                    <a:p>
                      <a:endParaRPr lang="en-GB" sz="1600" dirty="0"/>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400" dirty="0">
                          <a:solidFill>
                            <a:srgbClr val="000000"/>
                          </a:solidFill>
                          <a:latin typeface="+mn-lt"/>
                          <a:cs typeface="Arial" charset="0"/>
                        </a:rPr>
                        <a:t>Snowflake, Oracle</a:t>
                      </a:r>
                    </a:p>
                  </a:txBody>
                  <a:tcPr>
                    <a:solidFill>
                      <a:schemeClr val="bg1"/>
                    </a:solidFill>
                  </a:tcPr>
                </a:tc>
                <a:extLst>
                  <a:ext uri="{0D108BD9-81ED-4DB2-BD59-A6C34878D82A}">
                    <a16:rowId xmlns:a16="http://schemas.microsoft.com/office/drawing/2014/main" val="2647540034"/>
                  </a:ext>
                </a:extLst>
              </a:tr>
              <a:tr h="322367">
                <a:tc vMerge="1">
                  <a:txBody>
                    <a:bodyPr/>
                    <a:lstStyle/>
                    <a:p>
                      <a:endParaRPr lang="en-GB"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000000"/>
                          </a:solidFill>
                          <a:latin typeface="+mn-lt"/>
                          <a:cs typeface="Arial" charset="0"/>
                        </a:rPr>
                        <a:t>Neo4j, </a:t>
                      </a:r>
                      <a:r>
                        <a:rPr lang="en-GB" sz="1400" dirty="0" err="1">
                          <a:solidFill>
                            <a:srgbClr val="000000"/>
                          </a:solidFill>
                          <a:latin typeface="+mn-lt"/>
                          <a:cs typeface="Arial" charset="0"/>
                        </a:rPr>
                        <a:t>Kinetica</a:t>
                      </a:r>
                      <a:endParaRPr lang="en-GB" sz="1400" dirty="0">
                        <a:solidFill>
                          <a:srgbClr val="000000"/>
                        </a:solidFill>
                        <a:latin typeface="+mn-lt"/>
                        <a:cs typeface="Arial" charset="0"/>
                      </a:endParaRPr>
                    </a:p>
                  </a:txBody>
                  <a:tcPr>
                    <a:solidFill>
                      <a:schemeClr val="bg1"/>
                    </a:solidFill>
                  </a:tcPr>
                </a:tc>
                <a:extLst>
                  <a:ext uri="{0D108BD9-81ED-4DB2-BD59-A6C34878D82A}">
                    <a16:rowId xmlns:a16="http://schemas.microsoft.com/office/drawing/2014/main" val="683872271"/>
                  </a:ext>
                </a:extLst>
              </a:tr>
              <a:tr h="3223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n-lt"/>
                        </a:rPr>
                        <a:t>Master Data Management</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000000"/>
                          </a:solidFill>
                          <a:effectLst/>
                          <a:uLnTx/>
                          <a:uFillTx/>
                          <a:latin typeface="+mn-lt"/>
                          <a:ea typeface="+mn-ea"/>
                          <a:cs typeface="+mn-cs"/>
                        </a:rPr>
                        <a:t>ViaMedici</a:t>
                      </a:r>
                      <a:r>
                        <a:rPr kumimoji="0" lang="en-GB" sz="1400" b="0" i="0" u="none" strike="noStrike" kern="1200" cap="none" spc="0" normalizeH="0" baseline="0" noProof="0" dirty="0">
                          <a:ln>
                            <a:noFill/>
                          </a:ln>
                          <a:solidFill>
                            <a:srgbClr val="000000"/>
                          </a:solidFill>
                          <a:effectLst/>
                          <a:uLnTx/>
                          <a:uFillTx/>
                          <a:latin typeface="+mn-lt"/>
                          <a:ea typeface="+mn-ea"/>
                          <a:cs typeface="+mn-cs"/>
                        </a:rPr>
                        <a:t> PIM</a:t>
                      </a:r>
                    </a:p>
                  </a:txBody>
                  <a:tcPr>
                    <a:solidFill>
                      <a:schemeClr val="bg1"/>
                    </a:solidFill>
                  </a:tcPr>
                </a:tc>
                <a:extLst>
                  <a:ext uri="{0D108BD9-81ED-4DB2-BD59-A6C34878D82A}">
                    <a16:rowId xmlns:a16="http://schemas.microsoft.com/office/drawing/2014/main" val="276605623"/>
                  </a:ext>
                </a:extLst>
              </a:tr>
              <a:tr h="32236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n-lt"/>
                        </a:rPr>
                        <a:t>Self-service analytics / BI</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mn-lt"/>
                          <a:ea typeface="+mn-ea"/>
                          <a:cs typeface="+mn-cs"/>
                        </a:rPr>
                        <a:t>ThoughtSpot Sage</a:t>
                      </a:r>
                    </a:p>
                  </a:txBody>
                  <a:tcPr>
                    <a:solidFill>
                      <a:schemeClr val="bg1"/>
                    </a:solidFill>
                  </a:tcPr>
                </a:tc>
                <a:extLst>
                  <a:ext uri="{0D108BD9-81ED-4DB2-BD59-A6C34878D82A}">
                    <a16:rowId xmlns:a16="http://schemas.microsoft.com/office/drawing/2014/main" val="3644843899"/>
                  </a:ext>
                </a:extLst>
              </a:tr>
              <a:tr h="322367">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000000"/>
                          </a:solidFill>
                          <a:latin typeface="+mn-lt"/>
                        </a:rPr>
                        <a:t>Tableau GPT &amp; Einstein </a:t>
                      </a:r>
                      <a:r>
                        <a:rPr lang="en-GB" sz="1400" dirty="0" err="1">
                          <a:solidFill>
                            <a:srgbClr val="000000"/>
                          </a:solidFill>
                          <a:latin typeface="+mn-lt"/>
                        </a:rPr>
                        <a:t>CoPilot</a:t>
                      </a:r>
                      <a:endParaRPr kumimoji="0" lang="en-GB" sz="1400" b="0" i="0" u="none" strike="noStrike" kern="1200" cap="none" spc="0" normalizeH="0" baseline="0" noProof="0" dirty="0">
                        <a:ln>
                          <a:noFill/>
                        </a:ln>
                        <a:solidFill>
                          <a:srgbClr val="000000"/>
                        </a:solidFill>
                        <a:effectLst/>
                        <a:uLnTx/>
                        <a:uFillTx/>
                        <a:latin typeface="+mn-lt"/>
                        <a:ea typeface="+mn-ea"/>
                        <a:cs typeface="+mn-cs"/>
                      </a:endParaRPr>
                    </a:p>
                  </a:txBody>
                  <a:tcPr>
                    <a:solidFill>
                      <a:schemeClr val="bg1"/>
                    </a:solidFill>
                  </a:tcPr>
                </a:tc>
                <a:extLst>
                  <a:ext uri="{0D108BD9-81ED-4DB2-BD59-A6C34878D82A}">
                    <a16:rowId xmlns:a16="http://schemas.microsoft.com/office/drawing/2014/main" val="362858652"/>
                  </a:ext>
                </a:extLst>
              </a:tr>
              <a:tr h="322367">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tx1"/>
                          </a:solidFill>
                          <a:latin typeface="+mn-lt"/>
                          <a:ea typeface="+mn-ea"/>
                          <a:cs typeface="+mn-cs"/>
                        </a:rPr>
                        <a:t>Data Science Workbench</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mn-lt"/>
                          <a:ea typeface="+mn-ea"/>
                          <a:cs typeface="Arial" charset="0"/>
                        </a:rPr>
                        <a:t>Databricks LakehouseIQ &amp; English API, </a:t>
                      </a:r>
                      <a:r>
                        <a:rPr kumimoji="0" lang="en-GB" sz="1400" b="0" i="0" u="none" strike="noStrike" kern="1200" cap="none" spc="0" normalizeH="0" baseline="0" noProof="0" dirty="0" err="1">
                          <a:ln>
                            <a:noFill/>
                          </a:ln>
                          <a:solidFill>
                            <a:srgbClr val="000000"/>
                          </a:solidFill>
                          <a:effectLst/>
                          <a:uLnTx/>
                          <a:uFillTx/>
                          <a:latin typeface="+mn-lt"/>
                          <a:ea typeface="+mn-ea"/>
                          <a:cs typeface="Arial" charset="0"/>
                        </a:rPr>
                        <a:t>LakehouseAI</a:t>
                      </a:r>
                      <a:endParaRPr kumimoji="0" lang="en-GB" sz="1400" b="0" i="0" u="none" strike="noStrike" kern="1200" cap="none" spc="0" normalizeH="0" baseline="0" noProof="0" dirty="0">
                        <a:ln>
                          <a:noFill/>
                        </a:ln>
                        <a:solidFill>
                          <a:srgbClr val="000000"/>
                        </a:solidFill>
                        <a:effectLst/>
                        <a:uLnTx/>
                        <a:uFillTx/>
                        <a:latin typeface="+mn-lt"/>
                        <a:ea typeface="+mn-ea"/>
                        <a:cs typeface="Arial" charset="0"/>
                      </a:endParaRPr>
                    </a:p>
                  </a:txBody>
                  <a:tcPr>
                    <a:solidFill>
                      <a:schemeClr val="bg1"/>
                    </a:solidFill>
                  </a:tcPr>
                </a:tc>
                <a:extLst>
                  <a:ext uri="{0D108BD9-81ED-4DB2-BD59-A6C34878D82A}">
                    <a16:rowId xmlns:a16="http://schemas.microsoft.com/office/drawing/2014/main" val="2066398187"/>
                  </a:ext>
                </a:extLst>
              </a:tr>
              <a:tr h="322367">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n-lt"/>
                        </a:rPr>
                        <a:t>Data Science Workbench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mn-lt"/>
                          <a:ea typeface="+mn-ea"/>
                          <a:cs typeface="+mn-cs"/>
                        </a:rPr>
                        <a:t>IBM </a:t>
                      </a:r>
                      <a:r>
                        <a:rPr kumimoji="0" lang="en-GB" sz="1400" b="0" i="0" u="none" strike="noStrike" kern="1200" cap="none" spc="0" normalizeH="0" baseline="0" noProof="0" dirty="0" err="1">
                          <a:ln>
                            <a:noFill/>
                          </a:ln>
                          <a:solidFill>
                            <a:srgbClr val="000000"/>
                          </a:solidFill>
                          <a:effectLst/>
                          <a:uLnTx/>
                          <a:uFillTx/>
                          <a:latin typeface="+mn-lt"/>
                          <a:ea typeface="+mn-ea"/>
                          <a:cs typeface="+mn-cs"/>
                        </a:rPr>
                        <a:t>Watsonx.ai</a:t>
                      </a:r>
                      <a:endParaRPr kumimoji="0" lang="en-GB" sz="1400" b="0" i="0" u="none" strike="noStrike" kern="1200" cap="none" spc="0" normalizeH="0" baseline="0" noProof="0" dirty="0">
                        <a:ln>
                          <a:noFill/>
                        </a:ln>
                        <a:solidFill>
                          <a:srgbClr val="000000"/>
                        </a:solidFill>
                        <a:effectLst/>
                        <a:uLnTx/>
                        <a:uFillTx/>
                        <a:latin typeface="+mn-lt"/>
                        <a:ea typeface="+mn-ea"/>
                        <a:cs typeface="+mn-cs"/>
                      </a:endParaRPr>
                    </a:p>
                  </a:txBody>
                  <a:tcPr>
                    <a:solidFill>
                      <a:schemeClr val="bg1"/>
                    </a:solidFill>
                  </a:tcPr>
                </a:tc>
                <a:extLst>
                  <a:ext uri="{0D108BD9-81ED-4DB2-BD59-A6C34878D82A}">
                    <a16:rowId xmlns:a16="http://schemas.microsoft.com/office/drawing/2014/main" val="1609185703"/>
                  </a:ext>
                </a:extLst>
              </a:tr>
              <a:tr h="285537">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mn-lt"/>
                          <a:ea typeface="+mn-ea"/>
                          <a:cs typeface="+mn-cs"/>
                        </a:rPr>
                        <a:t>Google Vertex AI</a:t>
                      </a:r>
                    </a:p>
                  </a:txBody>
                  <a:tcPr>
                    <a:solidFill>
                      <a:schemeClr val="bg1"/>
                    </a:solidFill>
                  </a:tcPr>
                </a:tc>
                <a:extLst>
                  <a:ext uri="{0D108BD9-81ED-4DB2-BD59-A6C34878D82A}">
                    <a16:rowId xmlns:a16="http://schemas.microsoft.com/office/drawing/2014/main" val="2988573859"/>
                  </a:ext>
                </a:extLst>
              </a:tr>
              <a:tr h="285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tx1"/>
                          </a:solidFill>
                          <a:latin typeface="+mn-lt"/>
                          <a:ea typeface="+mn-ea"/>
                          <a:cs typeface="+mn-cs"/>
                        </a:rPr>
                        <a:t>Decision Intelligence </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mn-lt"/>
                          <a:ea typeface="+mn-ea"/>
                          <a:cs typeface="+mn-cs"/>
                        </a:rPr>
                        <a:t>Aera</a:t>
                      </a:r>
                    </a:p>
                  </a:txBody>
                  <a:tcPr>
                    <a:solidFill>
                      <a:schemeClr val="bg1"/>
                    </a:solidFill>
                  </a:tcPr>
                </a:tc>
                <a:extLst>
                  <a:ext uri="{0D108BD9-81ED-4DB2-BD59-A6C34878D82A}">
                    <a16:rowId xmlns:a16="http://schemas.microsoft.com/office/drawing/2014/main" val="4121520658"/>
                  </a:ext>
                </a:extLst>
              </a:tr>
            </a:tbl>
          </a:graphicData>
        </a:graphic>
      </p:graphicFrame>
    </p:spTree>
    <p:extLst>
      <p:ext uri="{BB962C8B-B14F-4D97-AF65-F5344CB8AC3E}">
        <p14:creationId xmlns:p14="http://schemas.microsoft.com/office/powerpoint/2010/main" val="335543562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510C8-6A1B-7B1B-9A4E-325A9A978428}"/>
              </a:ext>
            </a:extLst>
          </p:cNvPr>
          <p:cNvSpPr>
            <a:spLocks noGrp="1"/>
          </p:cNvSpPr>
          <p:nvPr>
            <p:ph type="title"/>
          </p:nvPr>
        </p:nvSpPr>
        <p:spPr>
          <a:xfrm>
            <a:off x="1168400" y="21823"/>
            <a:ext cx="11023600" cy="838200"/>
          </a:xfrm>
        </p:spPr>
        <p:txBody>
          <a:bodyPr/>
          <a:lstStyle/>
          <a:p>
            <a:r>
              <a:rPr lang="en-GB" dirty="0"/>
              <a:t>Generative AI Has Emerged In Almost Every Aspect Of Data Management</a:t>
            </a:r>
          </a:p>
        </p:txBody>
      </p:sp>
      <p:grpSp>
        <p:nvGrpSpPr>
          <p:cNvPr id="12" name="Group 11">
            <a:extLst>
              <a:ext uri="{FF2B5EF4-FFF2-40B4-BE49-F238E27FC236}">
                <a16:creationId xmlns:a16="http://schemas.microsoft.com/office/drawing/2014/main" id="{6AFD49CE-D009-1422-4F25-D4530809D4A4}"/>
              </a:ext>
            </a:extLst>
          </p:cNvPr>
          <p:cNvGrpSpPr/>
          <p:nvPr/>
        </p:nvGrpSpPr>
        <p:grpSpPr>
          <a:xfrm>
            <a:off x="2911643" y="843059"/>
            <a:ext cx="6552212" cy="5735031"/>
            <a:chOff x="2620506" y="870919"/>
            <a:chExt cx="6552212" cy="5735031"/>
          </a:xfrm>
        </p:grpSpPr>
        <p:grpSp>
          <p:nvGrpSpPr>
            <p:cNvPr id="129" name="Group 128">
              <a:extLst>
                <a:ext uri="{FF2B5EF4-FFF2-40B4-BE49-F238E27FC236}">
                  <a16:creationId xmlns:a16="http://schemas.microsoft.com/office/drawing/2014/main" id="{67A5A5DB-FCB2-797E-C75A-D5B3003B78FE}"/>
                </a:ext>
              </a:extLst>
            </p:cNvPr>
            <p:cNvGrpSpPr/>
            <p:nvPr/>
          </p:nvGrpSpPr>
          <p:grpSpPr>
            <a:xfrm>
              <a:off x="5198466" y="5359789"/>
              <a:ext cx="1284842" cy="1246161"/>
              <a:chOff x="1863520" y="4046338"/>
              <a:chExt cx="1441055" cy="1397671"/>
            </a:xfrm>
          </p:grpSpPr>
          <p:grpSp>
            <p:nvGrpSpPr>
              <p:cNvPr id="33" name="Group 32">
                <a:extLst>
                  <a:ext uri="{FF2B5EF4-FFF2-40B4-BE49-F238E27FC236}">
                    <a16:creationId xmlns:a16="http://schemas.microsoft.com/office/drawing/2014/main" id="{D05C083F-B233-090B-5E05-61BD61603AB8}"/>
                  </a:ext>
                </a:extLst>
              </p:cNvPr>
              <p:cNvGrpSpPr/>
              <p:nvPr/>
            </p:nvGrpSpPr>
            <p:grpSpPr>
              <a:xfrm>
                <a:off x="1863520" y="4046338"/>
                <a:ext cx="1441055" cy="1078957"/>
                <a:chOff x="3514204" y="4426114"/>
                <a:chExt cx="2154660" cy="1863922"/>
              </a:xfrm>
            </p:grpSpPr>
            <p:sp>
              <p:nvSpPr>
                <p:cNvPr id="34" name="Rounded Rectangle 33">
                  <a:extLst>
                    <a:ext uri="{FF2B5EF4-FFF2-40B4-BE49-F238E27FC236}">
                      <a16:creationId xmlns:a16="http://schemas.microsoft.com/office/drawing/2014/main" id="{5E46154C-F7E2-48CD-F001-6CA3A1608403}"/>
                    </a:ext>
                  </a:extLst>
                </p:cNvPr>
                <p:cNvSpPr/>
                <p:nvPr/>
              </p:nvSpPr>
              <p:spPr bwMode="auto">
                <a:xfrm>
                  <a:off x="3514204" y="4426114"/>
                  <a:ext cx="2152946" cy="1818164"/>
                </a:xfrm>
                <a:prstGeom prst="roundRect">
                  <a:avLst/>
                </a:prstGeom>
                <a:solidFill>
                  <a:schemeClr val="accent5">
                    <a:lumMod val="60000"/>
                    <a:lumOff val="40000"/>
                  </a:schemeClr>
                </a:solidFill>
                <a:ln w="9525" cap="flat" cmpd="sng" algn="ctr">
                  <a:noFill/>
                  <a:prstDash val="solid"/>
                  <a:round/>
                  <a:headEnd type="none" w="med" len="med"/>
                  <a:tailEnd type="none" w="med" len="med"/>
                </a:ln>
                <a:effectLst/>
                <a:scene3d>
                  <a:camera prst="orthographicFront">
                    <a:rot lat="0" lon="0" rev="0"/>
                  </a:camera>
                  <a:lightRig rig="balanced" dir="t">
                    <a:rot lat="0" lon="0" rev="8700000"/>
                  </a:lightRig>
                </a:scene3d>
                <a:sp3d/>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Arial" charset="0"/>
                    <a:ea typeface="+mn-ea"/>
                    <a:cs typeface="+mn-cs"/>
                  </a:endParaRPr>
                </a:p>
              </p:txBody>
            </p:sp>
            <p:grpSp>
              <p:nvGrpSpPr>
                <p:cNvPr id="35" name="Group 5">
                  <a:extLst>
                    <a:ext uri="{FF2B5EF4-FFF2-40B4-BE49-F238E27FC236}">
                      <a16:creationId xmlns:a16="http://schemas.microsoft.com/office/drawing/2014/main" id="{0BC93FC0-722D-4876-59AF-0E3FAA2E4068}"/>
                    </a:ext>
                  </a:extLst>
                </p:cNvPr>
                <p:cNvGrpSpPr>
                  <a:grpSpLocks/>
                </p:cNvGrpSpPr>
                <p:nvPr/>
              </p:nvGrpSpPr>
              <p:grpSpPr bwMode="auto">
                <a:xfrm>
                  <a:off x="3544888" y="4506458"/>
                  <a:ext cx="2123976" cy="1783578"/>
                  <a:chOff x="1887" y="2041"/>
                  <a:chExt cx="1758" cy="1521"/>
                </a:xfrm>
              </p:grpSpPr>
              <p:sp>
                <p:nvSpPr>
                  <p:cNvPr id="36" name="Oval 6">
                    <a:extLst>
                      <a:ext uri="{FF2B5EF4-FFF2-40B4-BE49-F238E27FC236}">
                        <a16:creationId xmlns:a16="http://schemas.microsoft.com/office/drawing/2014/main" id="{7B79142B-4D19-8852-0952-C8AE8E3A09FE}"/>
                      </a:ext>
                    </a:extLst>
                  </p:cNvPr>
                  <p:cNvSpPr>
                    <a:spLocks noChangeArrowheads="1"/>
                  </p:cNvSpPr>
                  <p:nvPr/>
                </p:nvSpPr>
                <p:spPr bwMode="blackWhite">
                  <a:xfrm>
                    <a:off x="1887" y="2082"/>
                    <a:ext cx="1741" cy="1405"/>
                  </a:xfrm>
                  <a:prstGeom prst="ellipse">
                    <a:avLst/>
                  </a:prstGeom>
                  <a:solidFill>
                    <a:schemeClr val="accent1"/>
                  </a:solidFill>
                  <a:ln w="28575">
                    <a:no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37" name="Oval 7">
                    <a:extLst>
                      <a:ext uri="{FF2B5EF4-FFF2-40B4-BE49-F238E27FC236}">
                        <a16:creationId xmlns:a16="http://schemas.microsoft.com/office/drawing/2014/main" id="{A26F0CCE-6F4E-8620-C3F6-16BD24643365}"/>
                      </a:ext>
                    </a:extLst>
                  </p:cNvPr>
                  <p:cNvSpPr>
                    <a:spLocks noChangeArrowheads="1"/>
                  </p:cNvSpPr>
                  <p:nvPr/>
                </p:nvSpPr>
                <p:spPr bwMode="blackWhite">
                  <a:xfrm>
                    <a:off x="2217" y="2397"/>
                    <a:ext cx="1047" cy="771"/>
                  </a:xfrm>
                  <a:prstGeom prst="ellipse">
                    <a:avLst/>
                  </a:prstGeom>
                  <a:solidFill>
                    <a:schemeClr val="bg1"/>
                  </a:solidFill>
                  <a:ln w="2857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38" name="Line 8">
                    <a:extLst>
                      <a:ext uri="{FF2B5EF4-FFF2-40B4-BE49-F238E27FC236}">
                        <a16:creationId xmlns:a16="http://schemas.microsoft.com/office/drawing/2014/main" id="{7A565899-C814-7640-11EF-AEF7A1007A96}"/>
                      </a:ext>
                    </a:extLst>
                  </p:cNvPr>
                  <p:cNvSpPr>
                    <a:spLocks noChangeShapeType="1"/>
                  </p:cNvSpPr>
                  <p:nvPr/>
                </p:nvSpPr>
                <p:spPr bwMode="blackWhite">
                  <a:xfrm>
                    <a:off x="2200" y="2264"/>
                    <a:ext cx="227" cy="214"/>
                  </a:xfrm>
                  <a:prstGeom prst="line">
                    <a:avLst/>
                  </a:prstGeom>
                  <a:noFill/>
                  <a:ln w="2857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39" name="Line 9">
                    <a:extLst>
                      <a:ext uri="{FF2B5EF4-FFF2-40B4-BE49-F238E27FC236}">
                        <a16:creationId xmlns:a16="http://schemas.microsoft.com/office/drawing/2014/main" id="{7E547F43-7A8C-8ABD-8008-E95C2221444A}"/>
                      </a:ext>
                    </a:extLst>
                  </p:cNvPr>
                  <p:cNvSpPr>
                    <a:spLocks noChangeShapeType="1"/>
                  </p:cNvSpPr>
                  <p:nvPr/>
                </p:nvSpPr>
                <p:spPr bwMode="blackWhite">
                  <a:xfrm>
                    <a:off x="3107" y="3077"/>
                    <a:ext cx="220" cy="237"/>
                  </a:xfrm>
                  <a:prstGeom prst="line">
                    <a:avLst/>
                  </a:prstGeom>
                  <a:noFill/>
                  <a:ln w="2857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40" name="Line 10">
                    <a:extLst>
                      <a:ext uri="{FF2B5EF4-FFF2-40B4-BE49-F238E27FC236}">
                        <a16:creationId xmlns:a16="http://schemas.microsoft.com/office/drawing/2014/main" id="{4988B1D7-BB7A-9D68-2398-08FA72E9BB86}"/>
                      </a:ext>
                    </a:extLst>
                  </p:cNvPr>
                  <p:cNvSpPr>
                    <a:spLocks noChangeShapeType="1"/>
                  </p:cNvSpPr>
                  <p:nvPr/>
                </p:nvSpPr>
                <p:spPr bwMode="blackWhite">
                  <a:xfrm flipH="1">
                    <a:off x="2195" y="3050"/>
                    <a:ext cx="180" cy="274"/>
                  </a:xfrm>
                  <a:prstGeom prst="line">
                    <a:avLst/>
                  </a:prstGeom>
                  <a:noFill/>
                  <a:ln w="2857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41" name="Line 11">
                    <a:extLst>
                      <a:ext uri="{FF2B5EF4-FFF2-40B4-BE49-F238E27FC236}">
                        <a16:creationId xmlns:a16="http://schemas.microsoft.com/office/drawing/2014/main" id="{2C7683F0-6AA0-80BE-FBB2-DA2D0492BA5D}"/>
                      </a:ext>
                    </a:extLst>
                  </p:cNvPr>
                  <p:cNvSpPr>
                    <a:spLocks noChangeShapeType="1"/>
                  </p:cNvSpPr>
                  <p:nvPr/>
                </p:nvSpPr>
                <p:spPr bwMode="blackWhite">
                  <a:xfrm flipH="1">
                    <a:off x="3135" y="2259"/>
                    <a:ext cx="187" cy="236"/>
                  </a:xfrm>
                  <a:prstGeom prst="line">
                    <a:avLst/>
                  </a:prstGeom>
                  <a:noFill/>
                  <a:ln w="2857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42" name="Text Box 12">
                    <a:extLst>
                      <a:ext uri="{FF2B5EF4-FFF2-40B4-BE49-F238E27FC236}">
                        <a16:creationId xmlns:a16="http://schemas.microsoft.com/office/drawing/2014/main" id="{CD049C37-89C3-1906-E139-CB53F804A548}"/>
                      </a:ext>
                    </a:extLst>
                  </p:cNvPr>
                  <p:cNvSpPr txBox="1">
                    <a:spLocks noChangeArrowheads="1"/>
                  </p:cNvSpPr>
                  <p:nvPr/>
                </p:nvSpPr>
                <p:spPr bwMode="auto">
                  <a:xfrm>
                    <a:off x="1930" y="2572"/>
                    <a:ext cx="399" cy="43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Arial" charset="0"/>
                        <a:ea typeface="+mn-ea"/>
                        <a:cs typeface="+mn-cs"/>
                      </a:rPr>
                      <a:t>C</a:t>
                    </a:r>
                    <a:endParaRPr kumimoji="0" lang="en-US" sz="11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43" name="Text Box 13">
                    <a:extLst>
                      <a:ext uri="{FF2B5EF4-FFF2-40B4-BE49-F238E27FC236}">
                        <a16:creationId xmlns:a16="http://schemas.microsoft.com/office/drawing/2014/main" id="{26C24F4C-2BAD-B99E-5859-56F9622FF8C9}"/>
                      </a:ext>
                    </a:extLst>
                  </p:cNvPr>
                  <p:cNvSpPr txBox="1">
                    <a:spLocks noChangeArrowheads="1"/>
                  </p:cNvSpPr>
                  <p:nvPr/>
                </p:nvSpPr>
                <p:spPr bwMode="auto">
                  <a:xfrm>
                    <a:off x="2581" y="2041"/>
                    <a:ext cx="399" cy="43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Arial" charset="0"/>
                        <a:ea typeface="+mn-ea"/>
                        <a:cs typeface="+mn-cs"/>
                      </a:rPr>
                      <a:t>R</a:t>
                    </a:r>
                    <a:endParaRPr kumimoji="0" lang="en-US" sz="11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44" name="Text Box 14">
                    <a:extLst>
                      <a:ext uri="{FF2B5EF4-FFF2-40B4-BE49-F238E27FC236}">
                        <a16:creationId xmlns:a16="http://schemas.microsoft.com/office/drawing/2014/main" id="{82AC5910-C443-5C33-A5CF-AFCA2A8E0032}"/>
                      </a:ext>
                    </a:extLst>
                  </p:cNvPr>
                  <p:cNvSpPr txBox="1">
                    <a:spLocks noChangeArrowheads="1"/>
                  </p:cNvSpPr>
                  <p:nvPr/>
                </p:nvSpPr>
                <p:spPr bwMode="auto">
                  <a:xfrm>
                    <a:off x="3246" y="2596"/>
                    <a:ext cx="399" cy="43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Arial" charset="0"/>
                        <a:ea typeface="+mn-ea"/>
                        <a:cs typeface="+mn-cs"/>
                      </a:rPr>
                      <a:t>U</a:t>
                    </a:r>
                    <a:endParaRPr kumimoji="0" lang="en-US" sz="11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45" name="Text Box 15">
                    <a:extLst>
                      <a:ext uri="{FF2B5EF4-FFF2-40B4-BE49-F238E27FC236}">
                        <a16:creationId xmlns:a16="http://schemas.microsoft.com/office/drawing/2014/main" id="{92F04924-8EDF-3919-E21E-8E5D30E234F4}"/>
                      </a:ext>
                    </a:extLst>
                  </p:cNvPr>
                  <p:cNvSpPr txBox="1">
                    <a:spLocks noChangeArrowheads="1"/>
                  </p:cNvSpPr>
                  <p:nvPr/>
                </p:nvSpPr>
                <p:spPr bwMode="auto">
                  <a:xfrm>
                    <a:off x="2652" y="3130"/>
                    <a:ext cx="199" cy="432"/>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Arial" charset="0"/>
                        <a:ea typeface="+mn-ea"/>
                        <a:cs typeface="+mn-cs"/>
                      </a:rPr>
                      <a:t>D</a:t>
                    </a:r>
                    <a:endParaRPr kumimoji="0" lang="en-US" sz="11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46" name="AutoShape 16">
                    <a:extLst>
                      <a:ext uri="{FF2B5EF4-FFF2-40B4-BE49-F238E27FC236}">
                        <a16:creationId xmlns:a16="http://schemas.microsoft.com/office/drawing/2014/main" id="{BA385DB3-8D14-A0E2-236D-0266DC544050}"/>
                      </a:ext>
                    </a:extLst>
                  </p:cNvPr>
                  <p:cNvSpPr>
                    <a:spLocks noChangeArrowheads="1"/>
                  </p:cNvSpPr>
                  <p:nvPr/>
                </p:nvSpPr>
                <p:spPr bwMode="auto">
                  <a:xfrm>
                    <a:off x="2255" y="2662"/>
                    <a:ext cx="423" cy="485"/>
                  </a:xfrm>
                  <a:prstGeom prst="can">
                    <a:avLst>
                      <a:gd name="adj" fmla="val 28664"/>
                    </a:avLst>
                  </a:prstGeom>
                  <a:solidFill>
                    <a:schemeClr val="accent1"/>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Arial" charset="0"/>
                        <a:ea typeface="+mn-ea"/>
                        <a:cs typeface="+mn-cs"/>
                      </a:rPr>
                      <a:t>prod</a:t>
                    </a:r>
                    <a:endParaRPr kumimoji="0" lang="en-US" sz="11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47" name="AutoShape 17">
                    <a:extLst>
                      <a:ext uri="{FF2B5EF4-FFF2-40B4-BE49-F238E27FC236}">
                        <a16:creationId xmlns:a16="http://schemas.microsoft.com/office/drawing/2014/main" id="{756B0E5F-84AE-5E0E-A464-D716C429D1BC}"/>
                      </a:ext>
                    </a:extLst>
                  </p:cNvPr>
                  <p:cNvSpPr>
                    <a:spLocks noChangeArrowheads="1"/>
                  </p:cNvSpPr>
                  <p:nvPr/>
                </p:nvSpPr>
                <p:spPr bwMode="auto">
                  <a:xfrm>
                    <a:off x="2767" y="2662"/>
                    <a:ext cx="423" cy="485"/>
                  </a:xfrm>
                  <a:prstGeom prst="can">
                    <a:avLst>
                      <a:gd name="adj" fmla="val 28664"/>
                    </a:avLst>
                  </a:prstGeom>
                  <a:solidFill>
                    <a:schemeClr val="accent1"/>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Arial" charset="0"/>
                        <a:ea typeface="+mn-ea"/>
                        <a:cs typeface="+mn-cs"/>
                      </a:rPr>
                      <a:t>cust</a:t>
                    </a:r>
                    <a:endParaRPr kumimoji="0" lang="en-US" sz="11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48" name="AutoShape 18">
                    <a:extLst>
                      <a:ext uri="{FF2B5EF4-FFF2-40B4-BE49-F238E27FC236}">
                        <a16:creationId xmlns:a16="http://schemas.microsoft.com/office/drawing/2014/main" id="{E3EBCC5B-2002-6CB5-C91C-7A9A92921B7D}"/>
                      </a:ext>
                    </a:extLst>
                  </p:cNvPr>
                  <p:cNvSpPr>
                    <a:spLocks noChangeArrowheads="1"/>
                  </p:cNvSpPr>
                  <p:nvPr/>
                </p:nvSpPr>
                <p:spPr bwMode="auto">
                  <a:xfrm>
                    <a:off x="2535" y="2378"/>
                    <a:ext cx="423" cy="484"/>
                  </a:xfrm>
                  <a:prstGeom prst="can">
                    <a:avLst>
                      <a:gd name="adj" fmla="val 28605"/>
                    </a:avLst>
                  </a:prstGeom>
                  <a:solidFill>
                    <a:schemeClr val="accent1"/>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Arial" charset="0"/>
                        <a:ea typeface="+mn-ea"/>
                        <a:cs typeface="+mn-cs"/>
                      </a:rPr>
                      <a:t>asset</a:t>
                    </a:r>
                    <a:endParaRPr kumimoji="0" lang="en-US" sz="1100" b="0" i="0" u="none" strike="noStrike" kern="1200" cap="none" spc="0" normalizeH="0" baseline="0" noProof="0" dirty="0">
                      <a:ln>
                        <a:noFill/>
                      </a:ln>
                      <a:solidFill>
                        <a:srgbClr val="FFFFFF"/>
                      </a:solidFill>
                      <a:effectLst/>
                      <a:uLnTx/>
                      <a:uFillTx/>
                      <a:latin typeface="Arial" charset="0"/>
                      <a:ea typeface="+mn-ea"/>
                      <a:cs typeface="+mn-cs"/>
                    </a:endParaRPr>
                  </a:p>
                </p:txBody>
              </p:sp>
            </p:grpSp>
          </p:grpSp>
          <p:sp>
            <p:nvSpPr>
              <p:cNvPr id="49" name="TextBox 48">
                <a:extLst>
                  <a:ext uri="{FF2B5EF4-FFF2-40B4-BE49-F238E27FC236}">
                    <a16:creationId xmlns:a16="http://schemas.microsoft.com/office/drawing/2014/main" id="{AC570EC4-E202-046D-7A48-9ADB226749AC}"/>
                  </a:ext>
                </a:extLst>
              </p:cNvPr>
              <p:cNvSpPr txBox="1"/>
              <p:nvPr/>
            </p:nvSpPr>
            <p:spPr>
              <a:xfrm>
                <a:off x="2245883" y="5098812"/>
                <a:ext cx="687157" cy="3451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charset="0"/>
                    <a:ea typeface="+mn-ea"/>
                    <a:cs typeface="+mn-cs"/>
                  </a:rPr>
                  <a:t>MDM</a:t>
                </a:r>
              </a:p>
            </p:txBody>
          </p:sp>
        </p:grpSp>
        <p:grpSp>
          <p:nvGrpSpPr>
            <p:cNvPr id="123" name="Group 122">
              <a:extLst>
                <a:ext uri="{FF2B5EF4-FFF2-40B4-BE49-F238E27FC236}">
                  <a16:creationId xmlns:a16="http://schemas.microsoft.com/office/drawing/2014/main" id="{17FA2B38-5042-CDB3-4862-31716A2B8E43}"/>
                </a:ext>
              </a:extLst>
            </p:cNvPr>
            <p:cNvGrpSpPr/>
            <p:nvPr/>
          </p:nvGrpSpPr>
          <p:grpSpPr>
            <a:xfrm>
              <a:off x="3472494" y="5095787"/>
              <a:ext cx="1738019" cy="1040334"/>
              <a:chOff x="5970265" y="1035777"/>
              <a:chExt cx="1738019" cy="1040334"/>
            </a:xfrm>
          </p:grpSpPr>
          <p:sp>
            <p:nvSpPr>
              <p:cNvPr id="58" name="Rounded Rectangle 57">
                <a:extLst>
                  <a:ext uri="{FF2B5EF4-FFF2-40B4-BE49-F238E27FC236}">
                    <a16:creationId xmlns:a16="http://schemas.microsoft.com/office/drawing/2014/main" id="{AA63F090-5FAB-2829-43A7-93ADA4EE4BDC}"/>
                  </a:ext>
                </a:extLst>
              </p:cNvPr>
              <p:cNvSpPr/>
              <p:nvPr/>
            </p:nvSpPr>
            <p:spPr bwMode="auto">
              <a:xfrm>
                <a:off x="6519251" y="1035777"/>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59" name="Picture 58">
                <a:extLst>
                  <a:ext uri="{FF2B5EF4-FFF2-40B4-BE49-F238E27FC236}">
                    <a16:creationId xmlns:a16="http://schemas.microsoft.com/office/drawing/2014/main" id="{3E095532-F4CA-1AA1-6EA8-47B701F1D209}"/>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a:ext>
                </a:extLst>
              </a:blip>
              <a:srcRect b="-1"/>
              <a:stretch/>
            </p:blipFill>
            <p:spPr>
              <a:xfrm>
                <a:off x="6591404" y="1184568"/>
                <a:ext cx="678380" cy="473914"/>
              </a:xfrm>
              <a:prstGeom prst="rect">
                <a:avLst/>
              </a:prstGeom>
            </p:spPr>
          </p:pic>
          <p:sp>
            <p:nvSpPr>
              <p:cNvPr id="60" name="TextBox 59">
                <a:extLst>
                  <a:ext uri="{FF2B5EF4-FFF2-40B4-BE49-F238E27FC236}">
                    <a16:creationId xmlns:a16="http://schemas.microsoft.com/office/drawing/2014/main" id="{EAF73EAF-C6F9-2AFD-AE6A-714585F15520}"/>
                  </a:ext>
                </a:extLst>
              </p:cNvPr>
              <p:cNvSpPr txBox="1"/>
              <p:nvPr/>
            </p:nvSpPr>
            <p:spPr>
              <a:xfrm>
                <a:off x="5970265" y="1768334"/>
                <a:ext cx="1738019"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charset="0"/>
                    <a:ea typeface="+mn-ea"/>
                    <a:cs typeface="+mn-cs"/>
                  </a:rPr>
                  <a:t>Data Marketplace</a:t>
                </a:r>
              </a:p>
            </p:txBody>
          </p:sp>
        </p:grpSp>
        <p:grpSp>
          <p:nvGrpSpPr>
            <p:cNvPr id="124" name="Group 123">
              <a:extLst>
                <a:ext uri="{FF2B5EF4-FFF2-40B4-BE49-F238E27FC236}">
                  <a16:creationId xmlns:a16="http://schemas.microsoft.com/office/drawing/2014/main" id="{F3842325-9133-606A-E49C-0C3382832D53}"/>
                </a:ext>
              </a:extLst>
            </p:cNvPr>
            <p:cNvGrpSpPr/>
            <p:nvPr/>
          </p:nvGrpSpPr>
          <p:grpSpPr>
            <a:xfrm>
              <a:off x="6486869" y="5095787"/>
              <a:ext cx="1644378" cy="1069034"/>
              <a:chOff x="8183305" y="1036013"/>
              <a:chExt cx="1644378" cy="1069034"/>
            </a:xfrm>
          </p:grpSpPr>
          <p:sp>
            <p:nvSpPr>
              <p:cNvPr id="57" name="TextBox 56">
                <a:extLst>
                  <a:ext uri="{FF2B5EF4-FFF2-40B4-BE49-F238E27FC236}">
                    <a16:creationId xmlns:a16="http://schemas.microsoft.com/office/drawing/2014/main" id="{013D6032-3813-6C26-CCCE-C7D3F3A59CB9}"/>
                  </a:ext>
                </a:extLst>
              </p:cNvPr>
              <p:cNvSpPr txBox="1"/>
              <p:nvPr/>
            </p:nvSpPr>
            <p:spPr>
              <a:xfrm>
                <a:off x="8183305" y="1797270"/>
                <a:ext cx="1644378"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charset="0"/>
                    <a:ea typeface="+mn-ea"/>
                    <a:cs typeface="+mn-cs"/>
                  </a:rPr>
                  <a:t>Data Governance</a:t>
                </a:r>
              </a:p>
            </p:txBody>
          </p:sp>
          <p:sp>
            <p:nvSpPr>
              <p:cNvPr id="61" name="Rounded Rectangle 60">
                <a:extLst>
                  <a:ext uri="{FF2B5EF4-FFF2-40B4-BE49-F238E27FC236}">
                    <a16:creationId xmlns:a16="http://schemas.microsoft.com/office/drawing/2014/main" id="{D35AA639-1297-E03F-CC40-16C6C9D03EB7}"/>
                  </a:ext>
                </a:extLst>
              </p:cNvPr>
              <p:cNvSpPr/>
              <p:nvPr/>
            </p:nvSpPr>
            <p:spPr bwMode="auto">
              <a:xfrm>
                <a:off x="8594151" y="1038440"/>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62" name="Graphic 61" descr="Court with solid fill">
                <a:extLst>
                  <a:ext uri="{FF2B5EF4-FFF2-40B4-BE49-F238E27FC236}">
                    <a16:creationId xmlns:a16="http://schemas.microsoft.com/office/drawing/2014/main" id="{79D55214-DCAB-991D-9563-D480157B9D5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32771" y="1036013"/>
                <a:ext cx="745447" cy="745447"/>
              </a:xfrm>
              <a:prstGeom prst="rect">
                <a:avLst/>
              </a:prstGeom>
            </p:spPr>
          </p:pic>
        </p:grpSp>
        <p:grpSp>
          <p:nvGrpSpPr>
            <p:cNvPr id="120" name="Group 119">
              <a:extLst>
                <a:ext uri="{FF2B5EF4-FFF2-40B4-BE49-F238E27FC236}">
                  <a16:creationId xmlns:a16="http://schemas.microsoft.com/office/drawing/2014/main" id="{E4357538-E345-E6FF-6C34-BE563C160BDE}"/>
                </a:ext>
              </a:extLst>
            </p:cNvPr>
            <p:cNvGrpSpPr/>
            <p:nvPr/>
          </p:nvGrpSpPr>
          <p:grpSpPr>
            <a:xfrm>
              <a:off x="2875869" y="2694799"/>
              <a:ext cx="1190605" cy="1127358"/>
              <a:chOff x="7623885" y="2996224"/>
              <a:chExt cx="1190605" cy="1030558"/>
            </a:xfrm>
          </p:grpSpPr>
          <p:grpSp>
            <p:nvGrpSpPr>
              <p:cNvPr id="63" name="Group 62">
                <a:extLst>
                  <a:ext uri="{FF2B5EF4-FFF2-40B4-BE49-F238E27FC236}">
                    <a16:creationId xmlns:a16="http://schemas.microsoft.com/office/drawing/2014/main" id="{0502AF57-FD7B-8E0B-7412-8028C0815464}"/>
                  </a:ext>
                </a:extLst>
              </p:cNvPr>
              <p:cNvGrpSpPr/>
              <p:nvPr/>
            </p:nvGrpSpPr>
            <p:grpSpPr>
              <a:xfrm>
                <a:off x="7792648" y="2996224"/>
                <a:ext cx="822686" cy="740594"/>
                <a:chOff x="6943595" y="1272639"/>
                <a:chExt cx="822686" cy="740594"/>
              </a:xfrm>
            </p:grpSpPr>
            <p:sp>
              <p:nvSpPr>
                <p:cNvPr id="64" name="Rounded Rectangle 63">
                  <a:extLst>
                    <a:ext uri="{FF2B5EF4-FFF2-40B4-BE49-F238E27FC236}">
                      <a16:creationId xmlns:a16="http://schemas.microsoft.com/office/drawing/2014/main" id="{0CE78FBB-E076-170B-6525-D26F56330A0E}"/>
                    </a:ext>
                  </a:extLst>
                </p:cNvPr>
                <p:cNvSpPr/>
                <p:nvPr/>
              </p:nvSpPr>
              <p:spPr bwMode="auto">
                <a:xfrm>
                  <a:off x="6943595" y="1272639"/>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65" name="Picture 64" descr="Open Book Silhouette Free Stock Photo - Public Domain Pictures">
                  <a:extLst>
                    <a:ext uri="{FF2B5EF4-FFF2-40B4-BE49-F238E27FC236}">
                      <a16:creationId xmlns:a16="http://schemas.microsoft.com/office/drawing/2014/main" id="{00F09238-4E68-2BFD-8977-1E8248BFE810}"/>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6992918" y="1328205"/>
                  <a:ext cx="724040" cy="629462"/>
                </a:xfrm>
                <a:prstGeom prst="rect">
                  <a:avLst/>
                </a:prstGeom>
                <a:solidFill>
                  <a:schemeClr val="accent1"/>
                </a:solidFill>
                <a:ln>
                  <a:noFill/>
                </a:ln>
              </p:spPr>
            </p:pic>
          </p:grpSp>
          <p:sp>
            <p:nvSpPr>
              <p:cNvPr id="66" name="TextBox 65">
                <a:extLst>
                  <a:ext uri="{FF2B5EF4-FFF2-40B4-BE49-F238E27FC236}">
                    <a16:creationId xmlns:a16="http://schemas.microsoft.com/office/drawing/2014/main" id="{07AD6A51-6328-290A-6BF9-9B48B3AD034D}"/>
                  </a:ext>
                </a:extLst>
              </p:cNvPr>
              <p:cNvSpPr txBox="1"/>
              <p:nvPr/>
            </p:nvSpPr>
            <p:spPr>
              <a:xfrm>
                <a:off x="7623885" y="3719005"/>
                <a:ext cx="1190605"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charset="0"/>
                    <a:ea typeface="+mn-ea"/>
                    <a:cs typeface="+mn-cs"/>
                  </a:rPr>
                  <a:t>Data catalog</a:t>
                </a:r>
              </a:p>
            </p:txBody>
          </p:sp>
        </p:grpSp>
        <p:grpSp>
          <p:nvGrpSpPr>
            <p:cNvPr id="121" name="Group 120">
              <a:extLst>
                <a:ext uri="{FF2B5EF4-FFF2-40B4-BE49-F238E27FC236}">
                  <a16:creationId xmlns:a16="http://schemas.microsoft.com/office/drawing/2014/main" id="{DB9BCADA-D82B-9079-701E-C79D880BD6E3}"/>
                </a:ext>
              </a:extLst>
            </p:cNvPr>
            <p:cNvGrpSpPr/>
            <p:nvPr/>
          </p:nvGrpSpPr>
          <p:grpSpPr>
            <a:xfrm>
              <a:off x="5043547" y="870919"/>
              <a:ext cx="1690933" cy="1083225"/>
              <a:chOff x="925686" y="872459"/>
              <a:chExt cx="1690933" cy="1083225"/>
            </a:xfrm>
          </p:grpSpPr>
          <p:sp>
            <p:nvSpPr>
              <p:cNvPr id="67" name="TextBox 66">
                <a:extLst>
                  <a:ext uri="{FF2B5EF4-FFF2-40B4-BE49-F238E27FC236}">
                    <a16:creationId xmlns:a16="http://schemas.microsoft.com/office/drawing/2014/main" id="{FBD4F229-F098-53EA-3DC1-A7E70AF032E0}"/>
                  </a:ext>
                </a:extLst>
              </p:cNvPr>
              <p:cNvSpPr txBox="1"/>
              <p:nvPr/>
            </p:nvSpPr>
            <p:spPr>
              <a:xfrm>
                <a:off x="925686" y="872459"/>
                <a:ext cx="1690933"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charset="0"/>
                    <a:ea typeface="+mn-ea"/>
                    <a:cs typeface="+mn-cs"/>
                  </a:rPr>
                  <a:t>Data engineering</a:t>
                </a:r>
              </a:p>
            </p:txBody>
          </p:sp>
          <p:grpSp>
            <p:nvGrpSpPr>
              <p:cNvPr id="68" name="Group 67">
                <a:extLst>
                  <a:ext uri="{FF2B5EF4-FFF2-40B4-BE49-F238E27FC236}">
                    <a16:creationId xmlns:a16="http://schemas.microsoft.com/office/drawing/2014/main" id="{159C9ECB-A4F0-3C4F-5E7D-EDC14DB11F8D}"/>
                  </a:ext>
                </a:extLst>
              </p:cNvPr>
              <p:cNvGrpSpPr/>
              <p:nvPr/>
            </p:nvGrpSpPr>
            <p:grpSpPr>
              <a:xfrm>
                <a:off x="1316894" y="1132360"/>
                <a:ext cx="822686" cy="823324"/>
                <a:chOff x="1863333" y="3012823"/>
                <a:chExt cx="822686" cy="823324"/>
              </a:xfrm>
            </p:grpSpPr>
            <p:sp>
              <p:nvSpPr>
                <p:cNvPr id="69" name="Rounded Rectangle 68">
                  <a:extLst>
                    <a:ext uri="{FF2B5EF4-FFF2-40B4-BE49-F238E27FC236}">
                      <a16:creationId xmlns:a16="http://schemas.microsoft.com/office/drawing/2014/main" id="{27C97A21-83BB-2DDE-5441-75712648C3EE}"/>
                    </a:ext>
                  </a:extLst>
                </p:cNvPr>
                <p:cNvSpPr/>
                <p:nvPr/>
              </p:nvSpPr>
              <p:spPr bwMode="auto">
                <a:xfrm>
                  <a:off x="1863333" y="3095553"/>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Arial" charset="0"/>
                  </a:endParaRPr>
                </a:p>
              </p:txBody>
            </p:sp>
            <p:grpSp>
              <p:nvGrpSpPr>
                <p:cNvPr id="70" name="Group 69">
                  <a:extLst>
                    <a:ext uri="{FF2B5EF4-FFF2-40B4-BE49-F238E27FC236}">
                      <a16:creationId xmlns:a16="http://schemas.microsoft.com/office/drawing/2014/main" id="{ED0C22CE-168B-C8B2-D21A-EA0F959D42E7}"/>
                    </a:ext>
                  </a:extLst>
                </p:cNvPr>
                <p:cNvGrpSpPr/>
                <p:nvPr/>
              </p:nvGrpSpPr>
              <p:grpSpPr>
                <a:xfrm>
                  <a:off x="1893483" y="3219823"/>
                  <a:ext cx="630365" cy="571046"/>
                  <a:chOff x="6079884" y="3089441"/>
                  <a:chExt cx="519287" cy="484073"/>
                </a:xfrm>
              </p:grpSpPr>
              <p:cxnSp>
                <p:nvCxnSpPr>
                  <p:cNvPr id="72" name="Straight Arrow Connector 71">
                    <a:extLst>
                      <a:ext uri="{FF2B5EF4-FFF2-40B4-BE49-F238E27FC236}">
                        <a16:creationId xmlns:a16="http://schemas.microsoft.com/office/drawing/2014/main" id="{122AD068-50D5-83B8-2946-D9142CA4B584}"/>
                      </a:ext>
                    </a:extLst>
                  </p:cNvPr>
                  <p:cNvCxnSpPr>
                    <a:cxnSpLocks/>
                  </p:cNvCxnSpPr>
                  <p:nvPr/>
                </p:nvCxnSpPr>
                <p:spPr bwMode="auto">
                  <a:xfrm>
                    <a:off x="6282202" y="3225400"/>
                    <a:ext cx="117135" cy="96505"/>
                  </a:xfrm>
                  <a:prstGeom prst="straightConnector1">
                    <a:avLst/>
                  </a:prstGeom>
                  <a:solidFill>
                    <a:schemeClr val="accent1"/>
                  </a:solidFill>
                  <a:ln w="12700" cap="flat" cmpd="sng" algn="ctr">
                    <a:solidFill>
                      <a:schemeClr val="accent1"/>
                    </a:solidFill>
                    <a:prstDash val="solid"/>
                    <a:round/>
                    <a:headEnd type="none" w="med" len="med"/>
                    <a:tailEnd type="triangle"/>
                  </a:ln>
                  <a:effectLst/>
                </p:spPr>
              </p:cxnSp>
              <p:pic>
                <p:nvPicPr>
                  <p:cNvPr id="73" name="Graphic 72" descr="Database with solid fill">
                    <a:extLst>
                      <a:ext uri="{FF2B5EF4-FFF2-40B4-BE49-F238E27FC236}">
                        <a16:creationId xmlns:a16="http://schemas.microsoft.com/office/drawing/2014/main" id="{A0BEBBA2-ED20-584E-216D-C6621B4F8F1F}"/>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082372" y="3089441"/>
                    <a:ext cx="255227" cy="255228"/>
                  </a:xfrm>
                  <a:prstGeom prst="rect">
                    <a:avLst/>
                  </a:prstGeom>
                </p:spPr>
              </p:pic>
              <p:pic>
                <p:nvPicPr>
                  <p:cNvPr id="74" name="Graphic 73" descr="Database with solid fill">
                    <a:extLst>
                      <a:ext uri="{FF2B5EF4-FFF2-40B4-BE49-F238E27FC236}">
                        <a16:creationId xmlns:a16="http://schemas.microsoft.com/office/drawing/2014/main" id="{7826CB5E-A772-381D-1F0B-FF02388046AC}"/>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079884" y="3318286"/>
                    <a:ext cx="255227" cy="255228"/>
                  </a:xfrm>
                  <a:prstGeom prst="rect">
                    <a:avLst/>
                  </a:prstGeom>
                </p:spPr>
              </p:pic>
              <p:cxnSp>
                <p:nvCxnSpPr>
                  <p:cNvPr id="75" name="Straight Arrow Connector 74">
                    <a:extLst>
                      <a:ext uri="{FF2B5EF4-FFF2-40B4-BE49-F238E27FC236}">
                        <a16:creationId xmlns:a16="http://schemas.microsoft.com/office/drawing/2014/main" id="{03058CB3-BF5E-3903-5250-41B6442B0E73}"/>
                      </a:ext>
                    </a:extLst>
                  </p:cNvPr>
                  <p:cNvCxnSpPr>
                    <a:cxnSpLocks/>
                  </p:cNvCxnSpPr>
                  <p:nvPr/>
                </p:nvCxnSpPr>
                <p:spPr bwMode="auto">
                  <a:xfrm flipV="1">
                    <a:off x="6282202" y="3351204"/>
                    <a:ext cx="117135" cy="96505"/>
                  </a:xfrm>
                  <a:prstGeom prst="straightConnector1">
                    <a:avLst/>
                  </a:prstGeom>
                  <a:solidFill>
                    <a:schemeClr val="accent1"/>
                  </a:solidFill>
                  <a:ln w="12700" cap="flat" cmpd="sng" algn="ctr">
                    <a:solidFill>
                      <a:schemeClr val="accent1"/>
                    </a:solidFill>
                    <a:prstDash val="solid"/>
                    <a:round/>
                    <a:headEnd type="none" w="med" len="med"/>
                    <a:tailEnd type="triangle"/>
                  </a:ln>
                  <a:effectLst/>
                </p:spPr>
              </p:cxnSp>
              <p:pic>
                <p:nvPicPr>
                  <p:cNvPr id="76" name="Graphic 75" descr="Database with solid fill">
                    <a:extLst>
                      <a:ext uri="{FF2B5EF4-FFF2-40B4-BE49-F238E27FC236}">
                        <a16:creationId xmlns:a16="http://schemas.microsoft.com/office/drawing/2014/main" id="{77A310D2-BEE2-3DB4-FA1C-3A8DF60FDBD0}"/>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343944" y="3194946"/>
                    <a:ext cx="255227" cy="255228"/>
                  </a:xfrm>
                  <a:prstGeom prst="rect">
                    <a:avLst/>
                  </a:prstGeom>
                </p:spPr>
              </p:pic>
            </p:grpSp>
            <p:pic>
              <p:nvPicPr>
                <p:cNvPr id="71" name="Graphic 70" descr="Mop and bucket with solid fill">
                  <a:extLst>
                    <a:ext uri="{FF2B5EF4-FFF2-40B4-BE49-F238E27FC236}">
                      <a16:creationId xmlns:a16="http://schemas.microsoft.com/office/drawing/2014/main" id="{BB800029-8B54-A842-0BDE-85EE104A65DE}"/>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317592" y="3012823"/>
                  <a:ext cx="355860" cy="355860"/>
                </a:xfrm>
                <a:prstGeom prst="rect">
                  <a:avLst/>
                </a:prstGeom>
              </p:spPr>
            </p:pic>
          </p:grpSp>
        </p:grpSp>
        <p:grpSp>
          <p:nvGrpSpPr>
            <p:cNvPr id="122" name="Group 121">
              <a:extLst>
                <a:ext uri="{FF2B5EF4-FFF2-40B4-BE49-F238E27FC236}">
                  <a16:creationId xmlns:a16="http://schemas.microsoft.com/office/drawing/2014/main" id="{0F6D013B-05BF-024F-3386-B400A55888E7}"/>
                </a:ext>
              </a:extLst>
            </p:cNvPr>
            <p:cNvGrpSpPr/>
            <p:nvPr/>
          </p:nvGrpSpPr>
          <p:grpSpPr>
            <a:xfrm>
              <a:off x="6659125" y="1399540"/>
              <a:ext cx="1644377" cy="1005436"/>
              <a:chOff x="3100451" y="950248"/>
              <a:chExt cx="1644377" cy="1005436"/>
            </a:xfrm>
          </p:grpSpPr>
          <p:grpSp>
            <p:nvGrpSpPr>
              <p:cNvPr id="77" name="Group 76">
                <a:extLst>
                  <a:ext uri="{FF2B5EF4-FFF2-40B4-BE49-F238E27FC236}">
                    <a16:creationId xmlns:a16="http://schemas.microsoft.com/office/drawing/2014/main" id="{5D38EFFC-FC31-9E62-429F-35FC52A7421E}"/>
                  </a:ext>
                </a:extLst>
              </p:cNvPr>
              <p:cNvGrpSpPr/>
              <p:nvPr/>
            </p:nvGrpSpPr>
            <p:grpSpPr>
              <a:xfrm>
                <a:off x="3505931" y="1215090"/>
                <a:ext cx="822686" cy="740594"/>
                <a:chOff x="3997289" y="3095553"/>
                <a:chExt cx="822686" cy="740594"/>
              </a:xfrm>
            </p:grpSpPr>
            <p:sp>
              <p:nvSpPr>
                <p:cNvPr id="78" name="Rounded Rectangle 77">
                  <a:extLst>
                    <a:ext uri="{FF2B5EF4-FFF2-40B4-BE49-F238E27FC236}">
                      <a16:creationId xmlns:a16="http://schemas.microsoft.com/office/drawing/2014/main" id="{9E392DFC-F810-B922-CB68-EAFA7AA300BA}"/>
                    </a:ext>
                  </a:extLst>
                </p:cNvPr>
                <p:cNvSpPr/>
                <p:nvPr/>
              </p:nvSpPr>
              <p:spPr bwMode="auto">
                <a:xfrm>
                  <a:off x="3997289" y="3095553"/>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srgbClr val="009999"/>
                    </a:solidFill>
                    <a:effectLst/>
                    <a:uLnTx/>
                    <a:uFillTx/>
                    <a:latin typeface="Arial" charset="0"/>
                    <a:ea typeface="+mn-ea"/>
                    <a:cs typeface="Arial" charset="0"/>
                  </a:endParaRPr>
                </a:p>
              </p:txBody>
            </p:sp>
            <p:grpSp>
              <p:nvGrpSpPr>
                <p:cNvPr id="79" name="Group 78">
                  <a:extLst>
                    <a:ext uri="{FF2B5EF4-FFF2-40B4-BE49-F238E27FC236}">
                      <a16:creationId xmlns:a16="http://schemas.microsoft.com/office/drawing/2014/main" id="{7F167336-40EE-0E65-0BD9-018BF04A5F7C}"/>
                    </a:ext>
                  </a:extLst>
                </p:cNvPr>
                <p:cNvGrpSpPr/>
                <p:nvPr/>
              </p:nvGrpSpPr>
              <p:grpSpPr>
                <a:xfrm>
                  <a:off x="4076742" y="3240027"/>
                  <a:ext cx="680645" cy="480829"/>
                  <a:chOff x="4083092" y="3319402"/>
                  <a:chExt cx="680645" cy="480829"/>
                </a:xfrm>
              </p:grpSpPr>
              <p:sp>
                <p:nvSpPr>
                  <p:cNvPr id="80" name="Can 79">
                    <a:extLst>
                      <a:ext uri="{FF2B5EF4-FFF2-40B4-BE49-F238E27FC236}">
                        <a16:creationId xmlns:a16="http://schemas.microsoft.com/office/drawing/2014/main" id="{A579D08B-6850-2A6C-30DA-8EF900C7363B}"/>
                      </a:ext>
                    </a:extLst>
                  </p:cNvPr>
                  <p:cNvSpPr/>
                  <p:nvPr/>
                </p:nvSpPr>
                <p:spPr bwMode="auto">
                  <a:xfrm>
                    <a:off x="4091670" y="3319402"/>
                    <a:ext cx="656405" cy="166472"/>
                  </a:xfrm>
                  <a:prstGeom prst="can">
                    <a:avLst/>
                  </a:prstGeom>
                  <a:solidFill>
                    <a:schemeClr val="bg1">
                      <a:lumMod val="95000"/>
                    </a:schemeClr>
                  </a:solidFill>
                  <a:ln w="19050" cap="flat" cmpd="sng" algn="ctr">
                    <a:solidFill>
                      <a:schemeClr val="accent1"/>
                    </a:solidFill>
                    <a:prstDash val="dash"/>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bg1"/>
                      </a:solidFill>
                      <a:effectLst/>
                      <a:latin typeface="Arial" charset="0"/>
                      <a:cs typeface="Arial" charset="0"/>
                    </a:endParaRPr>
                  </a:p>
                </p:txBody>
              </p:sp>
              <p:sp>
                <p:nvSpPr>
                  <p:cNvPr id="81" name="Can 80">
                    <a:extLst>
                      <a:ext uri="{FF2B5EF4-FFF2-40B4-BE49-F238E27FC236}">
                        <a16:creationId xmlns:a16="http://schemas.microsoft.com/office/drawing/2014/main" id="{E05A62E2-904B-28DF-1A17-63D29714BD9F}"/>
                      </a:ext>
                    </a:extLst>
                  </p:cNvPr>
                  <p:cNvSpPr/>
                  <p:nvPr/>
                </p:nvSpPr>
                <p:spPr bwMode="auto">
                  <a:xfrm>
                    <a:off x="4083092" y="3633759"/>
                    <a:ext cx="162981" cy="166472"/>
                  </a:xfrm>
                  <a:prstGeom prst="can">
                    <a:avLst/>
                  </a:prstGeom>
                  <a:solidFill>
                    <a:schemeClr val="bg1">
                      <a:lumMod val="95000"/>
                    </a:schemeClr>
                  </a:solidFill>
                  <a:ln w="19050" cap="flat" cmpd="sng" algn="ctr">
                    <a:solidFill>
                      <a:schemeClr val="accent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bg1"/>
                      </a:solidFill>
                      <a:effectLst/>
                      <a:latin typeface="Arial" charset="0"/>
                      <a:cs typeface="Arial" charset="0"/>
                    </a:endParaRPr>
                  </a:p>
                </p:txBody>
              </p:sp>
              <p:sp>
                <p:nvSpPr>
                  <p:cNvPr id="82" name="Can 81">
                    <a:extLst>
                      <a:ext uri="{FF2B5EF4-FFF2-40B4-BE49-F238E27FC236}">
                        <a16:creationId xmlns:a16="http://schemas.microsoft.com/office/drawing/2014/main" id="{54CE87DC-14F4-F67D-3474-F9CCDD5BDFBF}"/>
                      </a:ext>
                    </a:extLst>
                  </p:cNvPr>
                  <p:cNvSpPr/>
                  <p:nvPr/>
                </p:nvSpPr>
                <p:spPr bwMode="auto">
                  <a:xfrm>
                    <a:off x="4338382" y="3633759"/>
                    <a:ext cx="162981" cy="166472"/>
                  </a:xfrm>
                  <a:prstGeom prst="can">
                    <a:avLst/>
                  </a:prstGeom>
                  <a:solidFill>
                    <a:schemeClr val="bg1">
                      <a:lumMod val="95000"/>
                    </a:schemeClr>
                  </a:solidFill>
                  <a:ln w="19050" cap="flat" cmpd="sng" algn="ctr">
                    <a:solidFill>
                      <a:schemeClr val="accent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bg1"/>
                      </a:solidFill>
                      <a:effectLst/>
                      <a:latin typeface="Arial" charset="0"/>
                      <a:cs typeface="Arial" charset="0"/>
                    </a:endParaRPr>
                  </a:p>
                </p:txBody>
              </p:sp>
              <p:sp>
                <p:nvSpPr>
                  <p:cNvPr id="83" name="Can 82">
                    <a:extLst>
                      <a:ext uri="{FF2B5EF4-FFF2-40B4-BE49-F238E27FC236}">
                        <a16:creationId xmlns:a16="http://schemas.microsoft.com/office/drawing/2014/main" id="{99FF10E4-D779-B8C7-EF4C-C54DEB57BA63}"/>
                      </a:ext>
                    </a:extLst>
                  </p:cNvPr>
                  <p:cNvSpPr/>
                  <p:nvPr/>
                </p:nvSpPr>
                <p:spPr bwMode="auto">
                  <a:xfrm>
                    <a:off x="4600756" y="3633759"/>
                    <a:ext cx="162981" cy="166472"/>
                  </a:xfrm>
                  <a:prstGeom prst="can">
                    <a:avLst/>
                  </a:prstGeom>
                  <a:solidFill>
                    <a:schemeClr val="bg1">
                      <a:lumMod val="95000"/>
                    </a:schemeClr>
                  </a:solidFill>
                  <a:ln w="19050" cap="flat" cmpd="sng" algn="ctr">
                    <a:solidFill>
                      <a:schemeClr val="accent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bg1"/>
                      </a:solidFill>
                      <a:effectLst/>
                      <a:latin typeface="Arial" charset="0"/>
                      <a:cs typeface="Arial" charset="0"/>
                    </a:endParaRPr>
                  </a:p>
                </p:txBody>
              </p:sp>
              <p:cxnSp>
                <p:nvCxnSpPr>
                  <p:cNvPr id="84" name="Straight Arrow Connector 83">
                    <a:extLst>
                      <a:ext uri="{FF2B5EF4-FFF2-40B4-BE49-F238E27FC236}">
                        <a16:creationId xmlns:a16="http://schemas.microsoft.com/office/drawing/2014/main" id="{36DD2C55-2FE9-3F8D-01CE-F5AA18759632}"/>
                      </a:ext>
                    </a:extLst>
                  </p:cNvPr>
                  <p:cNvCxnSpPr>
                    <a:cxnSpLocks/>
                    <a:stCxn id="81" idx="1"/>
                  </p:cNvCxnSpPr>
                  <p:nvPr/>
                </p:nvCxnSpPr>
                <p:spPr bwMode="auto">
                  <a:xfrm flipH="1" flipV="1">
                    <a:off x="4164582" y="3494409"/>
                    <a:ext cx="1" cy="139350"/>
                  </a:xfrm>
                  <a:prstGeom prst="straightConnector1">
                    <a:avLst/>
                  </a:prstGeom>
                  <a:solidFill>
                    <a:schemeClr val="accent1"/>
                  </a:solidFill>
                  <a:ln w="12700" cap="flat" cmpd="sng" algn="ctr">
                    <a:solidFill>
                      <a:schemeClr val="accent1"/>
                    </a:solidFill>
                    <a:prstDash val="solid"/>
                    <a:round/>
                    <a:headEnd type="none" w="med" len="med"/>
                    <a:tailEnd type="triangle"/>
                  </a:ln>
                  <a:effectLst/>
                </p:spPr>
              </p:cxnSp>
              <p:cxnSp>
                <p:nvCxnSpPr>
                  <p:cNvPr id="85" name="Straight Arrow Connector 84">
                    <a:extLst>
                      <a:ext uri="{FF2B5EF4-FFF2-40B4-BE49-F238E27FC236}">
                        <a16:creationId xmlns:a16="http://schemas.microsoft.com/office/drawing/2014/main" id="{47DEE062-098B-0A36-6812-8A0AEDE6B149}"/>
                      </a:ext>
                    </a:extLst>
                  </p:cNvPr>
                  <p:cNvCxnSpPr>
                    <a:cxnSpLocks/>
                  </p:cNvCxnSpPr>
                  <p:nvPr/>
                </p:nvCxnSpPr>
                <p:spPr bwMode="auto">
                  <a:xfrm flipH="1" flipV="1">
                    <a:off x="4419047" y="3496644"/>
                    <a:ext cx="1" cy="139350"/>
                  </a:xfrm>
                  <a:prstGeom prst="straightConnector1">
                    <a:avLst/>
                  </a:prstGeom>
                  <a:solidFill>
                    <a:schemeClr val="accent1"/>
                  </a:solidFill>
                  <a:ln w="12700" cap="flat" cmpd="sng" algn="ctr">
                    <a:solidFill>
                      <a:schemeClr val="accent1"/>
                    </a:solidFill>
                    <a:prstDash val="solid"/>
                    <a:round/>
                    <a:headEnd type="none" w="med" len="med"/>
                    <a:tailEnd type="triangle"/>
                  </a:ln>
                  <a:effectLst/>
                </p:spPr>
              </p:cxnSp>
              <p:cxnSp>
                <p:nvCxnSpPr>
                  <p:cNvPr id="86" name="Straight Arrow Connector 85">
                    <a:extLst>
                      <a:ext uri="{FF2B5EF4-FFF2-40B4-BE49-F238E27FC236}">
                        <a16:creationId xmlns:a16="http://schemas.microsoft.com/office/drawing/2014/main" id="{4DA68F43-EC9D-54FB-EF14-A5159058BB38}"/>
                      </a:ext>
                    </a:extLst>
                  </p:cNvPr>
                  <p:cNvCxnSpPr>
                    <a:cxnSpLocks/>
                  </p:cNvCxnSpPr>
                  <p:nvPr/>
                </p:nvCxnSpPr>
                <p:spPr bwMode="auto">
                  <a:xfrm flipH="1" flipV="1">
                    <a:off x="4677176" y="3494056"/>
                    <a:ext cx="1" cy="139350"/>
                  </a:xfrm>
                  <a:prstGeom prst="straightConnector1">
                    <a:avLst/>
                  </a:prstGeom>
                  <a:solidFill>
                    <a:schemeClr val="accent1"/>
                  </a:solidFill>
                  <a:ln w="12700" cap="flat" cmpd="sng" algn="ctr">
                    <a:solidFill>
                      <a:schemeClr val="accent1"/>
                    </a:solidFill>
                    <a:prstDash val="solid"/>
                    <a:round/>
                    <a:headEnd type="none" w="med" len="med"/>
                    <a:tailEnd type="triangle"/>
                  </a:ln>
                  <a:effectLst/>
                </p:spPr>
              </p:cxnSp>
            </p:grpSp>
          </p:grpSp>
          <p:sp>
            <p:nvSpPr>
              <p:cNvPr id="87" name="TextBox 86">
                <a:extLst>
                  <a:ext uri="{FF2B5EF4-FFF2-40B4-BE49-F238E27FC236}">
                    <a16:creationId xmlns:a16="http://schemas.microsoft.com/office/drawing/2014/main" id="{6C69B1FC-691E-AB7B-C55D-AF505B356955}"/>
                  </a:ext>
                </a:extLst>
              </p:cNvPr>
              <p:cNvSpPr txBox="1"/>
              <p:nvPr/>
            </p:nvSpPr>
            <p:spPr>
              <a:xfrm>
                <a:off x="3100451" y="950248"/>
                <a:ext cx="1644377"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charset="0"/>
                    <a:ea typeface="+mn-ea"/>
                    <a:cs typeface="+mn-cs"/>
                  </a:rPr>
                  <a:t>Data Virtualisation</a:t>
                </a:r>
              </a:p>
            </p:txBody>
          </p:sp>
        </p:grpSp>
        <p:grpSp>
          <p:nvGrpSpPr>
            <p:cNvPr id="127" name="Group 126">
              <a:extLst>
                <a:ext uri="{FF2B5EF4-FFF2-40B4-BE49-F238E27FC236}">
                  <a16:creationId xmlns:a16="http://schemas.microsoft.com/office/drawing/2014/main" id="{AE2A85FC-71C6-A3DA-AA29-6A2022ED1BDF}"/>
                </a:ext>
              </a:extLst>
            </p:cNvPr>
            <p:cNvGrpSpPr/>
            <p:nvPr/>
          </p:nvGrpSpPr>
          <p:grpSpPr>
            <a:xfrm>
              <a:off x="3375412" y="1407561"/>
              <a:ext cx="1378904" cy="1114532"/>
              <a:chOff x="3631225" y="5359707"/>
              <a:chExt cx="1378904" cy="1114532"/>
            </a:xfrm>
          </p:grpSpPr>
          <p:pic>
            <p:nvPicPr>
              <p:cNvPr id="88" name="Graphic 87" descr="Laptop">
                <a:extLst>
                  <a:ext uri="{FF2B5EF4-FFF2-40B4-BE49-F238E27FC236}">
                    <a16:creationId xmlns:a16="http://schemas.microsoft.com/office/drawing/2014/main" id="{7E37D3B0-A755-414D-1C15-9649CD51FCAC}"/>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835298" y="5446262"/>
                <a:ext cx="1057474" cy="1027977"/>
              </a:xfrm>
              <a:prstGeom prst="rect">
                <a:avLst/>
              </a:prstGeom>
            </p:spPr>
          </p:pic>
          <p:sp>
            <p:nvSpPr>
              <p:cNvPr id="89" name="Rectangle 88">
                <a:extLst>
                  <a:ext uri="{FF2B5EF4-FFF2-40B4-BE49-F238E27FC236}">
                    <a16:creationId xmlns:a16="http://schemas.microsoft.com/office/drawing/2014/main" id="{816F6E57-EC46-02AD-41AE-04B03C3009E0}"/>
                  </a:ext>
                </a:extLst>
              </p:cNvPr>
              <p:cNvSpPr/>
              <p:nvPr/>
            </p:nvSpPr>
            <p:spPr bwMode="auto">
              <a:xfrm>
                <a:off x="4320677" y="5925484"/>
                <a:ext cx="196103" cy="12246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90" name="Rectangle 89">
                <a:extLst>
                  <a:ext uri="{FF2B5EF4-FFF2-40B4-BE49-F238E27FC236}">
                    <a16:creationId xmlns:a16="http://schemas.microsoft.com/office/drawing/2014/main" id="{397E3B24-4173-3DF6-8413-597A13A91439}"/>
                  </a:ext>
                </a:extLst>
              </p:cNvPr>
              <p:cNvSpPr/>
              <p:nvPr/>
            </p:nvSpPr>
            <p:spPr bwMode="auto">
              <a:xfrm>
                <a:off x="4092052" y="5778129"/>
                <a:ext cx="196103" cy="12246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91" name="Rectangle 90">
                <a:extLst>
                  <a:ext uri="{FF2B5EF4-FFF2-40B4-BE49-F238E27FC236}">
                    <a16:creationId xmlns:a16="http://schemas.microsoft.com/office/drawing/2014/main" id="{870795E0-DB47-0F8F-A782-43BBB843FFE5}"/>
                  </a:ext>
                </a:extLst>
              </p:cNvPr>
              <p:cNvSpPr/>
              <p:nvPr/>
            </p:nvSpPr>
            <p:spPr bwMode="auto">
              <a:xfrm>
                <a:off x="4393704" y="5749847"/>
                <a:ext cx="196103" cy="12246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mn-cs"/>
                </a:endParaRPr>
              </a:p>
            </p:txBody>
          </p:sp>
          <p:cxnSp>
            <p:nvCxnSpPr>
              <p:cNvPr id="92" name="Elbow Connector 91">
                <a:extLst>
                  <a:ext uri="{FF2B5EF4-FFF2-40B4-BE49-F238E27FC236}">
                    <a16:creationId xmlns:a16="http://schemas.microsoft.com/office/drawing/2014/main" id="{EC5727EB-534D-E9F1-A6D7-8C7509C5E1A5}"/>
                  </a:ext>
                </a:extLst>
              </p:cNvPr>
              <p:cNvCxnSpPr>
                <a:stCxn id="90" idx="2"/>
                <a:endCxn id="89" idx="1"/>
              </p:cNvCxnSpPr>
              <p:nvPr/>
            </p:nvCxnSpPr>
            <p:spPr bwMode="auto">
              <a:xfrm rot="16200000" flipH="1">
                <a:off x="4212330" y="5878370"/>
                <a:ext cx="86121" cy="130573"/>
              </a:xfrm>
              <a:prstGeom prst="bentConnector2">
                <a:avLst/>
              </a:prstGeom>
              <a:solidFill>
                <a:schemeClr val="accent1"/>
              </a:solidFill>
              <a:ln w="9525" cap="flat" cmpd="sng" algn="ctr">
                <a:solidFill>
                  <a:schemeClr val="tx1"/>
                </a:solidFill>
                <a:prstDash val="solid"/>
                <a:round/>
                <a:headEnd type="none" w="med" len="med"/>
                <a:tailEnd type="triangle"/>
              </a:ln>
              <a:effectLst/>
            </p:spPr>
          </p:cxnSp>
          <p:cxnSp>
            <p:nvCxnSpPr>
              <p:cNvPr id="93" name="Elbow Connector 92">
                <a:extLst>
                  <a:ext uri="{FF2B5EF4-FFF2-40B4-BE49-F238E27FC236}">
                    <a16:creationId xmlns:a16="http://schemas.microsoft.com/office/drawing/2014/main" id="{8683A677-57DD-6D9C-5140-37B8DD4B4038}"/>
                  </a:ext>
                </a:extLst>
              </p:cNvPr>
              <p:cNvCxnSpPr>
                <a:stCxn id="91" idx="3"/>
                <a:endCxn id="89" idx="3"/>
              </p:cNvCxnSpPr>
              <p:nvPr/>
            </p:nvCxnSpPr>
            <p:spPr bwMode="auto">
              <a:xfrm flipH="1">
                <a:off x="4516780" y="5811081"/>
                <a:ext cx="73027" cy="175637"/>
              </a:xfrm>
              <a:prstGeom prst="bentConnector3">
                <a:avLst>
                  <a:gd name="adj1" fmla="val -63646"/>
                </a:avLst>
              </a:prstGeom>
              <a:solidFill>
                <a:schemeClr val="accent1"/>
              </a:solidFill>
              <a:ln w="9525" cap="flat" cmpd="sng" algn="ctr">
                <a:solidFill>
                  <a:schemeClr val="tx1"/>
                </a:solidFill>
                <a:prstDash val="solid"/>
                <a:round/>
                <a:headEnd type="none" w="med" len="med"/>
                <a:tailEnd type="triangle"/>
              </a:ln>
              <a:effectLst/>
            </p:spPr>
          </p:cxnSp>
          <p:sp>
            <p:nvSpPr>
              <p:cNvPr id="94" name="Text Box 32">
                <a:extLst>
                  <a:ext uri="{FF2B5EF4-FFF2-40B4-BE49-F238E27FC236}">
                    <a16:creationId xmlns:a16="http://schemas.microsoft.com/office/drawing/2014/main" id="{BC9501C4-14CA-C30E-1208-A0BC8D3C3799}"/>
                  </a:ext>
                </a:extLst>
              </p:cNvPr>
              <p:cNvSpPr txBox="1">
                <a:spLocks noChangeArrowheads="1"/>
              </p:cNvSpPr>
              <p:nvPr/>
            </p:nvSpPr>
            <p:spPr bwMode="auto">
              <a:xfrm>
                <a:off x="3631225" y="5359707"/>
                <a:ext cx="1378904" cy="307777"/>
              </a:xfrm>
              <a:prstGeom prst="rect">
                <a:avLst/>
              </a:prstGeom>
              <a:noFill/>
              <a:ln w="9525" algn="ctr">
                <a:noFill/>
                <a:miter lim="800000"/>
                <a:headEnd/>
                <a:tailEnd/>
              </a:ln>
              <a:effectLst/>
            </p:spPr>
            <p:txBody>
              <a:bodyPr wrap="none">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charset="0"/>
                    <a:ea typeface="+mn-ea"/>
                    <a:cs typeface="+mn-cs"/>
                  </a:rPr>
                  <a:t>Data Modelling</a:t>
                </a:r>
              </a:p>
            </p:txBody>
          </p:sp>
        </p:grpSp>
        <p:grpSp>
          <p:nvGrpSpPr>
            <p:cNvPr id="126" name="Group 125">
              <a:extLst>
                <a:ext uri="{FF2B5EF4-FFF2-40B4-BE49-F238E27FC236}">
                  <a16:creationId xmlns:a16="http://schemas.microsoft.com/office/drawing/2014/main" id="{7DE83AD7-FBCB-F733-85A5-68ED9AAFD7D8}"/>
                </a:ext>
              </a:extLst>
            </p:cNvPr>
            <p:cNvGrpSpPr/>
            <p:nvPr/>
          </p:nvGrpSpPr>
          <p:grpSpPr>
            <a:xfrm>
              <a:off x="7737089" y="3823888"/>
              <a:ext cx="1000595" cy="1290700"/>
              <a:chOff x="9666986" y="4643813"/>
              <a:chExt cx="1000595" cy="1290700"/>
            </a:xfrm>
          </p:grpSpPr>
          <p:grpSp>
            <p:nvGrpSpPr>
              <p:cNvPr id="96" name="Group 95">
                <a:extLst>
                  <a:ext uri="{FF2B5EF4-FFF2-40B4-BE49-F238E27FC236}">
                    <a16:creationId xmlns:a16="http://schemas.microsoft.com/office/drawing/2014/main" id="{6D94D150-20B8-854F-CFA5-EA5399F67DA1}"/>
                  </a:ext>
                </a:extLst>
              </p:cNvPr>
              <p:cNvGrpSpPr/>
              <p:nvPr/>
            </p:nvGrpSpPr>
            <p:grpSpPr>
              <a:xfrm>
                <a:off x="9755940" y="4684174"/>
                <a:ext cx="822686" cy="740594"/>
                <a:chOff x="1945724" y="3095553"/>
                <a:chExt cx="822686" cy="740594"/>
              </a:xfrm>
            </p:grpSpPr>
            <p:sp>
              <p:nvSpPr>
                <p:cNvPr id="97" name="Rounded Rectangle 96">
                  <a:extLst>
                    <a:ext uri="{FF2B5EF4-FFF2-40B4-BE49-F238E27FC236}">
                      <a16:creationId xmlns:a16="http://schemas.microsoft.com/office/drawing/2014/main" id="{CC9E4CD3-5C04-F891-9562-EE5FA19438EE}"/>
                    </a:ext>
                  </a:extLst>
                </p:cNvPr>
                <p:cNvSpPr/>
                <p:nvPr/>
              </p:nvSpPr>
              <p:spPr bwMode="auto">
                <a:xfrm>
                  <a:off x="1945724" y="3095553"/>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Arial" charset="0"/>
                  </a:endParaRPr>
                </a:p>
              </p:txBody>
            </p:sp>
            <p:grpSp>
              <p:nvGrpSpPr>
                <p:cNvPr id="98" name="Group 97">
                  <a:extLst>
                    <a:ext uri="{FF2B5EF4-FFF2-40B4-BE49-F238E27FC236}">
                      <a16:creationId xmlns:a16="http://schemas.microsoft.com/office/drawing/2014/main" id="{3201C05A-4D9A-5404-63E3-396F91A79CDC}"/>
                    </a:ext>
                  </a:extLst>
                </p:cNvPr>
                <p:cNvGrpSpPr/>
                <p:nvPr/>
              </p:nvGrpSpPr>
              <p:grpSpPr>
                <a:xfrm>
                  <a:off x="1993370" y="3370263"/>
                  <a:ext cx="744731" cy="301097"/>
                  <a:chOff x="6162165" y="3216923"/>
                  <a:chExt cx="613500" cy="255235"/>
                </a:xfrm>
              </p:grpSpPr>
              <p:pic>
                <p:nvPicPr>
                  <p:cNvPr id="102" name="Graphic 101" descr="Database with solid fill">
                    <a:extLst>
                      <a:ext uri="{FF2B5EF4-FFF2-40B4-BE49-F238E27FC236}">
                        <a16:creationId xmlns:a16="http://schemas.microsoft.com/office/drawing/2014/main" id="{B0142BCF-5E21-AF40-BF18-50372AFF8BA8}"/>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162165" y="3216930"/>
                    <a:ext cx="255227" cy="255228"/>
                  </a:xfrm>
                  <a:prstGeom prst="rect">
                    <a:avLst/>
                  </a:prstGeom>
                </p:spPr>
              </p:pic>
              <p:cxnSp>
                <p:nvCxnSpPr>
                  <p:cNvPr id="103" name="Straight Arrow Connector 102">
                    <a:extLst>
                      <a:ext uri="{FF2B5EF4-FFF2-40B4-BE49-F238E27FC236}">
                        <a16:creationId xmlns:a16="http://schemas.microsoft.com/office/drawing/2014/main" id="{AF59CD59-66A9-940D-7B07-A44C56145C1F}"/>
                      </a:ext>
                    </a:extLst>
                  </p:cNvPr>
                  <p:cNvCxnSpPr>
                    <a:cxnSpLocks/>
                    <a:stCxn id="102" idx="3"/>
                    <a:endCxn id="104" idx="3"/>
                  </p:cNvCxnSpPr>
                  <p:nvPr/>
                </p:nvCxnSpPr>
                <p:spPr bwMode="auto">
                  <a:xfrm>
                    <a:off x="6417435" y="3344534"/>
                    <a:ext cx="103000" cy="3"/>
                  </a:xfrm>
                  <a:prstGeom prst="straightConnector1">
                    <a:avLst/>
                  </a:prstGeom>
                  <a:solidFill>
                    <a:schemeClr val="accent1"/>
                  </a:solidFill>
                  <a:ln w="12700" cap="flat" cmpd="sng" algn="ctr">
                    <a:solidFill>
                      <a:schemeClr val="accent1"/>
                    </a:solidFill>
                    <a:prstDash val="solid"/>
                    <a:round/>
                    <a:headEnd type="none" w="med" len="med"/>
                    <a:tailEnd type="triangle"/>
                  </a:ln>
                  <a:effectLst/>
                </p:spPr>
              </p:cxnSp>
              <p:pic>
                <p:nvPicPr>
                  <p:cNvPr id="104" name="Graphic 103" descr="Database with solid fill">
                    <a:extLst>
                      <a:ext uri="{FF2B5EF4-FFF2-40B4-BE49-F238E27FC236}">
                        <a16:creationId xmlns:a16="http://schemas.microsoft.com/office/drawing/2014/main" id="{1740DCBA-F056-8FE8-860A-B2468F80722F}"/>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flipH="1">
                    <a:off x="6520438" y="3216923"/>
                    <a:ext cx="255227" cy="255228"/>
                  </a:xfrm>
                  <a:prstGeom prst="rect">
                    <a:avLst/>
                  </a:prstGeom>
                </p:spPr>
              </p:pic>
            </p:grpSp>
          </p:grpSp>
          <p:sp>
            <p:nvSpPr>
              <p:cNvPr id="109" name="TextBox 108">
                <a:extLst>
                  <a:ext uri="{FF2B5EF4-FFF2-40B4-BE49-F238E27FC236}">
                    <a16:creationId xmlns:a16="http://schemas.microsoft.com/office/drawing/2014/main" id="{6D39AE3B-6D89-E3AF-166B-65F66FB025B6}"/>
                  </a:ext>
                </a:extLst>
              </p:cNvPr>
              <p:cNvSpPr txBox="1"/>
              <p:nvPr/>
            </p:nvSpPr>
            <p:spPr>
              <a:xfrm>
                <a:off x="9801306" y="4657752"/>
                <a:ext cx="300082" cy="369332"/>
              </a:xfrm>
              <a:prstGeom prst="rect">
                <a:avLst/>
              </a:prstGeom>
              <a:noFill/>
            </p:spPr>
            <p:txBody>
              <a:bodyPr wrap="none" rtlCol="0">
                <a:spAutoFit/>
              </a:bodyPr>
              <a:lstStyle/>
              <a:p>
                <a:r>
                  <a:rPr lang="en-GB" dirty="0">
                    <a:solidFill>
                      <a:schemeClr val="accent1"/>
                    </a:solidFill>
                  </a:rPr>
                  <a:t>x</a:t>
                </a:r>
              </a:p>
            </p:txBody>
          </p:sp>
          <p:sp>
            <p:nvSpPr>
              <p:cNvPr id="110" name="TextBox 109">
                <a:extLst>
                  <a:ext uri="{FF2B5EF4-FFF2-40B4-BE49-F238E27FC236}">
                    <a16:creationId xmlns:a16="http://schemas.microsoft.com/office/drawing/2014/main" id="{7782D389-63B0-C75F-1A03-DF6E3118FDEE}"/>
                  </a:ext>
                </a:extLst>
              </p:cNvPr>
              <p:cNvSpPr txBox="1"/>
              <p:nvPr/>
            </p:nvSpPr>
            <p:spPr>
              <a:xfrm>
                <a:off x="10242222" y="4643813"/>
                <a:ext cx="300082" cy="369332"/>
              </a:xfrm>
              <a:prstGeom prst="rect">
                <a:avLst/>
              </a:prstGeom>
              <a:noFill/>
            </p:spPr>
            <p:txBody>
              <a:bodyPr wrap="none" rtlCol="0">
                <a:spAutoFit/>
              </a:bodyPr>
              <a:lstStyle/>
              <a:p>
                <a:r>
                  <a:rPr lang="en-GB" dirty="0">
                    <a:solidFill>
                      <a:schemeClr val="accent1"/>
                    </a:solidFill>
                  </a:rPr>
                  <a:t>y</a:t>
                </a:r>
              </a:p>
            </p:txBody>
          </p:sp>
          <p:sp>
            <p:nvSpPr>
              <p:cNvPr id="112" name="Text Box 32">
                <a:extLst>
                  <a:ext uri="{FF2B5EF4-FFF2-40B4-BE49-F238E27FC236}">
                    <a16:creationId xmlns:a16="http://schemas.microsoft.com/office/drawing/2014/main" id="{F2BB881D-4CEF-4780-F8E2-D63C311A6D07}"/>
                  </a:ext>
                </a:extLst>
              </p:cNvPr>
              <p:cNvSpPr txBox="1">
                <a:spLocks noChangeArrowheads="1"/>
              </p:cNvSpPr>
              <p:nvPr/>
            </p:nvSpPr>
            <p:spPr bwMode="auto">
              <a:xfrm>
                <a:off x="9666986" y="5411293"/>
                <a:ext cx="1000595" cy="523220"/>
              </a:xfrm>
              <a:prstGeom prst="rect">
                <a:avLst/>
              </a:prstGeom>
              <a:noFill/>
              <a:ln w="9525" algn="ctr">
                <a:noFill/>
                <a:miter lim="800000"/>
                <a:headEnd/>
                <a:tailEnd/>
              </a:ln>
              <a:effectLst/>
            </p:spPr>
            <p:txBody>
              <a:bodyPr wrap="none">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charset="0"/>
                    <a:ea typeface="+mn-ea"/>
                    <a:cs typeface="+mn-cs"/>
                  </a:rPr>
                  <a:t>Database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charset="0"/>
                    <a:ea typeface="+mn-ea"/>
                    <a:cs typeface="+mn-cs"/>
                  </a:rPr>
                  <a:t>Migration</a:t>
                </a:r>
              </a:p>
            </p:txBody>
          </p:sp>
        </p:grpSp>
        <p:grpSp>
          <p:nvGrpSpPr>
            <p:cNvPr id="125" name="Group 124">
              <a:extLst>
                <a:ext uri="{FF2B5EF4-FFF2-40B4-BE49-F238E27FC236}">
                  <a16:creationId xmlns:a16="http://schemas.microsoft.com/office/drawing/2014/main" id="{355A3A6D-7685-EF74-D892-D4F8A808DD67}"/>
                </a:ext>
              </a:extLst>
            </p:cNvPr>
            <p:cNvGrpSpPr/>
            <p:nvPr/>
          </p:nvGrpSpPr>
          <p:grpSpPr>
            <a:xfrm>
              <a:off x="7383332" y="2694892"/>
              <a:ext cx="1789386" cy="1049275"/>
              <a:chOff x="9909536" y="2531848"/>
              <a:chExt cx="1789386" cy="1049275"/>
            </a:xfrm>
          </p:grpSpPr>
          <p:sp>
            <p:nvSpPr>
              <p:cNvPr id="114" name="Rounded Rectangle 113">
                <a:extLst>
                  <a:ext uri="{FF2B5EF4-FFF2-40B4-BE49-F238E27FC236}">
                    <a16:creationId xmlns:a16="http://schemas.microsoft.com/office/drawing/2014/main" id="{E1FE45F5-B2CA-FD5C-19D1-2AFEC34D0E1B}"/>
                  </a:ext>
                </a:extLst>
              </p:cNvPr>
              <p:cNvSpPr/>
              <p:nvPr/>
            </p:nvSpPr>
            <p:spPr bwMode="auto">
              <a:xfrm>
                <a:off x="10343729" y="2531848"/>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113" name="Graphic 112" descr="Database with solid fill">
                <a:extLst>
                  <a:ext uri="{FF2B5EF4-FFF2-40B4-BE49-F238E27FC236}">
                    <a16:creationId xmlns:a16="http://schemas.microsoft.com/office/drawing/2014/main" id="{CF557F8F-5243-D432-A857-6C6060EBA386}"/>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flipH="1">
                <a:off x="10436936" y="2594453"/>
                <a:ext cx="636272" cy="618331"/>
              </a:xfrm>
              <a:prstGeom prst="rect">
                <a:avLst/>
              </a:prstGeom>
            </p:spPr>
          </p:pic>
          <p:sp>
            <p:nvSpPr>
              <p:cNvPr id="116" name="TextBox 115">
                <a:extLst>
                  <a:ext uri="{FF2B5EF4-FFF2-40B4-BE49-F238E27FC236}">
                    <a16:creationId xmlns:a16="http://schemas.microsoft.com/office/drawing/2014/main" id="{9DF9F767-D12D-2E06-33AD-A1C58B87969B}"/>
                  </a:ext>
                </a:extLst>
              </p:cNvPr>
              <p:cNvSpPr txBox="1"/>
              <p:nvPr/>
            </p:nvSpPr>
            <p:spPr>
              <a:xfrm>
                <a:off x="9909536" y="3273346"/>
                <a:ext cx="1789386" cy="307777"/>
              </a:xfrm>
              <a:prstGeom prst="rect">
                <a:avLst/>
              </a:prstGeom>
              <a:noFill/>
            </p:spPr>
            <p:txBody>
              <a:bodyPr wrap="square">
                <a:spAutoFit/>
              </a:bodyPr>
              <a:lstStyle/>
              <a:p>
                <a:pPr algn="ctr" fontAlgn="base">
                  <a:spcBef>
                    <a:spcPct val="0"/>
                  </a:spcBef>
                  <a:spcAft>
                    <a:spcPct val="0"/>
                  </a:spcAft>
                  <a:defRPr/>
                </a:pPr>
                <a:r>
                  <a:rPr lang="en-GB" sz="1400" dirty="0"/>
                  <a:t>DBMS / Lakehouse</a:t>
                </a:r>
              </a:p>
            </p:txBody>
          </p:sp>
        </p:grpSp>
        <p:grpSp>
          <p:nvGrpSpPr>
            <p:cNvPr id="128" name="Group 127">
              <a:extLst>
                <a:ext uri="{FF2B5EF4-FFF2-40B4-BE49-F238E27FC236}">
                  <a16:creationId xmlns:a16="http://schemas.microsoft.com/office/drawing/2014/main" id="{11B0585D-0F2D-0B26-FACE-CEE369E1322F}"/>
                </a:ext>
              </a:extLst>
            </p:cNvPr>
            <p:cNvGrpSpPr/>
            <p:nvPr/>
          </p:nvGrpSpPr>
          <p:grpSpPr>
            <a:xfrm>
              <a:off x="2620506" y="3867731"/>
              <a:ext cx="1701330" cy="1039640"/>
              <a:chOff x="1819204" y="2679365"/>
              <a:chExt cx="1701330" cy="1039640"/>
            </a:xfrm>
          </p:grpSpPr>
          <p:sp>
            <p:nvSpPr>
              <p:cNvPr id="5" name="TextBox 4">
                <a:extLst>
                  <a:ext uri="{FF2B5EF4-FFF2-40B4-BE49-F238E27FC236}">
                    <a16:creationId xmlns:a16="http://schemas.microsoft.com/office/drawing/2014/main" id="{002D48AA-6DEF-8BB3-5654-498786D6755A}"/>
                  </a:ext>
                </a:extLst>
              </p:cNvPr>
              <p:cNvSpPr txBox="1"/>
              <p:nvPr/>
            </p:nvSpPr>
            <p:spPr>
              <a:xfrm>
                <a:off x="1819204" y="3378486"/>
                <a:ext cx="1701330" cy="340519"/>
              </a:xfrm>
              <a:prstGeom prst="roundRect">
                <a:avLst/>
              </a:prstGeom>
              <a:noFill/>
            </p:spPr>
            <p:txBody>
              <a:bodyPr wrap="square">
                <a:spAutoFit/>
              </a:bodyPr>
              <a:lstStyle>
                <a:defPPr>
                  <a:defRPr lang="en-US"/>
                </a:defPPr>
                <a:lvl1pPr marR="0" lvl="0" indent="0" algn="ctr" fontAlgn="base">
                  <a:lnSpc>
                    <a:spcPct val="100000"/>
                  </a:lnSpc>
                  <a:spcBef>
                    <a:spcPct val="0"/>
                  </a:spcBef>
                  <a:spcAft>
                    <a:spcPct val="0"/>
                  </a:spcAft>
                  <a:buClrTx/>
                  <a:buSzTx/>
                  <a:buFontTx/>
                  <a:buNone/>
                  <a:tabLst/>
                  <a:defRPr kumimoji="0" sz="1400" b="0" i="0" u="none" strike="noStrike" cap="none" spc="0" normalizeH="0" baseline="0">
                    <a:ln>
                      <a:noFill/>
                    </a:ln>
                    <a:solidFill>
                      <a:srgbClr val="000000"/>
                    </a:solidFill>
                    <a:effectLst/>
                    <a:uLnTx/>
                    <a:uFillTx/>
                    <a:latin typeface="Arial" charset="0"/>
                  </a:defRPr>
                </a:lvl1pPr>
              </a:lstStyle>
              <a:p>
                <a:r>
                  <a:rPr lang="en-GB" dirty="0"/>
                  <a:t>Business Glossary</a:t>
                </a:r>
              </a:p>
            </p:txBody>
          </p:sp>
          <p:sp>
            <p:nvSpPr>
              <p:cNvPr id="119" name="Rounded Rectangle 118">
                <a:extLst>
                  <a:ext uri="{FF2B5EF4-FFF2-40B4-BE49-F238E27FC236}">
                    <a16:creationId xmlns:a16="http://schemas.microsoft.com/office/drawing/2014/main" id="{96AB3FEF-DB79-360C-B895-EC8407F1F385}"/>
                  </a:ext>
                </a:extLst>
              </p:cNvPr>
              <p:cNvSpPr/>
              <p:nvPr/>
            </p:nvSpPr>
            <p:spPr bwMode="auto">
              <a:xfrm>
                <a:off x="2258526" y="2679365"/>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srgbClr val="009999"/>
                  </a:solidFill>
                  <a:effectLst/>
                  <a:uLnTx/>
                  <a:uFillTx/>
                  <a:latin typeface="Arial" charset="0"/>
                  <a:ea typeface="+mn-ea"/>
                  <a:cs typeface="Arial" charset="0"/>
                </a:endParaRPr>
              </a:p>
            </p:txBody>
          </p:sp>
          <p:pic>
            <p:nvPicPr>
              <p:cNvPr id="118" name="Graphic 117" descr="Closed book outline">
                <a:extLst>
                  <a:ext uri="{FF2B5EF4-FFF2-40B4-BE49-F238E27FC236}">
                    <a16:creationId xmlns:a16="http://schemas.microsoft.com/office/drawing/2014/main" id="{7FB8D591-C84D-AEAD-DD57-6AB8BB9D439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300537" y="2681294"/>
                <a:ext cx="738665" cy="738665"/>
              </a:xfrm>
              <a:prstGeom prst="rect">
                <a:avLst/>
              </a:prstGeom>
            </p:spPr>
          </p:pic>
        </p:grpSp>
        <p:cxnSp>
          <p:nvCxnSpPr>
            <p:cNvPr id="134" name="Straight Arrow Connector 133">
              <a:extLst>
                <a:ext uri="{FF2B5EF4-FFF2-40B4-BE49-F238E27FC236}">
                  <a16:creationId xmlns:a16="http://schemas.microsoft.com/office/drawing/2014/main" id="{BEE0AE13-FBF5-E09F-7FBF-6C6686209312}"/>
                </a:ext>
              </a:extLst>
            </p:cNvPr>
            <p:cNvCxnSpPr>
              <a:cxnSpLocks/>
              <a:endCxn id="64" idx="3"/>
            </p:cNvCxnSpPr>
            <p:nvPr/>
          </p:nvCxnSpPr>
          <p:spPr bwMode="auto">
            <a:xfrm flipH="1" flipV="1">
              <a:off x="3867318" y="3099878"/>
              <a:ext cx="944213" cy="245320"/>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CD8DDCF9-8210-12D3-81EE-12A02ED8CB7C}"/>
                </a:ext>
              </a:extLst>
            </p:cNvPr>
            <p:cNvCxnSpPr>
              <a:cxnSpLocks/>
              <a:endCxn id="119" idx="3"/>
            </p:cNvCxnSpPr>
            <p:nvPr/>
          </p:nvCxnSpPr>
          <p:spPr bwMode="auto">
            <a:xfrm flipH="1">
              <a:off x="3882514" y="3982324"/>
              <a:ext cx="919962" cy="255704"/>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724873BA-18F7-909B-37C2-417869796836}"/>
                </a:ext>
              </a:extLst>
            </p:cNvPr>
            <p:cNvCxnSpPr>
              <a:cxnSpLocks/>
            </p:cNvCxnSpPr>
            <p:nvPr/>
          </p:nvCxnSpPr>
          <p:spPr bwMode="auto">
            <a:xfrm flipH="1" flipV="1">
              <a:off x="4179179" y="2358258"/>
              <a:ext cx="688538" cy="511026"/>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13763323-A1C2-F199-60A4-7567E50B7F01}"/>
                </a:ext>
              </a:extLst>
            </p:cNvPr>
            <p:cNvCxnSpPr>
              <a:cxnSpLocks/>
              <a:stCxn id="32" idx="0"/>
              <a:endCxn id="69" idx="2"/>
            </p:cNvCxnSpPr>
            <p:nvPr/>
          </p:nvCxnSpPr>
          <p:spPr bwMode="auto">
            <a:xfrm flipV="1">
              <a:off x="5841581" y="1954144"/>
              <a:ext cx="4517" cy="798507"/>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F5BA90D7-32A5-086D-7703-99C5653DB262}"/>
                </a:ext>
              </a:extLst>
            </p:cNvPr>
            <p:cNvCxnSpPr>
              <a:cxnSpLocks/>
              <a:endCxn id="97" idx="1"/>
            </p:cNvCxnSpPr>
            <p:nvPr/>
          </p:nvCxnSpPr>
          <p:spPr bwMode="auto">
            <a:xfrm>
              <a:off x="6893200" y="3892878"/>
              <a:ext cx="932843" cy="341668"/>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2A381847-A9EF-C3F0-AC23-203833A87577}"/>
                </a:ext>
              </a:extLst>
            </p:cNvPr>
            <p:cNvCxnSpPr>
              <a:cxnSpLocks/>
              <a:stCxn id="32" idx="2"/>
              <a:endCxn id="34" idx="0"/>
            </p:cNvCxnSpPr>
            <p:nvPr/>
          </p:nvCxnSpPr>
          <p:spPr bwMode="auto">
            <a:xfrm flipH="1">
              <a:off x="5840376" y="4582199"/>
              <a:ext cx="1205" cy="777590"/>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5521DE7E-D648-9A41-7BF5-CE2056C2DC97}"/>
                </a:ext>
              </a:extLst>
            </p:cNvPr>
            <p:cNvCxnSpPr>
              <a:cxnSpLocks/>
              <a:endCxn id="58" idx="0"/>
            </p:cNvCxnSpPr>
            <p:nvPr/>
          </p:nvCxnSpPr>
          <p:spPr bwMode="auto">
            <a:xfrm flipH="1">
              <a:off x="4432823" y="4546028"/>
              <a:ext cx="569369" cy="549759"/>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56" name="Group 155">
              <a:extLst>
                <a:ext uri="{FF2B5EF4-FFF2-40B4-BE49-F238E27FC236}">
                  <a16:creationId xmlns:a16="http://schemas.microsoft.com/office/drawing/2014/main" id="{89386F90-3397-950C-D88D-8128CCCB1425}"/>
                </a:ext>
              </a:extLst>
            </p:cNvPr>
            <p:cNvGrpSpPr/>
            <p:nvPr/>
          </p:nvGrpSpPr>
          <p:grpSpPr>
            <a:xfrm>
              <a:off x="4802529" y="2752651"/>
              <a:ext cx="2078103" cy="1829548"/>
              <a:chOff x="4720079" y="2773313"/>
              <a:chExt cx="2078103" cy="1829548"/>
            </a:xfrm>
          </p:grpSpPr>
          <p:sp>
            <p:nvSpPr>
              <p:cNvPr id="32" name="Rounded Rectangle 31">
                <a:extLst>
                  <a:ext uri="{FF2B5EF4-FFF2-40B4-BE49-F238E27FC236}">
                    <a16:creationId xmlns:a16="http://schemas.microsoft.com/office/drawing/2014/main" id="{9D517FE5-4445-A316-0CFF-2CBAFC2D6E2A}"/>
                  </a:ext>
                </a:extLst>
              </p:cNvPr>
              <p:cNvSpPr/>
              <p:nvPr/>
            </p:nvSpPr>
            <p:spPr bwMode="auto">
              <a:xfrm>
                <a:off x="4720079" y="2773313"/>
                <a:ext cx="2078103" cy="1829548"/>
              </a:xfrm>
              <a:prstGeom prst="round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grpSp>
            <p:nvGrpSpPr>
              <p:cNvPr id="132" name="Group 131">
                <a:extLst>
                  <a:ext uri="{FF2B5EF4-FFF2-40B4-BE49-F238E27FC236}">
                    <a16:creationId xmlns:a16="http://schemas.microsoft.com/office/drawing/2014/main" id="{BB2D2DCE-BA1E-D0ED-BED1-0B29C92ACE20}"/>
                  </a:ext>
                </a:extLst>
              </p:cNvPr>
              <p:cNvGrpSpPr/>
              <p:nvPr/>
            </p:nvGrpSpPr>
            <p:grpSpPr>
              <a:xfrm>
                <a:off x="4955026" y="3360096"/>
                <a:ext cx="1617752" cy="1165174"/>
                <a:chOff x="4847538" y="3792803"/>
                <a:chExt cx="1617752" cy="1165174"/>
              </a:xfrm>
            </p:grpSpPr>
            <p:sp>
              <p:nvSpPr>
                <p:cNvPr id="8" name="TextBox 7">
                  <a:extLst>
                    <a:ext uri="{FF2B5EF4-FFF2-40B4-BE49-F238E27FC236}">
                      <a16:creationId xmlns:a16="http://schemas.microsoft.com/office/drawing/2014/main" id="{7E85EF42-E271-B9FE-EF48-DE9099CD9265}"/>
                    </a:ext>
                  </a:extLst>
                </p:cNvPr>
                <p:cNvSpPr txBox="1"/>
                <p:nvPr/>
              </p:nvSpPr>
              <p:spPr>
                <a:xfrm>
                  <a:off x="4847538" y="4650200"/>
                  <a:ext cx="1617752" cy="307777"/>
                </a:xfrm>
                <a:prstGeom prst="rect">
                  <a:avLst/>
                </a:prstGeom>
                <a:noFill/>
              </p:spPr>
              <p:txBody>
                <a:bodyPr wrap="none" rtlCol="0">
                  <a:spAutoFit/>
                </a:bodyPr>
                <a:lstStyle/>
                <a:p>
                  <a:pPr algn="ctr"/>
                  <a:r>
                    <a:rPr lang="en-GB" sz="1400" dirty="0"/>
                    <a:t>Customised </a:t>
                  </a:r>
                  <a:r>
                    <a:rPr lang="en-GB" sz="1400" dirty="0">
                      <a:solidFill>
                        <a:schemeClr val="tx1"/>
                      </a:solidFill>
                    </a:rPr>
                    <a:t>LLMs</a:t>
                  </a:r>
                </a:p>
              </p:txBody>
            </p:sp>
            <p:grpSp>
              <p:nvGrpSpPr>
                <p:cNvPr id="131" name="Group 130">
                  <a:extLst>
                    <a:ext uri="{FF2B5EF4-FFF2-40B4-BE49-F238E27FC236}">
                      <a16:creationId xmlns:a16="http://schemas.microsoft.com/office/drawing/2014/main" id="{CE2B271F-119A-BC3F-9883-88E4999AA732}"/>
                    </a:ext>
                  </a:extLst>
                </p:cNvPr>
                <p:cNvGrpSpPr/>
                <p:nvPr/>
              </p:nvGrpSpPr>
              <p:grpSpPr>
                <a:xfrm>
                  <a:off x="5258704" y="3792803"/>
                  <a:ext cx="864738" cy="864738"/>
                  <a:chOff x="5258704" y="3792803"/>
                  <a:chExt cx="864738" cy="864738"/>
                </a:xfrm>
              </p:grpSpPr>
              <p:pic>
                <p:nvPicPr>
                  <p:cNvPr id="7" name="Picture 6" descr="technology leaders, productivity">
                    <a:extLst>
                      <a:ext uri="{FF2B5EF4-FFF2-40B4-BE49-F238E27FC236}">
                        <a16:creationId xmlns:a16="http://schemas.microsoft.com/office/drawing/2014/main" id="{44011887-A133-6EF3-B957-95D5A35DCAAD}"/>
                      </a:ext>
                    </a:extLst>
                  </p:cNvPr>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5258704" y="3792803"/>
                    <a:ext cx="559938" cy="559938"/>
                  </a:xfrm>
                  <a:prstGeom prst="rect">
                    <a:avLst/>
                  </a:prstGeom>
                  <a:noFill/>
                  <a:ln>
                    <a:solidFill>
                      <a:schemeClr val="tx1"/>
                    </a:solidFill>
                  </a:ln>
                </p:spPr>
              </p:pic>
              <p:pic>
                <p:nvPicPr>
                  <p:cNvPr id="10" name="Picture 9" descr="technology leaders, productivity">
                    <a:extLst>
                      <a:ext uri="{FF2B5EF4-FFF2-40B4-BE49-F238E27FC236}">
                        <a16:creationId xmlns:a16="http://schemas.microsoft.com/office/drawing/2014/main" id="{A90C853C-B0D3-334A-BB81-8A019C55C167}"/>
                      </a:ext>
                    </a:extLst>
                  </p:cNvPr>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5411104" y="3945203"/>
                    <a:ext cx="559938" cy="559938"/>
                  </a:xfrm>
                  <a:prstGeom prst="rect">
                    <a:avLst/>
                  </a:prstGeom>
                  <a:noFill/>
                  <a:ln>
                    <a:solidFill>
                      <a:schemeClr val="tx1"/>
                    </a:solidFill>
                  </a:ln>
                </p:spPr>
              </p:pic>
              <p:pic>
                <p:nvPicPr>
                  <p:cNvPr id="11" name="Picture 10" descr="technology leaders, productivity">
                    <a:extLst>
                      <a:ext uri="{FF2B5EF4-FFF2-40B4-BE49-F238E27FC236}">
                        <a16:creationId xmlns:a16="http://schemas.microsoft.com/office/drawing/2014/main" id="{9E1E10C2-154A-58F0-9269-327257FDAF27}"/>
                      </a:ext>
                    </a:extLst>
                  </p:cNvPr>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5563504" y="4097603"/>
                    <a:ext cx="559938" cy="559938"/>
                  </a:xfrm>
                  <a:prstGeom prst="rect">
                    <a:avLst/>
                  </a:prstGeom>
                  <a:noFill/>
                  <a:ln>
                    <a:solidFill>
                      <a:schemeClr val="tx1"/>
                    </a:solidFill>
                  </a:ln>
                </p:spPr>
              </p:pic>
            </p:grpSp>
          </p:grpSp>
          <p:sp>
            <p:nvSpPr>
              <p:cNvPr id="30" name="TextBox 29">
                <a:extLst>
                  <a:ext uri="{FF2B5EF4-FFF2-40B4-BE49-F238E27FC236}">
                    <a16:creationId xmlns:a16="http://schemas.microsoft.com/office/drawing/2014/main" id="{4B4E0D3E-848F-6D83-AF44-01DD5EA523CC}"/>
                  </a:ext>
                </a:extLst>
              </p:cNvPr>
              <p:cNvSpPr txBox="1"/>
              <p:nvPr/>
            </p:nvSpPr>
            <p:spPr>
              <a:xfrm>
                <a:off x="4861255" y="2851123"/>
                <a:ext cx="1736629" cy="400110"/>
              </a:xfrm>
              <a:prstGeom prst="rect">
                <a:avLst/>
              </a:prstGeom>
              <a:noFill/>
            </p:spPr>
            <p:txBody>
              <a:bodyPr wrap="none" rtlCol="0">
                <a:spAutoFit/>
              </a:bodyPr>
              <a:lstStyle/>
              <a:p>
                <a:r>
                  <a:rPr lang="en-GB" sz="2000" dirty="0">
                    <a:solidFill>
                      <a:schemeClr val="tx1"/>
                    </a:solidFill>
                  </a:rPr>
                  <a:t>Generative AI</a:t>
                </a:r>
              </a:p>
            </p:txBody>
          </p:sp>
        </p:grpSp>
        <p:cxnSp>
          <p:nvCxnSpPr>
            <p:cNvPr id="3" name="Straight Arrow Connector 2">
              <a:extLst>
                <a:ext uri="{FF2B5EF4-FFF2-40B4-BE49-F238E27FC236}">
                  <a16:creationId xmlns:a16="http://schemas.microsoft.com/office/drawing/2014/main" id="{70AEC613-E3DA-6D32-8146-CC96AC68BC3D}"/>
                </a:ext>
              </a:extLst>
            </p:cNvPr>
            <p:cNvCxnSpPr>
              <a:cxnSpLocks/>
            </p:cNvCxnSpPr>
            <p:nvPr/>
          </p:nvCxnSpPr>
          <p:spPr bwMode="auto">
            <a:xfrm>
              <a:off x="6755136" y="4509355"/>
              <a:ext cx="569369" cy="549759"/>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9F05E26-3A9A-33B1-05F9-3F0AD5869760}"/>
                </a:ext>
              </a:extLst>
            </p:cNvPr>
            <p:cNvCxnSpPr>
              <a:cxnSpLocks/>
            </p:cNvCxnSpPr>
            <p:nvPr/>
          </p:nvCxnSpPr>
          <p:spPr bwMode="auto">
            <a:xfrm flipV="1">
              <a:off x="6873770" y="3089269"/>
              <a:ext cx="944213" cy="245320"/>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D148507-2888-AA80-60E5-FDC267DCAB3D}"/>
                </a:ext>
              </a:extLst>
            </p:cNvPr>
            <p:cNvCxnSpPr>
              <a:cxnSpLocks/>
            </p:cNvCxnSpPr>
            <p:nvPr/>
          </p:nvCxnSpPr>
          <p:spPr bwMode="auto">
            <a:xfrm flipV="1">
              <a:off x="6781982" y="2349547"/>
              <a:ext cx="688538" cy="511026"/>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grpSp>
      <p:sp>
        <p:nvSpPr>
          <p:cNvPr id="4" name="TextBox 1">
            <a:extLst>
              <a:ext uri="{FF2B5EF4-FFF2-40B4-BE49-F238E27FC236}">
                <a16:creationId xmlns:a16="http://schemas.microsoft.com/office/drawing/2014/main" id="{8D554D13-F7B5-D43B-5FE3-529CC16CCBA2}"/>
              </a:ext>
            </a:extLst>
          </p:cNvPr>
          <p:cNvSpPr txBox="1"/>
          <p:nvPr/>
        </p:nvSpPr>
        <p:spPr>
          <a:xfrm>
            <a:off x="4252764" y="6578090"/>
            <a:ext cx="3869970" cy="276999"/>
          </a:xfrm>
          <a:prstGeom prst="rect">
            <a:avLst/>
          </a:prstGeom>
          <a:noFill/>
        </p:spPr>
        <p:txBody>
          <a:bodyPr wrap="none" rtlCol="0">
            <a:spAutoFit/>
          </a:bodyPr>
          <a:lstStyle>
            <a:defPPr>
              <a:defRPr lang="en-GB"/>
            </a:defPPr>
            <a:lvl1pPr algn="ctr" rtl="0" fontAlgn="base">
              <a:spcBef>
                <a:spcPct val="0"/>
              </a:spcBef>
              <a:spcAft>
                <a:spcPct val="0"/>
              </a:spcAft>
              <a:defRPr kern="1200">
                <a:solidFill>
                  <a:schemeClr val="bg1"/>
                </a:solidFill>
                <a:latin typeface="Arial" charset="0"/>
                <a:ea typeface="+mn-ea"/>
                <a:cs typeface="+mn-cs"/>
              </a:defRPr>
            </a:lvl1pPr>
            <a:lvl2pPr marL="457200" algn="ctr" rtl="0" fontAlgn="base">
              <a:spcBef>
                <a:spcPct val="0"/>
              </a:spcBef>
              <a:spcAft>
                <a:spcPct val="0"/>
              </a:spcAft>
              <a:defRPr kern="1200">
                <a:solidFill>
                  <a:schemeClr val="bg1"/>
                </a:solidFill>
                <a:latin typeface="Arial" charset="0"/>
                <a:ea typeface="+mn-ea"/>
                <a:cs typeface="+mn-cs"/>
              </a:defRPr>
            </a:lvl2pPr>
            <a:lvl3pPr marL="914400" algn="ctr" rtl="0" fontAlgn="base">
              <a:spcBef>
                <a:spcPct val="0"/>
              </a:spcBef>
              <a:spcAft>
                <a:spcPct val="0"/>
              </a:spcAft>
              <a:defRPr kern="1200">
                <a:solidFill>
                  <a:schemeClr val="bg1"/>
                </a:solidFill>
                <a:latin typeface="Arial" charset="0"/>
                <a:ea typeface="+mn-ea"/>
                <a:cs typeface="+mn-cs"/>
              </a:defRPr>
            </a:lvl3pPr>
            <a:lvl4pPr marL="1371600" algn="ctr" rtl="0" fontAlgn="base">
              <a:spcBef>
                <a:spcPct val="0"/>
              </a:spcBef>
              <a:spcAft>
                <a:spcPct val="0"/>
              </a:spcAft>
              <a:defRPr kern="1200">
                <a:solidFill>
                  <a:schemeClr val="bg1"/>
                </a:solidFill>
                <a:latin typeface="Arial" charset="0"/>
                <a:ea typeface="+mn-ea"/>
                <a:cs typeface="+mn-cs"/>
              </a:defRPr>
            </a:lvl4pPr>
            <a:lvl5pPr marL="1828800" algn="ctr" rtl="0" fontAlgn="base">
              <a:spcBef>
                <a:spcPct val="0"/>
              </a:spcBef>
              <a:spcAft>
                <a:spcPct val="0"/>
              </a:spcAft>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a:lstStyle>
          <a:p>
            <a:r>
              <a:rPr lang="en-GB" sz="1200" dirty="0">
                <a:solidFill>
                  <a:schemeClr val="tx1"/>
                </a:solidFill>
                <a:latin typeface="+mn-lt"/>
              </a:rPr>
              <a:t>Copyright © Intelligent Business Strategies 1992-</a:t>
            </a:r>
            <a:fld id="{0B5EB4EC-E6FD-430C-9608-E9747A9505A3}" type="datetimeyyyy">
              <a:rPr lang="en-GB" sz="1200" smtClean="0">
                <a:solidFill>
                  <a:schemeClr val="tx1"/>
                </a:solidFill>
                <a:latin typeface="+mn-lt"/>
              </a:rPr>
              <a:t>2024</a:t>
            </a:fld>
            <a:endParaRPr lang="en-GB" sz="1200" dirty="0">
              <a:solidFill>
                <a:schemeClr val="tx1"/>
              </a:solidFill>
              <a:latin typeface="+mn-lt"/>
            </a:endParaRPr>
          </a:p>
        </p:txBody>
      </p:sp>
    </p:spTree>
    <p:extLst>
      <p:ext uri="{BB962C8B-B14F-4D97-AF65-F5344CB8AC3E}">
        <p14:creationId xmlns:p14="http://schemas.microsoft.com/office/powerpoint/2010/main" val="235148879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FCA10-3F7C-009F-D5D6-F1FCC4835764}"/>
              </a:ext>
            </a:extLst>
          </p:cNvPr>
          <p:cNvSpPr>
            <a:spLocks noGrp="1"/>
          </p:cNvSpPr>
          <p:nvPr>
            <p:ph type="title"/>
          </p:nvPr>
        </p:nvSpPr>
        <p:spPr/>
        <p:txBody>
          <a:bodyPr/>
          <a:lstStyle/>
          <a:p>
            <a:r>
              <a:rPr lang="en-GB" dirty="0"/>
              <a:t>Generative AI In Data Catalogs </a:t>
            </a:r>
            <a:br>
              <a:rPr lang="en-GB" dirty="0"/>
            </a:br>
            <a:r>
              <a:rPr lang="en-GB" dirty="0"/>
              <a:t>– The Promise Of Using Data </a:t>
            </a:r>
            <a:r>
              <a:rPr lang="en-GB" dirty="0" err="1"/>
              <a:t>Catalogs</a:t>
            </a:r>
            <a:r>
              <a:rPr lang="en-GB" dirty="0"/>
              <a:t> To Train LLMs </a:t>
            </a:r>
          </a:p>
        </p:txBody>
      </p:sp>
      <p:pic>
        <p:nvPicPr>
          <p:cNvPr id="3" name="Picture 2">
            <a:extLst>
              <a:ext uri="{FF2B5EF4-FFF2-40B4-BE49-F238E27FC236}">
                <a16:creationId xmlns:a16="http://schemas.microsoft.com/office/drawing/2014/main" id="{C517AFAC-4675-8406-6E95-1AC803A2F14E}"/>
              </a:ext>
            </a:extLst>
          </p:cNvPr>
          <p:cNvPicPr>
            <a:picLocks noChangeAspect="1"/>
          </p:cNvPicPr>
          <p:nvPr/>
        </p:nvPicPr>
        <p:blipFill>
          <a:blip r:embed="rId2"/>
          <a:stretch>
            <a:fillRect/>
          </a:stretch>
        </p:blipFill>
        <p:spPr>
          <a:xfrm>
            <a:off x="1284505" y="1427376"/>
            <a:ext cx="5769196" cy="3724993"/>
          </a:xfrm>
          <a:prstGeom prst="rect">
            <a:avLst/>
          </a:prstGeom>
        </p:spPr>
      </p:pic>
      <p:pic>
        <p:nvPicPr>
          <p:cNvPr id="4" name="Picture 3">
            <a:extLst>
              <a:ext uri="{FF2B5EF4-FFF2-40B4-BE49-F238E27FC236}">
                <a16:creationId xmlns:a16="http://schemas.microsoft.com/office/drawing/2014/main" id="{CF8BF2CF-B9E6-F345-6CE5-B05BC9CEF9D4}"/>
              </a:ext>
            </a:extLst>
          </p:cNvPr>
          <p:cNvPicPr>
            <a:picLocks noChangeAspect="1"/>
          </p:cNvPicPr>
          <p:nvPr/>
        </p:nvPicPr>
        <p:blipFill>
          <a:blip r:embed="rId3"/>
          <a:stretch>
            <a:fillRect/>
          </a:stretch>
        </p:blipFill>
        <p:spPr>
          <a:xfrm>
            <a:off x="2602495" y="5152369"/>
            <a:ext cx="2936058" cy="725725"/>
          </a:xfrm>
          <a:prstGeom prst="rect">
            <a:avLst/>
          </a:prstGeom>
        </p:spPr>
      </p:pic>
      <p:sp>
        <p:nvSpPr>
          <p:cNvPr id="6" name="TextBox 5">
            <a:extLst>
              <a:ext uri="{FF2B5EF4-FFF2-40B4-BE49-F238E27FC236}">
                <a16:creationId xmlns:a16="http://schemas.microsoft.com/office/drawing/2014/main" id="{38772B01-2481-A3FA-82CB-A55A584B8D4F}"/>
              </a:ext>
            </a:extLst>
          </p:cNvPr>
          <p:cNvSpPr txBox="1"/>
          <p:nvPr/>
        </p:nvSpPr>
        <p:spPr>
          <a:xfrm>
            <a:off x="7618203" y="5113024"/>
            <a:ext cx="3569171" cy="646331"/>
          </a:xfrm>
          <a:prstGeom prst="rect">
            <a:avLst/>
          </a:prstGeom>
          <a:noFill/>
        </p:spPr>
        <p:txBody>
          <a:bodyPr wrap="square" rtlCol="0">
            <a:spAutoFit/>
          </a:bodyPr>
          <a:lstStyle/>
          <a:p>
            <a:pPr algn="ctr"/>
            <a:r>
              <a:rPr lang="en-GB" dirty="0">
                <a:solidFill>
                  <a:schemeClr val="tx1"/>
                </a:solidFill>
              </a:rPr>
              <a:t>Data catalogs will provide </a:t>
            </a:r>
            <a:r>
              <a:rPr lang="en-GB" dirty="0"/>
              <a:t>much needed </a:t>
            </a:r>
            <a:r>
              <a:rPr lang="en-GB" dirty="0">
                <a:solidFill>
                  <a:schemeClr val="tx1"/>
                </a:solidFill>
              </a:rPr>
              <a:t>context to LLMs </a:t>
            </a:r>
          </a:p>
        </p:txBody>
      </p:sp>
      <p:grpSp>
        <p:nvGrpSpPr>
          <p:cNvPr id="17" name="Group 16">
            <a:extLst>
              <a:ext uri="{FF2B5EF4-FFF2-40B4-BE49-F238E27FC236}">
                <a16:creationId xmlns:a16="http://schemas.microsoft.com/office/drawing/2014/main" id="{1D5D0D91-FDCE-0A48-CC3B-9679E2DB2221}"/>
              </a:ext>
            </a:extLst>
          </p:cNvPr>
          <p:cNvGrpSpPr/>
          <p:nvPr/>
        </p:nvGrpSpPr>
        <p:grpSpPr>
          <a:xfrm>
            <a:off x="7891730" y="1876637"/>
            <a:ext cx="3295644" cy="2822979"/>
            <a:chOff x="8156467" y="1413694"/>
            <a:chExt cx="3295644" cy="2822979"/>
          </a:xfrm>
        </p:grpSpPr>
        <p:pic>
          <p:nvPicPr>
            <p:cNvPr id="8" name="Picture 7">
              <a:extLst>
                <a:ext uri="{FF2B5EF4-FFF2-40B4-BE49-F238E27FC236}">
                  <a16:creationId xmlns:a16="http://schemas.microsoft.com/office/drawing/2014/main" id="{2B09ECA0-0B20-8D16-C99D-78E60D8450A5}"/>
                </a:ext>
              </a:extLst>
            </p:cNvPr>
            <p:cNvPicPr>
              <a:picLocks noChangeAspect="1"/>
            </p:cNvPicPr>
            <p:nvPr/>
          </p:nvPicPr>
          <p:blipFill rotWithShape="1">
            <a:blip r:embed="rId4"/>
            <a:srcRect r="12906"/>
            <a:stretch/>
          </p:blipFill>
          <p:spPr>
            <a:xfrm>
              <a:off x="8156467" y="1674735"/>
              <a:ext cx="3295644" cy="1713419"/>
            </a:xfrm>
            <a:prstGeom prst="rect">
              <a:avLst/>
            </a:prstGeom>
          </p:spPr>
        </p:pic>
        <p:sp>
          <p:nvSpPr>
            <p:cNvPr id="9" name="Can 8">
              <a:extLst>
                <a:ext uri="{FF2B5EF4-FFF2-40B4-BE49-F238E27FC236}">
                  <a16:creationId xmlns:a16="http://schemas.microsoft.com/office/drawing/2014/main" id="{A1302709-5051-FED7-E890-63A3925707B9}"/>
                </a:ext>
              </a:extLst>
            </p:cNvPr>
            <p:cNvSpPr/>
            <p:nvPr/>
          </p:nvSpPr>
          <p:spPr bwMode="auto">
            <a:xfrm>
              <a:off x="9208259" y="3586315"/>
              <a:ext cx="1013470" cy="650358"/>
            </a:xfrm>
            <a:prstGeom prst="can">
              <a:avLst/>
            </a:prstGeom>
            <a:solidFill>
              <a:srgbClr val="7030A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r>
                <a:rPr lang="en-GB" sz="1600" dirty="0">
                  <a:solidFill>
                    <a:schemeClr val="bg1"/>
                  </a:solidFill>
                  <a:cs typeface="Arial" charset="0"/>
                </a:rPr>
                <a:t>Data catalog</a:t>
              </a:r>
            </a:p>
          </p:txBody>
        </p:sp>
        <p:sp>
          <p:nvSpPr>
            <p:cNvPr id="11" name="TextBox 10">
              <a:extLst>
                <a:ext uri="{FF2B5EF4-FFF2-40B4-BE49-F238E27FC236}">
                  <a16:creationId xmlns:a16="http://schemas.microsoft.com/office/drawing/2014/main" id="{44B74851-35C0-896C-96E7-CB0A0683E570}"/>
                </a:ext>
              </a:extLst>
            </p:cNvPr>
            <p:cNvSpPr txBox="1"/>
            <p:nvPr/>
          </p:nvSpPr>
          <p:spPr>
            <a:xfrm>
              <a:off x="8475239" y="1413694"/>
              <a:ext cx="2658100" cy="338554"/>
            </a:xfrm>
            <a:prstGeom prst="rect">
              <a:avLst/>
            </a:prstGeom>
            <a:noFill/>
          </p:spPr>
          <p:txBody>
            <a:bodyPr wrap="none" rtlCol="0">
              <a:spAutoFit/>
            </a:bodyPr>
            <a:lstStyle/>
            <a:p>
              <a:pPr algn="l"/>
              <a:r>
                <a:rPr lang="en-GB" sz="1600" dirty="0">
                  <a:solidFill>
                    <a:schemeClr val="tx1"/>
                  </a:solidFill>
                </a:rPr>
                <a:t>Metadata knowledge graph</a:t>
              </a:r>
            </a:p>
          </p:txBody>
        </p:sp>
        <p:cxnSp>
          <p:nvCxnSpPr>
            <p:cNvPr id="12" name="Straight Connector 11">
              <a:extLst>
                <a:ext uri="{FF2B5EF4-FFF2-40B4-BE49-F238E27FC236}">
                  <a16:creationId xmlns:a16="http://schemas.microsoft.com/office/drawing/2014/main" id="{3BE5B85B-C8A3-256A-38AC-51F44C0310C5}"/>
                </a:ext>
              </a:extLst>
            </p:cNvPr>
            <p:cNvCxnSpPr>
              <a:cxnSpLocks/>
            </p:cNvCxnSpPr>
            <p:nvPr/>
          </p:nvCxnSpPr>
          <p:spPr bwMode="auto">
            <a:xfrm flipH="1" flipV="1">
              <a:off x="8223407" y="3088301"/>
              <a:ext cx="1012910" cy="560894"/>
            </a:xfrm>
            <a:prstGeom prst="line">
              <a:avLst/>
            </a:prstGeom>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50367F94-CB96-2954-AB89-7AEE118A77B9}"/>
                </a:ext>
              </a:extLst>
            </p:cNvPr>
            <p:cNvCxnSpPr>
              <a:cxnSpLocks/>
            </p:cNvCxnSpPr>
            <p:nvPr/>
          </p:nvCxnSpPr>
          <p:spPr bwMode="auto">
            <a:xfrm flipV="1">
              <a:off x="10246507" y="3098972"/>
              <a:ext cx="1012910" cy="560894"/>
            </a:xfrm>
            <a:prstGeom prst="line">
              <a:avLst/>
            </a:prstGeom>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6" name="TextBox 15">
            <a:extLst>
              <a:ext uri="{FF2B5EF4-FFF2-40B4-BE49-F238E27FC236}">
                <a16:creationId xmlns:a16="http://schemas.microsoft.com/office/drawing/2014/main" id="{4F3B2CFA-D87A-955F-B6C1-405C84549E61}"/>
              </a:ext>
            </a:extLst>
          </p:cNvPr>
          <p:cNvSpPr txBox="1"/>
          <p:nvPr/>
        </p:nvSpPr>
        <p:spPr>
          <a:xfrm>
            <a:off x="1284505" y="5152369"/>
            <a:ext cx="1317990" cy="307777"/>
          </a:xfrm>
          <a:prstGeom prst="rect">
            <a:avLst/>
          </a:prstGeom>
          <a:noFill/>
        </p:spPr>
        <p:txBody>
          <a:bodyPr wrap="none" rtlCol="0">
            <a:spAutoFit/>
          </a:bodyPr>
          <a:lstStyle/>
          <a:p>
            <a:r>
              <a:rPr lang="en-GB" sz="1400" dirty="0">
                <a:solidFill>
                  <a:schemeClr val="tx1"/>
                </a:solidFill>
              </a:rPr>
              <a:t>Image source:</a:t>
            </a:r>
          </a:p>
        </p:txBody>
      </p:sp>
      <p:cxnSp>
        <p:nvCxnSpPr>
          <p:cNvPr id="19" name="Straight Connector 18">
            <a:extLst>
              <a:ext uri="{FF2B5EF4-FFF2-40B4-BE49-F238E27FC236}">
                <a16:creationId xmlns:a16="http://schemas.microsoft.com/office/drawing/2014/main" id="{7B98BE70-B2AD-F6D4-0826-78765E2EBFB2}"/>
              </a:ext>
            </a:extLst>
          </p:cNvPr>
          <p:cNvCxnSpPr>
            <a:cxnSpLocks/>
            <a:stCxn id="9" idx="2"/>
          </p:cNvCxnSpPr>
          <p:nvPr/>
        </p:nvCxnSpPr>
        <p:spPr bwMode="auto">
          <a:xfrm flipH="1" flipV="1">
            <a:off x="6766089" y="3774224"/>
            <a:ext cx="2177433" cy="600213"/>
          </a:xfrm>
          <a:prstGeom prst="line">
            <a:avLst/>
          </a:prstGeom>
          <a:ln w="12700">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DCEC2C46-F40D-F275-7112-FF656D003B40}"/>
              </a:ext>
            </a:extLst>
          </p:cNvPr>
          <p:cNvSpPr txBox="1"/>
          <p:nvPr/>
        </p:nvSpPr>
        <p:spPr>
          <a:xfrm>
            <a:off x="6924595" y="1480487"/>
            <a:ext cx="5051324" cy="369332"/>
          </a:xfrm>
          <a:prstGeom prst="rect">
            <a:avLst/>
          </a:prstGeom>
          <a:noFill/>
        </p:spPr>
        <p:txBody>
          <a:bodyPr wrap="square">
            <a:spAutoFit/>
          </a:bodyPr>
          <a:lstStyle/>
          <a:p>
            <a:r>
              <a:rPr lang="en-GB" dirty="0"/>
              <a:t>Training LLMs with your own knowledge graph</a:t>
            </a:r>
          </a:p>
        </p:txBody>
      </p:sp>
      <p:grpSp>
        <p:nvGrpSpPr>
          <p:cNvPr id="5" name="Group 4">
            <a:extLst>
              <a:ext uri="{FF2B5EF4-FFF2-40B4-BE49-F238E27FC236}">
                <a16:creationId xmlns:a16="http://schemas.microsoft.com/office/drawing/2014/main" id="{931338DC-19E2-89BE-8D5F-90A001136E3E}"/>
              </a:ext>
            </a:extLst>
          </p:cNvPr>
          <p:cNvGrpSpPr/>
          <p:nvPr/>
        </p:nvGrpSpPr>
        <p:grpSpPr>
          <a:xfrm>
            <a:off x="10785314" y="160103"/>
            <a:ext cx="1190605" cy="1127358"/>
            <a:chOff x="7623885" y="2996224"/>
            <a:chExt cx="1190605" cy="1030558"/>
          </a:xfrm>
        </p:grpSpPr>
        <p:grpSp>
          <p:nvGrpSpPr>
            <p:cNvPr id="7" name="Group 6">
              <a:extLst>
                <a:ext uri="{FF2B5EF4-FFF2-40B4-BE49-F238E27FC236}">
                  <a16:creationId xmlns:a16="http://schemas.microsoft.com/office/drawing/2014/main" id="{8A8FE592-B170-F4A2-392F-099503249219}"/>
                </a:ext>
              </a:extLst>
            </p:cNvPr>
            <p:cNvGrpSpPr/>
            <p:nvPr/>
          </p:nvGrpSpPr>
          <p:grpSpPr>
            <a:xfrm>
              <a:off x="7792648" y="2996224"/>
              <a:ext cx="822686" cy="740594"/>
              <a:chOff x="6943595" y="1272639"/>
              <a:chExt cx="822686" cy="740594"/>
            </a:xfrm>
          </p:grpSpPr>
          <p:sp>
            <p:nvSpPr>
              <p:cNvPr id="14" name="Rounded Rectangle 13">
                <a:extLst>
                  <a:ext uri="{FF2B5EF4-FFF2-40B4-BE49-F238E27FC236}">
                    <a16:creationId xmlns:a16="http://schemas.microsoft.com/office/drawing/2014/main" id="{28D7E803-92CF-8711-B88D-5DC84ABFCD6C}"/>
                  </a:ext>
                </a:extLst>
              </p:cNvPr>
              <p:cNvSpPr/>
              <p:nvPr/>
            </p:nvSpPr>
            <p:spPr bwMode="auto">
              <a:xfrm>
                <a:off x="6943595" y="1272639"/>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15" name="Picture 14" descr="Open Book Silhouette Free Stock Photo - Public Domain Pictures">
                <a:extLst>
                  <a:ext uri="{FF2B5EF4-FFF2-40B4-BE49-F238E27FC236}">
                    <a16:creationId xmlns:a16="http://schemas.microsoft.com/office/drawing/2014/main" id="{2CEC44FB-1270-255B-FB69-950289D5FADB}"/>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6992918" y="1328205"/>
                <a:ext cx="724040" cy="629462"/>
              </a:xfrm>
              <a:prstGeom prst="rect">
                <a:avLst/>
              </a:prstGeom>
              <a:solidFill>
                <a:schemeClr val="accent1"/>
              </a:solidFill>
              <a:ln>
                <a:noFill/>
              </a:ln>
            </p:spPr>
          </p:pic>
        </p:grpSp>
        <p:sp>
          <p:nvSpPr>
            <p:cNvPr id="10" name="TextBox 9">
              <a:extLst>
                <a:ext uri="{FF2B5EF4-FFF2-40B4-BE49-F238E27FC236}">
                  <a16:creationId xmlns:a16="http://schemas.microsoft.com/office/drawing/2014/main" id="{4DEAF9C9-C23D-A9F4-8997-7EF97992D93A}"/>
                </a:ext>
              </a:extLst>
            </p:cNvPr>
            <p:cNvSpPr txBox="1"/>
            <p:nvPr/>
          </p:nvSpPr>
          <p:spPr>
            <a:xfrm>
              <a:off x="7623885" y="3719005"/>
              <a:ext cx="1190605"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charset="0"/>
                  <a:ea typeface="+mn-ea"/>
                  <a:cs typeface="+mn-cs"/>
                </a:rPr>
                <a:t>Data catalog</a:t>
              </a:r>
            </a:p>
          </p:txBody>
        </p:sp>
      </p:grpSp>
    </p:spTree>
    <p:extLst>
      <p:ext uri="{BB962C8B-B14F-4D97-AF65-F5344CB8AC3E}">
        <p14:creationId xmlns:p14="http://schemas.microsoft.com/office/powerpoint/2010/main" val="201258850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8E25F-C2EF-C0DC-CCF4-DFDF6D188984}"/>
              </a:ext>
            </a:extLst>
          </p:cNvPr>
          <p:cNvSpPr>
            <a:spLocks noGrp="1"/>
          </p:cNvSpPr>
          <p:nvPr>
            <p:ph type="title"/>
          </p:nvPr>
        </p:nvSpPr>
        <p:spPr/>
        <p:txBody>
          <a:bodyPr/>
          <a:lstStyle/>
          <a:p>
            <a:r>
              <a:rPr lang="en-GB" dirty="0"/>
              <a:t>Generative AI In Data Catalogs – What’s Possible?</a:t>
            </a:r>
          </a:p>
        </p:txBody>
      </p:sp>
      <p:sp>
        <p:nvSpPr>
          <p:cNvPr id="43" name="Content Placeholder 42">
            <a:extLst>
              <a:ext uri="{FF2B5EF4-FFF2-40B4-BE49-F238E27FC236}">
                <a16:creationId xmlns:a16="http://schemas.microsoft.com/office/drawing/2014/main" id="{AD0B2741-40D5-096D-568C-35B908B39F11}"/>
              </a:ext>
            </a:extLst>
          </p:cNvPr>
          <p:cNvSpPr>
            <a:spLocks noGrp="1"/>
          </p:cNvSpPr>
          <p:nvPr>
            <p:ph idx="1"/>
          </p:nvPr>
        </p:nvSpPr>
        <p:spPr>
          <a:xfrm>
            <a:off x="1190020" y="1194105"/>
            <a:ext cx="6054790" cy="5105400"/>
          </a:xfrm>
        </p:spPr>
        <p:txBody>
          <a:bodyPr/>
          <a:lstStyle/>
          <a:p>
            <a:r>
              <a:rPr lang="en-GB" sz="1800" dirty="0"/>
              <a:t>Conversational data search</a:t>
            </a:r>
          </a:p>
          <a:p>
            <a:pPr lvl="1">
              <a:spcAft>
                <a:spcPts val="0"/>
              </a:spcAft>
            </a:pPr>
            <a:r>
              <a:rPr lang="en-GB" sz="1600" dirty="0"/>
              <a:t>Find data and other artefacts more rapidly</a:t>
            </a:r>
          </a:p>
          <a:p>
            <a:pPr lvl="1">
              <a:spcAft>
                <a:spcPts val="1200"/>
              </a:spcAft>
            </a:pPr>
            <a:r>
              <a:rPr lang="en-GB" sz="1600" dirty="0"/>
              <a:t>Research question generation based on data collections</a:t>
            </a:r>
          </a:p>
          <a:p>
            <a:r>
              <a:rPr lang="en-GB" sz="1800" dirty="0"/>
              <a:t>Automated metadata enrichment to accelerate curation</a:t>
            </a:r>
          </a:p>
          <a:p>
            <a:pPr lvl="1"/>
            <a:r>
              <a:rPr lang="en-GB" sz="1600" dirty="0"/>
              <a:t>Metadata infused prompts</a:t>
            </a:r>
          </a:p>
          <a:p>
            <a:pPr lvl="1"/>
            <a:r>
              <a:rPr lang="en-GB" sz="1600" dirty="0"/>
              <a:t>Automated AI generated metadata enrichment at scale during data discovery</a:t>
            </a:r>
          </a:p>
          <a:p>
            <a:pPr lvl="1"/>
            <a:r>
              <a:rPr lang="en-GB" sz="1600" dirty="0"/>
              <a:t>Auto-generation and recommendation of business terms, synonyms and term descriptions in the business glossary</a:t>
            </a:r>
          </a:p>
          <a:p>
            <a:pPr lvl="1"/>
            <a:r>
              <a:rPr lang="en-GB" sz="1600" dirty="0"/>
              <a:t>Auto generation and recommendation of editable data asset descriptions</a:t>
            </a:r>
          </a:p>
          <a:p>
            <a:pPr lvl="1"/>
            <a:r>
              <a:rPr lang="en-GB" sz="1600" dirty="0"/>
              <a:t>Provision auto-generated metadata into other tools via catalog APIs</a:t>
            </a:r>
          </a:p>
          <a:p>
            <a:pPr lvl="1">
              <a:spcAft>
                <a:spcPts val="1200"/>
              </a:spcAft>
            </a:pPr>
            <a:r>
              <a:rPr lang="en-GB" sz="1600" dirty="0"/>
              <a:t>AI generated catalog update notifications</a:t>
            </a:r>
          </a:p>
          <a:p>
            <a:pPr>
              <a:spcBef>
                <a:spcPts val="0"/>
              </a:spcBef>
              <a:spcAft>
                <a:spcPts val="1200"/>
              </a:spcAft>
            </a:pPr>
            <a:r>
              <a:rPr lang="en-GB" sz="1800" dirty="0"/>
              <a:t>Automated query generation and summarisation</a:t>
            </a:r>
          </a:p>
          <a:p>
            <a:r>
              <a:rPr lang="en-GB" sz="1800" dirty="0"/>
              <a:t>Automated synthetic sample data generation </a:t>
            </a:r>
          </a:p>
        </p:txBody>
      </p:sp>
      <p:grpSp>
        <p:nvGrpSpPr>
          <p:cNvPr id="82" name="Group 81">
            <a:extLst>
              <a:ext uri="{FF2B5EF4-FFF2-40B4-BE49-F238E27FC236}">
                <a16:creationId xmlns:a16="http://schemas.microsoft.com/office/drawing/2014/main" id="{13417BFA-053A-3C7F-7AA6-6E2C9976AA59}"/>
              </a:ext>
            </a:extLst>
          </p:cNvPr>
          <p:cNvGrpSpPr/>
          <p:nvPr/>
        </p:nvGrpSpPr>
        <p:grpSpPr>
          <a:xfrm>
            <a:off x="10785314" y="160103"/>
            <a:ext cx="1190605" cy="1127358"/>
            <a:chOff x="7623885" y="2996224"/>
            <a:chExt cx="1190605" cy="1030558"/>
          </a:xfrm>
        </p:grpSpPr>
        <p:grpSp>
          <p:nvGrpSpPr>
            <p:cNvPr id="83" name="Group 82">
              <a:extLst>
                <a:ext uri="{FF2B5EF4-FFF2-40B4-BE49-F238E27FC236}">
                  <a16:creationId xmlns:a16="http://schemas.microsoft.com/office/drawing/2014/main" id="{A8AB8D98-AB42-9636-0AAF-4B9B81FAED00}"/>
                </a:ext>
              </a:extLst>
            </p:cNvPr>
            <p:cNvGrpSpPr/>
            <p:nvPr/>
          </p:nvGrpSpPr>
          <p:grpSpPr>
            <a:xfrm>
              <a:off x="7792648" y="2996224"/>
              <a:ext cx="822686" cy="740594"/>
              <a:chOff x="6943595" y="1272639"/>
              <a:chExt cx="822686" cy="740594"/>
            </a:xfrm>
          </p:grpSpPr>
          <p:sp>
            <p:nvSpPr>
              <p:cNvPr id="85" name="Rounded Rectangle 84">
                <a:extLst>
                  <a:ext uri="{FF2B5EF4-FFF2-40B4-BE49-F238E27FC236}">
                    <a16:creationId xmlns:a16="http://schemas.microsoft.com/office/drawing/2014/main" id="{33DF50FB-5F8F-81E5-F72D-736FAADE66A9}"/>
                  </a:ext>
                </a:extLst>
              </p:cNvPr>
              <p:cNvSpPr/>
              <p:nvPr/>
            </p:nvSpPr>
            <p:spPr bwMode="auto">
              <a:xfrm>
                <a:off x="6943595" y="1272639"/>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86" name="Picture 85" descr="Open Book Silhouette Free Stock Photo - Public Domain Pictures">
                <a:extLst>
                  <a:ext uri="{FF2B5EF4-FFF2-40B4-BE49-F238E27FC236}">
                    <a16:creationId xmlns:a16="http://schemas.microsoft.com/office/drawing/2014/main" id="{9776D739-14A0-54F8-FF11-9D16C808B35F}"/>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6992918" y="1328205"/>
                <a:ext cx="724040" cy="629462"/>
              </a:xfrm>
              <a:prstGeom prst="rect">
                <a:avLst/>
              </a:prstGeom>
              <a:solidFill>
                <a:schemeClr val="accent1"/>
              </a:solidFill>
              <a:ln>
                <a:noFill/>
              </a:ln>
            </p:spPr>
          </p:pic>
        </p:grpSp>
        <p:sp>
          <p:nvSpPr>
            <p:cNvPr id="84" name="TextBox 83">
              <a:extLst>
                <a:ext uri="{FF2B5EF4-FFF2-40B4-BE49-F238E27FC236}">
                  <a16:creationId xmlns:a16="http://schemas.microsoft.com/office/drawing/2014/main" id="{1B64681E-F3EA-1EA9-DF80-128485D9FE97}"/>
                </a:ext>
              </a:extLst>
            </p:cNvPr>
            <p:cNvSpPr txBox="1"/>
            <p:nvPr/>
          </p:nvSpPr>
          <p:spPr>
            <a:xfrm>
              <a:off x="7623885" y="3719005"/>
              <a:ext cx="1190605"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charset="0"/>
                  <a:ea typeface="+mn-ea"/>
                  <a:cs typeface="+mn-cs"/>
                </a:rPr>
                <a:t>Data catalog</a:t>
              </a:r>
            </a:p>
          </p:txBody>
        </p:sp>
      </p:grpSp>
      <p:grpSp>
        <p:nvGrpSpPr>
          <p:cNvPr id="100" name="Group 99">
            <a:extLst>
              <a:ext uri="{FF2B5EF4-FFF2-40B4-BE49-F238E27FC236}">
                <a16:creationId xmlns:a16="http://schemas.microsoft.com/office/drawing/2014/main" id="{5689F48B-3F0A-BD17-71EA-27410F1FEE30}"/>
              </a:ext>
            </a:extLst>
          </p:cNvPr>
          <p:cNvGrpSpPr/>
          <p:nvPr/>
        </p:nvGrpSpPr>
        <p:grpSpPr>
          <a:xfrm>
            <a:off x="7102768" y="1300281"/>
            <a:ext cx="4986261" cy="4987543"/>
            <a:chOff x="6869842" y="1222687"/>
            <a:chExt cx="5166180" cy="5087218"/>
          </a:xfrm>
        </p:grpSpPr>
        <p:sp>
          <p:nvSpPr>
            <p:cNvPr id="45" name="AutoShape 4">
              <a:extLst>
                <a:ext uri="{FF2B5EF4-FFF2-40B4-BE49-F238E27FC236}">
                  <a16:creationId xmlns:a16="http://schemas.microsoft.com/office/drawing/2014/main" id="{3206CFBA-2C55-EA5C-26AC-1784AF01F428}"/>
                </a:ext>
              </a:extLst>
            </p:cNvPr>
            <p:cNvSpPr>
              <a:spLocks noChangeArrowheads="1"/>
            </p:cNvSpPr>
            <p:nvPr/>
          </p:nvSpPr>
          <p:spPr bwMode="auto">
            <a:xfrm>
              <a:off x="7546945" y="3811782"/>
              <a:ext cx="1146468" cy="745110"/>
            </a:xfrm>
            <a:prstGeom prst="flowChartMagneticDisk">
              <a:avLst/>
            </a:prstGeom>
            <a:solidFill>
              <a:srgbClr val="990099"/>
            </a:solidFill>
            <a:ln w="9525">
              <a:solidFill>
                <a:srgbClr val="000000"/>
              </a:solidFill>
              <a:round/>
              <a:headEnd/>
              <a:tailEnd/>
            </a:ln>
            <a:effectLst>
              <a:outerShdw blurRad="50800" dist="38100" dir="18900000" algn="bl" rotWithShape="0">
                <a:prstClr val="black">
                  <a:alpha val="40000"/>
                </a:prstClr>
              </a:outerShdw>
            </a:effectLst>
          </p:spPr>
          <p:txBody>
            <a:bodyPr wrap="square" lIns="0" rIns="0" anchor="ctr"/>
            <a:lstStyle/>
            <a:p>
              <a:pPr algn="ctr" fontAlgn="base">
                <a:spcBef>
                  <a:spcPct val="0"/>
                </a:spcBef>
                <a:spcAft>
                  <a:spcPct val="0"/>
                </a:spcAft>
                <a:defRPr/>
              </a:pPr>
              <a:r>
                <a:rPr kumimoji="0" lang="en-US" sz="1400" b="0" i="0" u="none" strike="noStrike" kern="0" cap="none" spc="0" normalizeH="0" baseline="0" noProof="0" dirty="0">
                  <a:ln>
                    <a:noFill/>
                  </a:ln>
                  <a:solidFill>
                    <a:srgbClr val="FFFFFF"/>
                  </a:solidFill>
                  <a:effectLst/>
                  <a:uLnTx/>
                  <a:uFillTx/>
                  <a:latin typeface="Arial" charset="0"/>
                  <a:ea typeface="+mn-ea"/>
                  <a:cs typeface="+mn-cs"/>
                </a:rPr>
                <a:t>Data</a:t>
              </a:r>
              <a:r>
                <a:rPr lang="en-US" sz="1400" kern="0" dirty="0">
                  <a:solidFill>
                    <a:srgbClr val="FFFFFF"/>
                  </a:solidFill>
                  <a:latin typeface="Arial" charset="0"/>
                </a:rPr>
                <a:t> c</a:t>
              </a:r>
              <a:r>
                <a:rPr kumimoji="0" lang="en-US" sz="1400" b="0" i="0" u="none" strike="noStrike" kern="0" cap="none" spc="0" normalizeH="0" baseline="0" noProof="0" dirty="0">
                  <a:ln>
                    <a:noFill/>
                  </a:ln>
                  <a:solidFill>
                    <a:srgbClr val="FFFFFF"/>
                  </a:solidFill>
                  <a:effectLst/>
                  <a:uLnTx/>
                  <a:uFillTx/>
                  <a:latin typeface="Arial" charset="0"/>
                  <a:ea typeface="+mn-ea"/>
                  <a:cs typeface="+mn-cs"/>
                </a:rPr>
                <a:t>atalog</a:t>
              </a:r>
              <a:r>
                <a:rPr lang="en-US" sz="1400" kern="0" dirty="0">
                  <a:solidFill>
                    <a:srgbClr val="FFFFFF"/>
                  </a:solidFill>
                  <a:latin typeface="Arial" charset="0"/>
                </a:rPr>
                <a:t> metadata</a:t>
              </a:r>
            </a:p>
          </p:txBody>
        </p:sp>
        <p:cxnSp>
          <p:nvCxnSpPr>
            <p:cNvPr id="46" name="Straight Arrow Connector 45">
              <a:extLst>
                <a:ext uri="{FF2B5EF4-FFF2-40B4-BE49-F238E27FC236}">
                  <a16:creationId xmlns:a16="http://schemas.microsoft.com/office/drawing/2014/main" id="{6AFC4126-BB2C-0D88-A169-DE2C0A7ADF45}"/>
                </a:ext>
              </a:extLst>
            </p:cNvPr>
            <p:cNvCxnSpPr/>
            <p:nvPr/>
          </p:nvCxnSpPr>
          <p:spPr bwMode="auto">
            <a:xfrm>
              <a:off x="7985446" y="3152841"/>
              <a:ext cx="0" cy="63525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7" name="Straight Arrow Connector 46">
              <a:extLst>
                <a:ext uri="{FF2B5EF4-FFF2-40B4-BE49-F238E27FC236}">
                  <a16:creationId xmlns:a16="http://schemas.microsoft.com/office/drawing/2014/main" id="{979EC0F7-6309-8AED-7968-48586A3D6D41}"/>
                </a:ext>
              </a:extLst>
            </p:cNvPr>
            <p:cNvCxnSpPr/>
            <p:nvPr/>
          </p:nvCxnSpPr>
          <p:spPr bwMode="auto">
            <a:xfrm flipV="1">
              <a:off x="8269595" y="3140892"/>
              <a:ext cx="0" cy="63525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48" name="Picture 47" descr="technology leaders, productivity">
              <a:extLst>
                <a:ext uri="{FF2B5EF4-FFF2-40B4-BE49-F238E27FC236}">
                  <a16:creationId xmlns:a16="http://schemas.microsoft.com/office/drawing/2014/main" id="{3F87892B-9BB3-5B0D-8D37-31362785CC4A}"/>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48841" y="2527272"/>
              <a:ext cx="559938" cy="559938"/>
            </a:xfrm>
            <a:prstGeom prst="rect">
              <a:avLst/>
            </a:prstGeom>
            <a:noFill/>
            <a:ln>
              <a:solidFill>
                <a:schemeClr val="tx1"/>
              </a:solidFill>
            </a:ln>
          </p:spPr>
        </p:pic>
        <p:sp>
          <p:nvSpPr>
            <p:cNvPr id="49" name="TextBox 48">
              <a:extLst>
                <a:ext uri="{FF2B5EF4-FFF2-40B4-BE49-F238E27FC236}">
                  <a16:creationId xmlns:a16="http://schemas.microsoft.com/office/drawing/2014/main" id="{78A5DC0E-6980-D286-02AA-4690552D3322}"/>
                </a:ext>
              </a:extLst>
            </p:cNvPr>
            <p:cNvSpPr txBox="1"/>
            <p:nvPr/>
          </p:nvSpPr>
          <p:spPr>
            <a:xfrm>
              <a:off x="11075272" y="2130268"/>
              <a:ext cx="583814" cy="338554"/>
            </a:xfrm>
            <a:prstGeom prst="rect">
              <a:avLst/>
            </a:prstGeom>
            <a:noFill/>
          </p:spPr>
          <p:txBody>
            <a:bodyPr wrap="none" rtlCol="0">
              <a:spAutoFit/>
            </a:bodyPr>
            <a:lstStyle/>
            <a:p>
              <a:r>
                <a:rPr lang="en-GB" sz="1600" dirty="0">
                  <a:solidFill>
                    <a:schemeClr val="tx1"/>
                  </a:solidFill>
                </a:rPr>
                <a:t>LLM</a:t>
              </a:r>
            </a:p>
          </p:txBody>
        </p:sp>
        <p:cxnSp>
          <p:nvCxnSpPr>
            <p:cNvPr id="53" name="Straight Arrow Connector 52">
              <a:extLst>
                <a:ext uri="{FF2B5EF4-FFF2-40B4-BE49-F238E27FC236}">
                  <a16:creationId xmlns:a16="http://schemas.microsoft.com/office/drawing/2014/main" id="{7D4BAD4B-E140-B5FF-C5E6-EC6C04A90A04}"/>
                </a:ext>
              </a:extLst>
            </p:cNvPr>
            <p:cNvCxnSpPr>
              <a:cxnSpLocks/>
            </p:cNvCxnSpPr>
            <p:nvPr/>
          </p:nvCxnSpPr>
          <p:spPr bwMode="auto">
            <a:xfrm>
              <a:off x="8646471" y="2713972"/>
              <a:ext cx="247715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4" name="Straight Arrow Connector 53">
              <a:extLst>
                <a:ext uri="{FF2B5EF4-FFF2-40B4-BE49-F238E27FC236}">
                  <a16:creationId xmlns:a16="http://schemas.microsoft.com/office/drawing/2014/main" id="{0B7AC3FC-95D6-90E2-E2FC-42BAFC707C32}"/>
                </a:ext>
              </a:extLst>
            </p:cNvPr>
            <p:cNvCxnSpPr>
              <a:cxnSpLocks/>
            </p:cNvCxnSpPr>
            <p:nvPr/>
          </p:nvCxnSpPr>
          <p:spPr bwMode="auto">
            <a:xfrm flipH="1">
              <a:off x="8646471" y="2958467"/>
              <a:ext cx="2454627"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56" name="Graphic 55" descr="User outline">
              <a:extLst>
                <a:ext uri="{FF2B5EF4-FFF2-40B4-BE49-F238E27FC236}">
                  <a16:creationId xmlns:a16="http://schemas.microsoft.com/office/drawing/2014/main" id="{B24F8112-2E71-36B7-CE02-EE56F90174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84142" y="2503036"/>
              <a:ext cx="638129" cy="638129"/>
            </a:xfrm>
            <a:prstGeom prst="rect">
              <a:avLst/>
            </a:prstGeom>
          </p:spPr>
        </p:pic>
        <p:sp>
          <p:nvSpPr>
            <p:cNvPr id="60" name="TextBox 59">
              <a:extLst>
                <a:ext uri="{FF2B5EF4-FFF2-40B4-BE49-F238E27FC236}">
                  <a16:creationId xmlns:a16="http://schemas.microsoft.com/office/drawing/2014/main" id="{CFBDDE3A-92D6-DD23-DA33-8FA8857F2557}"/>
                </a:ext>
              </a:extLst>
            </p:cNvPr>
            <p:cNvSpPr txBox="1"/>
            <p:nvPr/>
          </p:nvSpPr>
          <p:spPr>
            <a:xfrm>
              <a:off x="8823338" y="2434858"/>
              <a:ext cx="2252540" cy="307777"/>
            </a:xfrm>
            <a:prstGeom prst="rect">
              <a:avLst/>
            </a:prstGeom>
            <a:noFill/>
          </p:spPr>
          <p:txBody>
            <a:bodyPr wrap="none" rtlCol="0">
              <a:spAutoFit/>
            </a:bodyPr>
            <a:lstStyle/>
            <a:p>
              <a:r>
                <a:rPr lang="en-GB" sz="1400" dirty="0"/>
                <a:t>m</a:t>
              </a:r>
              <a:r>
                <a:rPr lang="en-GB" sz="1400" dirty="0">
                  <a:solidFill>
                    <a:schemeClr val="tx1"/>
                  </a:solidFill>
                </a:rPr>
                <a:t>etadata infused prompts</a:t>
              </a:r>
            </a:p>
          </p:txBody>
        </p:sp>
        <p:sp>
          <p:nvSpPr>
            <p:cNvPr id="62" name="TextBox 61">
              <a:extLst>
                <a:ext uri="{FF2B5EF4-FFF2-40B4-BE49-F238E27FC236}">
                  <a16:creationId xmlns:a16="http://schemas.microsoft.com/office/drawing/2014/main" id="{BE3971C6-8C22-A9BD-4923-E668E3537AA3}"/>
                </a:ext>
              </a:extLst>
            </p:cNvPr>
            <p:cNvSpPr txBox="1"/>
            <p:nvPr/>
          </p:nvSpPr>
          <p:spPr>
            <a:xfrm>
              <a:off x="10821598" y="3139141"/>
              <a:ext cx="1214424" cy="954107"/>
            </a:xfrm>
            <a:prstGeom prst="rect">
              <a:avLst/>
            </a:prstGeom>
            <a:noFill/>
          </p:spPr>
          <p:txBody>
            <a:bodyPr wrap="square">
              <a:spAutoFit/>
            </a:bodyPr>
            <a:lstStyle/>
            <a:p>
              <a:r>
                <a:rPr lang="en-GB" sz="1400" dirty="0"/>
                <a:t>GPT LLM indexed with data catalog metadata</a:t>
              </a:r>
            </a:p>
          </p:txBody>
        </p:sp>
        <p:sp>
          <p:nvSpPr>
            <p:cNvPr id="66" name="TextBox 65">
              <a:extLst>
                <a:ext uri="{FF2B5EF4-FFF2-40B4-BE49-F238E27FC236}">
                  <a16:creationId xmlns:a16="http://schemas.microsoft.com/office/drawing/2014/main" id="{F8059395-3952-35BC-1C78-1651413368C2}"/>
                </a:ext>
              </a:extLst>
            </p:cNvPr>
            <p:cNvSpPr txBox="1"/>
            <p:nvPr/>
          </p:nvSpPr>
          <p:spPr>
            <a:xfrm>
              <a:off x="9427957" y="2677796"/>
              <a:ext cx="920445" cy="307777"/>
            </a:xfrm>
            <a:prstGeom prst="rect">
              <a:avLst/>
            </a:prstGeom>
            <a:noFill/>
          </p:spPr>
          <p:txBody>
            <a:bodyPr wrap="none" rtlCol="0">
              <a:spAutoFit/>
            </a:bodyPr>
            <a:lstStyle/>
            <a:p>
              <a:r>
                <a:rPr lang="en-GB" sz="1400" dirty="0"/>
                <a:t>response</a:t>
              </a:r>
              <a:endParaRPr lang="en-GB" sz="1400" dirty="0">
                <a:solidFill>
                  <a:schemeClr val="tx1"/>
                </a:solidFill>
              </a:endParaRPr>
            </a:p>
          </p:txBody>
        </p:sp>
        <p:cxnSp>
          <p:nvCxnSpPr>
            <p:cNvPr id="68" name="Elbow Connector 67">
              <a:extLst>
                <a:ext uri="{FF2B5EF4-FFF2-40B4-BE49-F238E27FC236}">
                  <a16:creationId xmlns:a16="http://schemas.microsoft.com/office/drawing/2014/main" id="{671BA8E2-B5C4-12CA-E61C-2EF6567394E0}"/>
                </a:ext>
              </a:extLst>
            </p:cNvPr>
            <p:cNvCxnSpPr>
              <a:cxnSpLocks/>
              <a:endCxn id="1026" idx="1"/>
            </p:cNvCxnSpPr>
            <p:nvPr/>
          </p:nvCxnSpPr>
          <p:spPr bwMode="auto">
            <a:xfrm>
              <a:off x="8632383" y="3091829"/>
              <a:ext cx="722808" cy="450853"/>
            </a:xfrm>
            <a:prstGeom prst="bentConnector3">
              <a:avLst>
                <a:gd name="adj1" fmla="val 50000"/>
              </a:avLst>
            </a:prstGeom>
            <a:solidFill>
              <a:schemeClr val="accent1"/>
            </a:solidFill>
            <a:ln w="9525" cap="flat" cmpd="sng" algn="ctr">
              <a:solidFill>
                <a:schemeClr val="tx1"/>
              </a:solidFill>
              <a:prstDash val="solid"/>
              <a:round/>
              <a:headEnd type="none" w="med" len="med"/>
              <a:tailEnd type="triangle"/>
            </a:ln>
            <a:effectLst/>
          </p:spPr>
        </p:cxnSp>
        <p:pic>
          <p:nvPicPr>
            <p:cNvPr id="1026" name="Picture 2">
              <a:extLst>
                <a:ext uri="{FF2B5EF4-FFF2-40B4-BE49-F238E27FC236}">
                  <a16:creationId xmlns:a16="http://schemas.microsoft.com/office/drawing/2014/main" id="{9EE6295B-C15B-1AC3-FEAD-EDEB8F03B3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55191" y="3458971"/>
              <a:ext cx="659313" cy="167420"/>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D3BBD2FB-38B6-F8CF-8088-3E2AA2AB4051}"/>
                </a:ext>
              </a:extLst>
            </p:cNvPr>
            <p:cNvSpPr txBox="1"/>
            <p:nvPr/>
          </p:nvSpPr>
          <p:spPr>
            <a:xfrm>
              <a:off x="8507885" y="3067522"/>
              <a:ext cx="1146468" cy="461665"/>
            </a:xfrm>
            <a:prstGeom prst="rect">
              <a:avLst/>
            </a:prstGeom>
            <a:noFill/>
          </p:spPr>
          <p:txBody>
            <a:bodyPr wrap="square" rtlCol="0">
              <a:spAutoFit/>
            </a:bodyPr>
            <a:lstStyle/>
            <a:p>
              <a:r>
                <a:rPr lang="en-GB" sz="1200" dirty="0"/>
                <a:t>n</a:t>
              </a:r>
              <a:r>
                <a:rPr lang="en-GB" sz="1200" dirty="0">
                  <a:solidFill>
                    <a:schemeClr val="tx1"/>
                  </a:solidFill>
                </a:rPr>
                <a:t>otify people of changes</a:t>
              </a:r>
            </a:p>
          </p:txBody>
        </p:sp>
        <p:sp>
          <p:nvSpPr>
            <p:cNvPr id="75" name="Rectangle 74">
              <a:extLst>
                <a:ext uri="{FF2B5EF4-FFF2-40B4-BE49-F238E27FC236}">
                  <a16:creationId xmlns:a16="http://schemas.microsoft.com/office/drawing/2014/main" id="{1757710B-C571-BDDB-7BB1-A6724361CD0D}"/>
                </a:ext>
              </a:extLst>
            </p:cNvPr>
            <p:cNvSpPr/>
            <p:nvPr/>
          </p:nvSpPr>
          <p:spPr bwMode="auto">
            <a:xfrm>
              <a:off x="7624501" y="1287461"/>
              <a:ext cx="1021970" cy="6096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bg1"/>
                  </a:solidFill>
                  <a:effectLst/>
                  <a:latin typeface="Arial" charset="0"/>
                  <a:cs typeface="Arial" charset="0"/>
                </a:rPr>
                <a:t>Other tools</a:t>
              </a:r>
            </a:p>
          </p:txBody>
        </p:sp>
        <p:pic>
          <p:nvPicPr>
            <p:cNvPr id="76" name="Graphic 75" descr="User outline">
              <a:extLst>
                <a:ext uri="{FF2B5EF4-FFF2-40B4-BE49-F238E27FC236}">
                  <a16:creationId xmlns:a16="http://schemas.microsoft.com/office/drawing/2014/main" id="{B407916E-6CEC-FDE4-2E82-2E8F712286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08070" y="1222687"/>
              <a:ext cx="569688" cy="569688"/>
            </a:xfrm>
            <a:prstGeom prst="rect">
              <a:avLst/>
            </a:prstGeom>
          </p:spPr>
        </p:pic>
        <p:sp>
          <p:nvSpPr>
            <p:cNvPr id="77" name="Rectangle 76">
              <a:extLst>
                <a:ext uri="{FF2B5EF4-FFF2-40B4-BE49-F238E27FC236}">
                  <a16:creationId xmlns:a16="http://schemas.microsoft.com/office/drawing/2014/main" id="{52F13925-628F-45C6-A07B-95F784A7A26D}"/>
                </a:ext>
              </a:extLst>
            </p:cNvPr>
            <p:cNvSpPr/>
            <p:nvPr/>
          </p:nvSpPr>
          <p:spPr bwMode="auto">
            <a:xfrm>
              <a:off x="7624501" y="2529541"/>
              <a:ext cx="1021970" cy="6096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bg1"/>
                  </a:solidFill>
                  <a:effectLst/>
                  <a:latin typeface="Arial" charset="0"/>
                  <a:cs typeface="Arial" charset="0"/>
                </a:rPr>
                <a:t>Data Catalog</a:t>
              </a:r>
            </a:p>
          </p:txBody>
        </p:sp>
        <p:cxnSp>
          <p:nvCxnSpPr>
            <p:cNvPr id="79" name="Straight Arrow Connector 78">
              <a:extLst>
                <a:ext uri="{FF2B5EF4-FFF2-40B4-BE49-F238E27FC236}">
                  <a16:creationId xmlns:a16="http://schemas.microsoft.com/office/drawing/2014/main" id="{2132E5F2-C41E-8727-42AD-A4E01B69F8FF}"/>
                </a:ext>
              </a:extLst>
            </p:cNvPr>
            <p:cNvCxnSpPr/>
            <p:nvPr/>
          </p:nvCxnSpPr>
          <p:spPr bwMode="auto">
            <a:xfrm>
              <a:off x="7985446" y="1923565"/>
              <a:ext cx="0" cy="553523"/>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80" name="Straight Arrow Connector 79">
              <a:extLst>
                <a:ext uri="{FF2B5EF4-FFF2-40B4-BE49-F238E27FC236}">
                  <a16:creationId xmlns:a16="http://schemas.microsoft.com/office/drawing/2014/main" id="{447397B9-D9F3-834B-3D4B-AF6E22B39F3A}"/>
                </a:ext>
              </a:extLst>
            </p:cNvPr>
            <p:cNvCxnSpPr>
              <a:cxnSpLocks/>
            </p:cNvCxnSpPr>
            <p:nvPr/>
          </p:nvCxnSpPr>
          <p:spPr bwMode="auto">
            <a:xfrm flipV="1">
              <a:off x="8283683" y="1915299"/>
              <a:ext cx="0" cy="553523"/>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81" name="TextBox 80">
              <a:extLst>
                <a:ext uri="{FF2B5EF4-FFF2-40B4-BE49-F238E27FC236}">
                  <a16:creationId xmlns:a16="http://schemas.microsoft.com/office/drawing/2014/main" id="{73C2331A-05D8-8C4A-5B3B-AF6407F77250}"/>
                </a:ext>
              </a:extLst>
            </p:cNvPr>
            <p:cNvSpPr txBox="1"/>
            <p:nvPr/>
          </p:nvSpPr>
          <p:spPr>
            <a:xfrm>
              <a:off x="7553421" y="2059412"/>
              <a:ext cx="474810" cy="307777"/>
            </a:xfrm>
            <a:prstGeom prst="rect">
              <a:avLst/>
            </a:prstGeom>
            <a:noFill/>
          </p:spPr>
          <p:txBody>
            <a:bodyPr wrap="none" rtlCol="0">
              <a:spAutoFit/>
            </a:bodyPr>
            <a:lstStyle/>
            <a:p>
              <a:r>
                <a:rPr lang="en-GB" sz="1400" dirty="0"/>
                <a:t>API</a:t>
              </a:r>
              <a:endParaRPr lang="en-GB" sz="1400" dirty="0">
                <a:solidFill>
                  <a:schemeClr val="tx1"/>
                </a:solidFill>
              </a:endParaRPr>
            </a:p>
          </p:txBody>
        </p:sp>
        <p:grpSp>
          <p:nvGrpSpPr>
            <p:cNvPr id="91" name="Group 90">
              <a:extLst>
                <a:ext uri="{FF2B5EF4-FFF2-40B4-BE49-F238E27FC236}">
                  <a16:creationId xmlns:a16="http://schemas.microsoft.com/office/drawing/2014/main" id="{A253BAB2-5BDF-E038-BE07-7A5B5DDC15F5}"/>
                </a:ext>
              </a:extLst>
            </p:cNvPr>
            <p:cNvGrpSpPr/>
            <p:nvPr/>
          </p:nvGrpSpPr>
          <p:grpSpPr>
            <a:xfrm>
              <a:off x="7579815" y="4912573"/>
              <a:ext cx="1293900" cy="1132114"/>
              <a:chOff x="7736114" y="4673600"/>
              <a:chExt cx="1293900" cy="1132114"/>
            </a:xfrm>
          </p:grpSpPr>
          <p:sp>
            <p:nvSpPr>
              <p:cNvPr id="90" name="Rounded Rectangle 89">
                <a:extLst>
                  <a:ext uri="{FF2B5EF4-FFF2-40B4-BE49-F238E27FC236}">
                    <a16:creationId xmlns:a16="http://schemas.microsoft.com/office/drawing/2014/main" id="{CD54FF31-EEAB-7FCA-1238-6DC2C97E45E5}"/>
                  </a:ext>
                </a:extLst>
              </p:cNvPr>
              <p:cNvSpPr/>
              <p:nvPr/>
            </p:nvSpPr>
            <p:spPr bwMode="auto">
              <a:xfrm>
                <a:off x="7736114" y="4673600"/>
                <a:ext cx="1293900" cy="1132114"/>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sp>
            <p:nvSpPr>
              <p:cNvPr id="87" name="AutoShape 4">
                <a:extLst>
                  <a:ext uri="{FF2B5EF4-FFF2-40B4-BE49-F238E27FC236}">
                    <a16:creationId xmlns:a16="http://schemas.microsoft.com/office/drawing/2014/main" id="{AD19D025-686A-E64E-64ED-2983AD444D12}"/>
                  </a:ext>
                </a:extLst>
              </p:cNvPr>
              <p:cNvSpPr>
                <a:spLocks noChangeArrowheads="1"/>
              </p:cNvSpPr>
              <p:nvPr/>
            </p:nvSpPr>
            <p:spPr bwMode="auto">
              <a:xfrm>
                <a:off x="7867757" y="4792571"/>
                <a:ext cx="722806" cy="582806"/>
              </a:xfrm>
              <a:prstGeom prst="flowChartMagneticDisk">
                <a:avLst/>
              </a:prstGeom>
              <a:solidFill>
                <a:schemeClr val="bg1">
                  <a:lumMod val="95000"/>
                </a:schemeClr>
              </a:solidFill>
              <a:ln w="9525">
                <a:solidFill>
                  <a:srgbClr val="000000"/>
                </a:solidFill>
                <a:round/>
                <a:headEnd/>
                <a:tailEnd/>
              </a:ln>
              <a:effectLst>
                <a:outerShdw blurRad="50800" dist="38100" dir="18900000" algn="bl" rotWithShape="0">
                  <a:prstClr val="black">
                    <a:alpha val="40000"/>
                  </a:prstClr>
                </a:outerShdw>
              </a:effectLst>
            </p:spPr>
            <p:txBody>
              <a:bodyPr wrap="square" lIns="0" rIns="0" anchor="ctr"/>
              <a:lstStyle/>
              <a:p>
                <a:pPr algn="ctr" fontAlgn="base">
                  <a:spcBef>
                    <a:spcPct val="0"/>
                  </a:spcBef>
                  <a:spcAft>
                    <a:spcPct val="0"/>
                  </a:spcAft>
                  <a:defRPr/>
                </a:pPr>
                <a:endParaRPr lang="en-US" sz="1600" kern="0" dirty="0">
                  <a:solidFill>
                    <a:srgbClr val="FFFFFF"/>
                  </a:solidFill>
                  <a:latin typeface="Arial" charset="0"/>
                </a:endParaRPr>
              </a:p>
            </p:txBody>
          </p:sp>
          <p:sp>
            <p:nvSpPr>
              <p:cNvPr id="88" name="AutoShape 4">
                <a:extLst>
                  <a:ext uri="{FF2B5EF4-FFF2-40B4-BE49-F238E27FC236}">
                    <a16:creationId xmlns:a16="http://schemas.microsoft.com/office/drawing/2014/main" id="{442ADDB1-59E1-1C98-F27C-FECDFBAAACE9}"/>
                  </a:ext>
                </a:extLst>
              </p:cNvPr>
              <p:cNvSpPr>
                <a:spLocks noChangeArrowheads="1"/>
              </p:cNvSpPr>
              <p:nvPr/>
            </p:nvSpPr>
            <p:spPr bwMode="auto">
              <a:xfrm>
                <a:off x="8020157" y="4944971"/>
                <a:ext cx="722806" cy="582806"/>
              </a:xfrm>
              <a:prstGeom prst="flowChartMagneticDisk">
                <a:avLst/>
              </a:prstGeom>
              <a:solidFill>
                <a:schemeClr val="bg1">
                  <a:lumMod val="95000"/>
                </a:schemeClr>
              </a:solidFill>
              <a:ln w="9525">
                <a:solidFill>
                  <a:srgbClr val="000000"/>
                </a:solidFill>
                <a:round/>
                <a:headEnd/>
                <a:tailEnd/>
              </a:ln>
              <a:effectLst>
                <a:outerShdw blurRad="50800" dist="38100" dir="18900000" algn="bl" rotWithShape="0">
                  <a:prstClr val="black">
                    <a:alpha val="40000"/>
                  </a:prstClr>
                </a:outerShdw>
              </a:effectLst>
            </p:spPr>
            <p:txBody>
              <a:bodyPr wrap="square" lIns="0" rIns="0" anchor="ctr"/>
              <a:lstStyle/>
              <a:p>
                <a:pPr algn="ctr" fontAlgn="base">
                  <a:spcBef>
                    <a:spcPct val="0"/>
                  </a:spcBef>
                  <a:spcAft>
                    <a:spcPct val="0"/>
                  </a:spcAft>
                  <a:defRPr/>
                </a:pPr>
                <a:endParaRPr lang="en-US" sz="1600" kern="0" dirty="0">
                  <a:solidFill>
                    <a:srgbClr val="FFFFFF"/>
                  </a:solidFill>
                  <a:latin typeface="Arial" charset="0"/>
                </a:endParaRPr>
              </a:p>
            </p:txBody>
          </p:sp>
          <p:sp>
            <p:nvSpPr>
              <p:cNvPr id="89" name="AutoShape 4">
                <a:extLst>
                  <a:ext uri="{FF2B5EF4-FFF2-40B4-BE49-F238E27FC236}">
                    <a16:creationId xmlns:a16="http://schemas.microsoft.com/office/drawing/2014/main" id="{328595A6-A4D9-79F1-1E3F-B5D0B97964F8}"/>
                  </a:ext>
                </a:extLst>
              </p:cNvPr>
              <p:cNvSpPr>
                <a:spLocks noChangeArrowheads="1"/>
              </p:cNvSpPr>
              <p:nvPr/>
            </p:nvSpPr>
            <p:spPr bwMode="auto">
              <a:xfrm>
                <a:off x="8172557" y="5097371"/>
                <a:ext cx="722806" cy="582806"/>
              </a:xfrm>
              <a:prstGeom prst="flowChartMagneticDisk">
                <a:avLst/>
              </a:prstGeom>
              <a:solidFill>
                <a:schemeClr val="bg1">
                  <a:lumMod val="95000"/>
                </a:schemeClr>
              </a:solidFill>
              <a:ln w="9525">
                <a:solidFill>
                  <a:srgbClr val="000000"/>
                </a:solidFill>
                <a:round/>
                <a:headEnd/>
                <a:tailEnd/>
              </a:ln>
              <a:effectLst>
                <a:outerShdw blurRad="50800" dist="38100" dir="18900000" algn="bl" rotWithShape="0">
                  <a:prstClr val="black">
                    <a:alpha val="40000"/>
                  </a:prstClr>
                </a:outerShdw>
              </a:effectLst>
            </p:spPr>
            <p:txBody>
              <a:bodyPr wrap="square" lIns="0" rIns="0" anchor="ctr"/>
              <a:lstStyle/>
              <a:p>
                <a:pPr algn="ctr" fontAlgn="base">
                  <a:spcBef>
                    <a:spcPct val="0"/>
                  </a:spcBef>
                  <a:spcAft>
                    <a:spcPct val="0"/>
                  </a:spcAft>
                  <a:defRPr/>
                </a:pPr>
                <a:endParaRPr lang="en-US" sz="1600" kern="0" dirty="0">
                  <a:solidFill>
                    <a:srgbClr val="FFFFFF"/>
                  </a:solidFill>
                  <a:latin typeface="Arial" charset="0"/>
                </a:endParaRPr>
              </a:p>
            </p:txBody>
          </p:sp>
        </p:grpSp>
        <p:sp>
          <p:nvSpPr>
            <p:cNvPr id="92" name="TextBox 91">
              <a:extLst>
                <a:ext uri="{FF2B5EF4-FFF2-40B4-BE49-F238E27FC236}">
                  <a16:creationId xmlns:a16="http://schemas.microsoft.com/office/drawing/2014/main" id="{3C68208C-44B6-4ADF-9EC5-BF556C1BA9D3}"/>
                </a:ext>
              </a:extLst>
            </p:cNvPr>
            <p:cNvSpPr txBox="1"/>
            <p:nvPr/>
          </p:nvSpPr>
          <p:spPr>
            <a:xfrm>
              <a:off x="7567373" y="5971351"/>
              <a:ext cx="1393330" cy="338554"/>
            </a:xfrm>
            <a:prstGeom prst="rect">
              <a:avLst/>
            </a:prstGeom>
            <a:noFill/>
          </p:spPr>
          <p:txBody>
            <a:bodyPr wrap="none" rtlCol="0">
              <a:spAutoFit/>
            </a:bodyPr>
            <a:lstStyle/>
            <a:p>
              <a:r>
                <a:rPr lang="en-GB" sz="1600" dirty="0">
                  <a:solidFill>
                    <a:schemeClr val="tx1"/>
                  </a:solidFill>
                </a:rPr>
                <a:t>Data sources</a:t>
              </a:r>
            </a:p>
          </p:txBody>
        </p:sp>
        <p:cxnSp>
          <p:nvCxnSpPr>
            <p:cNvPr id="94" name="Straight Arrow Connector 93">
              <a:extLst>
                <a:ext uri="{FF2B5EF4-FFF2-40B4-BE49-F238E27FC236}">
                  <a16:creationId xmlns:a16="http://schemas.microsoft.com/office/drawing/2014/main" id="{DD9EEF2D-A7D1-5005-0B12-01D78F983362}"/>
                </a:ext>
              </a:extLst>
            </p:cNvPr>
            <p:cNvCxnSpPr>
              <a:stCxn id="90" idx="0"/>
            </p:cNvCxnSpPr>
            <p:nvPr/>
          </p:nvCxnSpPr>
          <p:spPr bwMode="auto">
            <a:xfrm flipH="1" flipV="1">
              <a:off x="8225261" y="4556892"/>
              <a:ext cx="1504" cy="35568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95" name="TextBox 94">
              <a:extLst>
                <a:ext uri="{FF2B5EF4-FFF2-40B4-BE49-F238E27FC236}">
                  <a16:creationId xmlns:a16="http://schemas.microsoft.com/office/drawing/2014/main" id="{22BB809D-FBF6-1829-210F-EF66E7930A6D}"/>
                </a:ext>
              </a:extLst>
            </p:cNvPr>
            <p:cNvSpPr txBox="1"/>
            <p:nvPr/>
          </p:nvSpPr>
          <p:spPr>
            <a:xfrm>
              <a:off x="6869842" y="4570233"/>
              <a:ext cx="2605200" cy="307777"/>
            </a:xfrm>
            <a:prstGeom prst="rect">
              <a:avLst/>
            </a:prstGeom>
            <a:noFill/>
          </p:spPr>
          <p:txBody>
            <a:bodyPr wrap="none" rtlCol="0">
              <a:spAutoFit/>
            </a:bodyPr>
            <a:lstStyle/>
            <a:p>
              <a:r>
                <a:rPr lang="en-GB" sz="1400" dirty="0">
                  <a:solidFill>
                    <a:schemeClr val="tx1"/>
                  </a:solidFill>
                </a:rPr>
                <a:t>Data discovery &amp; classification</a:t>
              </a:r>
            </a:p>
          </p:txBody>
        </p:sp>
      </p:grpSp>
    </p:spTree>
    <p:extLst>
      <p:ext uri="{BB962C8B-B14F-4D97-AF65-F5344CB8AC3E}">
        <p14:creationId xmlns:p14="http://schemas.microsoft.com/office/powerpoint/2010/main" val="287894711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Generative AI To Simplifying The Data Catalog User Interface </a:t>
            </a:r>
            <a:br>
              <a:rPr lang="en-US" dirty="0"/>
            </a:br>
            <a:r>
              <a:rPr lang="en-GB" dirty="0"/>
              <a:t>– </a:t>
            </a:r>
            <a:r>
              <a:rPr lang="en-US" dirty="0"/>
              <a:t>Conversational Data Search Using Natural Language And Voice To Find Data</a:t>
            </a:r>
          </a:p>
        </p:txBody>
      </p:sp>
      <p:grpSp>
        <p:nvGrpSpPr>
          <p:cNvPr id="8" name="Group 7">
            <a:extLst>
              <a:ext uri="{FF2B5EF4-FFF2-40B4-BE49-F238E27FC236}">
                <a16:creationId xmlns:a16="http://schemas.microsoft.com/office/drawing/2014/main" id="{60800C82-E18C-EB43-BCF2-C1101C3D2701}"/>
              </a:ext>
            </a:extLst>
          </p:cNvPr>
          <p:cNvGrpSpPr/>
          <p:nvPr/>
        </p:nvGrpSpPr>
        <p:grpSpPr>
          <a:xfrm>
            <a:off x="6014202" y="2990803"/>
            <a:ext cx="552853" cy="409447"/>
            <a:chOff x="6014202" y="2990803"/>
            <a:chExt cx="552853" cy="409447"/>
          </a:xfrm>
        </p:grpSpPr>
        <p:cxnSp>
          <p:nvCxnSpPr>
            <p:cNvPr id="17" name="Straight Arrow Connector 16">
              <a:extLst>
                <a:ext uri="{FF2B5EF4-FFF2-40B4-BE49-F238E27FC236}">
                  <a16:creationId xmlns:a16="http://schemas.microsoft.com/office/drawing/2014/main" id="{1859E4A8-68E5-4641-AC06-1152D088913E}"/>
                </a:ext>
              </a:extLst>
            </p:cNvPr>
            <p:cNvCxnSpPr>
              <a:cxnSpLocks/>
            </p:cNvCxnSpPr>
            <p:nvPr/>
          </p:nvCxnSpPr>
          <p:spPr bwMode="auto">
            <a:xfrm flipH="1">
              <a:off x="6014202" y="2990803"/>
              <a:ext cx="358536" cy="38869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28D02794-4C2C-784E-AFF9-BA521994E797}"/>
                </a:ext>
              </a:extLst>
            </p:cNvPr>
            <p:cNvCxnSpPr>
              <a:cxnSpLocks/>
            </p:cNvCxnSpPr>
            <p:nvPr/>
          </p:nvCxnSpPr>
          <p:spPr bwMode="auto">
            <a:xfrm flipV="1">
              <a:off x="6337731" y="3071183"/>
              <a:ext cx="229324" cy="32906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pic>
        <p:nvPicPr>
          <p:cNvPr id="22" name="Picture 21">
            <a:extLst>
              <a:ext uri="{FF2B5EF4-FFF2-40B4-BE49-F238E27FC236}">
                <a16:creationId xmlns:a16="http://schemas.microsoft.com/office/drawing/2014/main" id="{CD9372E8-84C6-C544-9497-CAD8CF9AE73C}"/>
              </a:ext>
            </a:extLst>
          </p:cNvPr>
          <p:cNvPicPr>
            <a:picLocks noChangeAspect="1"/>
          </p:cNvPicPr>
          <p:nvPr/>
        </p:nvPicPr>
        <p:blipFill>
          <a:blip r:embed="rId2"/>
          <a:stretch>
            <a:fillRect/>
          </a:stretch>
        </p:blipFill>
        <p:spPr>
          <a:xfrm>
            <a:off x="4790001" y="3429000"/>
            <a:ext cx="2114742" cy="1295279"/>
          </a:xfrm>
          <a:prstGeom prst="rect">
            <a:avLst/>
          </a:prstGeom>
          <a:ln>
            <a:solidFill>
              <a:schemeClr val="tx1"/>
            </a:solidFill>
          </a:ln>
        </p:spPr>
      </p:pic>
      <p:sp>
        <p:nvSpPr>
          <p:cNvPr id="23" name="AutoShape 4">
            <a:extLst>
              <a:ext uri="{FF2B5EF4-FFF2-40B4-BE49-F238E27FC236}">
                <a16:creationId xmlns:a16="http://schemas.microsoft.com/office/drawing/2014/main" id="{EF4A353F-0E2B-5849-8BA8-C62263019D1A}"/>
              </a:ext>
            </a:extLst>
          </p:cNvPr>
          <p:cNvSpPr>
            <a:spLocks noChangeArrowheads="1"/>
          </p:cNvSpPr>
          <p:nvPr/>
        </p:nvSpPr>
        <p:spPr bwMode="auto">
          <a:xfrm>
            <a:off x="5296586" y="5395920"/>
            <a:ext cx="1076152" cy="745110"/>
          </a:xfrm>
          <a:prstGeom prst="flowChartMagneticDisk">
            <a:avLst/>
          </a:prstGeom>
          <a:solidFill>
            <a:srgbClr val="990099"/>
          </a:solidFill>
          <a:ln w="9525">
            <a:solidFill>
              <a:srgbClr val="000000"/>
            </a:solidFill>
            <a:round/>
            <a:headEnd/>
            <a:tailEnd/>
          </a:ln>
          <a:effectLst>
            <a:outerShdw blurRad="50800" dist="38100" dir="18900000" algn="bl" rotWithShape="0">
              <a:prstClr val="black">
                <a:alpha val="40000"/>
              </a:prstClr>
            </a:outerShdw>
          </a:effectLst>
        </p:spPr>
        <p:txBody>
          <a:bodyPr wrap="squar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charset="0"/>
                <a:ea typeface="+mn-ea"/>
                <a:cs typeface="+mn-cs"/>
              </a:rPr>
              <a:t>Data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charset="0"/>
                <a:ea typeface="+mn-ea"/>
                <a:cs typeface="+mn-cs"/>
              </a:rPr>
              <a:t>Catalog</a:t>
            </a:r>
          </a:p>
        </p:txBody>
      </p:sp>
      <p:cxnSp>
        <p:nvCxnSpPr>
          <p:cNvPr id="24" name="Straight Arrow Connector 23">
            <a:extLst>
              <a:ext uri="{FF2B5EF4-FFF2-40B4-BE49-F238E27FC236}">
                <a16:creationId xmlns:a16="http://schemas.microsoft.com/office/drawing/2014/main" id="{5204B429-4024-3B46-822E-FE440A2F2156}"/>
              </a:ext>
            </a:extLst>
          </p:cNvPr>
          <p:cNvCxnSpPr/>
          <p:nvPr/>
        </p:nvCxnSpPr>
        <p:spPr bwMode="auto">
          <a:xfrm>
            <a:off x="5531887" y="4724279"/>
            <a:ext cx="0" cy="63525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5" name="Straight Arrow Connector 24">
            <a:extLst>
              <a:ext uri="{FF2B5EF4-FFF2-40B4-BE49-F238E27FC236}">
                <a16:creationId xmlns:a16="http://schemas.microsoft.com/office/drawing/2014/main" id="{97912CBD-651F-5D4B-8495-98FFC8AEF2B4}"/>
              </a:ext>
            </a:extLst>
          </p:cNvPr>
          <p:cNvCxnSpPr/>
          <p:nvPr/>
        </p:nvCxnSpPr>
        <p:spPr bwMode="auto">
          <a:xfrm flipV="1">
            <a:off x="6084124" y="4724279"/>
            <a:ext cx="0" cy="63525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20" name="Picture 12" descr="PC with flat panel">
            <a:extLst>
              <a:ext uri="{FF2B5EF4-FFF2-40B4-BE49-F238E27FC236}">
                <a16:creationId xmlns:a16="http://schemas.microsoft.com/office/drawing/2014/main" id="{D55EEC8B-8479-0246-8B02-E241C3B5D089}"/>
              </a:ext>
            </a:extLst>
          </p:cNvPr>
          <p:cNvPicPr>
            <a:picLocks noChangeAspect="1" noChangeArrowheads="1"/>
          </p:cNvPicPr>
          <p:nvPr/>
        </p:nvPicPr>
        <p:blipFill>
          <a:blip r:embed="rId3" cstate="print"/>
          <a:srcRect/>
          <a:stretch>
            <a:fillRect/>
          </a:stretch>
        </p:blipFill>
        <p:spPr bwMode="auto">
          <a:xfrm flipH="1">
            <a:off x="7234468" y="1708716"/>
            <a:ext cx="604796" cy="607881"/>
          </a:xfrm>
          <a:prstGeom prst="rect">
            <a:avLst/>
          </a:prstGeom>
          <a:noFill/>
        </p:spPr>
      </p:pic>
      <p:pic>
        <p:nvPicPr>
          <p:cNvPr id="26" name="Picture 68" descr="MCj04316410000[1]">
            <a:extLst>
              <a:ext uri="{FF2B5EF4-FFF2-40B4-BE49-F238E27FC236}">
                <a16:creationId xmlns:a16="http://schemas.microsoft.com/office/drawing/2014/main" id="{76C30A49-6931-2243-9327-07F13F683596}"/>
              </a:ext>
            </a:extLst>
          </p:cNvPr>
          <p:cNvPicPr>
            <a:picLocks noChangeAspect="1" noChangeArrowheads="1"/>
          </p:cNvPicPr>
          <p:nvPr/>
        </p:nvPicPr>
        <p:blipFill>
          <a:blip r:embed="rId4" cstate="print"/>
          <a:srcRect/>
          <a:stretch>
            <a:fillRect/>
          </a:stretch>
        </p:blipFill>
        <p:spPr bwMode="auto">
          <a:xfrm flipH="1">
            <a:off x="6623745" y="1680580"/>
            <a:ext cx="690477" cy="644807"/>
          </a:xfrm>
          <a:prstGeom prst="rect">
            <a:avLst/>
          </a:prstGeom>
          <a:noFill/>
        </p:spPr>
      </p:pic>
      <p:sp>
        <p:nvSpPr>
          <p:cNvPr id="27" name="TextBox 26">
            <a:extLst>
              <a:ext uri="{FF2B5EF4-FFF2-40B4-BE49-F238E27FC236}">
                <a16:creationId xmlns:a16="http://schemas.microsoft.com/office/drawing/2014/main" id="{46A9BD40-E895-9C4D-A38D-695564FD8150}"/>
              </a:ext>
            </a:extLst>
          </p:cNvPr>
          <p:cNvSpPr txBox="1"/>
          <p:nvPr/>
        </p:nvSpPr>
        <p:spPr>
          <a:xfrm>
            <a:off x="5647911" y="990278"/>
            <a:ext cx="3794817" cy="584775"/>
          </a:xfrm>
          <a:prstGeom prst="rect">
            <a:avLst/>
          </a:prstGeom>
          <a:noFill/>
        </p:spPr>
        <p:txBody>
          <a:bodyPr wrap="square" rtlCol="0">
            <a:spAutoFit/>
          </a:bodyPr>
          <a:lstStyle/>
          <a:p>
            <a:pPr algn="ctr"/>
            <a:r>
              <a:rPr lang="en-GB" sz="1600" dirty="0">
                <a:solidFill>
                  <a:srgbClr val="000000"/>
                </a:solidFill>
                <a:cs typeface="Arial" charset="0"/>
              </a:rPr>
              <a:t>Business user </a:t>
            </a:r>
          </a:p>
          <a:p>
            <a:pPr algn="ctr"/>
            <a:r>
              <a:rPr lang="en-GB" sz="1600" dirty="0">
                <a:solidFill>
                  <a:srgbClr val="000000"/>
                </a:solidFill>
                <a:cs typeface="Arial" charset="0"/>
              </a:rPr>
              <a:t>(natural language query) </a:t>
            </a:r>
          </a:p>
        </p:txBody>
      </p:sp>
      <p:sp>
        <p:nvSpPr>
          <p:cNvPr id="28" name="TextBox 27">
            <a:extLst>
              <a:ext uri="{FF2B5EF4-FFF2-40B4-BE49-F238E27FC236}">
                <a16:creationId xmlns:a16="http://schemas.microsoft.com/office/drawing/2014/main" id="{532F0A6B-0C01-1D46-A6BB-D8C6BA2C70EE}"/>
              </a:ext>
            </a:extLst>
          </p:cNvPr>
          <p:cNvSpPr txBox="1"/>
          <p:nvPr/>
        </p:nvSpPr>
        <p:spPr>
          <a:xfrm>
            <a:off x="3726589" y="1899610"/>
            <a:ext cx="1043940" cy="369332"/>
          </a:xfrm>
          <a:prstGeom prst="rect">
            <a:avLst/>
          </a:prstGeom>
          <a:noFill/>
        </p:spPr>
        <p:txBody>
          <a:bodyPr wrap="none" rtlCol="0">
            <a:spAutoFit/>
          </a:bodyPr>
          <a:lstStyle/>
          <a:p>
            <a:r>
              <a:rPr lang="en-GB" dirty="0">
                <a:solidFill>
                  <a:schemeClr val="tx1"/>
                </a:solidFill>
              </a:rPr>
              <a:t>Voice UI</a:t>
            </a:r>
          </a:p>
        </p:txBody>
      </p:sp>
      <p:sp>
        <p:nvSpPr>
          <p:cNvPr id="29" name="Rounded Rectangular Callout 28">
            <a:extLst>
              <a:ext uri="{FF2B5EF4-FFF2-40B4-BE49-F238E27FC236}">
                <a16:creationId xmlns:a16="http://schemas.microsoft.com/office/drawing/2014/main" id="{00FF313D-BBDA-B94C-A750-3D09DDD39B42}"/>
              </a:ext>
            </a:extLst>
          </p:cNvPr>
          <p:cNvSpPr/>
          <p:nvPr/>
        </p:nvSpPr>
        <p:spPr bwMode="auto">
          <a:xfrm>
            <a:off x="1975073" y="1156148"/>
            <a:ext cx="2621047" cy="369333"/>
          </a:xfrm>
          <a:prstGeom prst="wedgeRoundRectCallout">
            <a:avLst>
              <a:gd name="adj1" fmla="val 35153"/>
              <a:gd name="adj2" fmla="val 142081"/>
              <a:gd name="adj3" fmla="val 16667"/>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a:r>
              <a:rPr lang="en-US" sz="1600" dirty="0">
                <a:solidFill>
                  <a:srgbClr val="000000"/>
                </a:solidFill>
                <a:cs typeface="Arial" charset="0"/>
              </a:rPr>
              <a:t>What data exists about….?</a:t>
            </a:r>
          </a:p>
        </p:txBody>
      </p:sp>
      <p:grpSp>
        <p:nvGrpSpPr>
          <p:cNvPr id="30" name="Group 29">
            <a:extLst>
              <a:ext uri="{FF2B5EF4-FFF2-40B4-BE49-F238E27FC236}">
                <a16:creationId xmlns:a16="http://schemas.microsoft.com/office/drawing/2014/main" id="{F4290082-4E66-7741-8665-1E79E8BA1561}"/>
              </a:ext>
            </a:extLst>
          </p:cNvPr>
          <p:cNvGrpSpPr/>
          <p:nvPr/>
        </p:nvGrpSpPr>
        <p:grpSpPr>
          <a:xfrm flipH="1">
            <a:off x="5003760" y="2912268"/>
            <a:ext cx="552854" cy="488659"/>
            <a:chOff x="6014201" y="2911591"/>
            <a:chExt cx="552854" cy="488659"/>
          </a:xfrm>
        </p:grpSpPr>
        <p:cxnSp>
          <p:nvCxnSpPr>
            <p:cNvPr id="31" name="Straight Arrow Connector 30">
              <a:extLst>
                <a:ext uri="{FF2B5EF4-FFF2-40B4-BE49-F238E27FC236}">
                  <a16:creationId xmlns:a16="http://schemas.microsoft.com/office/drawing/2014/main" id="{3A57F07A-BB2B-5C4E-AE25-FDA50620D51D}"/>
                </a:ext>
              </a:extLst>
            </p:cNvPr>
            <p:cNvCxnSpPr>
              <a:cxnSpLocks/>
            </p:cNvCxnSpPr>
            <p:nvPr/>
          </p:nvCxnSpPr>
          <p:spPr bwMode="auto">
            <a:xfrm flipH="1">
              <a:off x="6014201" y="2911591"/>
              <a:ext cx="358537" cy="4810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E7FA2317-AE6D-4147-B480-B4321BA1141E}"/>
                </a:ext>
              </a:extLst>
            </p:cNvPr>
            <p:cNvCxnSpPr>
              <a:cxnSpLocks/>
            </p:cNvCxnSpPr>
            <p:nvPr/>
          </p:nvCxnSpPr>
          <p:spPr bwMode="auto">
            <a:xfrm flipV="1">
              <a:off x="6337731" y="3071183"/>
              <a:ext cx="229324" cy="32906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7" name="TextBox 6">
            <a:extLst>
              <a:ext uri="{FF2B5EF4-FFF2-40B4-BE49-F238E27FC236}">
                <a16:creationId xmlns:a16="http://schemas.microsoft.com/office/drawing/2014/main" id="{0AF4D1C9-C7A4-D93F-DFDF-B86EBE8B3508}"/>
              </a:ext>
            </a:extLst>
          </p:cNvPr>
          <p:cNvSpPr txBox="1"/>
          <p:nvPr/>
        </p:nvSpPr>
        <p:spPr>
          <a:xfrm>
            <a:off x="2841622" y="3822493"/>
            <a:ext cx="2103119"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effectLst/>
                <a:uLnTx/>
                <a:uFillTx/>
                <a:latin typeface="Arial" charset="0"/>
                <a:ea typeface="+mn-ea"/>
                <a:cs typeface="+mn-cs"/>
              </a:rPr>
              <a:t>Data Catalog UI</a:t>
            </a:r>
          </a:p>
        </p:txBody>
      </p:sp>
      <p:grpSp>
        <p:nvGrpSpPr>
          <p:cNvPr id="9" name="Group 8">
            <a:extLst>
              <a:ext uri="{FF2B5EF4-FFF2-40B4-BE49-F238E27FC236}">
                <a16:creationId xmlns:a16="http://schemas.microsoft.com/office/drawing/2014/main" id="{A881629E-7B66-A9BF-594C-2B801EB99AD2}"/>
              </a:ext>
            </a:extLst>
          </p:cNvPr>
          <p:cNvGrpSpPr/>
          <p:nvPr/>
        </p:nvGrpSpPr>
        <p:grpSpPr>
          <a:xfrm>
            <a:off x="11001395" y="1006242"/>
            <a:ext cx="1190605" cy="1127358"/>
            <a:chOff x="7623885" y="2996224"/>
            <a:chExt cx="1190605" cy="1030558"/>
          </a:xfrm>
        </p:grpSpPr>
        <p:grpSp>
          <p:nvGrpSpPr>
            <p:cNvPr id="10" name="Group 9">
              <a:extLst>
                <a:ext uri="{FF2B5EF4-FFF2-40B4-BE49-F238E27FC236}">
                  <a16:creationId xmlns:a16="http://schemas.microsoft.com/office/drawing/2014/main" id="{9E8F43D0-715B-86C2-ACF9-0FD33B48489F}"/>
                </a:ext>
              </a:extLst>
            </p:cNvPr>
            <p:cNvGrpSpPr/>
            <p:nvPr/>
          </p:nvGrpSpPr>
          <p:grpSpPr>
            <a:xfrm>
              <a:off x="7792648" y="2996224"/>
              <a:ext cx="822686" cy="740594"/>
              <a:chOff x="6943595" y="1272639"/>
              <a:chExt cx="822686" cy="740594"/>
            </a:xfrm>
          </p:grpSpPr>
          <p:sp>
            <p:nvSpPr>
              <p:cNvPr id="12" name="Rounded Rectangle 11">
                <a:extLst>
                  <a:ext uri="{FF2B5EF4-FFF2-40B4-BE49-F238E27FC236}">
                    <a16:creationId xmlns:a16="http://schemas.microsoft.com/office/drawing/2014/main" id="{5B633D44-7F79-2907-F029-C6E44762E68D}"/>
                  </a:ext>
                </a:extLst>
              </p:cNvPr>
              <p:cNvSpPr/>
              <p:nvPr/>
            </p:nvSpPr>
            <p:spPr bwMode="auto">
              <a:xfrm>
                <a:off x="6943595" y="1272639"/>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33" name="Picture 32" descr="Open Book Silhouette Free Stock Photo - Public Domain Pictures">
                <a:extLst>
                  <a:ext uri="{FF2B5EF4-FFF2-40B4-BE49-F238E27FC236}">
                    <a16:creationId xmlns:a16="http://schemas.microsoft.com/office/drawing/2014/main" id="{DB6BD6E5-BE26-B21E-E742-B4BF12AFBEA4}"/>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6992918" y="1328205"/>
                <a:ext cx="724040" cy="629462"/>
              </a:xfrm>
              <a:prstGeom prst="rect">
                <a:avLst/>
              </a:prstGeom>
              <a:solidFill>
                <a:schemeClr val="accent1"/>
              </a:solidFill>
              <a:ln>
                <a:noFill/>
              </a:ln>
            </p:spPr>
          </p:pic>
        </p:grpSp>
        <p:sp>
          <p:nvSpPr>
            <p:cNvPr id="11" name="TextBox 10">
              <a:extLst>
                <a:ext uri="{FF2B5EF4-FFF2-40B4-BE49-F238E27FC236}">
                  <a16:creationId xmlns:a16="http://schemas.microsoft.com/office/drawing/2014/main" id="{282DB16C-F130-E0A2-6AF8-A598B982E2F9}"/>
                </a:ext>
              </a:extLst>
            </p:cNvPr>
            <p:cNvSpPr txBox="1"/>
            <p:nvPr/>
          </p:nvSpPr>
          <p:spPr>
            <a:xfrm>
              <a:off x="7623885" y="3719005"/>
              <a:ext cx="1190605"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charset="0"/>
                  <a:ea typeface="+mn-ea"/>
                  <a:cs typeface="+mn-cs"/>
                </a:rPr>
                <a:t>Data catalog</a:t>
              </a:r>
            </a:p>
          </p:txBody>
        </p:sp>
      </p:grpSp>
      <p:pic>
        <p:nvPicPr>
          <p:cNvPr id="34" name="Picture 33" descr="technology leaders, productivity">
            <a:extLst>
              <a:ext uri="{FF2B5EF4-FFF2-40B4-BE49-F238E27FC236}">
                <a16:creationId xmlns:a16="http://schemas.microsoft.com/office/drawing/2014/main" id="{4578DC66-264A-3D8D-E9E8-2A477A3887BB}"/>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9180108" y="3826004"/>
            <a:ext cx="559938" cy="559938"/>
          </a:xfrm>
          <a:prstGeom prst="rect">
            <a:avLst/>
          </a:prstGeom>
          <a:noFill/>
          <a:ln>
            <a:solidFill>
              <a:schemeClr val="tx1"/>
            </a:solidFill>
          </a:ln>
        </p:spPr>
      </p:pic>
      <p:sp>
        <p:nvSpPr>
          <p:cNvPr id="35" name="TextBox 34">
            <a:extLst>
              <a:ext uri="{FF2B5EF4-FFF2-40B4-BE49-F238E27FC236}">
                <a16:creationId xmlns:a16="http://schemas.microsoft.com/office/drawing/2014/main" id="{224625E4-4E99-B7D7-1852-D58FE9FD8785}"/>
              </a:ext>
            </a:extLst>
          </p:cNvPr>
          <p:cNvSpPr txBox="1"/>
          <p:nvPr/>
        </p:nvSpPr>
        <p:spPr>
          <a:xfrm>
            <a:off x="9106539" y="3429000"/>
            <a:ext cx="583814" cy="338554"/>
          </a:xfrm>
          <a:prstGeom prst="rect">
            <a:avLst/>
          </a:prstGeom>
          <a:noFill/>
        </p:spPr>
        <p:txBody>
          <a:bodyPr wrap="none" rtlCol="0">
            <a:spAutoFit/>
          </a:bodyPr>
          <a:lstStyle/>
          <a:p>
            <a:r>
              <a:rPr lang="en-GB" sz="1600" dirty="0">
                <a:solidFill>
                  <a:schemeClr val="tx1"/>
                </a:solidFill>
              </a:rPr>
              <a:t>LLM</a:t>
            </a:r>
          </a:p>
        </p:txBody>
      </p:sp>
      <p:cxnSp>
        <p:nvCxnSpPr>
          <p:cNvPr id="36" name="Straight Arrow Connector 35">
            <a:extLst>
              <a:ext uri="{FF2B5EF4-FFF2-40B4-BE49-F238E27FC236}">
                <a16:creationId xmlns:a16="http://schemas.microsoft.com/office/drawing/2014/main" id="{1883757C-33C9-BBA8-FA53-E774C5A47944}"/>
              </a:ext>
            </a:extLst>
          </p:cNvPr>
          <p:cNvCxnSpPr>
            <a:cxnSpLocks/>
          </p:cNvCxnSpPr>
          <p:nvPr/>
        </p:nvCxnSpPr>
        <p:spPr bwMode="auto">
          <a:xfrm flipV="1">
            <a:off x="6854605" y="4030980"/>
            <a:ext cx="2251934" cy="1038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7" name="Straight Arrow Connector 36">
            <a:extLst>
              <a:ext uri="{FF2B5EF4-FFF2-40B4-BE49-F238E27FC236}">
                <a16:creationId xmlns:a16="http://schemas.microsoft.com/office/drawing/2014/main" id="{6ABC8839-F4D7-BC0F-F814-69491CAC11CF}"/>
              </a:ext>
            </a:extLst>
          </p:cNvPr>
          <p:cNvCxnSpPr>
            <a:cxnSpLocks/>
          </p:cNvCxnSpPr>
          <p:nvPr/>
        </p:nvCxnSpPr>
        <p:spPr bwMode="auto">
          <a:xfrm flipH="1">
            <a:off x="6880431" y="4295299"/>
            <a:ext cx="225193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8" name="TextBox 37">
            <a:extLst>
              <a:ext uri="{FF2B5EF4-FFF2-40B4-BE49-F238E27FC236}">
                <a16:creationId xmlns:a16="http://schemas.microsoft.com/office/drawing/2014/main" id="{98171C22-E0CD-987B-4DAD-D54C4FE1329A}"/>
              </a:ext>
            </a:extLst>
          </p:cNvPr>
          <p:cNvSpPr txBox="1"/>
          <p:nvPr/>
        </p:nvSpPr>
        <p:spPr>
          <a:xfrm>
            <a:off x="6854605" y="3733590"/>
            <a:ext cx="2252540" cy="307777"/>
          </a:xfrm>
          <a:prstGeom prst="rect">
            <a:avLst/>
          </a:prstGeom>
          <a:noFill/>
        </p:spPr>
        <p:txBody>
          <a:bodyPr wrap="none" rtlCol="0">
            <a:spAutoFit/>
          </a:bodyPr>
          <a:lstStyle/>
          <a:p>
            <a:r>
              <a:rPr lang="en-GB" sz="1400" dirty="0"/>
              <a:t>m</a:t>
            </a:r>
            <a:r>
              <a:rPr lang="en-GB" sz="1400" dirty="0">
                <a:solidFill>
                  <a:schemeClr val="tx1"/>
                </a:solidFill>
              </a:rPr>
              <a:t>etadata infused prompts</a:t>
            </a:r>
          </a:p>
        </p:txBody>
      </p:sp>
      <p:sp>
        <p:nvSpPr>
          <p:cNvPr id="39" name="TextBox 38">
            <a:extLst>
              <a:ext uri="{FF2B5EF4-FFF2-40B4-BE49-F238E27FC236}">
                <a16:creationId xmlns:a16="http://schemas.microsoft.com/office/drawing/2014/main" id="{567F23BC-5164-7A70-6E47-6DFE34FDE205}"/>
              </a:ext>
            </a:extLst>
          </p:cNvPr>
          <p:cNvSpPr txBox="1"/>
          <p:nvPr/>
        </p:nvSpPr>
        <p:spPr>
          <a:xfrm>
            <a:off x="8852865" y="4437873"/>
            <a:ext cx="1214424" cy="1384995"/>
          </a:xfrm>
          <a:prstGeom prst="rect">
            <a:avLst/>
          </a:prstGeom>
          <a:noFill/>
        </p:spPr>
        <p:txBody>
          <a:bodyPr wrap="square">
            <a:spAutoFit/>
          </a:bodyPr>
          <a:lstStyle/>
          <a:p>
            <a:pPr algn="ctr"/>
            <a:r>
              <a:rPr lang="en-GB" sz="1400" dirty="0"/>
              <a:t>LLM indexed with data catalog metadata and vector embeddings</a:t>
            </a:r>
          </a:p>
        </p:txBody>
      </p:sp>
      <p:sp>
        <p:nvSpPr>
          <p:cNvPr id="40" name="TextBox 39">
            <a:extLst>
              <a:ext uri="{FF2B5EF4-FFF2-40B4-BE49-F238E27FC236}">
                <a16:creationId xmlns:a16="http://schemas.microsoft.com/office/drawing/2014/main" id="{CDDAB299-2C33-DA4D-5561-EDAB897E7C85}"/>
              </a:ext>
            </a:extLst>
          </p:cNvPr>
          <p:cNvSpPr txBox="1"/>
          <p:nvPr/>
        </p:nvSpPr>
        <p:spPr>
          <a:xfrm>
            <a:off x="7459224" y="4014628"/>
            <a:ext cx="920445" cy="307777"/>
          </a:xfrm>
          <a:prstGeom prst="rect">
            <a:avLst/>
          </a:prstGeom>
          <a:noFill/>
        </p:spPr>
        <p:txBody>
          <a:bodyPr wrap="none" rtlCol="0">
            <a:spAutoFit/>
          </a:bodyPr>
          <a:lstStyle/>
          <a:p>
            <a:r>
              <a:rPr lang="en-GB" sz="1400" dirty="0"/>
              <a:t>response</a:t>
            </a:r>
            <a:endParaRPr lang="en-GB" sz="1400" dirty="0">
              <a:solidFill>
                <a:schemeClr val="tx1"/>
              </a:solidFill>
            </a:endParaRPr>
          </a:p>
        </p:txBody>
      </p:sp>
      <p:pic>
        <p:nvPicPr>
          <p:cNvPr id="43" name="Graphic 42" descr="Call centre outline">
            <a:extLst>
              <a:ext uri="{FF2B5EF4-FFF2-40B4-BE49-F238E27FC236}">
                <a16:creationId xmlns:a16="http://schemas.microsoft.com/office/drawing/2014/main" id="{0AFBB804-742E-FA59-6E9F-AB228935B92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42220" y="1644084"/>
            <a:ext cx="914400" cy="914400"/>
          </a:xfrm>
          <a:prstGeom prst="rect">
            <a:avLst/>
          </a:prstGeom>
        </p:spPr>
      </p:pic>
      <p:pic>
        <p:nvPicPr>
          <p:cNvPr id="45" name="Graphic 44" descr="Smart Phone outline">
            <a:extLst>
              <a:ext uri="{FF2B5EF4-FFF2-40B4-BE49-F238E27FC236}">
                <a16:creationId xmlns:a16="http://schemas.microsoft.com/office/drawing/2014/main" id="{F974832C-F0F7-B76E-DC00-EF8E9C8A7B9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285597" y="1820473"/>
            <a:ext cx="595167" cy="595167"/>
          </a:xfrm>
          <a:prstGeom prst="rect">
            <a:avLst/>
          </a:prstGeom>
        </p:spPr>
      </p:pic>
      <p:pic>
        <p:nvPicPr>
          <p:cNvPr id="46" name="Graphic 45" descr="User outline">
            <a:extLst>
              <a:ext uri="{FF2B5EF4-FFF2-40B4-BE49-F238E27FC236}">
                <a16:creationId xmlns:a16="http://schemas.microsoft.com/office/drawing/2014/main" id="{A234F338-587B-A444-EFDB-9CF4C95005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767550" y="1726289"/>
            <a:ext cx="709973" cy="709973"/>
          </a:xfrm>
          <a:prstGeom prst="rect">
            <a:avLst/>
          </a:prstGeom>
        </p:spPr>
      </p:pic>
      <p:sp>
        <p:nvSpPr>
          <p:cNvPr id="5" name="Rectangle 4">
            <a:extLst>
              <a:ext uri="{FF2B5EF4-FFF2-40B4-BE49-F238E27FC236}">
                <a16:creationId xmlns:a16="http://schemas.microsoft.com/office/drawing/2014/main" id="{6959D9E5-A498-96A7-9C78-DCD40FEEBE74}"/>
              </a:ext>
            </a:extLst>
          </p:cNvPr>
          <p:cNvSpPr/>
          <p:nvPr/>
        </p:nvSpPr>
        <p:spPr>
          <a:xfrm>
            <a:off x="6552584" y="2245048"/>
            <a:ext cx="4943120" cy="830997"/>
          </a:xfrm>
          <a:prstGeom prst="rect">
            <a:avLst/>
          </a:prstGeom>
        </p:spPr>
        <p:txBody>
          <a:bodyPr wrap="square">
            <a:spAutoFit/>
          </a:bodyPr>
          <a:lstStyle/>
          <a:p>
            <a:r>
              <a:rPr lang="en-US" sz="1600" dirty="0">
                <a:solidFill>
                  <a:srgbClr val="000000"/>
                </a:solidFill>
                <a:cs typeface="Arial" charset="0"/>
              </a:rPr>
              <a:t>What table do I use….?</a:t>
            </a:r>
          </a:p>
          <a:p>
            <a:r>
              <a:rPr lang="en-US" sz="1600" dirty="0">
                <a:solidFill>
                  <a:srgbClr val="000000"/>
                </a:solidFill>
                <a:cs typeface="Arial" charset="0"/>
              </a:rPr>
              <a:t>How is revenue defined?</a:t>
            </a:r>
          </a:p>
          <a:p>
            <a:r>
              <a:rPr lang="en-US" sz="1600" dirty="0">
                <a:solidFill>
                  <a:srgbClr val="000000"/>
                </a:solidFill>
                <a:cs typeface="Arial" charset="0"/>
              </a:rPr>
              <a:t>Create a description for the Supplier table</a:t>
            </a:r>
          </a:p>
        </p:txBody>
      </p:sp>
    </p:spTree>
    <p:extLst>
      <p:ext uri="{BB962C8B-B14F-4D97-AF65-F5344CB8AC3E}">
        <p14:creationId xmlns:p14="http://schemas.microsoft.com/office/powerpoint/2010/main" val="427876315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7A6941BD-7B34-3DB3-ED65-53F450CE5990}"/>
              </a:ext>
            </a:extLst>
          </p:cNvPr>
          <p:cNvSpPr/>
          <p:nvPr/>
        </p:nvSpPr>
        <p:spPr bwMode="auto">
          <a:xfrm>
            <a:off x="1434486" y="1308830"/>
            <a:ext cx="9926971" cy="3897154"/>
          </a:xfrm>
          <a:custGeom>
            <a:avLst/>
            <a:gdLst>
              <a:gd name="connsiteX0" fmla="*/ 0 w 9997440"/>
              <a:gd name="connsiteY0" fmla="*/ 0 h 3897154"/>
              <a:gd name="connsiteX1" fmla="*/ 9997440 w 9997440"/>
              <a:gd name="connsiteY1" fmla="*/ 0 h 3897154"/>
              <a:gd name="connsiteX2" fmla="*/ 9997440 w 9997440"/>
              <a:gd name="connsiteY2" fmla="*/ 3897154 h 3897154"/>
              <a:gd name="connsiteX3" fmla="*/ 6017714 w 9997440"/>
              <a:gd name="connsiteY3" fmla="*/ 3897154 h 3897154"/>
              <a:gd name="connsiteX4" fmla="*/ 6017714 w 9997440"/>
              <a:gd name="connsiteY4" fmla="*/ 2496783 h 3897154"/>
              <a:gd name="connsiteX5" fmla="*/ 4073837 w 9997440"/>
              <a:gd name="connsiteY5" fmla="*/ 2496783 h 3897154"/>
              <a:gd name="connsiteX6" fmla="*/ 4073837 w 9997440"/>
              <a:gd name="connsiteY6" fmla="*/ 3897154 h 3897154"/>
              <a:gd name="connsiteX7" fmla="*/ 0 w 9997440"/>
              <a:gd name="connsiteY7" fmla="*/ 3897154 h 389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97440" h="3897154">
                <a:moveTo>
                  <a:pt x="0" y="0"/>
                </a:moveTo>
                <a:lnTo>
                  <a:pt x="9997440" y="0"/>
                </a:lnTo>
                <a:lnTo>
                  <a:pt x="9997440" y="3897154"/>
                </a:lnTo>
                <a:lnTo>
                  <a:pt x="6017714" y="3897154"/>
                </a:lnTo>
                <a:lnTo>
                  <a:pt x="6017714" y="2496783"/>
                </a:lnTo>
                <a:lnTo>
                  <a:pt x="4073837" y="2496783"/>
                </a:lnTo>
                <a:lnTo>
                  <a:pt x="4073837" y="3897154"/>
                </a:lnTo>
                <a:lnTo>
                  <a:pt x="0" y="3897154"/>
                </a:lnTo>
                <a:close/>
              </a:path>
            </a:pathLst>
          </a:cu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charset="0"/>
              <a:cs typeface="Arial" charset="0"/>
            </a:endParaRPr>
          </a:p>
        </p:txBody>
      </p:sp>
      <p:sp>
        <p:nvSpPr>
          <p:cNvPr id="2" name="Title 1">
            <a:extLst>
              <a:ext uri="{FF2B5EF4-FFF2-40B4-BE49-F238E27FC236}">
                <a16:creationId xmlns:a16="http://schemas.microsoft.com/office/drawing/2014/main" id="{67F33D01-17C2-AB13-F88A-33FFC6FA100F}"/>
              </a:ext>
            </a:extLst>
          </p:cNvPr>
          <p:cNvSpPr>
            <a:spLocks noGrp="1"/>
          </p:cNvSpPr>
          <p:nvPr>
            <p:ph type="title"/>
          </p:nvPr>
        </p:nvSpPr>
        <p:spPr/>
        <p:txBody>
          <a:bodyPr/>
          <a:lstStyle/>
          <a:p>
            <a:r>
              <a:rPr lang="en-GB" dirty="0"/>
              <a:t>Who Is Mike Ferguson? – A Leading Analyst In Data Management &amp; Analytics</a:t>
            </a:r>
          </a:p>
        </p:txBody>
      </p:sp>
      <p:pic>
        <p:nvPicPr>
          <p:cNvPr id="2052" name="Picture 4">
            <a:extLst>
              <a:ext uri="{FF2B5EF4-FFF2-40B4-BE49-F238E27FC236}">
                <a16:creationId xmlns:a16="http://schemas.microsoft.com/office/drawing/2014/main" id="{22A0FD10-F94D-E822-63D7-5B8346F78E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2707" y="2060233"/>
            <a:ext cx="1083716" cy="153887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is Date and the Relational Model - Simple Talk">
            <a:extLst>
              <a:ext uri="{FF2B5EF4-FFF2-40B4-BE49-F238E27FC236}">
                <a16:creationId xmlns:a16="http://schemas.microsoft.com/office/drawing/2014/main" id="{325308D3-33D2-2F2B-65CB-2B4951EB7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1593" y="2035714"/>
            <a:ext cx="2168542" cy="15090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5C0EEDF-7D30-1892-73E7-4EC0FE33D460}"/>
              </a:ext>
            </a:extLst>
          </p:cNvPr>
          <p:cNvSpPr txBox="1"/>
          <p:nvPr/>
        </p:nvSpPr>
        <p:spPr>
          <a:xfrm>
            <a:off x="2883023" y="1690901"/>
            <a:ext cx="1620957" cy="369332"/>
          </a:xfrm>
          <a:prstGeom prst="rect">
            <a:avLst/>
          </a:prstGeom>
          <a:noFill/>
        </p:spPr>
        <p:txBody>
          <a:bodyPr wrap="none" rtlCol="0">
            <a:spAutoFit/>
          </a:bodyPr>
          <a:lstStyle/>
          <a:p>
            <a:r>
              <a:rPr lang="en-GB" dirty="0">
                <a:solidFill>
                  <a:schemeClr val="tx1"/>
                </a:solidFill>
              </a:rPr>
              <a:t>Edgar F Codd</a:t>
            </a:r>
          </a:p>
        </p:txBody>
      </p:sp>
      <p:sp>
        <p:nvSpPr>
          <p:cNvPr id="6" name="TextBox 5">
            <a:extLst>
              <a:ext uri="{FF2B5EF4-FFF2-40B4-BE49-F238E27FC236}">
                <a16:creationId xmlns:a16="http://schemas.microsoft.com/office/drawing/2014/main" id="{016EB997-B2C5-C33B-BB38-3FD31C681D85}"/>
              </a:ext>
            </a:extLst>
          </p:cNvPr>
          <p:cNvSpPr txBox="1"/>
          <p:nvPr/>
        </p:nvSpPr>
        <p:spPr>
          <a:xfrm>
            <a:off x="8504712" y="1667266"/>
            <a:ext cx="1082348" cy="369332"/>
          </a:xfrm>
          <a:prstGeom prst="rect">
            <a:avLst/>
          </a:prstGeom>
          <a:noFill/>
        </p:spPr>
        <p:txBody>
          <a:bodyPr wrap="none" rtlCol="0">
            <a:spAutoFit/>
          </a:bodyPr>
          <a:lstStyle/>
          <a:p>
            <a:r>
              <a:rPr lang="en-GB" dirty="0">
                <a:solidFill>
                  <a:schemeClr val="tx1"/>
                </a:solidFill>
              </a:rPr>
              <a:t>C J Date</a:t>
            </a:r>
          </a:p>
        </p:txBody>
      </p:sp>
      <p:sp>
        <p:nvSpPr>
          <p:cNvPr id="7" name="TextBox 6">
            <a:extLst>
              <a:ext uri="{FF2B5EF4-FFF2-40B4-BE49-F238E27FC236}">
                <a16:creationId xmlns:a16="http://schemas.microsoft.com/office/drawing/2014/main" id="{797CB2E9-F48B-E90A-D3DC-0B77FD4651CC}"/>
              </a:ext>
            </a:extLst>
          </p:cNvPr>
          <p:cNvSpPr txBox="1"/>
          <p:nvPr/>
        </p:nvSpPr>
        <p:spPr>
          <a:xfrm>
            <a:off x="2378896" y="2250610"/>
            <a:ext cx="939817" cy="923330"/>
          </a:xfrm>
          <a:prstGeom prst="rect">
            <a:avLst/>
          </a:prstGeom>
          <a:noFill/>
        </p:spPr>
        <p:txBody>
          <a:bodyPr wrap="square" rtlCol="0">
            <a:spAutoFit/>
          </a:bodyPr>
          <a:lstStyle/>
          <a:p>
            <a:pPr algn="ctr"/>
            <a:r>
              <a:rPr lang="en-GB" dirty="0">
                <a:solidFill>
                  <a:schemeClr val="tx1"/>
                </a:solidFill>
              </a:rPr>
              <a:t>Turing Award Winner</a:t>
            </a:r>
          </a:p>
        </p:txBody>
      </p:sp>
      <p:sp>
        <p:nvSpPr>
          <p:cNvPr id="10" name="TextBox 9">
            <a:extLst>
              <a:ext uri="{FF2B5EF4-FFF2-40B4-BE49-F238E27FC236}">
                <a16:creationId xmlns:a16="http://schemas.microsoft.com/office/drawing/2014/main" id="{FD51B869-48FB-8872-6F57-D616D0B4CF8D}"/>
              </a:ext>
            </a:extLst>
          </p:cNvPr>
          <p:cNvSpPr txBox="1"/>
          <p:nvPr/>
        </p:nvSpPr>
        <p:spPr>
          <a:xfrm>
            <a:off x="2976428" y="3605514"/>
            <a:ext cx="1903085" cy="369332"/>
          </a:xfrm>
          <a:prstGeom prst="rect">
            <a:avLst/>
          </a:prstGeom>
          <a:noFill/>
        </p:spPr>
        <p:txBody>
          <a:bodyPr wrap="none" rtlCol="0">
            <a:spAutoFit/>
          </a:bodyPr>
          <a:lstStyle/>
          <a:p>
            <a:r>
              <a:rPr lang="en-GB" dirty="0">
                <a:solidFill>
                  <a:schemeClr val="tx1"/>
                </a:solidFill>
              </a:rPr>
              <a:t>Relational Model</a:t>
            </a:r>
          </a:p>
        </p:txBody>
      </p:sp>
      <p:cxnSp>
        <p:nvCxnSpPr>
          <p:cNvPr id="12" name="Straight Arrow Connector 11">
            <a:extLst>
              <a:ext uri="{FF2B5EF4-FFF2-40B4-BE49-F238E27FC236}">
                <a16:creationId xmlns:a16="http://schemas.microsoft.com/office/drawing/2014/main" id="{0F9BAB68-2B5B-ADDE-7BF2-2E7187349227}"/>
              </a:ext>
            </a:extLst>
          </p:cNvPr>
          <p:cNvCxnSpPr/>
          <p:nvPr/>
        </p:nvCxnSpPr>
        <p:spPr bwMode="auto">
          <a:xfrm flipH="1">
            <a:off x="3103809" y="4055576"/>
            <a:ext cx="365760" cy="3693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14" name="Picture 13" descr="A person looking at the camera&#10;&#10;Description automatically generated">
            <a:extLst>
              <a:ext uri="{FF2B5EF4-FFF2-40B4-BE49-F238E27FC236}">
                <a16:creationId xmlns:a16="http://schemas.microsoft.com/office/drawing/2014/main" id="{2CF2EECA-A303-9008-A591-BF08BFE7188D}"/>
              </a:ext>
            </a:extLst>
          </p:cNvPr>
          <p:cNvPicPr>
            <a:picLocks noChangeAspect="1"/>
          </p:cNvPicPr>
          <p:nvPr/>
        </p:nvPicPr>
        <p:blipFill rotWithShape="1">
          <a:blip r:embed="rId4" cstate="print">
            <a:grayscl/>
            <a:extLst>
              <a:ext uri="{28A0092B-C50C-407E-A947-70E740481C1C}">
                <a14:useLocalDpi xmlns:a14="http://schemas.microsoft.com/office/drawing/2010/main" val="0"/>
              </a:ext>
            </a:extLst>
          </a:blip>
          <a:srcRect b="5779"/>
          <a:stretch/>
        </p:blipFill>
        <p:spPr>
          <a:xfrm>
            <a:off x="5476771" y="2066637"/>
            <a:ext cx="1633272" cy="1538877"/>
          </a:xfrm>
          <a:prstGeom prst="rect">
            <a:avLst/>
          </a:prstGeom>
        </p:spPr>
      </p:pic>
      <p:sp>
        <p:nvSpPr>
          <p:cNvPr id="15" name="TextBox 14">
            <a:extLst>
              <a:ext uri="{FF2B5EF4-FFF2-40B4-BE49-F238E27FC236}">
                <a16:creationId xmlns:a16="http://schemas.microsoft.com/office/drawing/2014/main" id="{0E73AA8A-AA5D-072E-034A-66740115E3D8}"/>
              </a:ext>
            </a:extLst>
          </p:cNvPr>
          <p:cNvSpPr txBox="1"/>
          <p:nvPr/>
        </p:nvSpPr>
        <p:spPr>
          <a:xfrm>
            <a:off x="1933703" y="4500432"/>
            <a:ext cx="1733120" cy="523220"/>
          </a:xfrm>
          <a:prstGeom prst="rect">
            <a:avLst/>
          </a:prstGeom>
          <a:noFill/>
        </p:spPr>
        <p:txBody>
          <a:bodyPr wrap="square" rtlCol="0">
            <a:spAutoFit/>
          </a:bodyPr>
          <a:lstStyle/>
          <a:p>
            <a:pPr algn="ctr"/>
            <a:r>
              <a:rPr lang="en-GB" sz="1400" dirty="0">
                <a:solidFill>
                  <a:schemeClr val="tx1"/>
                </a:solidFill>
              </a:rPr>
              <a:t>All relational DBMSs</a:t>
            </a:r>
          </a:p>
        </p:txBody>
      </p:sp>
      <p:sp>
        <p:nvSpPr>
          <p:cNvPr id="16" name="TextBox 15">
            <a:extLst>
              <a:ext uri="{FF2B5EF4-FFF2-40B4-BE49-F238E27FC236}">
                <a16:creationId xmlns:a16="http://schemas.microsoft.com/office/drawing/2014/main" id="{98157CBB-19A0-E9B8-2FD9-E588B08B4F1F}"/>
              </a:ext>
            </a:extLst>
          </p:cNvPr>
          <p:cNvSpPr txBox="1"/>
          <p:nvPr/>
        </p:nvSpPr>
        <p:spPr>
          <a:xfrm>
            <a:off x="5523062" y="1706175"/>
            <a:ext cx="1710725" cy="369332"/>
          </a:xfrm>
          <a:prstGeom prst="rect">
            <a:avLst/>
          </a:prstGeom>
          <a:noFill/>
        </p:spPr>
        <p:txBody>
          <a:bodyPr wrap="none" rtlCol="0">
            <a:spAutoFit/>
          </a:bodyPr>
          <a:lstStyle/>
          <a:p>
            <a:r>
              <a:rPr lang="en-GB" dirty="0">
                <a:solidFill>
                  <a:schemeClr val="tx1"/>
                </a:solidFill>
              </a:rPr>
              <a:t>Mike Ferguson</a:t>
            </a:r>
          </a:p>
        </p:txBody>
      </p:sp>
      <p:cxnSp>
        <p:nvCxnSpPr>
          <p:cNvPr id="17" name="Straight Arrow Connector 16">
            <a:extLst>
              <a:ext uri="{FF2B5EF4-FFF2-40B4-BE49-F238E27FC236}">
                <a16:creationId xmlns:a16="http://schemas.microsoft.com/office/drawing/2014/main" id="{AA5217DC-20FA-D3DB-9B93-68206716F93F}"/>
              </a:ext>
            </a:extLst>
          </p:cNvPr>
          <p:cNvCxnSpPr>
            <a:cxnSpLocks/>
          </p:cNvCxnSpPr>
          <p:nvPr/>
        </p:nvCxnSpPr>
        <p:spPr bwMode="auto">
          <a:xfrm>
            <a:off x="3826218" y="4050370"/>
            <a:ext cx="0" cy="45006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D5D7A7E0-9DE8-5A61-F721-A31D0125F1FD}"/>
              </a:ext>
            </a:extLst>
          </p:cNvPr>
          <p:cNvCxnSpPr>
            <a:cxnSpLocks/>
          </p:cNvCxnSpPr>
          <p:nvPr/>
        </p:nvCxnSpPr>
        <p:spPr bwMode="auto">
          <a:xfrm>
            <a:off x="4216412" y="4047836"/>
            <a:ext cx="315804" cy="40219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1" name="TextBox 20">
            <a:extLst>
              <a:ext uri="{FF2B5EF4-FFF2-40B4-BE49-F238E27FC236}">
                <a16:creationId xmlns:a16="http://schemas.microsoft.com/office/drawing/2014/main" id="{4669998D-EDDD-8BBB-ECD7-BEA0C2F77CE8}"/>
              </a:ext>
            </a:extLst>
          </p:cNvPr>
          <p:cNvSpPr txBox="1"/>
          <p:nvPr/>
        </p:nvSpPr>
        <p:spPr>
          <a:xfrm>
            <a:off x="3172123" y="4500432"/>
            <a:ext cx="1308189" cy="523220"/>
          </a:xfrm>
          <a:prstGeom prst="rect">
            <a:avLst/>
          </a:prstGeom>
          <a:noFill/>
        </p:spPr>
        <p:txBody>
          <a:bodyPr wrap="square" rtlCol="0">
            <a:spAutoFit/>
          </a:bodyPr>
          <a:lstStyle/>
          <a:p>
            <a:pPr algn="ctr"/>
            <a:r>
              <a:rPr lang="en-GB" sz="1400" dirty="0">
                <a:solidFill>
                  <a:schemeClr val="tx1"/>
                </a:solidFill>
              </a:rPr>
              <a:t>SQL Language</a:t>
            </a:r>
          </a:p>
        </p:txBody>
      </p:sp>
      <p:sp>
        <p:nvSpPr>
          <p:cNvPr id="22" name="TextBox 21">
            <a:extLst>
              <a:ext uri="{FF2B5EF4-FFF2-40B4-BE49-F238E27FC236}">
                <a16:creationId xmlns:a16="http://schemas.microsoft.com/office/drawing/2014/main" id="{B33ACE58-8ACB-EAB6-F14A-BF740E6393C0}"/>
              </a:ext>
            </a:extLst>
          </p:cNvPr>
          <p:cNvSpPr txBox="1"/>
          <p:nvPr/>
        </p:nvSpPr>
        <p:spPr>
          <a:xfrm>
            <a:off x="4129993" y="4500432"/>
            <a:ext cx="1453238" cy="523220"/>
          </a:xfrm>
          <a:prstGeom prst="rect">
            <a:avLst/>
          </a:prstGeom>
          <a:noFill/>
        </p:spPr>
        <p:txBody>
          <a:bodyPr wrap="square" rtlCol="0">
            <a:spAutoFit/>
          </a:bodyPr>
          <a:lstStyle/>
          <a:p>
            <a:pPr algn="ctr"/>
            <a:r>
              <a:rPr lang="en-GB" sz="1400" dirty="0">
                <a:solidFill>
                  <a:schemeClr val="tx1"/>
                </a:solidFill>
              </a:rPr>
              <a:t>Data Normalisation</a:t>
            </a:r>
          </a:p>
        </p:txBody>
      </p:sp>
      <p:pic>
        <p:nvPicPr>
          <p:cNvPr id="2056" name="Picture 8" descr="Teradata (@Teradata) / X">
            <a:extLst>
              <a:ext uri="{FF2B5EF4-FFF2-40B4-BE49-F238E27FC236}">
                <a16:creationId xmlns:a16="http://schemas.microsoft.com/office/drawing/2014/main" id="{F1C07224-E97F-0767-CE9D-4CEB14C3D4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8800" b="41579"/>
          <a:stretch/>
        </p:blipFill>
        <p:spPr bwMode="auto">
          <a:xfrm>
            <a:off x="5815348" y="4372205"/>
            <a:ext cx="1308189" cy="256682"/>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Arrow Connector 23">
            <a:extLst>
              <a:ext uri="{FF2B5EF4-FFF2-40B4-BE49-F238E27FC236}">
                <a16:creationId xmlns:a16="http://schemas.microsoft.com/office/drawing/2014/main" id="{F511DFED-32B9-CC68-14D8-3B73443EBE93}"/>
              </a:ext>
            </a:extLst>
          </p:cNvPr>
          <p:cNvCxnSpPr>
            <a:cxnSpLocks/>
          </p:cNvCxnSpPr>
          <p:nvPr/>
        </p:nvCxnSpPr>
        <p:spPr bwMode="auto">
          <a:xfrm flipH="1">
            <a:off x="6362906" y="3671538"/>
            <a:ext cx="4537" cy="42066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5" name="TextBox 24">
            <a:extLst>
              <a:ext uri="{FF2B5EF4-FFF2-40B4-BE49-F238E27FC236}">
                <a16:creationId xmlns:a16="http://schemas.microsoft.com/office/drawing/2014/main" id="{D8A55677-FBA3-AA19-878D-491F9F7DA0FC}"/>
              </a:ext>
            </a:extLst>
          </p:cNvPr>
          <p:cNvSpPr txBox="1"/>
          <p:nvPr/>
        </p:nvSpPr>
        <p:spPr>
          <a:xfrm>
            <a:off x="5715934" y="4106376"/>
            <a:ext cx="1507016" cy="338554"/>
          </a:xfrm>
          <a:prstGeom prst="rect">
            <a:avLst/>
          </a:prstGeom>
          <a:noFill/>
        </p:spPr>
        <p:txBody>
          <a:bodyPr wrap="none" rtlCol="0">
            <a:spAutoFit/>
          </a:bodyPr>
          <a:lstStyle/>
          <a:p>
            <a:r>
              <a:rPr lang="en-GB" sz="1600" dirty="0">
                <a:solidFill>
                  <a:schemeClr val="tx1"/>
                </a:solidFill>
              </a:rPr>
              <a:t>Chief Architect</a:t>
            </a:r>
          </a:p>
        </p:txBody>
      </p:sp>
      <p:sp>
        <p:nvSpPr>
          <p:cNvPr id="26" name="TextBox 25">
            <a:extLst>
              <a:ext uri="{FF2B5EF4-FFF2-40B4-BE49-F238E27FC236}">
                <a16:creationId xmlns:a16="http://schemas.microsoft.com/office/drawing/2014/main" id="{42DF90B2-FA6E-9F91-DEC0-C3B274069002}"/>
              </a:ext>
            </a:extLst>
          </p:cNvPr>
          <p:cNvSpPr txBox="1"/>
          <p:nvPr/>
        </p:nvSpPr>
        <p:spPr>
          <a:xfrm>
            <a:off x="5437855" y="4628605"/>
            <a:ext cx="1946755" cy="523220"/>
          </a:xfrm>
          <a:prstGeom prst="rect">
            <a:avLst/>
          </a:prstGeom>
          <a:noFill/>
        </p:spPr>
        <p:txBody>
          <a:bodyPr wrap="square" rtlCol="0">
            <a:spAutoFit/>
          </a:bodyPr>
          <a:lstStyle/>
          <a:p>
            <a:pPr algn="ctr"/>
            <a:r>
              <a:rPr lang="en-GB" sz="1400" dirty="0">
                <a:solidFill>
                  <a:schemeClr val="tx1"/>
                </a:solidFill>
              </a:rPr>
              <a:t>1</a:t>
            </a:r>
            <a:r>
              <a:rPr lang="en-GB" sz="1400" baseline="30000" dirty="0">
                <a:solidFill>
                  <a:schemeClr val="tx1"/>
                </a:solidFill>
              </a:rPr>
              <a:t>st</a:t>
            </a:r>
            <a:r>
              <a:rPr lang="en-GB" sz="1400" dirty="0">
                <a:solidFill>
                  <a:schemeClr val="tx1"/>
                </a:solidFill>
              </a:rPr>
              <a:t> massively parallel relational DBMS</a:t>
            </a:r>
          </a:p>
        </p:txBody>
      </p:sp>
      <p:pic>
        <p:nvPicPr>
          <p:cNvPr id="2058" name="Picture 10" descr="An introduction to database systems by C. J. Date - 1977">
            <a:extLst>
              <a:ext uri="{FF2B5EF4-FFF2-40B4-BE49-F238E27FC236}">
                <a16:creationId xmlns:a16="http://schemas.microsoft.com/office/drawing/2014/main" id="{517823D6-E096-541A-7BB8-DAF83B94BE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6298" y="3363486"/>
            <a:ext cx="867706" cy="125957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Relational Database: Selected Writings By Date, C. J. | eBay">
            <a:extLst>
              <a:ext uri="{FF2B5EF4-FFF2-40B4-BE49-F238E27FC236}">
                <a16:creationId xmlns:a16="http://schemas.microsoft.com/office/drawing/2014/main" id="{DC067D78-9A0D-1500-6449-9B7551C06E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2528" y="3356127"/>
            <a:ext cx="745453" cy="109090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tream Read pdf Relational Database Writings 1985-1989 by Chris J. Date by  dawoodemmalouisehailie | Listen online for free on SoundCloud">
            <a:extLst>
              <a:ext uri="{FF2B5EF4-FFF2-40B4-BE49-F238E27FC236}">
                <a16:creationId xmlns:a16="http://schemas.microsoft.com/office/drawing/2014/main" id="{995C9665-D60E-BF7F-17F9-93EA01CD15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68806" y="3385595"/>
            <a:ext cx="891932" cy="89193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C.J. Date's Database Design and Relational Theory: Normal Forms and All  That Jazz Master Class [Video]">
            <a:extLst>
              <a:ext uri="{FF2B5EF4-FFF2-40B4-BE49-F238E27FC236}">
                <a16:creationId xmlns:a16="http://schemas.microsoft.com/office/drawing/2014/main" id="{DEEEFB69-16C4-39B8-06CF-8B6891DB9B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77620" y="3385595"/>
            <a:ext cx="817904" cy="125957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FA0AB579-2752-F82F-2475-BCCA2A646F16}"/>
              </a:ext>
            </a:extLst>
          </p:cNvPr>
          <p:cNvSpPr txBox="1"/>
          <p:nvPr/>
        </p:nvSpPr>
        <p:spPr>
          <a:xfrm>
            <a:off x="5367868" y="1293583"/>
            <a:ext cx="1569660" cy="369332"/>
          </a:xfrm>
          <a:prstGeom prst="rect">
            <a:avLst/>
          </a:prstGeom>
          <a:noFill/>
        </p:spPr>
        <p:txBody>
          <a:bodyPr wrap="none" rtlCol="0">
            <a:spAutoFit/>
          </a:bodyPr>
          <a:lstStyle/>
          <a:p>
            <a:r>
              <a:rPr lang="en-GB" b="1" dirty="0">
                <a:solidFill>
                  <a:schemeClr val="tx1"/>
                </a:solidFill>
              </a:rPr>
              <a:t>Codd &amp; Date</a:t>
            </a:r>
          </a:p>
        </p:txBody>
      </p:sp>
      <p:cxnSp>
        <p:nvCxnSpPr>
          <p:cNvPr id="31" name="Straight Arrow Connector 30">
            <a:extLst>
              <a:ext uri="{FF2B5EF4-FFF2-40B4-BE49-F238E27FC236}">
                <a16:creationId xmlns:a16="http://schemas.microsoft.com/office/drawing/2014/main" id="{18CB4915-791B-B4E5-C69C-4D2AB34E05D2}"/>
              </a:ext>
            </a:extLst>
          </p:cNvPr>
          <p:cNvCxnSpPr>
            <a:cxnSpLocks/>
          </p:cNvCxnSpPr>
          <p:nvPr/>
        </p:nvCxnSpPr>
        <p:spPr bwMode="auto">
          <a:xfrm flipH="1">
            <a:off x="6406695" y="5165286"/>
            <a:ext cx="4537" cy="42066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5" name="TextBox 34">
            <a:extLst>
              <a:ext uri="{FF2B5EF4-FFF2-40B4-BE49-F238E27FC236}">
                <a16:creationId xmlns:a16="http://schemas.microsoft.com/office/drawing/2014/main" id="{B7CB282A-DADC-1839-54D3-8A8ED4D215A4}"/>
              </a:ext>
            </a:extLst>
          </p:cNvPr>
          <p:cNvSpPr txBox="1"/>
          <p:nvPr/>
        </p:nvSpPr>
        <p:spPr>
          <a:xfrm>
            <a:off x="3957700" y="5801710"/>
            <a:ext cx="1505540" cy="338554"/>
          </a:xfrm>
          <a:prstGeom prst="rect">
            <a:avLst/>
          </a:prstGeom>
          <a:noFill/>
        </p:spPr>
        <p:txBody>
          <a:bodyPr wrap="none" rtlCol="0">
            <a:spAutoFit/>
          </a:bodyPr>
          <a:lstStyle/>
          <a:p>
            <a:r>
              <a:rPr lang="en-GB" sz="1600" dirty="0">
                <a:solidFill>
                  <a:schemeClr val="tx1"/>
                </a:solidFill>
              </a:rPr>
              <a:t>Founded 1992</a:t>
            </a:r>
          </a:p>
        </p:txBody>
      </p:sp>
      <p:pic>
        <p:nvPicPr>
          <p:cNvPr id="3" name="Picture 2" descr="A red and grey logo&#10;&#10;Description automatically generated">
            <a:extLst>
              <a:ext uri="{FF2B5EF4-FFF2-40B4-BE49-F238E27FC236}">
                <a16:creationId xmlns:a16="http://schemas.microsoft.com/office/drawing/2014/main" id="{9F67D00B-885B-C2AE-AEEF-497792CB297B}"/>
              </a:ext>
            </a:extLst>
          </p:cNvPr>
          <p:cNvPicPr>
            <a:picLocks noChangeAspect="1"/>
          </p:cNvPicPr>
          <p:nvPr/>
        </p:nvPicPr>
        <p:blipFill rotWithShape="1">
          <a:blip r:embed="rId10"/>
          <a:srcRect b="5281"/>
          <a:stretch/>
        </p:blipFill>
        <p:spPr>
          <a:xfrm>
            <a:off x="5476771" y="5631206"/>
            <a:ext cx="1854000" cy="691835"/>
          </a:xfrm>
          <a:prstGeom prst="rect">
            <a:avLst/>
          </a:prstGeom>
          <a:ln>
            <a:solidFill>
              <a:schemeClr val="bg1">
                <a:lumMod val="65000"/>
              </a:schemeClr>
            </a:solidFill>
          </a:ln>
        </p:spPr>
      </p:pic>
    </p:spTree>
    <p:extLst>
      <p:ext uri="{BB962C8B-B14F-4D97-AF65-F5344CB8AC3E}">
        <p14:creationId xmlns:p14="http://schemas.microsoft.com/office/powerpoint/2010/main" val="99955885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6619-C6E0-F977-82E3-7309F96E39CC}"/>
              </a:ext>
            </a:extLst>
          </p:cNvPr>
          <p:cNvSpPr>
            <a:spLocks noGrp="1"/>
          </p:cNvSpPr>
          <p:nvPr>
            <p:ph type="title"/>
          </p:nvPr>
        </p:nvSpPr>
        <p:spPr/>
        <p:txBody>
          <a:bodyPr/>
          <a:lstStyle/>
          <a:p>
            <a:r>
              <a:rPr lang="en-GB" dirty="0"/>
              <a:t>Prompt-Based Search And AI-Assisted Question Generation In Data Catalogs </a:t>
            </a:r>
            <a:br>
              <a:rPr lang="en-GB" dirty="0"/>
            </a:br>
            <a:r>
              <a:rPr lang="en-GB" dirty="0"/>
              <a:t>– Product Example: Data.world</a:t>
            </a:r>
          </a:p>
        </p:txBody>
      </p:sp>
      <p:pic>
        <p:nvPicPr>
          <p:cNvPr id="4" name="Picture 3">
            <a:extLst>
              <a:ext uri="{FF2B5EF4-FFF2-40B4-BE49-F238E27FC236}">
                <a16:creationId xmlns:a16="http://schemas.microsoft.com/office/drawing/2014/main" id="{36D25D7C-2831-B03A-DD62-28D3393531BD}"/>
              </a:ext>
            </a:extLst>
          </p:cNvPr>
          <p:cNvPicPr>
            <a:picLocks noChangeAspect="1"/>
          </p:cNvPicPr>
          <p:nvPr/>
        </p:nvPicPr>
        <p:blipFill>
          <a:blip r:embed="rId2"/>
          <a:stretch>
            <a:fillRect/>
          </a:stretch>
        </p:blipFill>
        <p:spPr>
          <a:xfrm>
            <a:off x="1362298" y="1352965"/>
            <a:ext cx="4857971" cy="4816889"/>
          </a:xfrm>
          <a:prstGeom prst="rect">
            <a:avLst/>
          </a:prstGeom>
          <a:ln>
            <a:solidFill>
              <a:schemeClr val="tx1"/>
            </a:solidFill>
          </a:ln>
        </p:spPr>
      </p:pic>
      <p:pic>
        <p:nvPicPr>
          <p:cNvPr id="5" name="Picture 4">
            <a:extLst>
              <a:ext uri="{FF2B5EF4-FFF2-40B4-BE49-F238E27FC236}">
                <a16:creationId xmlns:a16="http://schemas.microsoft.com/office/drawing/2014/main" id="{CFD4109C-1BDC-40BA-D889-4321782EAF75}"/>
              </a:ext>
            </a:extLst>
          </p:cNvPr>
          <p:cNvPicPr>
            <a:picLocks noChangeAspect="1"/>
          </p:cNvPicPr>
          <p:nvPr/>
        </p:nvPicPr>
        <p:blipFill>
          <a:blip r:embed="rId3"/>
          <a:stretch>
            <a:fillRect/>
          </a:stretch>
        </p:blipFill>
        <p:spPr>
          <a:xfrm>
            <a:off x="6457926" y="1352965"/>
            <a:ext cx="5275248" cy="4825177"/>
          </a:xfrm>
          <a:prstGeom prst="rect">
            <a:avLst/>
          </a:prstGeom>
          <a:ln>
            <a:solidFill>
              <a:schemeClr val="tx1"/>
            </a:solidFill>
          </a:ln>
        </p:spPr>
      </p:pic>
      <p:sp>
        <p:nvSpPr>
          <p:cNvPr id="6" name="TextBox 5">
            <a:extLst>
              <a:ext uri="{FF2B5EF4-FFF2-40B4-BE49-F238E27FC236}">
                <a16:creationId xmlns:a16="http://schemas.microsoft.com/office/drawing/2014/main" id="{C8BD1EDD-4899-9B7C-DDD8-83D779A20B31}"/>
              </a:ext>
            </a:extLst>
          </p:cNvPr>
          <p:cNvSpPr txBox="1"/>
          <p:nvPr/>
        </p:nvSpPr>
        <p:spPr>
          <a:xfrm>
            <a:off x="2620652" y="983633"/>
            <a:ext cx="2146742" cy="369332"/>
          </a:xfrm>
          <a:prstGeom prst="rect">
            <a:avLst/>
          </a:prstGeom>
          <a:noFill/>
        </p:spPr>
        <p:txBody>
          <a:bodyPr wrap="none" rtlCol="0">
            <a:spAutoFit/>
          </a:bodyPr>
          <a:lstStyle/>
          <a:p>
            <a:r>
              <a:rPr lang="en-GB" dirty="0">
                <a:solidFill>
                  <a:schemeClr val="tx1"/>
                </a:solidFill>
              </a:rPr>
              <a:t>AI-Assisted Search</a:t>
            </a:r>
          </a:p>
        </p:txBody>
      </p:sp>
      <p:sp>
        <p:nvSpPr>
          <p:cNvPr id="7" name="TextBox 6">
            <a:extLst>
              <a:ext uri="{FF2B5EF4-FFF2-40B4-BE49-F238E27FC236}">
                <a16:creationId xmlns:a16="http://schemas.microsoft.com/office/drawing/2014/main" id="{283F6E47-0656-34E4-D9B7-B9448AF06DCF}"/>
              </a:ext>
            </a:extLst>
          </p:cNvPr>
          <p:cNvSpPr txBox="1"/>
          <p:nvPr/>
        </p:nvSpPr>
        <p:spPr>
          <a:xfrm>
            <a:off x="6823228" y="983633"/>
            <a:ext cx="4711611" cy="369332"/>
          </a:xfrm>
          <a:prstGeom prst="rect">
            <a:avLst/>
          </a:prstGeom>
          <a:noFill/>
        </p:spPr>
        <p:txBody>
          <a:bodyPr wrap="none" rtlCol="0">
            <a:spAutoFit/>
          </a:bodyPr>
          <a:lstStyle/>
          <a:p>
            <a:r>
              <a:rPr lang="en-GB" dirty="0"/>
              <a:t>Automated AI-Assisted Question </a:t>
            </a:r>
            <a:r>
              <a:rPr lang="en-GB" dirty="0">
                <a:solidFill>
                  <a:schemeClr val="tx1"/>
                </a:solidFill>
              </a:rPr>
              <a:t>Generation</a:t>
            </a:r>
          </a:p>
        </p:txBody>
      </p:sp>
      <p:sp>
        <p:nvSpPr>
          <p:cNvPr id="3" name="TextBox 2">
            <a:extLst>
              <a:ext uri="{FF2B5EF4-FFF2-40B4-BE49-F238E27FC236}">
                <a16:creationId xmlns:a16="http://schemas.microsoft.com/office/drawing/2014/main" id="{7CD2D9D8-756E-F260-84DD-572070A54F7F}"/>
              </a:ext>
            </a:extLst>
          </p:cNvPr>
          <p:cNvSpPr txBox="1"/>
          <p:nvPr/>
        </p:nvSpPr>
        <p:spPr>
          <a:xfrm>
            <a:off x="1362298" y="6178142"/>
            <a:ext cx="1247457" cy="246221"/>
          </a:xfrm>
          <a:prstGeom prst="rect">
            <a:avLst/>
          </a:prstGeom>
          <a:noFill/>
        </p:spPr>
        <p:txBody>
          <a:bodyPr wrap="none" rtlCol="0">
            <a:spAutoFit/>
          </a:bodyPr>
          <a:lstStyle/>
          <a:p>
            <a:r>
              <a:rPr lang="en-GB" sz="1000" dirty="0">
                <a:solidFill>
                  <a:schemeClr val="tx1"/>
                </a:solidFill>
              </a:rPr>
              <a:t>Source: data.world</a:t>
            </a:r>
          </a:p>
        </p:txBody>
      </p:sp>
      <p:sp>
        <p:nvSpPr>
          <p:cNvPr id="8" name="TextBox 7">
            <a:extLst>
              <a:ext uri="{FF2B5EF4-FFF2-40B4-BE49-F238E27FC236}">
                <a16:creationId xmlns:a16="http://schemas.microsoft.com/office/drawing/2014/main" id="{E13DDB7C-2899-99FA-6694-78409F3A7794}"/>
              </a:ext>
            </a:extLst>
          </p:cNvPr>
          <p:cNvSpPr txBox="1"/>
          <p:nvPr/>
        </p:nvSpPr>
        <p:spPr>
          <a:xfrm>
            <a:off x="3564835" y="6239697"/>
            <a:ext cx="6096605" cy="369332"/>
          </a:xfrm>
          <a:prstGeom prst="rect">
            <a:avLst/>
          </a:prstGeom>
          <a:noFill/>
        </p:spPr>
        <p:txBody>
          <a:bodyPr wrap="none" rtlCol="0">
            <a:spAutoFit/>
          </a:bodyPr>
          <a:lstStyle/>
          <a:p>
            <a:r>
              <a:rPr lang="en-GB" dirty="0"/>
              <a:t>d</a:t>
            </a:r>
            <a:r>
              <a:rPr lang="en-GB" dirty="0">
                <a:solidFill>
                  <a:schemeClr val="tx1"/>
                </a:solidFill>
              </a:rPr>
              <a:t>ata.world now has generative AI bots called Eureka bots</a:t>
            </a:r>
          </a:p>
        </p:txBody>
      </p:sp>
    </p:spTree>
    <p:extLst>
      <p:ext uri="{BB962C8B-B14F-4D97-AF65-F5344CB8AC3E}">
        <p14:creationId xmlns:p14="http://schemas.microsoft.com/office/powerpoint/2010/main" val="171734002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13F29-DBA7-D3EB-3E4F-E35AA0AE2435}"/>
              </a:ext>
            </a:extLst>
          </p:cNvPr>
          <p:cNvSpPr>
            <a:spLocks noGrp="1"/>
          </p:cNvSpPr>
          <p:nvPr>
            <p:ph type="title"/>
          </p:nvPr>
        </p:nvSpPr>
        <p:spPr/>
        <p:txBody>
          <a:bodyPr/>
          <a:lstStyle/>
          <a:p>
            <a:r>
              <a:rPr lang="en-GB" dirty="0"/>
              <a:t>Using Generative AI For Data Catalog Metadata Enrichment  </a:t>
            </a:r>
            <a:br>
              <a:rPr lang="en-GB" dirty="0"/>
            </a:br>
            <a:r>
              <a:rPr lang="en-GB" dirty="0"/>
              <a:t>– Auto-Generation Of Business Term Descriptions In Atlan Business Glossary </a:t>
            </a:r>
          </a:p>
        </p:txBody>
      </p:sp>
      <p:pic>
        <p:nvPicPr>
          <p:cNvPr id="3" name="Picture 2">
            <a:extLst>
              <a:ext uri="{FF2B5EF4-FFF2-40B4-BE49-F238E27FC236}">
                <a16:creationId xmlns:a16="http://schemas.microsoft.com/office/drawing/2014/main" id="{ED96C72E-FCF9-24E0-7196-9CB1620D15F3}"/>
              </a:ext>
            </a:extLst>
          </p:cNvPr>
          <p:cNvPicPr>
            <a:picLocks noChangeAspect="1"/>
          </p:cNvPicPr>
          <p:nvPr/>
        </p:nvPicPr>
        <p:blipFill>
          <a:blip r:embed="rId3"/>
          <a:stretch>
            <a:fillRect/>
          </a:stretch>
        </p:blipFill>
        <p:spPr>
          <a:xfrm>
            <a:off x="1190020" y="1370930"/>
            <a:ext cx="6863342" cy="4084995"/>
          </a:xfrm>
          <a:prstGeom prst="rect">
            <a:avLst/>
          </a:prstGeom>
          <a:ln>
            <a:solidFill>
              <a:schemeClr val="tx1"/>
            </a:solidFill>
          </a:ln>
        </p:spPr>
      </p:pic>
      <p:grpSp>
        <p:nvGrpSpPr>
          <p:cNvPr id="13" name="Group 12">
            <a:extLst>
              <a:ext uri="{FF2B5EF4-FFF2-40B4-BE49-F238E27FC236}">
                <a16:creationId xmlns:a16="http://schemas.microsoft.com/office/drawing/2014/main" id="{7539887F-137A-7777-2437-6D4B95E26186}"/>
              </a:ext>
            </a:extLst>
          </p:cNvPr>
          <p:cNvGrpSpPr/>
          <p:nvPr/>
        </p:nvGrpSpPr>
        <p:grpSpPr>
          <a:xfrm>
            <a:off x="3101976" y="3827466"/>
            <a:ext cx="2839171" cy="536575"/>
            <a:chOff x="3305781" y="3294277"/>
            <a:chExt cx="2839171" cy="536575"/>
          </a:xfrm>
        </p:grpSpPr>
        <p:sp>
          <p:nvSpPr>
            <p:cNvPr id="7" name="Freeform 6">
              <a:extLst>
                <a:ext uri="{FF2B5EF4-FFF2-40B4-BE49-F238E27FC236}">
                  <a16:creationId xmlns:a16="http://schemas.microsoft.com/office/drawing/2014/main" id="{1D08F74C-7B1E-4130-536C-92F200607BAB}"/>
                </a:ext>
              </a:extLst>
            </p:cNvPr>
            <p:cNvSpPr/>
            <p:nvPr/>
          </p:nvSpPr>
          <p:spPr bwMode="auto">
            <a:xfrm>
              <a:off x="3305781" y="3294277"/>
              <a:ext cx="2794720" cy="533400"/>
            </a:xfrm>
            <a:custGeom>
              <a:avLst/>
              <a:gdLst>
                <a:gd name="connsiteX0" fmla="*/ 1973966 w 2959100"/>
                <a:gd name="connsiteY0" fmla="*/ 231012 h 533400"/>
                <a:gd name="connsiteX1" fmla="*/ 1973966 w 2959100"/>
                <a:gd name="connsiteY1" fmla="*/ 531954 h 533400"/>
                <a:gd name="connsiteX2" fmla="*/ 2957814 w 2959100"/>
                <a:gd name="connsiteY2" fmla="*/ 531954 h 533400"/>
                <a:gd name="connsiteX3" fmla="*/ 2957814 w 2959100"/>
                <a:gd name="connsiteY3" fmla="*/ 231012 h 533400"/>
                <a:gd name="connsiteX4" fmla="*/ 0 w 2959100"/>
                <a:gd name="connsiteY4" fmla="*/ 0 h 533400"/>
                <a:gd name="connsiteX5" fmla="*/ 2959100 w 2959100"/>
                <a:gd name="connsiteY5" fmla="*/ 0 h 533400"/>
                <a:gd name="connsiteX6" fmla="*/ 2959100 w 2959100"/>
                <a:gd name="connsiteY6" fmla="*/ 533400 h 533400"/>
                <a:gd name="connsiteX7" fmla="*/ 0 w 2959100"/>
                <a:gd name="connsiteY7" fmla="*/ 5334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9100" h="533400">
                  <a:moveTo>
                    <a:pt x="1973966" y="231012"/>
                  </a:moveTo>
                  <a:lnTo>
                    <a:pt x="1973966" y="531954"/>
                  </a:lnTo>
                  <a:lnTo>
                    <a:pt x="2957814" y="531954"/>
                  </a:lnTo>
                  <a:lnTo>
                    <a:pt x="2957814" y="231012"/>
                  </a:lnTo>
                  <a:close/>
                  <a:moveTo>
                    <a:pt x="0" y="0"/>
                  </a:moveTo>
                  <a:lnTo>
                    <a:pt x="2959100" y="0"/>
                  </a:lnTo>
                  <a:lnTo>
                    <a:pt x="2959100" y="533400"/>
                  </a:lnTo>
                  <a:lnTo>
                    <a:pt x="0" y="533400"/>
                  </a:lnTo>
                  <a:close/>
                </a:path>
              </a:pathLst>
            </a:custGeom>
            <a:noFill/>
            <a:ln w="19050" cap="flat" cmpd="sng" algn="ctr">
              <a:solidFill>
                <a:srgbClr val="FF0000"/>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cxnSp>
          <p:nvCxnSpPr>
            <p:cNvPr id="9" name="Straight Connector 8">
              <a:extLst>
                <a:ext uri="{FF2B5EF4-FFF2-40B4-BE49-F238E27FC236}">
                  <a16:creationId xmlns:a16="http://schemas.microsoft.com/office/drawing/2014/main" id="{17F8CD21-A985-7780-F2FA-8C859B28BE93}"/>
                </a:ext>
              </a:extLst>
            </p:cNvPr>
            <p:cNvCxnSpPr>
              <a:cxnSpLocks/>
            </p:cNvCxnSpPr>
            <p:nvPr/>
          </p:nvCxnSpPr>
          <p:spPr bwMode="auto">
            <a:xfrm>
              <a:off x="5175250" y="3825875"/>
              <a:ext cx="969702" cy="4977"/>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D877AA3E-9DC2-D66C-62FD-B3113C2E76AC}"/>
                </a:ext>
              </a:extLst>
            </p:cNvPr>
            <p:cNvCxnSpPr>
              <a:cxnSpLocks/>
            </p:cNvCxnSpPr>
            <p:nvPr/>
          </p:nvCxnSpPr>
          <p:spPr bwMode="auto">
            <a:xfrm flipV="1">
              <a:off x="6097327" y="3531488"/>
              <a:ext cx="0" cy="299364"/>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15" name="Elbow Connector 14">
            <a:extLst>
              <a:ext uri="{FF2B5EF4-FFF2-40B4-BE49-F238E27FC236}">
                <a16:creationId xmlns:a16="http://schemas.microsoft.com/office/drawing/2014/main" id="{5D603448-A460-0170-8F39-938C02B8B5F2}"/>
              </a:ext>
            </a:extLst>
          </p:cNvPr>
          <p:cNvCxnSpPr>
            <a:cxnSpLocks/>
            <a:endCxn id="4" idx="1"/>
          </p:cNvCxnSpPr>
          <p:nvPr/>
        </p:nvCxnSpPr>
        <p:spPr bwMode="auto">
          <a:xfrm>
            <a:off x="4330095" y="4358345"/>
            <a:ext cx="666751" cy="469275"/>
          </a:xfrm>
          <a:prstGeom prst="bentConnector3">
            <a:avLst>
              <a:gd name="adj1" fmla="val 476"/>
            </a:avLst>
          </a:prstGeom>
          <a:solidFill>
            <a:schemeClr val="accent1"/>
          </a:solidFill>
          <a:ln w="19050" cap="flat" cmpd="sng" algn="ctr">
            <a:solidFill>
              <a:schemeClr val="tx1"/>
            </a:solidFill>
            <a:prstDash val="solid"/>
            <a:round/>
            <a:headEnd type="none" w="med" len="med"/>
            <a:tailEnd type="triangle"/>
          </a:ln>
          <a:effectLst/>
        </p:spPr>
      </p:cxnSp>
      <p:pic>
        <p:nvPicPr>
          <p:cNvPr id="18" name="Picture 17">
            <a:extLst>
              <a:ext uri="{FF2B5EF4-FFF2-40B4-BE49-F238E27FC236}">
                <a16:creationId xmlns:a16="http://schemas.microsoft.com/office/drawing/2014/main" id="{01A9A03F-3ABB-EC89-5432-D317CFCA52CC}"/>
              </a:ext>
            </a:extLst>
          </p:cNvPr>
          <p:cNvPicPr>
            <a:picLocks noChangeAspect="1"/>
          </p:cNvPicPr>
          <p:nvPr/>
        </p:nvPicPr>
        <p:blipFill>
          <a:blip r:embed="rId4"/>
          <a:stretch>
            <a:fillRect/>
          </a:stretch>
        </p:blipFill>
        <p:spPr>
          <a:xfrm>
            <a:off x="7324931" y="2448260"/>
            <a:ext cx="6452216" cy="3812967"/>
          </a:xfrm>
          <a:prstGeom prst="rect">
            <a:avLst/>
          </a:prstGeom>
          <a:ln>
            <a:solidFill>
              <a:schemeClr val="tx1"/>
            </a:solidFill>
          </a:ln>
        </p:spPr>
      </p:pic>
      <p:pic>
        <p:nvPicPr>
          <p:cNvPr id="4" name="Picture 3">
            <a:extLst>
              <a:ext uri="{FF2B5EF4-FFF2-40B4-BE49-F238E27FC236}">
                <a16:creationId xmlns:a16="http://schemas.microsoft.com/office/drawing/2014/main" id="{AF875314-4682-0032-91FC-F073E17568CF}"/>
              </a:ext>
            </a:extLst>
          </p:cNvPr>
          <p:cNvPicPr>
            <a:picLocks noChangeAspect="1"/>
          </p:cNvPicPr>
          <p:nvPr/>
        </p:nvPicPr>
        <p:blipFill rotWithShape="1">
          <a:blip r:embed="rId5"/>
          <a:srcRect b="44341"/>
          <a:stretch/>
        </p:blipFill>
        <p:spPr>
          <a:xfrm>
            <a:off x="4996846" y="4115540"/>
            <a:ext cx="3666638" cy="1424160"/>
          </a:xfrm>
          <a:prstGeom prst="rect">
            <a:avLst/>
          </a:prstGeom>
          <a:ln>
            <a:solidFill>
              <a:schemeClr val="tx1"/>
            </a:solidFill>
          </a:ln>
        </p:spPr>
      </p:pic>
      <p:sp>
        <p:nvSpPr>
          <p:cNvPr id="20" name="Rectangle 19">
            <a:extLst>
              <a:ext uri="{FF2B5EF4-FFF2-40B4-BE49-F238E27FC236}">
                <a16:creationId xmlns:a16="http://schemas.microsoft.com/office/drawing/2014/main" id="{F756DD58-2D45-679F-65B3-2E0204C3158F}"/>
              </a:ext>
            </a:extLst>
          </p:cNvPr>
          <p:cNvSpPr/>
          <p:nvPr/>
        </p:nvSpPr>
        <p:spPr bwMode="auto">
          <a:xfrm>
            <a:off x="8053362" y="4496361"/>
            <a:ext cx="528663" cy="177800"/>
          </a:xfrm>
          <a:prstGeom prst="rect">
            <a:avLst/>
          </a:prstGeom>
          <a:noFill/>
          <a:ln w="19050" cap="flat" cmpd="sng" algn="ctr">
            <a:solidFill>
              <a:srgbClr val="FF0000"/>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cxnSp>
        <p:nvCxnSpPr>
          <p:cNvPr id="23" name="Straight Arrow Connector 22">
            <a:extLst>
              <a:ext uri="{FF2B5EF4-FFF2-40B4-BE49-F238E27FC236}">
                <a16:creationId xmlns:a16="http://schemas.microsoft.com/office/drawing/2014/main" id="{94151F77-92C1-158E-2C7D-1CADEA18B9CA}"/>
              </a:ext>
            </a:extLst>
          </p:cNvPr>
          <p:cNvCxnSpPr>
            <a:cxnSpLocks/>
          </p:cNvCxnSpPr>
          <p:nvPr/>
        </p:nvCxnSpPr>
        <p:spPr bwMode="auto">
          <a:xfrm>
            <a:off x="8663484" y="4592982"/>
            <a:ext cx="470468" cy="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24" name="Rectangle 23">
            <a:extLst>
              <a:ext uri="{FF2B5EF4-FFF2-40B4-BE49-F238E27FC236}">
                <a16:creationId xmlns:a16="http://schemas.microsoft.com/office/drawing/2014/main" id="{1D9AC91D-77CC-730A-DC10-B1EE7CEA3580}"/>
              </a:ext>
            </a:extLst>
          </p:cNvPr>
          <p:cNvSpPr/>
          <p:nvPr/>
        </p:nvSpPr>
        <p:spPr bwMode="auto">
          <a:xfrm>
            <a:off x="9592448" y="3236810"/>
            <a:ext cx="528663" cy="177800"/>
          </a:xfrm>
          <a:prstGeom prst="rect">
            <a:avLst/>
          </a:prstGeom>
          <a:noFill/>
          <a:ln w="19050" cap="flat" cmpd="sng" algn="ctr">
            <a:solidFill>
              <a:srgbClr val="FF0000"/>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sp>
        <p:nvSpPr>
          <p:cNvPr id="25" name="TextBox 24">
            <a:extLst>
              <a:ext uri="{FF2B5EF4-FFF2-40B4-BE49-F238E27FC236}">
                <a16:creationId xmlns:a16="http://schemas.microsoft.com/office/drawing/2014/main" id="{1BF181E0-5FA3-0E0B-91A7-617AC7C69855}"/>
              </a:ext>
            </a:extLst>
          </p:cNvPr>
          <p:cNvSpPr txBox="1"/>
          <p:nvPr/>
        </p:nvSpPr>
        <p:spPr>
          <a:xfrm>
            <a:off x="8285401" y="4629423"/>
            <a:ext cx="978153" cy="276999"/>
          </a:xfrm>
          <a:prstGeom prst="rect">
            <a:avLst/>
          </a:prstGeom>
          <a:noFill/>
        </p:spPr>
        <p:txBody>
          <a:bodyPr wrap="none" rtlCol="0">
            <a:spAutoFit/>
          </a:bodyPr>
          <a:lstStyle/>
          <a:p>
            <a:r>
              <a:rPr lang="en-GB" sz="1200" dirty="0">
                <a:solidFill>
                  <a:schemeClr val="tx1"/>
                </a:solidFill>
              </a:rPr>
              <a:t>AI generate</a:t>
            </a:r>
          </a:p>
        </p:txBody>
      </p:sp>
      <p:sp>
        <p:nvSpPr>
          <p:cNvPr id="27" name="TextBox 26">
            <a:extLst>
              <a:ext uri="{FF2B5EF4-FFF2-40B4-BE49-F238E27FC236}">
                <a16:creationId xmlns:a16="http://schemas.microsoft.com/office/drawing/2014/main" id="{A71B5416-A151-0EAD-5DEE-0639387362DB}"/>
              </a:ext>
            </a:extLst>
          </p:cNvPr>
          <p:cNvSpPr txBox="1"/>
          <p:nvPr/>
        </p:nvSpPr>
        <p:spPr>
          <a:xfrm>
            <a:off x="1511307" y="5663638"/>
            <a:ext cx="5499653" cy="584775"/>
          </a:xfrm>
          <a:prstGeom prst="rect">
            <a:avLst/>
          </a:prstGeom>
          <a:noFill/>
        </p:spPr>
        <p:txBody>
          <a:bodyPr wrap="square" rtlCol="0">
            <a:spAutoFit/>
          </a:bodyPr>
          <a:lstStyle/>
          <a:p>
            <a:r>
              <a:rPr lang="en-GB" sz="1600" dirty="0"/>
              <a:t>A</a:t>
            </a:r>
            <a:r>
              <a:rPr lang="en-GB" sz="1600" dirty="0">
                <a:solidFill>
                  <a:schemeClr val="tx1"/>
                </a:solidFill>
              </a:rPr>
              <a:t>dd a Readme, pick from a template and auto generate the Readme text using a generative LLM</a:t>
            </a:r>
          </a:p>
        </p:txBody>
      </p:sp>
      <p:grpSp>
        <p:nvGrpSpPr>
          <p:cNvPr id="29" name="Group 28">
            <a:extLst>
              <a:ext uri="{FF2B5EF4-FFF2-40B4-BE49-F238E27FC236}">
                <a16:creationId xmlns:a16="http://schemas.microsoft.com/office/drawing/2014/main" id="{4E239AD0-A710-82AE-0BF0-44EF7ACB249B}"/>
              </a:ext>
            </a:extLst>
          </p:cNvPr>
          <p:cNvGrpSpPr/>
          <p:nvPr/>
        </p:nvGrpSpPr>
        <p:grpSpPr>
          <a:xfrm>
            <a:off x="11001395" y="1022551"/>
            <a:ext cx="1190605" cy="1018287"/>
            <a:chOff x="7623885" y="2996224"/>
            <a:chExt cx="1190605" cy="979713"/>
          </a:xfrm>
        </p:grpSpPr>
        <p:grpSp>
          <p:nvGrpSpPr>
            <p:cNvPr id="30" name="Group 29">
              <a:extLst>
                <a:ext uri="{FF2B5EF4-FFF2-40B4-BE49-F238E27FC236}">
                  <a16:creationId xmlns:a16="http://schemas.microsoft.com/office/drawing/2014/main" id="{9A58D235-1EFA-84CD-F9F3-BEBD66F44575}"/>
                </a:ext>
              </a:extLst>
            </p:cNvPr>
            <p:cNvGrpSpPr/>
            <p:nvPr/>
          </p:nvGrpSpPr>
          <p:grpSpPr>
            <a:xfrm>
              <a:off x="7792648" y="2996224"/>
              <a:ext cx="822686" cy="740594"/>
              <a:chOff x="6943595" y="1272639"/>
              <a:chExt cx="822686" cy="740594"/>
            </a:xfrm>
          </p:grpSpPr>
          <p:sp>
            <p:nvSpPr>
              <p:cNvPr id="32" name="Rounded Rectangle 31">
                <a:extLst>
                  <a:ext uri="{FF2B5EF4-FFF2-40B4-BE49-F238E27FC236}">
                    <a16:creationId xmlns:a16="http://schemas.microsoft.com/office/drawing/2014/main" id="{52B654C7-511C-28BB-BAB7-2DD453BF5CCF}"/>
                  </a:ext>
                </a:extLst>
              </p:cNvPr>
              <p:cNvSpPr/>
              <p:nvPr/>
            </p:nvSpPr>
            <p:spPr bwMode="auto">
              <a:xfrm>
                <a:off x="6943595" y="1272639"/>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33" name="Picture 32" descr="Open Book Silhouette Free Stock Photo - Public Domain Pictures">
                <a:extLst>
                  <a:ext uri="{FF2B5EF4-FFF2-40B4-BE49-F238E27FC236}">
                    <a16:creationId xmlns:a16="http://schemas.microsoft.com/office/drawing/2014/main" id="{F1D405EA-FEE1-0F62-C3C0-FA4F044825C5}"/>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6992918" y="1328205"/>
                <a:ext cx="724040" cy="629462"/>
              </a:xfrm>
              <a:prstGeom prst="rect">
                <a:avLst/>
              </a:prstGeom>
              <a:solidFill>
                <a:schemeClr val="accent1"/>
              </a:solidFill>
              <a:ln>
                <a:noFill/>
              </a:ln>
            </p:spPr>
          </p:pic>
        </p:grpSp>
        <p:sp>
          <p:nvSpPr>
            <p:cNvPr id="31" name="TextBox 30">
              <a:extLst>
                <a:ext uri="{FF2B5EF4-FFF2-40B4-BE49-F238E27FC236}">
                  <a16:creationId xmlns:a16="http://schemas.microsoft.com/office/drawing/2014/main" id="{2A60EB7D-31E1-3087-707E-F672815A4C15}"/>
                </a:ext>
              </a:extLst>
            </p:cNvPr>
            <p:cNvSpPr txBox="1"/>
            <p:nvPr/>
          </p:nvSpPr>
          <p:spPr>
            <a:xfrm>
              <a:off x="7623885" y="3719005"/>
              <a:ext cx="1190605" cy="2569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mn-ea"/>
                  <a:cs typeface="+mn-cs"/>
                </a:rPr>
                <a:t>Data catalog</a:t>
              </a:r>
            </a:p>
          </p:txBody>
        </p:sp>
      </p:grpSp>
      <p:sp>
        <p:nvSpPr>
          <p:cNvPr id="34" name="Oval 33">
            <a:extLst>
              <a:ext uri="{FF2B5EF4-FFF2-40B4-BE49-F238E27FC236}">
                <a16:creationId xmlns:a16="http://schemas.microsoft.com/office/drawing/2014/main" id="{46D8658C-72C1-AC0B-394F-D72F51A7D7C6}"/>
              </a:ext>
            </a:extLst>
          </p:cNvPr>
          <p:cNvSpPr/>
          <p:nvPr/>
        </p:nvSpPr>
        <p:spPr bwMode="auto">
          <a:xfrm>
            <a:off x="2776726" y="3995656"/>
            <a:ext cx="239768" cy="239768"/>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bg1"/>
                </a:solidFill>
                <a:effectLst/>
                <a:latin typeface="Arial" charset="0"/>
                <a:cs typeface="Arial" charset="0"/>
              </a:rPr>
              <a:t>1</a:t>
            </a:r>
          </a:p>
        </p:txBody>
      </p:sp>
      <p:sp>
        <p:nvSpPr>
          <p:cNvPr id="35" name="Oval 34">
            <a:extLst>
              <a:ext uri="{FF2B5EF4-FFF2-40B4-BE49-F238E27FC236}">
                <a16:creationId xmlns:a16="http://schemas.microsoft.com/office/drawing/2014/main" id="{FB12457C-F8D3-7047-780F-E307778816BF}"/>
              </a:ext>
            </a:extLst>
          </p:cNvPr>
          <p:cNvSpPr/>
          <p:nvPr/>
        </p:nvSpPr>
        <p:spPr bwMode="auto">
          <a:xfrm>
            <a:off x="7616496" y="4906422"/>
            <a:ext cx="239768" cy="239768"/>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GB" sz="1600" dirty="0">
                <a:solidFill>
                  <a:schemeClr val="bg1"/>
                </a:solidFill>
                <a:latin typeface="Arial" charset="0"/>
                <a:cs typeface="Arial" charset="0"/>
              </a:rPr>
              <a:t>2</a:t>
            </a:r>
            <a:endParaRPr kumimoji="0" lang="en-GB" sz="1600" b="0" i="0" u="none" strike="noStrike" cap="none" normalizeH="0" baseline="0" dirty="0">
              <a:ln>
                <a:noFill/>
              </a:ln>
              <a:solidFill>
                <a:schemeClr val="bg1"/>
              </a:solidFill>
              <a:effectLst/>
              <a:latin typeface="Arial" charset="0"/>
              <a:cs typeface="Arial" charset="0"/>
            </a:endParaRPr>
          </a:p>
        </p:txBody>
      </p:sp>
      <p:sp>
        <p:nvSpPr>
          <p:cNvPr id="36" name="Oval 35">
            <a:extLst>
              <a:ext uri="{FF2B5EF4-FFF2-40B4-BE49-F238E27FC236}">
                <a16:creationId xmlns:a16="http://schemas.microsoft.com/office/drawing/2014/main" id="{C7FE7908-88BF-FD46-FD66-326BB8A9BDE5}"/>
              </a:ext>
            </a:extLst>
          </p:cNvPr>
          <p:cNvSpPr/>
          <p:nvPr/>
        </p:nvSpPr>
        <p:spPr bwMode="auto">
          <a:xfrm>
            <a:off x="11219481" y="4765845"/>
            <a:ext cx="239768" cy="239768"/>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bg1"/>
                </a:solidFill>
                <a:effectLst/>
                <a:latin typeface="Arial" charset="0"/>
                <a:cs typeface="Arial" charset="0"/>
              </a:rPr>
              <a:t>3</a:t>
            </a:r>
          </a:p>
        </p:txBody>
      </p:sp>
      <p:grpSp>
        <p:nvGrpSpPr>
          <p:cNvPr id="37" name="Group 36">
            <a:extLst>
              <a:ext uri="{FF2B5EF4-FFF2-40B4-BE49-F238E27FC236}">
                <a16:creationId xmlns:a16="http://schemas.microsoft.com/office/drawing/2014/main" id="{3D6E2FC5-F035-5C58-18A6-F1EAEDFE5BAB}"/>
              </a:ext>
            </a:extLst>
          </p:cNvPr>
          <p:cNvGrpSpPr/>
          <p:nvPr/>
        </p:nvGrpSpPr>
        <p:grpSpPr>
          <a:xfrm>
            <a:off x="9592448" y="1022551"/>
            <a:ext cx="1577710" cy="1018288"/>
            <a:chOff x="1942824" y="2679365"/>
            <a:chExt cx="1577710" cy="1018288"/>
          </a:xfrm>
        </p:grpSpPr>
        <p:sp>
          <p:nvSpPr>
            <p:cNvPr id="38" name="TextBox 37">
              <a:extLst>
                <a:ext uri="{FF2B5EF4-FFF2-40B4-BE49-F238E27FC236}">
                  <a16:creationId xmlns:a16="http://schemas.microsoft.com/office/drawing/2014/main" id="{73E279E3-B673-3EEB-5FE0-41D1E2D5B1EB}"/>
                </a:ext>
              </a:extLst>
            </p:cNvPr>
            <p:cNvSpPr txBox="1"/>
            <p:nvPr/>
          </p:nvSpPr>
          <p:spPr>
            <a:xfrm>
              <a:off x="1942824" y="3391186"/>
              <a:ext cx="1577710" cy="306467"/>
            </a:xfrm>
            <a:prstGeom prst="roundRect">
              <a:avLst/>
            </a:prstGeom>
            <a:noFill/>
          </p:spPr>
          <p:txBody>
            <a:bodyPr wrap="square" lIns="90000">
              <a:spAutoFit/>
            </a:bodyPr>
            <a:lstStyle>
              <a:defPPr>
                <a:defRPr lang="en-US"/>
              </a:defPPr>
              <a:lvl1pPr marR="0" lvl="0" indent="0" algn="ctr" fontAlgn="base">
                <a:lnSpc>
                  <a:spcPct val="100000"/>
                </a:lnSpc>
                <a:spcBef>
                  <a:spcPct val="0"/>
                </a:spcBef>
                <a:spcAft>
                  <a:spcPct val="0"/>
                </a:spcAft>
                <a:buClrTx/>
                <a:buSzTx/>
                <a:buFontTx/>
                <a:buNone/>
                <a:tabLst/>
                <a:defRPr kumimoji="0" sz="1400" b="0" i="0" u="none" strike="noStrike" cap="none" spc="0" normalizeH="0" baseline="0">
                  <a:ln>
                    <a:noFill/>
                  </a:ln>
                  <a:solidFill>
                    <a:srgbClr val="000000"/>
                  </a:solidFill>
                  <a:effectLst/>
                  <a:uLnTx/>
                  <a:uFillTx/>
                  <a:latin typeface="Arial" charset="0"/>
                </a:defRPr>
              </a:lvl1pPr>
            </a:lstStyle>
            <a:p>
              <a:r>
                <a:rPr lang="en-GB" sz="1200" dirty="0"/>
                <a:t>Business Glossary</a:t>
              </a:r>
            </a:p>
          </p:txBody>
        </p:sp>
        <p:sp>
          <p:nvSpPr>
            <p:cNvPr id="39" name="Rounded Rectangle 38">
              <a:extLst>
                <a:ext uri="{FF2B5EF4-FFF2-40B4-BE49-F238E27FC236}">
                  <a16:creationId xmlns:a16="http://schemas.microsoft.com/office/drawing/2014/main" id="{1C236C65-B257-1241-BB28-737EF89F2D84}"/>
                </a:ext>
              </a:extLst>
            </p:cNvPr>
            <p:cNvSpPr/>
            <p:nvPr/>
          </p:nvSpPr>
          <p:spPr bwMode="auto">
            <a:xfrm>
              <a:off x="2258526" y="2679365"/>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1" i="0" u="none" strike="noStrike" kern="1200" cap="none" spc="0" normalizeH="0" baseline="0" noProof="0" dirty="0">
                <a:ln>
                  <a:noFill/>
                </a:ln>
                <a:solidFill>
                  <a:srgbClr val="009999"/>
                </a:solidFill>
                <a:effectLst/>
                <a:uLnTx/>
                <a:uFillTx/>
                <a:latin typeface="Arial" charset="0"/>
                <a:ea typeface="+mn-ea"/>
                <a:cs typeface="Arial" charset="0"/>
              </a:endParaRPr>
            </a:p>
          </p:txBody>
        </p:sp>
        <p:pic>
          <p:nvPicPr>
            <p:cNvPr id="40" name="Graphic 39" descr="Closed book outline">
              <a:extLst>
                <a:ext uri="{FF2B5EF4-FFF2-40B4-BE49-F238E27FC236}">
                  <a16:creationId xmlns:a16="http://schemas.microsoft.com/office/drawing/2014/main" id="{742D7101-D718-142E-71FE-D147567C272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00537" y="2681294"/>
              <a:ext cx="738665" cy="738665"/>
            </a:xfrm>
            <a:prstGeom prst="rect">
              <a:avLst/>
            </a:prstGeom>
          </p:spPr>
        </p:pic>
      </p:grpSp>
      <p:sp>
        <p:nvSpPr>
          <p:cNvPr id="5" name="TextBox 4">
            <a:extLst>
              <a:ext uri="{FF2B5EF4-FFF2-40B4-BE49-F238E27FC236}">
                <a16:creationId xmlns:a16="http://schemas.microsoft.com/office/drawing/2014/main" id="{574A6403-6784-1F23-81D9-6B5DCCE948F1}"/>
              </a:ext>
            </a:extLst>
          </p:cNvPr>
          <p:cNvSpPr txBox="1"/>
          <p:nvPr/>
        </p:nvSpPr>
        <p:spPr>
          <a:xfrm>
            <a:off x="1197336" y="5436671"/>
            <a:ext cx="949299" cy="246221"/>
          </a:xfrm>
          <a:prstGeom prst="rect">
            <a:avLst/>
          </a:prstGeom>
          <a:noFill/>
        </p:spPr>
        <p:txBody>
          <a:bodyPr wrap="none" rtlCol="0">
            <a:spAutoFit/>
          </a:bodyPr>
          <a:lstStyle/>
          <a:p>
            <a:r>
              <a:rPr lang="en-GB" sz="1000" dirty="0">
                <a:solidFill>
                  <a:schemeClr val="tx1"/>
                </a:solidFill>
              </a:rPr>
              <a:t>Source: Atlan</a:t>
            </a:r>
          </a:p>
        </p:txBody>
      </p:sp>
    </p:spTree>
    <p:extLst>
      <p:ext uri="{BB962C8B-B14F-4D97-AF65-F5344CB8AC3E}">
        <p14:creationId xmlns:p14="http://schemas.microsoft.com/office/powerpoint/2010/main" val="396022231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6581B-17C2-0D79-4CD3-664B5C98AD06}"/>
              </a:ext>
            </a:extLst>
          </p:cNvPr>
          <p:cNvSpPr>
            <a:spLocks noGrp="1"/>
          </p:cNvSpPr>
          <p:nvPr>
            <p:ph type="title"/>
          </p:nvPr>
        </p:nvSpPr>
        <p:spPr/>
        <p:txBody>
          <a:bodyPr/>
          <a:lstStyle/>
          <a:p>
            <a:r>
              <a:rPr lang="en-GB" dirty="0"/>
              <a:t>Generative AI In Data Catalogs</a:t>
            </a:r>
            <a:br>
              <a:rPr lang="en-GB" dirty="0"/>
            </a:br>
            <a:r>
              <a:rPr lang="en-GB" sz="2100" dirty="0"/>
              <a:t>– Automated Metadata Enrichment Using Atlan AI To Generate A Description Of An Asset</a:t>
            </a:r>
          </a:p>
        </p:txBody>
      </p:sp>
      <p:pic>
        <p:nvPicPr>
          <p:cNvPr id="3" name="Picture 2">
            <a:extLst>
              <a:ext uri="{FF2B5EF4-FFF2-40B4-BE49-F238E27FC236}">
                <a16:creationId xmlns:a16="http://schemas.microsoft.com/office/drawing/2014/main" id="{F50D26C7-8996-2126-3599-080D61FCD104}"/>
              </a:ext>
            </a:extLst>
          </p:cNvPr>
          <p:cNvPicPr>
            <a:picLocks noChangeAspect="1"/>
          </p:cNvPicPr>
          <p:nvPr/>
        </p:nvPicPr>
        <p:blipFill>
          <a:blip r:embed="rId2"/>
          <a:stretch>
            <a:fillRect/>
          </a:stretch>
        </p:blipFill>
        <p:spPr>
          <a:xfrm>
            <a:off x="1116413" y="1033610"/>
            <a:ext cx="8865787" cy="5464726"/>
          </a:xfrm>
          <a:prstGeom prst="rect">
            <a:avLst/>
          </a:prstGeom>
          <a:solidFill>
            <a:schemeClr val="tx1"/>
          </a:solidFill>
          <a:ln>
            <a:solidFill>
              <a:schemeClr val="tx1"/>
            </a:solidFill>
          </a:ln>
        </p:spPr>
      </p:pic>
      <p:cxnSp>
        <p:nvCxnSpPr>
          <p:cNvPr id="5" name="Straight Arrow Connector 4">
            <a:extLst>
              <a:ext uri="{FF2B5EF4-FFF2-40B4-BE49-F238E27FC236}">
                <a16:creationId xmlns:a16="http://schemas.microsoft.com/office/drawing/2014/main" id="{EC1A2C4A-00DA-9164-BAE5-DBB1AE16DCBD}"/>
              </a:ext>
            </a:extLst>
          </p:cNvPr>
          <p:cNvCxnSpPr/>
          <p:nvPr/>
        </p:nvCxnSpPr>
        <p:spPr bwMode="auto">
          <a:xfrm flipH="1" flipV="1">
            <a:off x="8855746" y="2123150"/>
            <a:ext cx="2048256" cy="573024"/>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4" name="TextBox 3">
            <a:extLst>
              <a:ext uri="{FF2B5EF4-FFF2-40B4-BE49-F238E27FC236}">
                <a16:creationId xmlns:a16="http://schemas.microsoft.com/office/drawing/2014/main" id="{C4C4FDAD-E33C-0DA9-C9CB-952492323C51}"/>
              </a:ext>
            </a:extLst>
          </p:cNvPr>
          <p:cNvSpPr txBox="1"/>
          <p:nvPr/>
        </p:nvSpPr>
        <p:spPr>
          <a:xfrm>
            <a:off x="10134600" y="2696174"/>
            <a:ext cx="1803400" cy="584775"/>
          </a:xfrm>
          <a:prstGeom prst="rect">
            <a:avLst/>
          </a:prstGeom>
          <a:noFill/>
        </p:spPr>
        <p:txBody>
          <a:bodyPr wrap="square" rtlCol="0">
            <a:spAutoFit/>
          </a:bodyPr>
          <a:lstStyle/>
          <a:p>
            <a:r>
              <a:rPr lang="en-GB" sz="1600" dirty="0"/>
              <a:t>Request</a:t>
            </a:r>
            <a:r>
              <a:rPr lang="en-GB" sz="1600" dirty="0">
                <a:solidFill>
                  <a:schemeClr val="tx1"/>
                </a:solidFill>
              </a:rPr>
              <a:t> Atlan AI to generate one</a:t>
            </a:r>
          </a:p>
        </p:txBody>
      </p:sp>
      <p:sp>
        <p:nvSpPr>
          <p:cNvPr id="6" name="TextBox 5">
            <a:extLst>
              <a:ext uri="{FF2B5EF4-FFF2-40B4-BE49-F238E27FC236}">
                <a16:creationId xmlns:a16="http://schemas.microsoft.com/office/drawing/2014/main" id="{F731E04A-099C-AA33-EE25-753835973FAE}"/>
              </a:ext>
            </a:extLst>
          </p:cNvPr>
          <p:cNvSpPr txBox="1"/>
          <p:nvPr/>
        </p:nvSpPr>
        <p:spPr>
          <a:xfrm>
            <a:off x="1270000" y="6488668"/>
            <a:ext cx="1250407" cy="307777"/>
          </a:xfrm>
          <a:prstGeom prst="rect">
            <a:avLst/>
          </a:prstGeom>
          <a:noFill/>
        </p:spPr>
        <p:txBody>
          <a:bodyPr wrap="none" rtlCol="0">
            <a:spAutoFit/>
          </a:bodyPr>
          <a:lstStyle/>
          <a:p>
            <a:r>
              <a:rPr lang="en-GB" sz="1400" dirty="0">
                <a:solidFill>
                  <a:schemeClr val="tx1"/>
                </a:solidFill>
              </a:rPr>
              <a:t>Source: Atlan</a:t>
            </a:r>
          </a:p>
        </p:txBody>
      </p:sp>
      <p:sp>
        <p:nvSpPr>
          <p:cNvPr id="7" name="TextBox 6">
            <a:extLst>
              <a:ext uri="{FF2B5EF4-FFF2-40B4-BE49-F238E27FC236}">
                <a16:creationId xmlns:a16="http://schemas.microsoft.com/office/drawing/2014/main" id="{C63ABC65-970A-7D9A-443E-8AFD59315058}"/>
              </a:ext>
            </a:extLst>
          </p:cNvPr>
          <p:cNvSpPr txBox="1"/>
          <p:nvPr/>
        </p:nvSpPr>
        <p:spPr>
          <a:xfrm>
            <a:off x="10100867" y="1301666"/>
            <a:ext cx="1864692" cy="830997"/>
          </a:xfrm>
          <a:prstGeom prst="rect">
            <a:avLst/>
          </a:prstGeom>
          <a:noFill/>
        </p:spPr>
        <p:txBody>
          <a:bodyPr wrap="square" rtlCol="0">
            <a:spAutoFit/>
          </a:bodyPr>
          <a:lstStyle/>
          <a:p>
            <a:r>
              <a:rPr lang="en-GB" sz="1600" dirty="0">
                <a:solidFill>
                  <a:schemeClr val="tx1"/>
                </a:solidFill>
              </a:rPr>
              <a:t>FCT_ORDERS table currently has no description</a:t>
            </a:r>
          </a:p>
        </p:txBody>
      </p:sp>
      <p:cxnSp>
        <p:nvCxnSpPr>
          <p:cNvPr id="8" name="Straight Arrow Connector 7">
            <a:extLst>
              <a:ext uri="{FF2B5EF4-FFF2-40B4-BE49-F238E27FC236}">
                <a16:creationId xmlns:a16="http://schemas.microsoft.com/office/drawing/2014/main" id="{80162C76-67D6-5F52-B4E8-9278F6A2F3EB}"/>
              </a:ext>
            </a:extLst>
          </p:cNvPr>
          <p:cNvCxnSpPr>
            <a:cxnSpLocks/>
            <a:stCxn id="7" idx="1"/>
          </p:cNvCxnSpPr>
          <p:nvPr/>
        </p:nvCxnSpPr>
        <p:spPr bwMode="auto">
          <a:xfrm flipH="1">
            <a:off x="8343900" y="1717165"/>
            <a:ext cx="1756967" cy="149735"/>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grpSp>
        <p:nvGrpSpPr>
          <p:cNvPr id="9" name="Group 8">
            <a:extLst>
              <a:ext uri="{FF2B5EF4-FFF2-40B4-BE49-F238E27FC236}">
                <a16:creationId xmlns:a16="http://schemas.microsoft.com/office/drawing/2014/main" id="{F7B90EC9-8A9F-E6AF-E58D-F4577178C751}"/>
              </a:ext>
            </a:extLst>
          </p:cNvPr>
          <p:cNvGrpSpPr/>
          <p:nvPr/>
        </p:nvGrpSpPr>
        <p:grpSpPr>
          <a:xfrm>
            <a:off x="10974110" y="5470381"/>
            <a:ext cx="1190605" cy="1018287"/>
            <a:chOff x="7623885" y="2996224"/>
            <a:chExt cx="1190605" cy="979713"/>
          </a:xfrm>
        </p:grpSpPr>
        <p:grpSp>
          <p:nvGrpSpPr>
            <p:cNvPr id="10" name="Group 9">
              <a:extLst>
                <a:ext uri="{FF2B5EF4-FFF2-40B4-BE49-F238E27FC236}">
                  <a16:creationId xmlns:a16="http://schemas.microsoft.com/office/drawing/2014/main" id="{9CD4A0B8-3730-D264-47B4-C2D3D6BB0A1D}"/>
                </a:ext>
              </a:extLst>
            </p:cNvPr>
            <p:cNvGrpSpPr/>
            <p:nvPr/>
          </p:nvGrpSpPr>
          <p:grpSpPr>
            <a:xfrm>
              <a:off x="7792648" y="2996224"/>
              <a:ext cx="822686" cy="740594"/>
              <a:chOff x="6943595" y="1272639"/>
              <a:chExt cx="822686" cy="740594"/>
            </a:xfrm>
          </p:grpSpPr>
          <p:sp>
            <p:nvSpPr>
              <p:cNvPr id="12" name="Rounded Rectangle 11">
                <a:extLst>
                  <a:ext uri="{FF2B5EF4-FFF2-40B4-BE49-F238E27FC236}">
                    <a16:creationId xmlns:a16="http://schemas.microsoft.com/office/drawing/2014/main" id="{657B3F98-80A9-89F8-EB10-BAB053A57C22}"/>
                  </a:ext>
                </a:extLst>
              </p:cNvPr>
              <p:cNvSpPr/>
              <p:nvPr/>
            </p:nvSpPr>
            <p:spPr bwMode="auto">
              <a:xfrm>
                <a:off x="6943595" y="1272639"/>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13" name="Picture 12" descr="Open Book Silhouette Free Stock Photo - Public Domain Pictures">
                <a:extLst>
                  <a:ext uri="{FF2B5EF4-FFF2-40B4-BE49-F238E27FC236}">
                    <a16:creationId xmlns:a16="http://schemas.microsoft.com/office/drawing/2014/main" id="{568007A4-B2C6-8481-9CE9-7E2D1B9DD9AF}"/>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992918" y="1328205"/>
                <a:ext cx="724040" cy="629462"/>
              </a:xfrm>
              <a:prstGeom prst="rect">
                <a:avLst/>
              </a:prstGeom>
              <a:solidFill>
                <a:schemeClr val="accent1"/>
              </a:solidFill>
              <a:ln>
                <a:noFill/>
              </a:ln>
            </p:spPr>
          </p:pic>
        </p:grpSp>
        <p:sp>
          <p:nvSpPr>
            <p:cNvPr id="11" name="TextBox 10">
              <a:extLst>
                <a:ext uri="{FF2B5EF4-FFF2-40B4-BE49-F238E27FC236}">
                  <a16:creationId xmlns:a16="http://schemas.microsoft.com/office/drawing/2014/main" id="{D61BEFAD-0C47-8F39-D1EB-62F8701B99EF}"/>
                </a:ext>
              </a:extLst>
            </p:cNvPr>
            <p:cNvSpPr txBox="1"/>
            <p:nvPr/>
          </p:nvSpPr>
          <p:spPr>
            <a:xfrm>
              <a:off x="7623885" y="3719005"/>
              <a:ext cx="1190605" cy="2569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mn-ea"/>
                  <a:cs typeface="+mn-cs"/>
                </a:rPr>
                <a:t>Data catalog</a:t>
              </a:r>
            </a:p>
          </p:txBody>
        </p:sp>
      </p:grpSp>
    </p:spTree>
    <p:extLst>
      <p:ext uri="{BB962C8B-B14F-4D97-AF65-F5344CB8AC3E}">
        <p14:creationId xmlns:p14="http://schemas.microsoft.com/office/powerpoint/2010/main" val="80824982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7FA4E-BF85-9C5A-511F-A084328781CE}"/>
              </a:ext>
            </a:extLst>
          </p:cNvPr>
          <p:cNvSpPr>
            <a:spLocks noGrp="1"/>
          </p:cNvSpPr>
          <p:nvPr>
            <p:ph type="title"/>
          </p:nvPr>
        </p:nvSpPr>
        <p:spPr/>
        <p:txBody>
          <a:bodyPr/>
          <a:lstStyle/>
          <a:p>
            <a:r>
              <a:rPr lang="en-GB" dirty="0"/>
              <a:t>Atlan Generated Contextual Description </a:t>
            </a:r>
            <a:br>
              <a:rPr lang="en-GB" dirty="0"/>
            </a:br>
            <a:r>
              <a:rPr lang="en-GB" dirty="0"/>
              <a:t>– E.g. The Description Includes The Database The Table Is In, The Schema</a:t>
            </a:r>
          </a:p>
        </p:txBody>
      </p:sp>
      <p:pic>
        <p:nvPicPr>
          <p:cNvPr id="3" name="Picture 2">
            <a:extLst>
              <a:ext uri="{FF2B5EF4-FFF2-40B4-BE49-F238E27FC236}">
                <a16:creationId xmlns:a16="http://schemas.microsoft.com/office/drawing/2014/main" id="{46C27D30-D191-6A5C-542A-9C0BCB60DAC4}"/>
              </a:ext>
            </a:extLst>
          </p:cNvPr>
          <p:cNvPicPr>
            <a:picLocks noChangeAspect="1"/>
          </p:cNvPicPr>
          <p:nvPr/>
        </p:nvPicPr>
        <p:blipFill>
          <a:blip r:embed="rId2"/>
          <a:stretch>
            <a:fillRect/>
          </a:stretch>
        </p:blipFill>
        <p:spPr>
          <a:xfrm>
            <a:off x="1112715" y="1033609"/>
            <a:ext cx="8869485" cy="5467005"/>
          </a:xfrm>
          <a:prstGeom prst="rect">
            <a:avLst/>
          </a:prstGeom>
          <a:ln>
            <a:solidFill>
              <a:schemeClr val="tx1"/>
            </a:solidFill>
          </a:ln>
        </p:spPr>
      </p:pic>
      <p:cxnSp>
        <p:nvCxnSpPr>
          <p:cNvPr id="4" name="Straight Arrow Connector 3">
            <a:extLst>
              <a:ext uri="{FF2B5EF4-FFF2-40B4-BE49-F238E27FC236}">
                <a16:creationId xmlns:a16="http://schemas.microsoft.com/office/drawing/2014/main" id="{6A6E5432-8A64-7806-3AC8-7C786D6442B9}"/>
              </a:ext>
            </a:extLst>
          </p:cNvPr>
          <p:cNvCxnSpPr>
            <a:cxnSpLocks/>
            <a:stCxn id="5" idx="1"/>
          </p:cNvCxnSpPr>
          <p:nvPr/>
        </p:nvCxnSpPr>
        <p:spPr bwMode="auto">
          <a:xfrm flipH="1">
            <a:off x="9379872" y="2824252"/>
            <a:ext cx="708882" cy="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5" name="TextBox 4">
            <a:extLst>
              <a:ext uri="{FF2B5EF4-FFF2-40B4-BE49-F238E27FC236}">
                <a16:creationId xmlns:a16="http://schemas.microsoft.com/office/drawing/2014/main" id="{7AEE450A-F0DA-6538-6A31-A6886653DD00}"/>
              </a:ext>
            </a:extLst>
          </p:cNvPr>
          <p:cNvSpPr txBox="1"/>
          <p:nvPr/>
        </p:nvSpPr>
        <p:spPr>
          <a:xfrm>
            <a:off x="10088754" y="2531864"/>
            <a:ext cx="12777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Generated description</a:t>
            </a:r>
          </a:p>
        </p:txBody>
      </p:sp>
      <p:cxnSp>
        <p:nvCxnSpPr>
          <p:cNvPr id="9" name="Straight Arrow Connector 8">
            <a:extLst>
              <a:ext uri="{FF2B5EF4-FFF2-40B4-BE49-F238E27FC236}">
                <a16:creationId xmlns:a16="http://schemas.microsoft.com/office/drawing/2014/main" id="{F5B1A908-B682-4220-678D-DC29A8D13ECB}"/>
              </a:ext>
            </a:extLst>
          </p:cNvPr>
          <p:cNvCxnSpPr>
            <a:cxnSpLocks/>
          </p:cNvCxnSpPr>
          <p:nvPr/>
        </p:nvCxnSpPr>
        <p:spPr bwMode="auto">
          <a:xfrm flipH="1">
            <a:off x="9379872" y="3820026"/>
            <a:ext cx="708882" cy="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11" name="TextBox 10">
            <a:extLst>
              <a:ext uri="{FF2B5EF4-FFF2-40B4-BE49-F238E27FC236}">
                <a16:creationId xmlns:a16="http://schemas.microsoft.com/office/drawing/2014/main" id="{F6BFF11E-F5BC-35A6-A5D1-658AB0B62C89}"/>
              </a:ext>
            </a:extLst>
          </p:cNvPr>
          <p:cNvSpPr txBox="1"/>
          <p:nvPr/>
        </p:nvSpPr>
        <p:spPr>
          <a:xfrm>
            <a:off x="10119107" y="3506731"/>
            <a:ext cx="21032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User can accept this by clicking “Apply”</a:t>
            </a:r>
          </a:p>
        </p:txBody>
      </p:sp>
      <p:sp>
        <p:nvSpPr>
          <p:cNvPr id="10" name="TextBox 9">
            <a:extLst>
              <a:ext uri="{FF2B5EF4-FFF2-40B4-BE49-F238E27FC236}">
                <a16:creationId xmlns:a16="http://schemas.microsoft.com/office/drawing/2014/main" id="{7C310F54-0F1B-667C-8D88-09C778DE9F90}"/>
              </a:ext>
            </a:extLst>
          </p:cNvPr>
          <p:cNvSpPr txBox="1"/>
          <p:nvPr/>
        </p:nvSpPr>
        <p:spPr>
          <a:xfrm>
            <a:off x="10088754" y="4329323"/>
            <a:ext cx="1959683" cy="830997"/>
          </a:xfrm>
          <a:prstGeom prst="rect">
            <a:avLst/>
          </a:prstGeom>
          <a:noFill/>
        </p:spPr>
        <p:txBody>
          <a:bodyPr wrap="square" rtlCol="0">
            <a:spAutoFit/>
          </a:bodyPr>
          <a:lstStyle/>
          <a:p>
            <a:r>
              <a:rPr lang="en-GB" sz="1600" dirty="0">
                <a:solidFill>
                  <a:schemeClr val="tx1"/>
                </a:solidFill>
              </a:rPr>
              <a:t>The user can also edit the description before accepting it</a:t>
            </a:r>
          </a:p>
        </p:txBody>
      </p:sp>
      <p:sp>
        <p:nvSpPr>
          <p:cNvPr id="6" name="TextBox 5">
            <a:extLst>
              <a:ext uri="{FF2B5EF4-FFF2-40B4-BE49-F238E27FC236}">
                <a16:creationId xmlns:a16="http://schemas.microsoft.com/office/drawing/2014/main" id="{36DE84EB-B806-8F33-D75F-8EB0730F9A0E}"/>
              </a:ext>
            </a:extLst>
          </p:cNvPr>
          <p:cNvSpPr txBox="1"/>
          <p:nvPr/>
        </p:nvSpPr>
        <p:spPr>
          <a:xfrm>
            <a:off x="1065260" y="6500614"/>
            <a:ext cx="949299" cy="246221"/>
          </a:xfrm>
          <a:prstGeom prst="rect">
            <a:avLst/>
          </a:prstGeom>
          <a:noFill/>
        </p:spPr>
        <p:txBody>
          <a:bodyPr wrap="none" rtlCol="0">
            <a:spAutoFit/>
          </a:bodyPr>
          <a:lstStyle/>
          <a:p>
            <a:r>
              <a:rPr lang="en-GB" sz="1000" dirty="0">
                <a:solidFill>
                  <a:schemeClr val="tx1"/>
                </a:solidFill>
              </a:rPr>
              <a:t>Source: Atlan</a:t>
            </a:r>
          </a:p>
        </p:txBody>
      </p:sp>
      <p:grpSp>
        <p:nvGrpSpPr>
          <p:cNvPr id="7" name="Group 6">
            <a:extLst>
              <a:ext uri="{FF2B5EF4-FFF2-40B4-BE49-F238E27FC236}">
                <a16:creationId xmlns:a16="http://schemas.microsoft.com/office/drawing/2014/main" id="{B1711246-00A8-F65A-CD14-7560356956C4}"/>
              </a:ext>
            </a:extLst>
          </p:cNvPr>
          <p:cNvGrpSpPr/>
          <p:nvPr/>
        </p:nvGrpSpPr>
        <p:grpSpPr>
          <a:xfrm>
            <a:off x="11001395" y="1022551"/>
            <a:ext cx="1190605" cy="1018287"/>
            <a:chOff x="7623885" y="2996224"/>
            <a:chExt cx="1190605" cy="979713"/>
          </a:xfrm>
        </p:grpSpPr>
        <p:grpSp>
          <p:nvGrpSpPr>
            <p:cNvPr id="8" name="Group 7">
              <a:extLst>
                <a:ext uri="{FF2B5EF4-FFF2-40B4-BE49-F238E27FC236}">
                  <a16:creationId xmlns:a16="http://schemas.microsoft.com/office/drawing/2014/main" id="{485D18F3-0360-CCED-EFC4-5489D646EBD2}"/>
                </a:ext>
              </a:extLst>
            </p:cNvPr>
            <p:cNvGrpSpPr/>
            <p:nvPr/>
          </p:nvGrpSpPr>
          <p:grpSpPr>
            <a:xfrm>
              <a:off x="7792648" y="2996224"/>
              <a:ext cx="822686" cy="740594"/>
              <a:chOff x="6943595" y="1272639"/>
              <a:chExt cx="822686" cy="740594"/>
            </a:xfrm>
          </p:grpSpPr>
          <p:sp>
            <p:nvSpPr>
              <p:cNvPr id="13" name="Rounded Rectangle 12">
                <a:extLst>
                  <a:ext uri="{FF2B5EF4-FFF2-40B4-BE49-F238E27FC236}">
                    <a16:creationId xmlns:a16="http://schemas.microsoft.com/office/drawing/2014/main" id="{83D0D0CD-BA42-7FAA-1640-F3A3F70445F1}"/>
                  </a:ext>
                </a:extLst>
              </p:cNvPr>
              <p:cNvSpPr/>
              <p:nvPr/>
            </p:nvSpPr>
            <p:spPr bwMode="auto">
              <a:xfrm>
                <a:off x="6943595" y="1272639"/>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14" name="Picture 13" descr="Open Book Silhouette Free Stock Photo - Public Domain Pictures">
                <a:extLst>
                  <a:ext uri="{FF2B5EF4-FFF2-40B4-BE49-F238E27FC236}">
                    <a16:creationId xmlns:a16="http://schemas.microsoft.com/office/drawing/2014/main" id="{382AE003-7C82-6298-31A2-1867D6DD0CF9}"/>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992918" y="1328205"/>
                <a:ext cx="724040" cy="629462"/>
              </a:xfrm>
              <a:prstGeom prst="rect">
                <a:avLst/>
              </a:prstGeom>
              <a:solidFill>
                <a:schemeClr val="accent1"/>
              </a:solidFill>
              <a:ln>
                <a:noFill/>
              </a:ln>
            </p:spPr>
          </p:pic>
        </p:grpSp>
        <p:sp>
          <p:nvSpPr>
            <p:cNvPr id="12" name="TextBox 11">
              <a:extLst>
                <a:ext uri="{FF2B5EF4-FFF2-40B4-BE49-F238E27FC236}">
                  <a16:creationId xmlns:a16="http://schemas.microsoft.com/office/drawing/2014/main" id="{1613F606-A7D2-53DE-3355-94B6352E3A47}"/>
                </a:ext>
              </a:extLst>
            </p:cNvPr>
            <p:cNvSpPr txBox="1"/>
            <p:nvPr/>
          </p:nvSpPr>
          <p:spPr>
            <a:xfrm>
              <a:off x="7623885" y="3719005"/>
              <a:ext cx="1190605" cy="2569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mn-ea"/>
                  <a:cs typeface="+mn-cs"/>
                </a:rPr>
                <a:t>Data catalog</a:t>
              </a:r>
            </a:p>
          </p:txBody>
        </p:sp>
      </p:grpSp>
    </p:spTree>
    <p:extLst>
      <p:ext uri="{BB962C8B-B14F-4D97-AF65-F5344CB8AC3E}">
        <p14:creationId xmlns:p14="http://schemas.microsoft.com/office/powerpoint/2010/main" val="293184951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3A07E-1F57-825A-35FF-E3F841F05A0F}"/>
              </a:ext>
            </a:extLst>
          </p:cNvPr>
          <p:cNvSpPr>
            <a:spLocks noGrp="1"/>
          </p:cNvSpPr>
          <p:nvPr>
            <p:ph type="title"/>
          </p:nvPr>
        </p:nvSpPr>
        <p:spPr/>
        <p:txBody>
          <a:bodyPr/>
          <a:lstStyle/>
          <a:p>
            <a:r>
              <a:rPr lang="en-GB" dirty="0"/>
              <a:t>Atlan AI Activity Shows A Log Of The Changes Made By A User Using Atlan AI </a:t>
            </a:r>
          </a:p>
        </p:txBody>
      </p:sp>
      <p:pic>
        <p:nvPicPr>
          <p:cNvPr id="3" name="Picture 2">
            <a:extLst>
              <a:ext uri="{FF2B5EF4-FFF2-40B4-BE49-F238E27FC236}">
                <a16:creationId xmlns:a16="http://schemas.microsoft.com/office/drawing/2014/main" id="{7105A028-F85E-9FC2-AE9A-10A6019A78AB}"/>
              </a:ext>
            </a:extLst>
          </p:cNvPr>
          <p:cNvPicPr>
            <a:picLocks noChangeAspect="1"/>
          </p:cNvPicPr>
          <p:nvPr/>
        </p:nvPicPr>
        <p:blipFill>
          <a:blip r:embed="rId2"/>
          <a:stretch>
            <a:fillRect/>
          </a:stretch>
        </p:blipFill>
        <p:spPr>
          <a:xfrm>
            <a:off x="1112715" y="1033609"/>
            <a:ext cx="8869485" cy="5467005"/>
          </a:xfrm>
          <a:prstGeom prst="rect">
            <a:avLst/>
          </a:prstGeom>
          <a:ln>
            <a:solidFill>
              <a:schemeClr val="tx1"/>
            </a:solidFill>
          </a:ln>
        </p:spPr>
      </p:pic>
      <p:cxnSp>
        <p:nvCxnSpPr>
          <p:cNvPr id="4" name="Straight Arrow Connector 3">
            <a:extLst>
              <a:ext uri="{FF2B5EF4-FFF2-40B4-BE49-F238E27FC236}">
                <a16:creationId xmlns:a16="http://schemas.microsoft.com/office/drawing/2014/main" id="{0D8DBC49-A4D1-DABA-E440-6C36A07ED3E4}"/>
              </a:ext>
            </a:extLst>
          </p:cNvPr>
          <p:cNvCxnSpPr>
            <a:cxnSpLocks/>
          </p:cNvCxnSpPr>
          <p:nvPr/>
        </p:nvCxnSpPr>
        <p:spPr bwMode="auto">
          <a:xfrm flipH="1">
            <a:off x="9872870" y="3038148"/>
            <a:ext cx="318052" cy="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5" name="TextBox 4">
            <a:extLst>
              <a:ext uri="{FF2B5EF4-FFF2-40B4-BE49-F238E27FC236}">
                <a16:creationId xmlns:a16="http://schemas.microsoft.com/office/drawing/2014/main" id="{D82454D3-FAFE-7932-3C9A-6EA8A8B162F2}"/>
              </a:ext>
            </a:extLst>
          </p:cNvPr>
          <p:cNvSpPr txBox="1"/>
          <p:nvPr/>
        </p:nvSpPr>
        <p:spPr>
          <a:xfrm>
            <a:off x="10140981" y="2767280"/>
            <a:ext cx="185223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‘Atlan keeps an activity’ log that shows the description was updated by a user using Atlan AI</a:t>
            </a:r>
          </a:p>
        </p:txBody>
      </p:sp>
      <p:cxnSp>
        <p:nvCxnSpPr>
          <p:cNvPr id="8" name="Straight Arrow Connector 7">
            <a:extLst>
              <a:ext uri="{FF2B5EF4-FFF2-40B4-BE49-F238E27FC236}">
                <a16:creationId xmlns:a16="http://schemas.microsoft.com/office/drawing/2014/main" id="{5B76A9F9-A0FA-0792-3A97-5371EFAD8CFD}"/>
              </a:ext>
            </a:extLst>
          </p:cNvPr>
          <p:cNvCxnSpPr>
            <a:cxnSpLocks/>
          </p:cNvCxnSpPr>
          <p:nvPr/>
        </p:nvCxnSpPr>
        <p:spPr bwMode="auto">
          <a:xfrm flipH="1" flipV="1">
            <a:off x="8772939" y="3767111"/>
            <a:ext cx="1417983" cy="102524"/>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6" name="TextBox 5">
            <a:extLst>
              <a:ext uri="{FF2B5EF4-FFF2-40B4-BE49-F238E27FC236}">
                <a16:creationId xmlns:a16="http://schemas.microsoft.com/office/drawing/2014/main" id="{1731CE69-5203-1B29-B46D-0B53D9C73E6A}"/>
              </a:ext>
            </a:extLst>
          </p:cNvPr>
          <p:cNvSpPr txBox="1"/>
          <p:nvPr/>
        </p:nvSpPr>
        <p:spPr>
          <a:xfrm>
            <a:off x="1344706" y="6441141"/>
            <a:ext cx="1097929" cy="276999"/>
          </a:xfrm>
          <a:prstGeom prst="rect">
            <a:avLst/>
          </a:prstGeom>
          <a:noFill/>
        </p:spPr>
        <p:txBody>
          <a:bodyPr wrap="none" rtlCol="0">
            <a:spAutoFit/>
          </a:bodyPr>
          <a:lstStyle/>
          <a:p>
            <a:r>
              <a:rPr lang="en-GB" sz="1200" dirty="0">
                <a:solidFill>
                  <a:schemeClr val="tx1"/>
                </a:solidFill>
              </a:rPr>
              <a:t>Source: Atlan</a:t>
            </a:r>
          </a:p>
        </p:txBody>
      </p:sp>
      <p:grpSp>
        <p:nvGrpSpPr>
          <p:cNvPr id="7" name="Group 6">
            <a:extLst>
              <a:ext uri="{FF2B5EF4-FFF2-40B4-BE49-F238E27FC236}">
                <a16:creationId xmlns:a16="http://schemas.microsoft.com/office/drawing/2014/main" id="{5532A036-451C-BB2E-4457-FDF623AEB5E8}"/>
              </a:ext>
            </a:extLst>
          </p:cNvPr>
          <p:cNvGrpSpPr/>
          <p:nvPr/>
        </p:nvGrpSpPr>
        <p:grpSpPr>
          <a:xfrm>
            <a:off x="11001395" y="1022551"/>
            <a:ext cx="1190605" cy="1018287"/>
            <a:chOff x="7623885" y="2996224"/>
            <a:chExt cx="1190605" cy="979713"/>
          </a:xfrm>
        </p:grpSpPr>
        <p:grpSp>
          <p:nvGrpSpPr>
            <p:cNvPr id="9" name="Group 8">
              <a:extLst>
                <a:ext uri="{FF2B5EF4-FFF2-40B4-BE49-F238E27FC236}">
                  <a16:creationId xmlns:a16="http://schemas.microsoft.com/office/drawing/2014/main" id="{F1960E7D-193E-5F4F-71BC-C2B3AFF41BAA}"/>
                </a:ext>
              </a:extLst>
            </p:cNvPr>
            <p:cNvGrpSpPr/>
            <p:nvPr/>
          </p:nvGrpSpPr>
          <p:grpSpPr>
            <a:xfrm>
              <a:off x="7792648" y="2996224"/>
              <a:ext cx="822686" cy="740594"/>
              <a:chOff x="6943595" y="1272639"/>
              <a:chExt cx="822686" cy="740594"/>
            </a:xfrm>
          </p:grpSpPr>
          <p:sp>
            <p:nvSpPr>
              <p:cNvPr id="11" name="Rounded Rectangle 10">
                <a:extLst>
                  <a:ext uri="{FF2B5EF4-FFF2-40B4-BE49-F238E27FC236}">
                    <a16:creationId xmlns:a16="http://schemas.microsoft.com/office/drawing/2014/main" id="{4A4B126C-3632-8B1B-9679-9000E86F25F1}"/>
                  </a:ext>
                </a:extLst>
              </p:cNvPr>
              <p:cNvSpPr/>
              <p:nvPr/>
            </p:nvSpPr>
            <p:spPr bwMode="auto">
              <a:xfrm>
                <a:off x="6943595" y="1272639"/>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12" name="Picture 11" descr="Open Book Silhouette Free Stock Photo - Public Domain Pictures">
                <a:extLst>
                  <a:ext uri="{FF2B5EF4-FFF2-40B4-BE49-F238E27FC236}">
                    <a16:creationId xmlns:a16="http://schemas.microsoft.com/office/drawing/2014/main" id="{94F2B835-0606-37D9-77FD-EC83047D1F44}"/>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992918" y="1328205"/>
                <a:ext cx="724040" cy="629462"/>
              </a:xfrm>
              <a:prstGeom prst="rect">
                <a:avLst/>
              </a:prstGeom>
              <a:solidFill>
                <a:schemeClr val="accent1"/>
              </a:solidFill>
              <a:ln>
                <a:noFill/>
              </a:ln>
            </p:spPr>
          </p:pic>
        </p:grpSp>
        <p:sp>
          <p:nvSpPr>
            <p:cNvPr id="10" name="TextBox 9">
              <a:extLst>
                <a:ext uri="{FF2B5EF4-FFF2-40B4-BE49-F238E27FC236}">
                  <a16:creationId xmlns:a16="http://schemas.microsoft.com/office/drawing/2014/main" id="{A2BC72FE-0899-936D-E338-A45260EB1FA2}"/>
                </a:ext>
              </a:extLst>
            </p:cNvPr>
            <p:cNvSpPr txBox="1"/>
            <p:nvPr/>
          </p:nvSpPr>
          <p:spPr>
            <a:xfrm>
              <a:off x="7623885" y="3719005"/>
              <a:ext cx="1190605" cy="2569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mn-ea"/>
                  <a:cs typeface="+mn-cs"/>
                </a:rPr>
                <a:t>Data catalog</a:t>
              </a:r>
            </a:p>
          </p:txBody>
        </p:sp>
      </p:grpSp>
    </p:spTree>
    <p:extLst>
      <p:ext uri="{BB962C8B-B14F-4D97-AF65-F5344CB8AC3E}">
        <p14:creationId xmlns:p14="http://schemas.microsoft.com/office/powerpoint/2010/main" val="233808916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E3D8E-0A76-B247-35DB-ED451928A8F1}"/>
              </a:ext>
            </a:extLst>
          </p:cNvPr>
          <p:cNvSpPr>
            <a:spLocks noGrp="1"/>
          </p:cNvSpPr>
          <p:nvPr>
            <p:ph type="title"/>
          </p:nvPr>
        </p:nvSpPr>
        <p:spPr/>
        <p:txBody>
          <a:bodyPr/>
          <a:lstStyle/>
          <a:p>
            <a:r>
              <a:rPr lang="en-GB" dirty="0"/>
              <a:t>Generative AI And Data Catalogs - Automated Metadata Enrichment Using Atlan AI To Auto-Generate Column Descriptions And Business Data Names</a:t>
            </a:r>
          </a:p>
        </p:txBody>
      </p:sp>
      <p:pic>
        <p:nvPicPr>
          <p:cNvPr id="3" name="Picture 2">
            <a:extLst>
              <a:ext uri="{FF2B5EF4-FFF2-40B4-BE49-F238E27FC236}">
                <a16:creationId xmlns:a16="http://schemas.microsoft.com/office/drawing/2014/main" id="{B89DC264-90B7-5D49-DBC3-E582797B6340}"/>
              </a:ext>
            </a:extLst>
          </p:cNvPr>
          <p:cNvPicPr>
            <a:picLocks noChangeAspect="1"/>
          </p:cNvPicPr>
          <p:nvPr/>
        </p:nvPicPr>
        <p:blipFill>
          <a:blip r:embed="rId2"/>
          <a:stretch>
            <a:fillRect/>
          </a:stretch>
        </p:blipFill>
        <p:spPr>
          <a:xfrm>
            <a:off x="1112715" y="1033609"/>
            <a:ext cx="8869485" cy="5467005"/>
          </a:xfrm>
          <a:prstGeom prst="rect">
            <a:avLst/>
          </a:prstGeom>
          <a:ln>
            <a:solidFill>
              <a:schemeClr val="tx1"/>
            </a:solidFill>
          </a:ln>
        </p:spPr>
      </p:pic>
      <p:sp>
        <p:nvSpPr>
          <p:cNvPr id="4" name="Rectangle 3">
            <a:extLst>
              <a:ext uri="{FF2B5EF4-FFF2-40B4-BE49-F238E27FC236}">
                <a16:creationId xmlns:a16="http://schemas.microsoft.com/office/drawing/2014/main" id="{7D4A52E5-1CD1-1348-D75C-72070D13582B}"/>
              </a:ext>
            </a:extLst>
          </p:cNvPr>
          <p:cNvSpPr/>
          <p:nvPr/>
        </p:nvSpPr>
        <p:spPr bwMode="auto">
          <a:xfrm>
            <a:off x="5553635" y="4249271"/>
            <a:ext cx="1694330" cy="1008529"/>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6" name="TextBox 5">
            <a:extLst>
              <a:ext uri="{FF2B5EF4-FFF2-40B4-BE49-F238E27FC236}">
                <a16:creationId xmlns:a16="http://schemas.microsoft.com/office/drawing/2014/main" id="{EFD40622-FEC3-2DF9-22E9-CE9D52D83D81}"/>
              </a:ext>
            </a:extLst>
          </p:cNvPr>
          <p:cNvSpPr txBox="1"/>
          <p:nvPr/>
        </p:nvSpPr>
        <p:spPr>
          <a:xfrm>
            <a:off x="1344706" y="6441141"/>
            <a:ext cx="1097929" cy="276999"/>
          </a:xfrm>
          <a:prstGeom prst="rect">
            <a:avLst/>
          </a:prstGeom>
          <a:noFill/>
        </p:spPr>
        <p:txBody>
          <a:bodyPr wrap="none" rtlCol="0">
            <a:spAutoFit/>
          </a:bodyPr>
          <a:lstStyle/>
          <a:p>
            <a:r>
              <a:rPr lang="en-GB" sz="1200" dirty="0">
                <a:solidFill>
                  <a:schemeClr val="tx1"/>
                </a:solidFill>
              </a:rPr>
              <a:t>Source: Atlan</a:t>
            </a:r>
          </a:p>
        </p:txBody>
      </p:sp>
      <p:grpSp>
        <p:nvGrpSpPr>
          <p:cNvPr id="5" name="Group 4">
            <a:extLst>
              <a:ext uri="{FF2B5EF4-FFF2-40B4-BE49-F238E27FC236}">
                <a16:creationId xmlns:a16="http://schemas.microsoft.com/office/drawing/2014/main" id="{3DE36852-CA9E-007B-10DC-755929625E42}"/>
              </a:ext>
            </a:extLst>
          </p:cNvPr>
          <p:cNvGrpSpPr/>
          <p:nvPr/>
        </p:nvGrpSpPr>
        <p:grpSpPr>
          <a:xfrm>
            <a:off x="11001395" y="1022551"/>
            <a:ext cx="1190605" cy="1018287"/>
            <a:chOff x="7623885" y="2996224"/>
            <a:chExt cx="1190605" cy="979713"/>
          </a:xfrm>
        </p:grpSpPr>
        <p:grpSp>
          <p:nvGrpSpPr>
            <p:cNvPr id="7" name="Group 6">
              <a:extLst>
                <a:ext uri="{FF2B5EF4-FFF2-40B4-BE49-F238E27FC236}">
                  <a16:creationId xmlns:a16="http://schemas.microsoft.com/office/drawing/2014/main" id="{E06E9AAD-4E6E-AEF9-CF67-4E65D4FF8CBF}"/>
                </a:ext>
              </a:extLst>
            </p:cNvPr>
            <p:cNvGrpSpPr/>
            <p:nvPr/>
          </p:nvGrpSpPr>
          <p:grpSpPr>
            <a:xfrm>
              <a:off x="7792648" y="2996224"/>
              <a:ext cx="822686" cy="740594"/>
              <a:chOff x="6943595" y="1272639"/>
              <a:chExt cx="822686" cy="740594"/>
            </a:xfrm>
          </p:grpSpPr>
          <p:sp>
            <p:nvSpPr>
              <p:cNvPr id="9" name="Rounded Rectangle 8">
                <a:extLst>
                  <a:ext uri="{FF2B5EF4-FFF2-40B4-BE49-F238E27FC236}">
                    <a16:creationId xmlns:a16="http://schemas.microsoft.com/office/drawing/2014/main" id="{4E18A7ED-B135-8B23-313B-9351449CDC26}"/>
                  </a:ext>
                </a:extLst>
              </p:cNvPr>
              <p:cNvSpPr/>
              <p:nvPr/>
            </p:nvSpPr>
            <p:spPr bwMode="auto">
              <a:xfrm>
                <a:off x="6943595" y="1272639"/>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10" name="Picture 9" descr="Open Book Silhouette Free Stock Photo - Public Domain Pictures">
                <a:extLst>
                  <a:ext uri="{FF2B5EF4-FFF2-40B4-BE49-F238E27FC236}">
                    <a16:creationId xmlns:a16="http://schemas.microsoft.com/office/drawing/2014/main" id="{ACDF6962-91D5-E81C-C130-D40EE97AA7B5}"/>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992918" y="1328205"/>
                <a:ext cx="724040" cy="629462"/>
              </a:xfrm>
              <a:prstGeom prst="rect">
                <a:avLst/>
              </a:prstGeom>
              <a:solidFill>
                <a:schemeClr val="accent1"/>
              </a:solidFill>
              <a:ln>
                <a:noFill/>
              </a:ln>
            </p:spPr>
          </p:pic>
        </p:grpSp>
        <p:sp>
          <p:nvSpPr>
            <p:cNvPr id="8" name="TextBox 7">
              <a:extLst>
                <a:ext uri="{FF2B5EF4-FFF2-40B4-BE49-F238E27FC236}">
                  <a16:creationId xmlns:a16="http://schemas.microsoft.com/office/drawing/2014/main" id="{6A16CAD6-74B6-57E7-344F-CEDA47BBCB85}"/>
                </a:ext>
              </a:extLst>
            </p:cNvPr>
            <p:cNvSpPr txBox="1"/>
            <p:nvPr/>
          </p:nvSpPr>
          <p:spPr>
            <a:xfrm>
              <a:off x="7623885" y="3719005"/>
              <a:ext cx="1190605" cy="2569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mn-ea"/>
                  <a:cs typeface="+mn-cs"/>
                </a:rPr>
                <a:t>Data catalog</a:t>
              </a:r>
            </a:p>
          </p:txBody>
        </p:sp>
      </p:grpSp>
    </p:spTree>
    <p:extLst>
      <p:ext uri="{BB962C8B-B14F-4D97-AF65-F5344CB8AC3E}">
        <p14:creationId xmlns:p14="http://schemas.microsoft.com/office/powerpoint/2010/main" val="152433744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55238-94AE-0397-C665-74DBC5E549C1}"/>
              </a:ext>
            </a:extLst>
          </p:cNvPr>
          <p:cNvSpPr>
            <a:spLocks noGrp="1"/>
          </p:cNvSpPr>
          <p:nvPr>
            <p:ph type="title"/>
          </p:nvPr>
        </p:nvSpPr>
        <p:spPr/>
        <p:txBody>
          <a:bodyPr/>
          <a:lstStyle/>
          <a:p>
            <a:r>
              <a:rPr lang="en-GB" dirty="0"/>
              <a:t>Atlan AI Activity Shows A Log Of The Column Description Changes Made By A User Using Atlan AI </a:t>
            </a:r>
          </a:p>
        </p:txBody>
      </p:sp>
      <p:pic>
        <p:nvPicPr>
          <p:cNvPr id="3" name="Picture 2">
            <a:extLst>
              <a:ext uri="{FF2B5EF4-FFF2-40B4-BE49-F238E27FC236}">
                <a16:creationId xmlns:a16="http://schemas.microsoft.com/office/drawing/2014/main" id="{E22456C4-B02B-D54A-5DD8-DAC68BF992F3}"/>
              </a:ext>
            </a:extLst>
          </p:cNvPr>
          <p:cNvPicPr>
            <a:picLocks noChangeAspect="1"/>
          </p:cNvPicPr>
          <p:nvPr/>
        </p:nvPicPr>
        <p:blipFill>
          <a:blip r:embed="rId2"/>
          <a:stretch>
            <a:fillRect/>
          </a:stretch>
        </p:blipFill>
        <p:spPr>
          <a:xfrm>
            <a:off x="1112715" y="1033609"/>
            <a:ext cx="8869485" cy="5467005"/>
          </a:xfrm>
          <a:prstGeom prst="rect">
            <a:avLst/>
          </a:prstGeom>
          <a:ln>
            <a:solidFill>
              <a:schemeClr val="tx1"/>
            </a:solidFill>
          </a:ln>
        </p:spPr>
      </p:pic>
      <p:sp>
        <p:nvSpPr>
          <p:cNvPr id="4" name="TextBox 3">
            <a:extLst>
              <a:ext uri="{FF2B5EF4-FFF2-40B4-BE49-F238E27FC236}">
                <a16:creationId xmlns:a16="http://schemas.microsoft.com/office/drawing/2014/main" id="{DDCF7544-AADE-1FE5-8B67-07FC4F75B0BE}"/>
              </a:ext>
            </a:extLst>
          </p:cNvPr>
          <p:cNvSpPr txBox="1"/>
          <p:nvPr/>
        </p:nvSpPr>
        <p:spPr>
          <a:xfrm>
            <a:off x="10001247" y="3410990"/>
            <a:ext cx="2209800"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Accepted AI-generated column descriptions are immediately visible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0000"/>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The activity log shows they were updated by a user using Atlan AI  </a:t>
            </a:r>
          </a:p>
        </p:txBody>
      </p:sp>
      <p:cxnSp>
        <p:nvCxnSpPr>
          <p:cNvPr id="6" name="Straight Arrow Connector 5">
            <a:extLst>
              <a:ext uri="{FF2B5EF4-FFF2-40B4-BE49-F238E27FC236}">
                <a16:creationId xmlns:a16="http://schemas.microsoft.com/office/drawing/2014/main" id="{983ECBAB-F28C-128E-8034-4A7FDAA4A04A}"/>
              </a:ext>
            </a:extLst>
          </p:cNvPr>
          <p:cNvCxnSpPr/>
          <p:nvPr/>
        </p:nvCxnSpPr>
        <p:spPr bwMode="auto">
          <a:xfrm flipH="1">
            <a:off x="6900863" y="4214813"/>
            <a:ext cx="3186112" cy="942975"/>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7" name="Straight Arrow Connector 6">
            <a:extLst>
              <a:ext uri="{FF2B5EF4-FFF2-40B4-BE49-F238E27FC236}">
                <a16:creationId xmlns:a16="http://schemas.microsoft.com/office/drawing/2014/main" id="{8F589F72-1131-AFFC-FE02-16FE122D8D1E}"/>
              </a:ext>
            </a:extLst>
          </p:cNvPr>
          <p:cNvCxnSpPr>
            <a:cxnSpLocks/>
          </p:cNvCxnSpPr>
          <p:nvPr/>
        </p:nvCxnSpPr>
        <p:spPr bwMode="auto">
          <a:xfrm flipH="1" flipV="1">
            <a:off x="8853488" y="5519838"/>
            <a:ext cx="1233487" cy="266537"/>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0B397E10-C1BE-EAE6-ECCE-A2C4CF48BEC6}"/>
              </a:ext>
            </a:extLst>
          </p:cNvPr>
          <p:cNvCxnSpPr>
            <a:cxnSpLocks/>
          </p:cNvCxnSpPr>
          <p:nvPr/>
        </p:nvCxnSpPr>
        <p:spPr bwMode="auto">
          <a:xfrm flipH="1" flipV="1">
            <a:off x="8853488" y="3948136"/>
            <a:ext cx="1347786" cy="1511032"/>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8" name="TextBox 7">
            <a:extLst>
              <a:ext uri="{FF2B5EF4-FFF2-40B4-BE49-F238E27FC236}">
                <a16:creationId xmlns:a16="http://schemas.microsoft.com/office/drawing/2014/main" id="{A6228FD0-EBB2-C5BB-D31D-BA1927A4CC89}"/>
              </a:ext>
            </a:extLst>
          </p:cNvPr>
          <p:cNvSpPr txBox="1"/>
          <p:nvPr/>
        </p:nvSpPr>
        <p:spPr>
          <a:xfrm>
            <a:off x="1344706" y="6441141"/>
            <a:ext cx="1097929" cy="276999"/>
          </a:xfrm>
          <a:prstGeom prst="rect">
            <a:avLst/>
          </a:prstGeom>
          <a:noFill/>
        </p:spPr>
        <p:txBody>
          <a:bodyPr wrap="none" rtlCol="0">
            <a:spAutoFit/>
          </a:bodyPr>
          <a:lstStyle/>
          <a:p>
            <a:r>
              <a:rPr lang="en-GB" sz="1200" dirty="0">
                <a:solidFill>
                  <a:schemeClr val="tx1"/>
                </a:solidFill>
              </a:rPr>
              <a:t>Source: Atlan</a:t>
            </a:r>
          </a:p>
        </p:txBody>
      </p:sp>
      <p:grpSp>
        <p:nvGrpSpPr>
          <p:cNvPr id="5" name="Group 4">
            <a:extLst>
              <a:ext uri="{FF2B5EF4-FFF2-40B4-BE49-F238E27FC236}">
                <a16:creationId xmlns:a16="http://schemas.microsoft.com/office/drawing/2014/main" id="{5A52DC40-AFC7-1A95-D383-808BEA0462C2}"/>
              </a:ext>
            </a:extLst>
          </p:cNvPr>
          <p:cNvGrpSpPr/>
          <p:nvPr/>
        </p:nvGrpSpPr>
        <p:grpSpPr>
          <a:xfrm>
            <a:off x="11001395" y="1022551"/>
            <a:ext cx="1190605" cy="1018287"/>
            <a:chOff x="7623885" y="2996224"/>
            <a:chExt cx="1190605" cy="979713"/>
          </a:xfrm>
        </p:grpSpPr>
        <p:grpSp>
          <p:nvGrpSpPr>
            <p:cNvPr id="9" name="Group 8">
              <a:extLst>
                <a:ext uri="{FF2B5EF4-FFF2-40B4-BE49-F238E27FC236}">
                  <a16:creationId xmlns:a16="http://schemas.microsoft.com/office/drawing/2014/main" id="{6D1F5ECB-E042-718F-2CCE-B67B8D798276}"/>
                </a:ext>
              </a:extLst>
            </p:cNvPr>
            <p:cNvGrpSpPr/>
            <p:nvPr/>
          </p:nvGrpSpPr>
          <p:grpSpPr>
            <a:xfrm>
              <a:off x="7792648" y="2996224"/>
              <a:ext cx="822686" cy="740594"/>
              <a:chOff x="6943595" y="1272639"/>
              <a:chExt cx="822686" cy="740594"/>
            </a:xfrm>
          </p:grpSpPr>
          <p:sp>
            <p:nvSpPr>
              <p:cNvPr id="12" name="Rounded Rectangle 11">
                <a:extLst>
                  <a:ext uri="{FF2B5EF4-FFF2-40B4-BE49-F238E27FC236}">
                    <a16:creationId xmlns:a16="http://schemas.microsoft.com/office/drawing/2014/main" id="{3E2C1ADF-CF40-D478-172D-0636340CF8C5}"/>
                  </a:ext>
                </a:extLst>
              </p:cNvPr>
              <p:cNvSpPr/>
              <p:nvPr/>
            </p:nvSpPr>
            <p:spPr bwMode="auto">
              <a:xfrm>
                <a:off x="6943595" y="1272639"/>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13" name="Picture 12" descr="Open Book Silhouette Free Stock Photo - Public Domain Pictures">
                <a:extLst>
                  <a:ext uri="{FF2B5EF4-FFF2-40B4-BE49-F238E27FC236}">
                    <a16:creationId xmlns:a16="http://schemas.microsoft.com/office/drawing/2014/main" id="{38CCED1B-683F-A8D9-1FD5-E1D84F65B01B}"/>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992918" y="1328205"/>
                <a:ext cx="724040" cy="629462"/>
              </a:xfrm>
              <a:prstGeom prst="rect">
                <a:avLst/>
              </a:prstGeom>
              <a:solidFill>
                <a:schemeClr val="accent1"/>
              </a:solidFill>
              <a:ln>
                <a:noFill/>
              </a:ln>
            </p:spPr>
          </p:pic>
        </p:grpSp>
        <p:sp>
          <p:nvSpPr>
            <p:cNvPr id="11" name="TextBox 10">
              <a:extLst>
                <a:ext uri="{FF2B5EF4-FFF2-40B4-BE49-F238E27FC236}">
                  <a16:creationId xmlns:a16="http://schemas.microsoft.com/office/drawing/2014/main" id="{6D15D02C-7040-A834-1CFB-7A3C0F3BDADD}"/>
                </a:ext>
              </a:extLst>
            </p:cNvPr>
            <p:cNvSpPr txBox="1"/>
            <p:nvPr/>
          </p:nvSpPr>
          <p:spPr>
            <a:xfrm>
              <a:off x="7623885" y="3719005"/>
              <a:ext cx="1190605" cy="2569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mn-ea"/>
                  <a:cs typeface="+mn-cs"/>
                </a:rPr>
                <a:t>Data catalog</a:t>
              </a:r>
            </a:p>
          </p:txBody>
        </p:sp>
      </p:grpSp>
    </p:spTree>
    <p:extLst>
      <p:ext uri="{BB962C8B-B14F-4D97-AF65-F5344CB8AC3E}">
        <p14:creationId xmlns:p14="http://schemas.microsoft.com/office/powerpoint/2010/main" val="296794654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9DFB24-EC8D-9C07-8C4B-E6B80897322A}"/>
              </a:ext>
            </a:extLst>
          </p:cNvPr>
          <p:cNvPicPr>
            <a:picLocks noChangeAspect="1"/>
          </p:cNvPicPr>
          <p:nvPr/>
        </p:nvPicPr>
        <p:blipFill>
          <a:blip r:embed="rId2"/>
          <a:stretch>
            <a:fillRect/>
          </a:stretch>
        </p:blipFill>
        <p:spPr>
          <a:xfrm>
            <a:off x="1129202" y="929895"/>
            <a:ext cx="5549900" cy="5105400"/>
          </a:xfrm>
          <a:prstGeom prst="rect">
            <a:avLst/>
          </a:prstGeom>
          <a:ln>
            <a:solidFill>
              <a:schemeClr val="tx1"/>
            </a:solidFill>
          </a:ln>
        </p:spPr>
      </p:pic>
      <p:sp>
        <p:nvSpPr>
          <p:cNvPr id="4" name="Title 3">
            <a:extLst>
              <a:ext uri="{FF2B5EF4-FFF2-40B4-BE49-F238E27FC236}">
                <a16:creationId xmlns:a16="http://schemas.microsoft.com/office/drawing/2014/main" id="{DB21B17C-304D-0172-645A-15E8870F302B}"/>
              </a:ext>
            </a:extLst>
          </p:cNvPr>
          <p:cNvSpPr>
            <a:spLocks noGrp="1"/>
          </p:cNvSpPr>
          <p:nvPr>
            <p:ph type="title"/>
          </p:nvPr>
        </p:nvSpPr>
        <p:spPr/>
        <p:txBody>
          <a:bodyPr/>
          <a:lstStyle/>
          <a:p>
            <a:r>
              <a:rPr lang="en-GB" dirty="0"/>
              <a:t>Generative AI In Data Catalogs - Automated Metadata Enrichment Using AI-Generated Column Descriptions In Collibra</a:t>
            </a:r>
          </a:p>
        </p:txBody>
      </p:sp>
      <p:sp>
        <p:nvSpPr>
          <p:cNvPr id="2" name="Rectangle 1">
            <a:extLst>
              <a:ext uri="{FF2B5EF4-FFF2-40B4-BE49-F238E27FC236}">
                <a16:creationId xmlns:a16="http://schemas.microsoft.com/office/drawing/2014/main" id="{617A05C1-BA9B-2588-4149-99FC4C2C7E28}"/>
              </a:ext>
            </a:extLst>
          </p:cNvPr>
          <p:cNvSpPr/>
          <p:nvPr/>
        </p:nvSpPr>
        <p:spPr bwMode="auto">
          <a:xfrm>
            <a:off x="2135202" y="2428876"/>
            <a:ext cx="2972579" cy="22860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bg1"/>
              </a:solidFill>
              <a:effectLst/>
              <a:latin typeface="Arial" charset="0"/>
              <a:cs typeface="Arial" charset="0"/>
            </a:endParaRPr>
          </a:p>
        </p:txBody>
      </p:sp>
      <p:sp>
        <p:nvSpPr>
          <p:cNvPr id="8" name="TextBox 7">
            <a:extLst>
              <a:ext uri="{FF2B5EF4-FFF2-40B4-BE49-F238E27FC236}">
                <a16:creationId xmlns:a16="http://schemas.microsoft.com/office/drawing/2014/main" id="{AAE20B93-0590-1B7B-8054-681718C08D3C}"/>
              </a:ext>
            </a:extLst>
          </p:cNvPr>
          <p:cNvSpPr txBox="1"/>
          <p:nvPr/>
        </p:nvSpPr>
        <p:spPr>
          <a:xfrm>
            <a:off x="1112715" y="6126990"/>
            <a:ext cx="1093569" cy="246221"/>
          </a:xfrm>
          <a:prstGeom prst="rect">
            <a:avLst/>
          </a:prstGeom>
          <a:noFill/>
        </p:spPr>
        <p:txBody>
          <a:bodyPr wrap="none" rtlCol="0">
            <a:spAutoFit/>
          </a:bodyPr>
          <a:lstStyle/>
          <a:p>
            <a:r>
              <a:rPr lang="en-GB" sz="1000" dirty="0">
                <a:solidFill>
                  <a:schemeClr val="tx1"/>
                </a:solidFill>
              </a:rPr>
              <a:t>Source: Collibra</a:t>
            </a:r>
          </a:p>
        </p:txBody>
      </p:sp>
      <p:grpSp>
        <p:nvGrpSpPr>
          <p:cNvPr id="9" name="Group 8">
            <a:extLst>
              <a:ext uri="{FF2B5EF4-FFF2-40B4-BE49-F238E27FC236}">
                <a16:creationId xmlns:a16="http://schemas.microsoft.com/office/drawing/2014/main" id="{0E09C775-F497-6D61-A475-F73DE9DBE521}"/>
              </a:ext>
            </a:extLst>
          </p:cNvPr>
          <p:cNvGrpSpPr/>
          <p:nvPr/>
        </p:nvGrpSpPr>
        <p:grpSpPr>
          <a:xfrm>
            <a:off x="11001395" y="1022551"/>
            <a:ext cx="1190605" cy="1018287"/>
            <a:chOff x="7623885" y="2996224"/>
            <a:chExt cx="1190605" cy="979713"/>
          </a:xfrm>
        </p:grpSpPr>
        <p:grpSp>
          <p:nvGrpSpPr>
            <p:cNvPr id="10" name="Group 9">
              <a:extLst>
                <a:ext uri="{FF2B5EF4-FFF2-40B4-BE49-F238E27FC236}">
                  <a16:creationId xmlns:a16="http://schemas.microsoft.com/office/drawing/2014/main" id="{B2C64B79-A701-C811-0B18-AD616C223701}"/>
                </a:ext>
              </a:extLst>
            </p:cNvPr>
            <p:cNvGrpSpPr/>
            <p:nvPr/>
          </p:nvGrpSpPr>
          <p:grpSpPr>
            <a:xfrm>
              <a:off x="7792648" y="2996224"/>
              <a:ext cx="822686" cy="740594"/>
              <a:chOff x="6943595" y="1272639"/>
              <a:chExt cx="822686" cy="740594"/>
            </a:xfrm>
          </p:grpSpPr>
          <p:sp>
            <p:nvSpPr>
              <p:cNvPr id="12" name="Rounded Rectangle 11">
                <a:extLst>
                  <a:ext uri="{FF2B5EF4-FFF2-40B4-BE49-F238E27FC236}">
                    <a16:creationId xmlns:a16="http://schemas.microsoft.com/office/drawing/2014/main" id="{E127D943-FDD2-33E8-258E-43B0BCFBF543}"/>
                  </a:ext>
                </a:extLst>
              </p:cNvPr>
              <p:cNvSpPr/>
              <p:nvPr/>
            </p:nvSpPr>
            <p:spPr bwMode="auto">
              <a:xfrm>
                <a:off x="6943595" y="1272639"/>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13" name="Picture 12" descr="Open Book Silhouette Free Stock Photo - Public Domain Pictures">
                <a:extLst>
                  <a:ext uri="{FF2B5EF4-FFF2-40B4-BE49-F238E27FC236}">
                    <a16:creationId xmlns:a16="http://schemas.microsoft.com/office/drawing/2014/main" id="{1A0FAC48-48CA-6423-0B4D-55100321775E}"/>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992918" y="1328205"/>
                <a:ext cx="724040" cy="629462"/>
              </a:xfrm>
              <a:prstGeom prst="rect">
                <a:avLst/>
              </a:prstGeom>
              <a:solidFill>
                <a:schemeClr val="accent1"/>
              </a:solidFill>
              <a:ln>
                <a:noFill/>
              </a:ln>
            </p:spPr>
          </p:pic>
        </p:grpSp>
        <p:sp>
          <p:nvSpPr>
            <p:cNvPr id="11" name="TextBox 10">
              <a:extLst>
                <a:ext uri="{FF2B5EF4-FFF2-40B4-BE49-F238E27FC236}">
                  <a16:creationId xmlns:a16="http://schemas.microsoft.com/office/drawing/2014/main" id="{09C7CC44-BBF9-5255-3474-5555FACCDD52}"/>
                </a:ext>
              </a:extLst>
            </p:cNvPr>
            <p:cNvSpPr txBox="1"/>
            <p:nvPr/>
          </p:nvSpPr>
          <p:spPr>
            <a:xfrm>
              <a:off x="7623885" y="3719005"/>
              <a:ext cx="1190605" cy="2569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mn-ea"/>
                  <a:cs typeface="+mn-cs"/>
                </a:rPr>
                <a:t>Data catalog</a:t>
              </a:r>
            </a:p>
          </p:txBody>
        </p:sp>
      </p:grpSp>
      <p:pic>
        <p:nvPicPr>
          <p:cNvPr id="14" name="Picture 13">
            <a:extLst>
              <a:ext uri="{FF2B5EF4-FFF2-40B4-BE49-F238E27FC236}">
                <a16:creationId xmlns:a16="http://schemas.microsoft.com/office/drawing/2014/main" id="{8E48ACF1-77BD-0191-3325-2842AAE51689}"/>
              </a:ext>
            </a:extLst>
          </p:cNvPr>
          <p:cNvPicPr>
            <a:picLocks noChangeAspect="1"/>
          </p:cNvPicPr>
          <p:nvPr/>
        </p:nvPicPr>
        <p:blipFill>
          <a:blip r:embed="rId5"/>
          <a:stretch>
            <a:fillRect/>
          </a:stretch>
        </p:blipFill>
        <p:spPr>
          <a:xfrm>
            <a:off x="5815643" y="1831544"/>
            <a:ext cx="5263642" cy="4791566"/>
          </a:xfrm>
          <a:prstGeom prst="rect">
            <a:avLst/>
          </a:prstGeom>
          <a:ln>
            <a:solidFill>
              <a:schemeClr val="tx1"/>
            </a:solidFill>
          </a:ln>
        </p:spPr>
      </p:pic>
    </p:spTree>
    <p:extLst>
      <p:ext uri="{BB962C8B-B14F-4D97-AF65-F5344CB8AC3E}">
        <p14:creationId xmlns:p14="http://schemas.microsoft.com/office/powerpoint/2010/main" val="30105527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2D9E75-0D40-B13B-CE7D-43E4144CD830}"/>
              </a:ext>
            </a:extLst>
          </p:cNvPr>
          <p:cNvPicPr>
            <a:picLocks noChangeAspect="1"/>
          </p:cNvPicPr>
          <p:nvPr/>
        </p:nvPicPr>
        <p:blipFill>
          <a:blip r:embed="rId2"/>
          <a:stretch>
            <a:fillRect/>
          </a:stretch>
        </p:blipFill>
        <p:spPr>
          <a:xfrm>
            <a:off x="1707564" y="1010341"/>
            <a:ext cx="9097050" cy="5375944"/>
          </a:xfrm>
          <a:prstGeom prst="rect">
            <a:avLst/>
          </a:prstGeom>
          <a:ln>
            <a:solidFill>
              <a:schemeClr val="tx1"/>
            </a:solidFill>
          </a:ln>
        </p:spPr>
      </p:pic>
      <p:sp>
        <p:nvSpPr>
          <p:cNvPr id="2" name="Title 1">
            <a:extLst>
              <a:ext uri="{FF2B5EF4-FFF2-40B4-BE49-F238E27FC236}">
                <a16:creationId xmlns:a16="http://schemas.microsoft.com/office/drawing/2014/main" id="{E126B4C4-E8EE-31DE-14C0-E401B2EC8C19}"/>
              </a:ext>
            </a:extLst>
          </p:cNvPr>
          <p:cNvSpPr>
            <a:spLocks noGrp="1"/>
          </p:cNvSpPr>
          <p:nvPr>
            <p:ph type="title"/>
          </p:nvPr>
        </p:nvSpPr>
        <p:spPr/>
        <p:txBody>
          <a:bodyPr/>
          <a:lstStyle/>
          <a:p>
            <a:r>
              <a:rPr lang="en-GB" dirty="0"/>
              <a:t>Generative AI In Data Catalogs – Automatic AI-Generated Metadata Enrichment At Scale During Source Data Discovery In Atlan</a:t>
            </a:r>
          </a:p>
        </p:txBody>
      </p:sp>
      <p:sp>
        <p:nvSpPr>
          <p:cNvPr id="5" name="TextBox 4">
            <a:extLst>
              <a:ext uri="{FF2B5EF4-FFF2-40B4-BE49-F238E27FC236}">
                <a16:creationId xmlns:a16="http://schemas.microsoft.com/office/drawing/2014/main" id="{F521A4D2-36E1-DB74-7C84-EC21B4A0C979}"/>
              </a:ext>
            </a:extLst>
          </p:cNvPr>
          <p:cNvSpPr txBox="1"/>
          <p:nvPr/>
        </p:nvSpPr>
        <p:spPr>
          <a:xfrm>
            <a:off x="1707564" y="6426627"/>
            <a:ext cx="1097929" cy="276999"/>
          </a:xfrm>
          <a:prstGeom prst="rect">
            <a:avLst/>
          </a:prstGeom>
          <a:noFill/>
        </p:spPr>
        <p:txBody>
          <a:bodyPr wrap="none" rtlCol="0">
            <a:spAutoFit/>
          </a:bodyPr>
          <a:lstStyle/>
          <a:p>
            <a:r>
              <a:rPr lang="en-GB" sz="1200" dirty="0">
                <a:solidFill>
                  <a:schemeClr val="tx1"/>
                </a:solidFill>
              </a:rPr>
              <a:t>Source: Atlan</a:t>
            </a:r>
          </a:p>
        </p:txBody>
      </p:sp>
      <p:sp>
        <p:nvSpPr>
          <p:cNvPr id="6" name="Rectangle 5">
            <a:extLst>
              <a:ext uri="{FF2B5EF4-FFF2-40B4-BE49-F238E27FC236}">
                <a16:creationId xmlns:a16="http://schemas.microsoft.com/office/drawing/2014/main" id="{9FFB6EFB-AB5B-9179-395F-2824303DC6BB}"/>
              </a:ext>
            </a:extLst>
          </p:cNvPr>
          <p:cNvSpPr/>
          <p:nvPr/>
        </p:nvSpPr>
        <p:spPr bwMode="auto">
          <a:xfrm>
            <a:off x="2180313" y="3488540"/>
            <a:ext cx="1157974" cy="585988"/>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bg1"/>
              </a:solidFill>
              <a:effectLst/>
              <a:latin typeface="Arial" charset="0"/>
              <a:cs typeface="Arial" charset="0"/>
            </a:endParaRPr>
          </a:p>
        </p:txBody>
      </p:sp>
      <p:sp>
        <p:nvSpPr>
          <p:cNvPr id="7" name="TextBox 6">
            <a:extLst>
              <a:ext uri="{FF2B5EF4-FFF2-40B4-BE49-F238E27FC236}">
                <a16:creationId xmlns:a16="http://schemas.microsoft.com/office/drawing/2014/main" id="{7658FBDE-BB3B-F287-F4AF-89AF924FD673}"/>
              </a:ext>
            </a:extLst>
          </p:cNvPr>
          <p:cNvSpPr txBox="1"/>
          <p:nvPr/>
        </p:nvSpPr>
        <p:spPr>
          <a:xfrm>
            <a:off x="2409371" y="4987634"/>
            <a:ext cx="6052458" cy="584775"/>
          </a:xfrm>
          <a:prstGeom prst="rect">
            <a:avLst/>
          </a:prstGeom>
          <a:noFill/>
        </p:spPr>
        <p:txBody>
          <a:bodyPr wrap="square" rtlCol="0">
            <a:spAutoFit/>
          </a:bodyPr>
          <a:lstStyle/>
          <a:p>
            <a:r>
              <a:rPr lang="en-GB" sz="1600" dirty="0">
                <a:solidFill>
                  <a:schemeClr val="tx1"/>
                </a:solidFill>
              </a:rPr>
              <a:t>As Snowflake data assets are automatically discovered in Atlan, generative AI can be invoked to auto-enrich the metadata</a:t>
            </a:r>
          </a:p>
        </p:txBody>
      </p:sp>
      <p:cxnSp>
        <p:nvCxnSpPr>
          <p:cNvPr id="9" name="Straight Connector 8">
            <a:extLst>
              <a:ext uri="{FF2B5EF4-FFF2-40B4-BE49-F238E27FC236}">
                <a16:creationId xmlns:a16="http://schemas.microsoft.com/office/drawing/2014/main" id="{BD0D7A81-6655-EB90-437A-90A508C58B25}"/>
              </a:ext>
            </a:extLst>
          </p:cNvPr>
          <p:cNvCxnSpPr/>
          <p:nvPr/>
        </p:nvCxnSpPr>
        <p:spPr bwMode="auto">
          <a:xfrm>
            <a:off x="2805493" y="4074528"/>
            <a:ext cx="461551" cy="1019987"/>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13" name="TextBox 12">
            <a:extLst>
              <a:ext uri="{FF2B5EF4-FFF2-40B4-BE49-F238E27FC236}">
                <a16:creationId xmlns:a16="http://schemas.microsoft.com/office/drawing/2014/main" id="{E7E419F5-5D6F-7F3A-CF38-AF435F7F8988}"/>
              </a:ext>
            </a:extLst>
          </p:cNvPr>
          <p:cNvSpPr txBox="1"/>
          <p:nvPr/>
        </p:nvSpPr>
        <p:spPr>
          <a:xfrm>
            <a:off x="5493657" y="2108069"/>
            <a:ext cx="2946400" cy="523220"/>
          </a:xfrm>
          <a:prstGeom prst="rect">
            <a:avLst/>
          </a:prstGeom>
          <a:noFill/>
        </p:spPr>
        <p:txBody>
          <a:bodyPr wrap="square" rtlCol="0">
            <a:spAutoFit/>
          </a:bodyPr>
          <a:lstStyle/>
          <a:p>
            <a:r>
              <a:rPr lang="en-GB" sz="1400" dirty="0">
                <a:solidFill>
                  <a:schemeClr val="tx1"/>
                </a:solidFill>
              </a:rPr>
              <a:t>Select what metadata you want automatically generated</a:t>
            </a:r>
          </a:p>
        </p:txBody>
      </p:sp>
      <p:cxnSp>
        <p:nvCxnSpPr>
          <p:cNvPr id="15" name="Straight Arrow Connector 14">
            <a:extLst>
              <a:ext uri="{FF2B5EF4-FFF2-40B4-BE49-F238E27FC236}">
                <a16:creationId xmlns:a16="http://schemas.microsoft.com/office/drawing/2014/main" id="{6ADB8CE9-0944-32CA-B340-0FDAE201BB9F}"/>
              </a:ext>
            </a:extLst>
          </p:cNvPr>
          <p:cNvCxnSpPr>
            <a:cxnSpLocks/>
            <a:stCxn id="13" idx="1"/>
          </p:cNvCxnSpPr>
          <p:nvPr/>
        </p:nvCxnSpPr>
        <p:spPr bwMode="auto">
          <a:xfrm flipH="1">
            <a:off x="4913084" y="2369679"/>
            <a:ext cx="580573" cy="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grpSp>
        <p:nvGrpSpPr>
          <p:cNvPr id="4" name="Group 3">
            <a:extLst>
              <a:ext uri="{FF2B5EF4-FFF2-40B4-BE49-F238E27FC236}">
                <a16:creationId xmlns:a16="http://schemas.microsoft.com/office/drawing/2014/main" id="{F4CF2191-2568-E3AF-4F36-CFC0FF33BBB5}"/>
              </a:ext>
            </a:extLst>
          </p:cNvPr>
          <p:cNvGrpSpPr/>
          <p:nvPr/>
        </p:nvGrpSpPr>
        <p:grpSpPr>
          <a:xfrm>
            <a:off x="11001395" y="1022551"/>
            <a:ext cx="1190605" cy="1018287"/>
            <a:chOff x="7623885" y="2996224"/>
            <a:chExt cx="1190605" cy="979713"/>
          </a:xfrm>
        </p:grpSpPr>
        <p:grpSp>
          <p:nvGrpSpPr>
            <p:cNvPr id="8" name="Group 7">
              <a:extLst>
                <a:ext uri="{FF2B5EF4-FFF2-40B4-BE49-F238E27FC236}">
                  <a16:creationId xmlns:a16="http://schemas.microsoft.com/office/drawing/2014/main" id="{DFDA1156-78BF-90DB-AED8-AEAF224070FE}"/>
                </a:ext>
              </a:extLst>
            </p:cNvPr>
            <p:cNvGrpSpPr/>
            <p:nvPr/>
          </p:nvGrpSpPr>
          <p:grpSpPr>
            <a:xfrm>
              <a:off x="7792648" y="2996224"/>
              <a:ext cx="822686" cy="740594"/>
              <a:chOff x="6943595" y="1272639"/>
              <a:chExt cx="822686" cy="740594"/>
            </a:xfrm>
          </p:grpSpPr>
          <p:sp>
            <p:nvSpPr>
              <p:cNvPr id="11" name="Rounded Rectangle 10">
                <a:extLst>
                  <a:ext uri="{FF2B5EF4-FFF2-40B4-BE49-F238E27FC236}">
                    <a16:creationId xmlns:a16="http://schemas.microsoft.com/office/drawing/2014/main" id="{82716F3E-E75F-F4CD-692E-BB952D2440D1}"/>
                  </a:ext>
                </a:extLst>
              </p:cNvPr>
              <p:cNvSpPr/>
              <p:nvPr/>
            </p:nvSpPr>
            <p:spPr bwMode="auto">
              <a:xfrm>
                <a:off x="6943595" y="1272639"/>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14" name="Picture 13" descr="Open Book Silhouette Free Stock Photo - Public Domain Pictures">
                <a:extLst>
                  <a:ext uri="{FF2B5EF4-FFF2-40B4-BE49-F238E27FC236}">
                    <a16:creationId xmlns:a16="http://schemas.microsoft.com/office/drawing/2014/main" id="{7FB142F5-3F73-B94B-426D-61396DCD1D9B}"/>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992918" y="1328205"/>
                <a:ext cx="724040" cy="629462"/>
              </a:xfrm>
              <a:prstGeom prst="rect">
                <a:avLst/>
              </a:prstGeom>
              <a:solidFill>
                <a:schemeClr val="accent1"/>
              </a:solidFill>
              <a:ln>
                <a:noFill/>
              </a:ln>
            </p:spPr>
          </p:pic>
        </p:grpSp>
        <p:sp>
          <p:nvSpPr>
            <p:cNvPr id="10" name="TextBox 9">
              <a:extLst>
                <a:ext uri="{FF2B5EF4-FFF2-40B4-BE49-F238E27FC236}">
                  <a16:creationId xmlns:a16="http://schemas.microsoft.com/office/drawing/2014/main" id="{A3FD6B89-F95A-B7E7-982F-A0593BEB1942}"/>
                </a:ext>
              </a:extLst>
            </p:cNvPr>
            <p:cNvSpPr txBox="1"/>
            <p:nvPr/>
          </p:nvSpPr>
          <p:spPr>
            <a:xfrm>
              <a:off x="7623885" y="3719005"/>
              <a:ext cx="1190605" cy="2569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mn-ea"/>
                  <a:cs typeface="+mn-cs"/>
                </a:rPr>
                <a:t>Data catalog</a:t>
              </a:r>
            </a:p>
          </p:txBody>
        </p:sp>
      </p:grpSp>
    </p:spTree>
    <p:extLst>
      <p:ext uri="{BB962C8B-B14F-4D97-AF65-F5344CB8AC3E}">
        <p14:creationId xmlns:p14="http://schemas.microsoft.com/office/powerpoint/2010/main" val="123077028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6F391A-56DB-186E-3DEF-400B8C1EED48}"/>
              </a:ext>
            </a:extLst>
          </p:cNvPr>
          <p:cNvSpPr>
            <a:spLocks noGrp="1"/>
          </p:cNvSpPr>
          <p:nvPr>
            <p:ph type="title"/>
          </p:nvPr>
        </p:nvSpPr>
        <p:spPr/>
        <p:txBody>
          <a:bodyPr/>
          <a:lstStyle/>
          <a:p>
            <a:r>
              <a:rPr lang="en-US" dirty="0"/>
              <a:t>Synthetic Sample Data Generation In Atlan Data Catalog Using Generative AI</a:t>
            </a:r>
          </a:p>
        </p:txBody>
      </p:sp>
      <p:pic>
        <p:nvPicPr>
          <p:cNvPr id="3" name="Picture 2">
            <a:extLst>
              <a:ext uri="{FF2B5EF4-FFF2-40B4-BE49-F238E27FC236}">
                <a16:creationId xmlns:a16="http://schemas.microsoft.com/office/drawing/2014/main" id="{A55C8909-0F66-3410-8B20-5D764B3DB952}"/>
              </a:ext>
            </a:extLst>
          </p:cNvPr>
          <p:cNvPicPr>
            <a:picLocks noChangeAspect="1"/>
          </p:cNvPicPr>
          <p:nvPr/>
        </p:nvPicPr>
        <p:blipFill>
          <a:blip r:embed="rId2"/>
          <a:stretch>
            <a:fillRect/>
          </a:stretch>
        </p:blipFill>
        <p:spPr>
          <a:xfrm>
            <a:off x="1961537" y="1122218"/>
            <a:ext cx="8993715" cy="5306291"/>
          </a:xfrm>
          <a:prstGeom prst="rect">
            <a:avLst/>
          </a:prstGeom>
          <a:noFill/>
          <a:ln>
            <a:solidFill>
              <a:schemeClr val="tx1"/>
            </a:solidFill>
          </a:ln>
        </p:spPr>
      </p:pic>
      <p:sp>
        <p:nvSpPr>
          <p:cNvPr id="2" name="TextBox 1">
            <a:extLst>
              <a:ext uri="{FF2B5EF4-FFF2-40B4-BE49-F238E27FC236}">
                <a16:creationId xmlns:a16="http://schemas.microsoft.com/office/drawing/2014/main" id="{D753897F-31D1-6633-0ACA-722E820C2F8B}"/>
              </a:ext>
            </a:extLst>
          </p:cNvPr>
          <p:cNvSpPr txBox="1"/>
          <p:nvPr/>
        </p:nvSpPr>
        <p:spPr>
          <a:xfrm>
            <a:off x="1961537" y="6416461"/>
            <a:ext cx="949299" cy="246221"/>
          </a:xfrm>
          <a:prstGeom prst="rect">
            <a:avLst/>
          </a:prstGeom>
          <a:noFill/>
        </p:spPr>
        <p:txBody>
          <a:bodyPr wrap="none" rtlCol="0">
            <a:spAutoFit/>
          </a:bodyPr>
          <a:lstStyle/>
          <a:p>
            <a:r>
              <a:rPr lang="en-GB" sz="1000" dirty="0">
                <a:solidFill>
                  <a:schemeClr val="tx1"/>
                </a:solidFill>
              </a:rPr>
              <a:t>Source: Atlan</a:t>
            </a:r>
          </a:p>
        </p:txBody>
      </p:sp>
      <p:grpSp>
        <p:nvGrpSpPr>
          <p:cNvPr id="4" name="Group 3">
            <a:extLst>
              <a:ext uri="{FF2B5EF4-FFF2-40B4-BE49-F238E27FC236}">
                <a16:creationId xmlns:a16="http://schemas.microsoft.com/office/drawing/2014/main" id="{B386988B-1F72-0B67-129C-3BB3C9578058}"/>
              </a:ext>
            </a:extLst>
          </p:cNvPr>
          <p:cNvGrpSpPr/>
          <p:nvPr/>
        </p:nvGrpSpPr>
        <p:grpSpPr>
          <a:xfrm>
            <a:off x="11001395" y="1022551"/>
            <a:ext cx="1190605" cy="1018287"/>
            <a:chOff x="7623885" y="2996224"/>
            <a:chExt cx="1190605" cy="979713"/>
          </a:xfrm>
        </p:grpSpPr>
        <p:grpSp>
          <p:nvGrpSpPr>
            <p:cNvPr id="5" name="Group 4">
              <a:extLst>
                <a:ext uri="{FF2B5EF4-FFF2-40B4-BE49-F238E27FC236}">
                  <a16:creationId xmlns:a16="http://schemas.microsoft.com/office/drawing/2014/main" id="{7021B42A-EBE8-E4F1-C4E9-7638A82310BA}"/>
                </a:ext>
              </a:extLst>
            </p:cNvPr>
            <p:cNvGrpSpPr/>
            <p:nvPr/>
          </p:nvGrpSpPr>
          <p:grpSpPr>
            <a:xfrm>
              <a:off x="7792648" y="2996224"/>
              <a:ext cx="822686" cy="740594"/>
              <a:chOff x="6943595" y="1272639"/>
              <a:chExt cx="822686" cy="740594"/>
            </a:xfrm>
          </p:grpSpPr>
          <p:sp>
            <p:nvSpPr>
              <p:cNvPr id="7" name="Rounded Rectangle 6">
                <a:extLst>
                  <a:ext uri="{FF2B5EF4-FFF2-40B4-BE49-F238E27FC236}">
                    <a16:creationId xmlns:a16="http://schemas.microsoft.com/office/drawing/2014/main" id="{F3A8C07C-20B0-DCB8-5897-407CA7A9B880}"/>
                  </a:ext>
                </a:extLst>
              </p:cNvPr>
              <p:cNvSpPr/>
              <p:nvPr/>
            </p:nvSpPr>
            <p:spPr bwMode="auto">
              <a:xfrm>
                <a:off x="6943595" y="1272639"/>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9" name="Picture 8" descr="Open Book Silhouette Free Stock Photo - Public Domain Pictures">
                <a:extLst>
                  <a:ext uri="{FF2B5EF4-FFF2-40B4-BE49-F238E27FC236}">
                    <a16:creationId xmlns:a16="http://schemas.microsoft.com/office/drawing/2014/main" id="{10BA3D3D-5B94-C428-E54F-F9B01CFFA62E}"/>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992918" y="1328205"/>
                <a:ext cx="724040" cy="629462"/>
              </a:xfrm>
              <a:prstGeom prst="rect">
                <a:avLst/>
              </a:prstGeom>
              <a:solidFill>
                <a:schemeClr val="accent1"/>
              </a:solidFill>
              <a:ln>
                <a:noFill/>
              </a:ln>
            </p:spPr>
          </p:pic>
        </p:grpSp>
        <p:sp>
          <p:nvSpPr>
            <p:cNvPr id="6" name="TextBox 5">
              <a:extLst>
                <a:ext uri="{FF2B5EF4-FFF2-40B4-BE49-F238E27FC236}">
                  <a16:creationId xmlns:a16="http://schemas.microsoft.com/office/drawing/2014/main" id="{7CF9DB4E-40B6-5E6D-0F85-91FDB0BC8809}"/>
                </a:ext>
              </a:extLst>
            </p:cNvPr>
            <p:cNvSpPr txBox="1"/>
            <p:nvPr/>
          </p:nvSpPr>
          <p:spPr>
            <a:xfrm>
              <a:off x="7623885" y="3719005"/>
              <a:ext cx="1190605" cy="2569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mn-ea"/>
                  <a:cs typeface="+mn-cs"/>
                </a:rPr>
                <a:t>Data catalog</a:t>
              </a:r>
            </a:p>
          </p:txBody>
        </p:sp>
      </p:grpSp>
    </p:spTree>
    <p:extLst>
      <p:ext uri="{BB962C8B-B14F-4D97-AF65-F5344CB8AC3E}">
        <p14:creationId xmlns:p14="http://schemas.microsoft.com/office/powerpoint/2010/main" val="373507016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AF1B-FA79-DE6D-AAFC-E35AD8F8F974}"/>
              </a:ext>
            </a:extLst>
          </p:cNvPr>
          <p:cNvSpPr>
            <a:spLocks noGrp="1"/>
          </p:cNvSpPr>
          <p:nvPr>
            <p:ph type="title"/>
          </p:nvPr>
        </p:nvSpPr>
        <p:spPr/>
        <p:txBody>
          <a:bodyPr wrap="square" anchor="ctr">
            <a:normAutofit/>
          </a:bodyPr>
          <a:lstStyle/>
          <a:p>
            <a:r>
              <a:rPr lang="en-GB" dirty="0"/>
              <a:t>Mike Ferguson Is A Leading Industry Analyst / Consultant And Conference Chairman Of Big Data LDN - Leading The Industry In Data Management And Analytics</a:t>
            </a:r>
          </a:p>
        </p:txBody>
      </p:sp>
      <p:sp>
        <p:nvSpPr>
          <p:cNvPr id="3" name="Content Placeholder 2">
            <a:extLst>
              <a:ext uri="{FF2B5EF4-FFF2-40B4-BE49-F238E27FC236}">
                <a16:creationId xmlns:a16="http://schemas.microsoft.com/office/drawing/2014/main" id="{DFE6FA0F-883F-73CA-7395-DC155EEC9823}"/>
              </a:ext>
            </a:extLst>
          </p:cNvPr>
          <p:cNvSpPr>
            <a:spLocks noGrp="1"/>
          </p:cNvSpPr>
          <p:nvPr>
            <p:ph idx="1"/>
          </p:nvPr>
        </p:nvSpPr>
        <p:spPr/>
        <p:txBody>
          <a:bodyPr/>
          <a:lstStyle/>
          <a:p>
            <a:endParaRPr lang="en-GB"/>
          </a:p>
        </p:txBody>
      </p:sp>
      <p:pic>
        <p:nvPicPr>
          <p:cNvPr id="1026" name="Picture 2">
            <a:hlinkClick r:id="rId2"/>
            <a:extLst>
              <a:ext uri="{FF2B5EF4-FFF2-40B4-BE49-F238E27FC236}">
                <a16:creationId xmlns:a16="http://schemas.microsoft.com/office/drawing/2014/main" id="{8B3A78D4-CF03-2AD2-AE94-2A3BEDE5EE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520" r="2" b="3041"/>
          <a:stretch/>
        </p:blipFill>
        <p:spPr bwMode="auto">
          <a:xfrm>
            <a:off x="1426752" y="1038074"/>
            <a:ext cx="8405297" cy="3825662"/>
          </a:xfrm>
          <a:prstGeom prst="rect">
            <a:avLst/>
          </a:prstGeom>
          <a:solidFill>
            <a:srgbClr val="FFFFFF"/>
          </a:solidFill>
        </p:spPr>
      </p:pic>
      <p:pic>
        <p:nvPicPr>
          <p:cNvPr id="1028" name="Picture 4">
            <a:extLst>
              <a:ext uri="{FF2B5EF4-FFF2-40B4-BE49-F238E27FC236}">
                <a16:creationId xmlns:a16="http://schemas.microsoft.com/office/drawing/2014/main" id="{2A9B719E-EA74-A21F-FD95-997E15C962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657" y="3372583"/>
            <a:ext cx="4272591" cy="32049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E635C01-23BA-A0AB-C09C-140C08E0C4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3035"/>
          <a:stretch/>
        </p:blipFill>
        <p:spPr bwMode="auto">
          <a:xfrm>
            <a:off x="1212395" y="3466980"/>
            <a:ext cx="4420309" cy="31236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E9F6B17-6111-18FC-4E7A-823A2FD45DA7}"/>
              </a:ext>
            </a:extLst>
          </p:cNvPr>
          <p:cNvSpPr txBox="1"/>
          <p:nvPr/>
        </p:nvSpPr>
        <p:spPr>
          <a:xfrm>
            <a:off x="9857903" y="1135023"/>
            <a:ext cx="2334097" cy="1815882"/>
          </a:xfrm>
          <a:prstGeom prst="rect">
            <a:avLst/>
          </a:prstGeom>
          <a:noFill/>
        </p:spPr>
        <p:txBody>
          <a:bodyPr wrap="square" rtlCol="0">
            <a:spAutoFit/>
          </a:bodyPr>
          <a:lstStyle/>
          <a:p>
            <a:r>
              <a:rPr lang="en-GB" sz="1600" dirty="0">
                <a:solidFill>
                  <a:schemeClr val="tx1"/>
                </a:solidFill>
              </a:rPr>
              <a:t>Big Data LDN </a:t>
            </a:r>
            <a:r>
              <a:rPr lang="en-GB" sz="1600" dirty="0"/>
              <a:t>i</a:t>
            </a:r>
            <a:r>
              <a:rPr lang="en-GB" sz="1600" dirty="0">
                <a:solidFill>
                  <a:schemeClr val="tx1"/>
                </a:solidFill>
              </a:rPr>
              <a:t>s the largest data &amp; analytics conference in Europe</a:t>
            </a:r>
          </a:p>
          <a:p>
            <a:pPr marL="579438" lvl="1" indent="-301625">
              <a:buFont typeface="Arial" panose="020B0604020202020204" pitchFamily="34" charset="0"/>
              <a:buChar char="•"/>
            </a:pPr>
            <a:r>
              <a:rPr lang="en-GB" sz="1600" dirty="0"/>
              <a:t>20000 delegates</a:t>
            </a:r>
          </a:p>
          <a:p>
            <a:pPr marL="579438" lvl="1" indent="-301625">
              <a:buFont typeface="Arial" panose="020B0604020202020204" pitchFamily="34" charset="0"/>
              <a:buChar char="•"/>
            </a:pPr>
            <a:r>
              <a:rPr lang="en-GB" sz="1600" dirty="0">
                <a:solidFill>
                  <a:schemeClr val="tx1"/>
                </a:solidFill>
              </a:rPr>
              <a:t>180 vendors</a:t>
            </a:r>
          </a:p>
          <a:p>
            <a:pPr marL="579438" lvl="1" indent="-301625">
              <a:buFont typeface="Arial" panose="020B0604020202020204" pitchFamily="34" charset="0"/>
              <a:buChar char="•"/>
            </a:pPr>
            <a:r>
              <a:rPr lang="en-GB" sz="1600" dirty="0"/>
              <a:t>15 theatres</a:t>
            </a:r>
          </a:p>
          <a:p>
            <a:pPr marL="579438" lvl="1" indent="-301625">
              <a:buFont typeface="Arial" panose="020B0604020202020204" pitchFamily="34" charset="0"/>
              <a:buChar char="•"/>
            </a:pPr>
            <a:r>
              <a:rPr lang="en-GB" sz="1600" dirty="0">
                <a:solidFill>
                  <a:schemeClr val="tx1"/>
                </a:solidFill>
              </a:rPr>
              <a:t>300+ speakers </a:t>
            </a:r>
          </a:p>
        </p:txBody>
      </p:sp>
      <p:pic>
        <p:nvPicPr>
          <p:cNvPr id="5" name="Picture 4">
            <a:extLst>
              <a:ext uri="{FF2B5EF4-FFF2-40B4-BE49-F238E27FC236}">
                <a16:creationId xmlns:a16="http://schemas.microsoft.com/office/drawing/2014/main" id="{521FE9B0-AAA8-C7C9-17B9-E3A19F3E543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4031"/>
          <a:stretch/>
        </p:blipFill>
        <p:spPr>
          <a:xfrm>
            <a:off x="501767" y="1364352"/>
            <a:ext cx="710628" cy="809675"/>
          </a:xfrm>
          <a:prstGeom prst="rect">
            <a:avLst/>
          </a:prstGeom>
        </p:spPr>
      </p:pic>
    </p:spTree>
    <p:extLst>
      <p:ext uri="{BB962C8B-B14F-4D97-AF65-F5344CB8AC3E}">
        <p14:creationId xmlns:p14="http://schemas.microsoft.com/office/powerpoint/2010/main" val="315548894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13BC7-2199-0524-2A83-C7D086C07A75}"/>
              </a:ext>
            </a:extLst>
          </p:cNvPr>
          <p:cNvSpPr>
            <a:spLocks noGrp="1"/>
          </p:cNvSpPr>
          <p:nvPr>
            <p:ph type="title"/>
          </p:nvPr>
        </p:nvSpPr>
        <p:spPr/>
        <p:txBody>
          <a:bodyPr/>
          <a:lstStyle/>
          <a:p>
            <a:r>
              <a:rPr lang="en-GB" dirty="0"/>
              <a:t>Generative AI And Data Modelling - </a:t>
            </a:r>
            <a:r>
              <a:rPr lang="en-GB" dirty="0" err="1"/>
              <a:t>Ellie.ai</a:t>
            </a:r>
            <a:r>
              <a:rPr lang="en-GB" dirty="0"/>
              <a:t> Is a Popular Data Modelling Tool That  Can Use Generative AI to Help Build Data Models</a:t>
            </a:r>
          </a:p>
        </p:txBody>
      </p:sp>
      <p:pic>
        <p:nvPicPr>
          <p:cNvPr id="6" name="Picture 5">
            <a:extLst>
              <a:ext uri="{FF2B5EF4-FFF2-40B4-BE49-F238E27FC236}">
                <a16:creationId xmlns:a16="http://schemas.microsoft.com/office/drawing/2014/main" id="{3DF496FA-060F-D33F-26E8-D4AD4D75122E}"/>
              </a:ext>
            </a:extLst>
          </p:cNvPr>
          <p:cNvPicPr>
            <a:picLocks noChangeAspect="1"/>
          </p:cNvPicPr>
          <p:nvPr/>
        </p:nvPicPr>
        <p:blipFill>
          <a:blip r:embed="rId2"/>
          <a:stretch>
            <a:fillRect/>
          </a:stretch>
        </p:blipFill>
        <p:spPr>
          <a:xfrm>
            <a:off x="1036578" y="1074579"/>
            <a:ext cx="6399228" cy="3230721"/>
          </a:xfrm>
          <a:prstGeom prst="rect">
            <a:avLst/>
          </a:prstGeom>
          <a:ln>
            <a:solidFill>
              <a:schemeClr val="tx1"/>
            </a:solidFill>
          </a:ln>
        </p:spPr>
      </p:pic>
      <p:pic>
        <p:nvPicPr>
          <p:cNvPr id="5" name="Picture 4">
            <a:extLst>
              <a:ext uri="{FF2B5EF4-FFF2-40B4-BE49-F238E27FC236}">
                <a16:creationId xmlns:a16="http://schemas.microsoft.com/office/drawing/2014/main" id="{804ECCAB-520A-EA70-2DFF-9411CA0E9AF0}"/>
              </a:ext>
            </a:extLst>
          </p:cNvPr>
          <p:cNvPicPr>
            <a:picLocks noChangeAspect="1"/>
          </p:cNvPicPr>
          <p:nvPr/>
        </p:nvPicPr>
        <p:blipFill>
          <a:blip r:embed="rId3"/>
          <a:stretch>
            <a:fillRect/>
          </a:stretch>
        </p:blipFill>
        <p:spPr>
          <a:xfrm>
            <a:off x="4648200" y="3124200"/>
            <a:ext cx="6980004" cy="3523932"/>
          </a:xfrm>
          <a:prstGeom prst="rect">
            <a:avLst/>
          </a:prstGeom>
          <a:ln>
            <a:solidFill>
              <a:schemeClr val="tx1"/>
            </a:solidFill>
          </a:ln>
        </p:spPr>
      </p:pic>
      <p:grpSp>
        <p:nvGrpSpPr>
          <p:cNvPr id="13" name="Group 12">
            <a:extLst>
              <a:ext uri="{FF2B5EF4-FFF2-40B4-BE49-F238E27FC236}">
                <a16:creationId xmlns:a16="http://schemas.microsoft.com/office/drawing/2014/main" id="{AA13C74E-A109-188C-E0C9-5E71B00AC85B}"/>
              </a:ext>
            </a:extLst>
          </p:cNvPr>
          <p:cNvGrpSpPr/>
          <p:nvPr/>
        </p:nvGrpSpPr>
        <p:grpSpPr>
          <a:xfrm>
            <a:off x="10465970" y="984858"/>
            <a:ext cx="1378904" cy="1114532"/>
            <a:chOff x="3631225" y="5359707"/>
            <a:chExt cx="1378904" cy="1114532"/>
          </a:xfrm>
        </p:grpSpPr>
        <p:pic>
          <p:nvPicPr>
            <p:cNvPr id="14" name="Graphic 13" descr="Laptop">
              <a:extLst>
                <a:ext uri="{FF2B5EF4-FFF2-40B4-BE49-F238E27FC236}">
                  <a16:creationId xmlns:a16="http://schemas.microsoft.com/office/drawing/2014/main" id="{152B85A6-DB0A-A46F-709F-45571A80053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35298" y="5446262"/>
              <a:ext cx="1057474" cy="1027977"/>
            </a:xfrm>
            <a:prstGeom prst="rect">
              <a:avLst/>
            </a:prstGeom>
          </p:spPr>
        </p:pic>
        <p:sp>
          <p:nvSpPr>
            <p:cNvPr id="15" name="Rectangle 14">
              <a:extLst>
                <a:ext uri="{FF2B5EF4-FFF2-40B4-BE49-F238E27FC236}">
                  <a16:creationId xmlns:a16="http://schemas.microsoft.com/office/drawing/2014/main" id="{59001FEB-1AC4-CDBC-F52B-0CD02880E521}"/>
                </a:ext>
              </a:extLst>
            </p:cNvPr>
            <p:cNvSpPr/>
            <p:nvPr/>
          </p:nvSpPr>
          <p:spPr bwMode="auto">
            <a:xfrm>
              <a:off x="4320677" y="5925484"/>
              <a:ext cx="196103" cy="122468"/>
            </a:xfrm>
            <a:prstGeom prst="rect">
              <a:avLst/>
            </a:prstGeom>
            <a:solidFill>
              <a:srgbClr val="009999"/>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rgbClr val="FFFFFF"/>
                </a:solidFill>
                <a:effectLst/>
                <a:uLnTx/>
                <a:uFillTx/>
              </a:endParaRPr>
            </a:p>
          </p:txBody>
        </p:sp>
        <p:sp>
          <p:nvSpPr>
            <p:cNvPr id="16" name="Rectangle 15">
              <a:extLst>
                <a:ext uri="{FF2B5EF4-FFF2-40B4-BE49-F238E27FC236}">
                  <a16:creationId xmlns:a16="http://schemas.microsoft.com/office/drawing/2014/main" id="{EC667818-EDA3-9549-AB7E-9DEE2B33F6C0}"/>
                </a:ext>
              </a:extLst>
            </p:cNvPr>
            <p:cNvSpPr/>
            <p:nvPr/>
          </p:nvSpPr>
          <p:spPr bwMode="auto">
            <a:xfrm>
              <a:off x="4092052" y="5778129"/>
              <a:ext cx="196103" cy="122468"/>
            </a:xfrm>
            <a:prstGeom prst="rect">
              <a:avLst/>
            </a:prstGeom>
            <a:solidFill>
              <a:srgbClr val="009999"/>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rgbClr val="FFFFFF"/>
                </a:solidFill>
                <a:effectLst/>
                <a:uLnTx/>
                <a:uFillTx/>
              </a:endParaRPr>
            </a:p>
          </p:txBody>
        </p:sp>
        <p:sp>
          <p:nvSpPr>
            <p:cNvPr id="17" name="Rectangle 16">
              <a:extLst>
                <a:ext uri="{FF2B5EF4-FFF2-40B4-BE49-F238E27FC236}">
                  <a16:creationId xmlns:a16="http://schemas.microsoft.com/office/drawing/2014/main" id="{BC1A6784-C8C1-9157-DAE6-828EAD276F5B}"/>
                </a:ext>
              </a:extLst>
            </p:cNvPr>
            <p:cNvSpPr/>
            <p:nvPr/>
          </p:nvSpPr>
          <p:spPr bwMode="auto">
            <a:xfrm>
              <a:off x="4393704" y="5749847"/>
              <a:ext cx="196103" cy="122468"/>
            </a:xfrm>
            <a:prstGeom prst="rect">
              <a:avLst/>
            </a:prstGeom>
            <a:solidFill>
              <a:srgbClr val="009999"/>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rgbClr val="FFFFFF"/>
                </a:solidFill>
                <a:effectLst/>
                <a:uLnTx/>
                <a:uFillTx/>
              </a:endParaRPr>
            </a:p>
          </p:txBody>
        </p:sp>
        <p:cxnSp>
          <p:nvCxnSpPr>
            <p:cNvPr id="18" name="Elbow Connector 17">
              <a:extLst>
                <a:ext uri="{FF2B5EF4-FFF2-40B4-BE49-F238E27FC236}">
                  <a16:creationId xmlns:a16="http://schemas.microsoft.com/office/drawing/2014/main" id="{83F4C2C3-2B87-7916-7697-5C5B1FA4F7B2}"/>
                </a:ext>
              </a:extLst>
            </p:cNvPr>
            <p:cNvCxnSpPr>
              <a:stCxn id="16" idx="2"/>
              <a:endCxn id="15" idx="1"/>
            </p:cNvCxnSpPr>
            <p:nvPr/>
          </p:nvCxnSpPr>
          <p:spPr bwMode="auto">
            <a:xfrm rot="16200000" flipH="1">
              <a:off x="4212330" y="5878370"/>
              <a:ext cx="86121" cy="130573"/>
            </a:xfrm>
            <a:prstGeom prst="bentConnector2">
              <a:avLst/>
            </a:prstGeom>
            <a:solidFill>
              <a:srgbClr val="009999"/>
            </a:solidFill>
            <a:ln w="9525" cap="flat" cmpd="sng" algn="ctr">
              <a:solidFill>
                <a:srgbClr val="000000"/>
              </a:solidFill>
              <a:prstDash val="solid"/>
              <a:round/>
              <a:headEnd type="none" w="med" len="med"/>
              <a:tailEnd type="triangle"/>
            </a:ln>
            <a:effectLst/>
          </p:spPr>
        </p:cxnSp>
        <p:cxnSp>
          <p:nvCxnSpPr>
            <p:cNvPr id="19" name="Elbow Connector 18">
              <a:extLst>
                <a:ext uri="{FF2B5EF4-FFF2-40B4-BE49-F238E27FC236}">
                  <a16:creationId xmlns:a16="http://schemas.microsoft.com/office/drawing/2014/main" id="{4DF67594-DB33-558A-FDB9-140B64516348}"/>
                </a:ext>
              </a:extLst>
            </p:cNvPr>
            <p:cNvCxnSpPr>
              <a:stCxn id="17" idx="3"/>
              <a:endCxn id="15" idx="3"/>
            </p:cNvCxnSpPr>
            <p:nvPr/>
          </p:nvCxnSpPr>
          <p:spPr bwMode="auto">
            <a:xfrm flipH="1">
              <a:off x="4516780" y="5811081"/>
              <a:ext cx="73027" cy="175637"/>
            </a:xfrm>
            <a:prstGeom prst="bentConnector3">
              <a:avLst>
                <a:gd name="adj1" fmla="val -63646"/>
              </a:avLst>
            </a:prstGeom>
            <a:solidFill>
              <a:srgbClr val="009999"/>
            </a:solidFill>
            <a:ln w="9525" cap="flat" cmpd="sng" algn="ctr">
              <a:solidFill>
                <a:srgbClr val="000000"/>
              </a:solidFill>
              <a:prstDash val="solid"/>
              <a:round/>
              <a:headEnd type="none" w="med" len="med"/>
              <a:tailEnd type="triangle"/>
            </a:ln>
            <a:effectLst/>
          </p:spPr>
        </p:cxnSp>
        <p:sp>
          <p:nvSpPr>
            <p:cNvPr id="20" name="Text Box 32">
              <a:extLst>
                <a:ext uri="{FF2B5EF4-FFF2-40B4-BE49-F238E27FC236}">
                  <a16:creationId xmlns:a16="http://schemas.microsoft.com/office/drawing/2014/main" id="{4F9A51F0-3668-78ED-17AC-BB6AD397803A}"/>
                </a:ext>
              </a:extLst>
            </p:cNvPr>
            <p:cNvSpPr txBox="1">
              <a:spLocks noChangeArrowheads="1"/>
            </p:cNvSpPr>
            <p:nvPr/>
          </p:nvSpPr>
          <p:spPr bwMode="auto">
            <a:xfrm>
              <a:off x="3631225" y="5359707"/>
              <a:ext cx="1378904" cy="307777"/>
            </a:xfrm>
            <a:prstGeom prst="rect">
              <a:avLst/>
            </a:prstGeom>
            <a:noFill/>
            <a:ln w="9525" algn="ctr">
              <a:noFill/>
              <a:miter lim="800000"/>
              <a:headEnd/>
              <a:tailEnd/>
            </a:ln>
            <a:effectLst/>
          </p:spPr>
          <p:txBody>
            <a:bodyPr wrap="none">
              <a:spAutoFit/>
            </a:bodyPr>
            <a:lstStyle/>
            <a:p>
              <a:pPr marL="0" marR="0" lvl="0" indent="0" algn="ctr" defTabSz="914377" eaLnBrk="1" fontAlgn="base" latinLnBrk="0" hangingPunct="1">
                <a:lnSpc>
                  <a:spcPct val="100000"/>
                </a:lnSpc>
                <a:spcBef>
                  <a:spcPct val="0"/>
                </a:spcBef>
                <a:spcAft>
                  <a:spcPct val="0"/>
                </a:spcAft>
                <a:buClrTx/>
                <a:buSzTx/>
                <a:buFontTx/>
                <a:buNone/>
                <a:tabLst/>
                <a:defRPr/>
              </a:pPr>
              <a:r>
                <a:rPr kumimoji="0" lang="en-GB" sz="1400" b="0" i="0" u="none" strike="noStrike" kern="0" cap="none" spc="0" normalizeH="0" baseline="0" noProof="0" dirty="0">
                  <a:ln>
                    <a:noFill/>
                  </a:ln>
                  <a:solidFill>
                    <a:srgbClr val="000000"/>
                  </a:solidFill>
                  <a:effectLst/>
                  <a:uLnTx/>
                  <a:uFillTx/>
                </a:rPr>
                <a:t>Data Modelling</a:t>
              </a:r>
            </a:p>
          </p:txBody>
        </p:sp>
      </p:grpSp>
      <p:sp>
        <p:nvSpPr>
          <p:cNvPr id="21" name="TextBox 20">
            <a:extLst>
              <a:ext uri="{FF2B5EF4-FFF2-40B4-BE49-F238E27FC236}">
                <a16:creationId xmlns:a16="http://schemas.microsoft.com/office/drawing/2014/main" id="{1FB9801A-3FE2-3D6C-2FE9-78A769473940}"/>
              </a:ext>
            </a:extLst>
          </p:cNvPr>
          <p:cNvSpPr txBox="1"/>
          <p:nvPr/>
        </p:nvSpPr>
        <p:spPr>
          <a:xfrm>
            <a:off x="1404668" y="5137090"/>
            <a:ext cx="3243532" cy="646331"/>
          </a:xfrm>
          <a:prstGeom prst="rect">
            <a:avLst/>
          </a:prstGeom>
          <a:noFill/>
        </p:spPr>
        <p:txBody>
          <a:bodyPr wrap="square" rtlCol="0">
            <a:spAutoFit/>
          </a:bodyPr>
          <a:lstStyle/>
          <a:p>
            <a:r>
              <a:rPr lang="en-GB" dirty="0"/>
              <a:t>Use natural language prompt-based data modelling</a:t>
            </a:r>
            <a:endParaRPr lang="en-GB" dirty="0">
              <a:solidFill>
                <a:schemeClr val="tx1"/>
              </a:solidFill>
            </a:endParaRPr>
          </a:p>
        </p:txBody>
      </p:sp>
    </p:spTree>
    <p:extLst>
      <p:ext uri="{BB962C8B-B14F-4D97-AF65-F5344CB8AC3E}">
        <p14:creationId xmlns:p14="http://schemas.microsoft.com/office/powerpoint/2010/main" val="3884473011"/>
      </p:ext>
    </p:extLst>
  </p:cSld>
  <p:clrMapOvr>
    <a:masterClrMapping/>
  </p:clrMapOvr>
  <p:transition spd="med">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9D098-FFCD-2EB7-23CB-CDB1340B739C}"/>
              </a:ext>
            </a:extLst>
          </p:cNvPr>
          <p:cNvSpPr>
            <a:spLocks noGrp="1"/>
          </p:cNvSpPr>
          <p:nvPr>
            <p:ph type="title"/>
          </p:nvPr>
        </p:nvSpPr>
        <p:spPr/>
        <p:txBody>
          <a:bodyPr/>
          <a:lstStyle/>
          <a:p>
            <a:r>
              <a:rPr lang="en-GB" dirty="0"/>
              <a:t>Generative AI In Data Engineering </a:t>
            </a:r>
            <a:br>
              <a:rPr lang="en-GB" dirty="0"/>
            </a:br>
            <a:r>
              <a:rPr lang="en-GB" dirty="0"/>
              <a:t>– SnapLogic SnapGPT Prompt Based Data Engineering</a:t>
            </a:r>
          </a:p>
        </p:txBody>
      </p:sp>
      <p:pic>
        <p:nvPicPr>
          <p:cNvPr id="4" name="Picture 3">
            <a:extLst>
              <a:ext uri="{FF2B5EF4-FFF2-40B4-BE49-F238E27FC236}">
                <a16:creationId xmlns:a16="http://schemas.microsoft.com/office/drawing/2014/main" id="{51BA5DB6-03A4-A4E9-72FF-C648FA211069}"/>
              </a:ext>
            </a:extLst>
          </p:cNvPr>
          <p:cNvPicPr>
            <a:picLocks noChangeAspect="1"/>
          </p:cNvPicPr>
          <p:nvPr/>
        </p:nvPicPr>
        <p:blipFill rotWithShape="1">
          <a:blip r:embed="rId2"/>
          <a:srcRect r="571" b="1025"/>
          <a:stretch/>
        </p:blipFill>
        <p:spPr>
          <a:xfrm>
            <a:off x="1279936" y="1244534"/>
            <a:ext cx="10607264" cy="4902266"/>
          </a:xfrm>
          <a:prstGeom prst="rect">
            <a:avLst/>
          </a:prstGeom>
          <a:ln>
            <a:solidFill>
              <a:schemeClr val="tx1"/>
            </a:solidFill>
          </a:ln>
        </p:spPr>
      </p:pic>
      <p:sp>
        <p:nvSpPr>
          <p:cNvPr id="5" name="Rectangle 4">
            <a:extLst>
              <a:ext uri="{FF2B5EF4-FFF2-40B4-BE49-F238E27FC236}">
                <a16:creationId xmlns:a16="http://schemas.microsoft.com/office/drawing/2014/main" id="{DB76C096-ECCE-58F4-2E60-5F47C374F968}"/>
              </a:ext>
            </a:extLst>
          </p:cNvPr>
          <p:cNvSpPr/>
          <p:nvPr/>
        </p:nvSpPr>
        <p:spPr bwMode="auto">
          <a:xfrm>
            <a:off x="9652000" y="3429000"/>
            <a:ext cx="2324100" cy="2819400"/>
          </a:xfrm>
          <a:prstGeom prst="rect">
            <a:avLst/>
          </a:prstGeom>
          <a:noFill/>
          <a:ln w="28575" cap="flat" cmpd="sng" algn="ctr">
            <a:solidFill>
              <a:srgbClr val="FF0000"/>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sp>
        <p:nvSpPr>
          <p:cNvPr id="3" name="TextBox 2">
            <a:extLst>
              <a:ext uri="{FF2B5EF4-FFF2-40B4-BE49-F238E27FC236}">
                <a16:creationId xmlns:a16="http://schemas.microsoft.com/office/drawing/2014/main" id="{60617BEA-0EB7-8B15-9B4F-5ECE613498CB}"/>
              </a:ext>
            </a:extLst>
          </p:cNvPr>
          <p:cNvSpPr txBox="1"/>
          <p:nvPr/>
        </p:nvSpPr>
        <p:spPr>
          <a:xfrm>
            <a:off x="1309792" y="6175614"/>
            <a:ext cx="1260281" cy="246221"/>
          </a:xfrm>
          <a:prstGeom prst="rect">
            <a:avLst/>
          </a:prstGeom>
          <a:noFill/>
        </p:spPr>
        <p:txBody>
          <a:bodyPr wrap="none" rtlCol="0">
            <a:spAutoFit/>
          </a:bodyPr>
          <a:lstStyle/>
          <a:p>
            <a:r>
              <a:rPr lang="en-GB" sz="1000" dirty="0">
                <a:solidFill>
                  <a:schemeClr val="tx1"/>
                </a:solidFill>
              </a:rPr>
              <a:t>Source: SnapLogic</a:t>
            </a:r>
          </a:p>
        </p:txBody>
      </p:sp>
      <p:grpSp>
        <p:nvGrpSpPr>
          <p:cNvPr id="6" name="Group 5">
            <a:extLst>
              <a:ext uri="{FF2B5EF4-FFF2-40B4-BE49-F238E27FC236}">
                <a16:creationId xmlns:a16="http://schemas.microsoft.com/office/drawing/2014/main" id="{4554FF20-86E7-E95F-F5A8-27C005D3CD68}"/>
              </a:ext>
            </a:extLst>
          </p:cNvPr>
          <p:cNvGrpSpPr/>
          <p:nvPr/>
        </p:nvGrpSpPr>
        <p:grpSpPr>
          <a:xfrm>
            <a:off x="10501067" y="0"/>
            <a:ext cx="1690933" cy="1083225"/>
            <a:chOff x="925686" y="872459"/>
            <a:chExt cx="1690933" cy="1083225"/>
          </a:xfrm>
        </p:grpSpPr>
        <p:sp>
          <p:nvSpPr>
            <p:cNvPr id="7" name="TextBox 6">
              <a:extLst>
                <a:ext uri="{FF2B5EF4-FFF2-40B4-BE49-F238E27FC236}">
                  <a16:creationId xmlns:a16="http://schemas.microsoft.com/office/drawing/2014/main" id="{EB0B8B9D-6293-934A-C07C-1A8FE5584AA5}"/>
                </a:ext>
              </a:extLst>
            </p:cNvPr>
            <p:cNvSpPr txBox="1"/>
            <p:nvPr/>
          </p:nvSpPr>
          <p:spPr>
            <a:xfrm>
              <a:off x="925686" y="872459"/>
              <a:ext cx="1690933"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charset="0"/>
                  <a:ea typeface="+mn-ea"/>
                  <a:cs typeface="+mn-cs"/>
                </a:rPr>
                <a:t>Data engineering</a:t>
              </a:r>
            </a:p>
          </p:txBody>
        </p:sp>
        <p:grpSp>
          <p:nvGrpSpPr>
            <p:cNvPr id="8" name="Group 7">
              <a:extLst>
                <a:ext uri="{FF2B5EF4-FFF2-40B4-BE49-F238E27FC236}">
                  <a16:creationId xmlns:a16="http://schemas.microsoft.com/office/drawing/2014/main" id="{8CAEE636-6FFA-629D-8EDE-4F26E6734908}"/>
                </a:ext>
              </a:extLst>
            </p:cNvPr>
            <p:cNvGrpSpPr/>
            <p:nvPr/>
          </p:nvGrpSpPr>
          <p:grpSpPr>
            <a:xfrm>
              <a:off x="1316894" y="1132360"/>
              <a:ext cx="822686" cy="823324"/>
              <a:chOff x="1863333" y="3012823"/>
              <a:chExt cx="822686" cy="823324"/>
            </a:xfrm>
          </p:grpSpPr>
          <p:sp>
            <p:nvSpPr>
              <p:cNvPr id="9" name="Rounded Rectangle 8">
                <a:extLst>
                  <a:ext uri="{FF2B5EF4-FFF2-40B4-BE49-F238E27FC236}">
                    <a16:creationId xmlns:a16="http://schemas.microsoft.com/office/drawing/2014/main" id="{AF588A11-AAC8-1931-01BB-42B3309FBBAA}"/>
                  </a:ext>
                </a:extLst>
              </p:cNvPr>
              <p:cNvSpPr/>
              <p:nvPr/>
            </p:nvSpPr>
            <p:spPr bwMode="auto">
              <a:xfrm>
                <a:off x="1863333" y="3095553"/>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Arial" charset="0"/>
                </a:endParaRPr>
              </a:p>
            </p:txBody>
          </p:sp>
          <p:grpSp>
            <p:nvGrpSpPr>
              <p:cNvPr id="10" name="Group 9">
                <a:extLst>
                  <a:ext uri="{FF2B5EF4-FFF2-40B4-BE49-F238E27FC236}">
                    <a16:creationId xmlns:a16="http://schemas.microsoft.com/office/drawing/2014/main" id="{239C1B3F-5036-1F36-45E7-10B0E84482EA}"/>
                  </a:ext>
                </a:extLst>
              </p:cNvPr>
              <p:cNvGrpSpPr/>
              <p:nvPr/>
            </p:nvGrpSpPr>
            <p:grpSpPr>
              <a:xfrm>
                <a:off x="1893483" y="3219823"/>
                <a:ext cx="630365" cy="571046"/>
                <a:chOff x="6079884" y="3089441"/>
                <a:chExt cx="519287" cy="484073"/>
              </a:xfrm>
            </p:grpSpPr>
            <p:cxnSp>
              <p:nvCxnSpPr>
                <p:cNvPr id="12" name="Straight Arrow Connector 11">
                  <a:extLst>
                    <a:ext uri="{FF2B5EF4-FFF2-40B4-BE49-F238E27FC236}">
                      <a16:creationId xmlns:a16="http://schemas.microsoft.com/office/drawing/2014/main" id="{77A4E6B0-7E00-27FA-2C6D-C96F843D92D8}"/>
                    </a:ext>
                  </a:extLst>
                </p:cNvPr>
                <p:cNvCxnSpPr>
                  <a:cxnSpLocks/>
                </p:cNvCxnSpPr>
                <p:nvPr/>
              </p:nvCxnSpPr>
              <p:spPr bwMode="auto">
                <a:xfrm>
                  <a:off x="6282202" y="3225400"/>
                  <a:ext cx="117135" cy="96505"/>
                </a:xfrm>
                <a:prstGeom prst="straightConnector1">
                  <a:avLst/>
                </a:prstGeom>
                <a:solidFill>
                  <a:schemeClr val="accent1"/>
                </a:solidFill>
                <a:ln w="12700" cap="flat" cmpd="sng" algn="ctr">
                  <a:solidFill>
                    <a:schemeClr val="accent1"/>
                  </a:solidFill>
                  <a:prstDash val="solid"/>
                  <a:round/>
                  <a:headEnd type="none" w="med" len="med"/>
                  <a:tailEnd type="triangle"/>
                </a:ln>
                <a:effectLst/>
              </p:spPr>
            </p:cxnSp>
            <p:pic>
              <p:nvPicPr>
                <p:cNvPr id="13" name="Graphic 12" descr="Database with solid fill">
                  <a:extLst>
                    <a:ext uri="{FF2B5EF4-FFF2-40B4-BE49-F238E27FC236}">
                      <a16:creationId xmlns:a16="http://schemas.microsoft.com/office/drawing/2014/main" id="{14832C56-00AE-E106-26DB-BA96F69C0779}"/>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82372" y="3089441"/>
                  <a:ext cx="255227" cy="255228"/>
                </a:xfrm>
                <a:prstGeom prst="rect">
                  <a:avLst/>
                </a:prstGeom>
              </p:spPr>
            </p:pic>
            <p:pic>
              <p:nvPicPr>
                <p:cNvPr id="14" name="Graphic 13" descr="Database with solid fill">
                  <a:extLst>
                    <a:ext uri="{FF2B5EF4-FFF2-40B4-BE49-F238E27FC236}">
                      <a16:creationId xmlns:a16="http://schemas.microsoft.com/office/drawing/2014/main" id="{B369741C-6F6B-4FCE-65E1-8B44AEC30ED8}"/>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79884" y="3318286"/>
                  <a:ext cx="255227" cy="255228"/>
                </a:xfrm>
                <a:prstGeom prst="rect">
                  <a:avLst/>
                </a:prstGeom>
              </p:spPr>
            </p:pic>
            <p:cxnSp>
              <p:nvCxnSpPr>
                <p:cNvPr id="15" name="Straight Arrow Connector 14">
                  <a:extLst>
                    <a:ext uri="{FF2B5EF4-FFF2-40B4-BE49-F238E27FC236}">
                      <a16:creationId xmlns:a16="http://schemas.microsoft.com/office/drawing/2014/main" id="{527BA19C-6A97-0A95-67CC-F43FAD9D3044}"/>
                    </a:ext>
                  </a:extLst>
                </p:cNvPr>
                <p:cNvCxnSpPr>
                  <a:cxnSpLocks/>
                </p:cNvCxnSpPr>
                <p:nvPr/>
              </p:nvCxnSpPr>
              <p:spPr bwMode="auto">
                <a:xfrm flipV="1">
                  <a:off x="6282202" y="3351204"/>
                  <a:ext cx="117135" cy="96505"/>
                </a:xfrm>
                <a:prstGeom prst="straightConnector1">
                  <a:avLst/>
                </a:prstGeom>
                <a:solidFill>
                  <a:schemeClr val="accent1"/>
                </a:solidFill>
                <a:ln w="12700" cap="flat" cmpd="sng" algn="ctr">
                  <a:solidFill>
                    <a:schemeClr val="accent1"/>
                  </a:solidFill>
                  <a:prstDash val="solid"/>
                  <a:round/>
                  <a:headEnd type="none" w="med" len="med"/>
                  <a:tailEnd type="triangle"/>
                </a:ln>
                <a:effectLst/>
              </p:spPr>
            </p:cxnSp>
            <p:pic>
              <p:nvPicPr>
                <p:cNvPr id="16" name="Graphic 15" descr="Database with solid fill">
                  <a:extLst>
                    <a:ext uri="{FF2B5EF4-FFF2-40B4-BE49-F238E27FC236}">
                      <a16:creationId xmlns:a16="http://schemas.microsoft.com/office/drawing/2014/main" id="{292B3660-C2B7-1525-DF79-8E4722CCF18A}"/>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43944" y="3194946"/>
                  <a:ext cx="255227" cy="255228"/>
                </a:xfrm>
                <a:prstGeom prst="rect">
                  <a:avLst/>
                </a:prstGeom>
              </p:spPr>
            </p:pic>
          </p:grpSp>
          <p:pic>
            <p:nvPicPr>
              <p:cNvPr id="11" name="Graphic 10" descr="Mop and bucket with solid fill">
                <a:extLst>
                  <a:ext uri="{FF2B5EF4-FFF2-40B4-BE49-F238E27FC236}">
                    <a16:creationId xmlns:a16="http://schemas.microsoft.com/office/drawing/2014/main" id="{6F6ABAB6-83CE-D674-3331-EBC22457239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317592" y="3012823"/>
                <a:ext cx="355860" cy="355860"/>
              </a:xfrm>
              <a:prstGeom prst="rect">
                <a:avLst/>
              </a:prstGeom>
            </p:spPr>
          </p:pic>
        </p:grpSp>
      </p:grpSp>
      <p:grpSp>
        <p:nvGrpSpPr>
          <p:cNvPr id="24" name="Group 23">
            <a:extLst>
              <a:ext uri="{FF2B5EF4-FFF2-40B4-BE49-F238E27FC236}">
                <a16:creationId xmlns:a16="http://schemas.microsoft.com/office/drawing/2014/main" id="{F9FAEEA5-282D-C17E-9010-60339FACFDC1}"/>
              </a:ext>
            </a:extLst>
          </p:cNvPr>
          <p:cNvGrpSpPr/>
          <p:nvPr/>
        </p:nvGrpSpPr>
        <p:grpSpPr>
          <a:xfrm>
            <a:off x="580954" y="2623931"/>
            <a:ext cx="9770029" cy="4104248"/>
            <a:chOff x="1537204" y="3015482"/>
            <a:chExt cx="8680222" cy="3646436"/>
          </a:xfrm>
        </p:grpSpPr>
        <p:pic>
          <p:nvPicPr>
            <p:cNvPr id="17" name="Picture 16">
              <a:extLst>
                <a:ext uri="{FF2B5EF4-FFF2-40B4-BE49-F238E27FC236}">
                  <a16:creationId xmlns:a16="http://schemas.microsoft.com/office/drawing/2014/main" id="{66E782D9-77FB-E2A5-E9AB-5CCD4FD090E9}"/>
                </a:ext>
              </a:extLst>
            </p:cNvPr>
            <p:cNvPicPr>
              <a:picLocks noChangeAspect="1"/>
            </p:cNvPicPr>
            <p:nvPr/>
          </p:nvPicPr>
          <p:blipFill>
            <a:blip r:embed="rId7"/>
            <a:stretch>
              <a:fillRect/>
            </a:stretch>
          </p:blipFill>
          <p:spPr>
            <a:xfrm>
              <a:off x="1537204" y="3015482"/>
              <a:ext cx="7857527" cy="3646436"/>
            </a:xfrm>
            <a:prstGeom prst="rect">
              <a:avLst/>
            </a:prstGeom>
            <a:ln>
              <a:solidFill>
                <a:schemeClr val="tx1"/>
              </a:solidFill>
            </a:ln>
          </p:spPr>
        </p:pic>
        <p:cxnSp>
          <p:nvCxnSpPr>
            <p:cNvPr id="19" name="Straight Connector 18">
              <a:extLst>
                <a:ext uri="{FF2B5EF4-FFF2-40B4-BE49-F238E27FC236}">
                  <a16:creationId xmlns:a16="http://schemas.microsoft.com/office/drawing/2014/main" id="{6689BAED-B764-8C18-EBD1-23D9B1A3E55D}"/>
                </a:ext>
              </a:extLst>
            </p:cNvPr>
            <p:cNvCxnSpPr>
              <a:cxnSpLocks/>
            </p:cNvCxnSpPr>
            <p:nvPr/>
          </p:nvCxnSpPr>
          <p:spPr bwMode="auto">
            <a:xfrm flipH="1" flipV="1">
              <a:off x="7108520" y="4983203"/>
              <a:ext cx="3108906" cy="171893"/>
            </a:xfrm>
            <a:prstGeom prst="line">
              <a:avLst/>
            </a:prstGeom>
            <a:solidFill>
              <a:schemeClr val="accent1"/>
            </a:solidFill>
            <a:ln w="28575" cap="flat" cmpd="sng" algn="ctr">
              <a:solidFill>
                <a:srgbClr val="FF0000"/>
              </a:solidFill>
              <a:prstDash val="solid"/>
              <a:round/>
              <a:headEnd type="none" w="med" len="med"/>
              <a:tailEnd type="triangle"/>
            </a:ln>
            <a:effectLst/>
          </p:spPr>
        </p:cxnSp>
      </p:grpSp>
      <p:sp>
        <p:nvSpPr>
          <p:cNvPr id="25" name="TextBox 24">
            <a:extLst>
              <a:ext uri="{FF2B5EF4-FFF2-40B4-BE49-F238E27FC236}">
                <a16:creationId xmlns:a16="http://schemas.microsoft.com/office/drawing/2014/main" id="{38E3210B-FC9D-1726-0DCA-DDE2465A9516}"/>
              </a:ext>
            </a:extLst>
          </p:cNvPr>
          <p:cNvSpPr txBox="1"/>
          <p:nvPr/>
        </p:nvSpPr>
        <p:spPr>
          <a:xfrm rot="215802">
            <a:off x="6942863" y="4609923"/>
            <a:ext cx="2678938" cy="338554"/>
          </a:xfrm>
          <a:prstGeom prst="rect">
            <a:avLst/>
          </a:prstGeom>
          <a:noFill/>
        </p:spPr>
        <p:txBody>
          <a:bodyPr wrap="none" rtlCol="0">
            <a:spAutoFit/>
          </a:bodyPr>
          <a:lstStyle/>
          <a:p>
            <a:r>
              <a:rPr lang="en-GB" sz="1600" dirty="0">
                <a:solidFill>
                  <a:schemeClr val="tx1"/>
                </a:solidFill>
              </a:rPr>
              <a:t>Generated pipeline preview</a:t>
            </a:r>
          </a:p>
        </p:txBody>
      </p:sp>
      <p:grpSp>
        <p:nvGrpSpPr>
          <p:cNvPr id="18" name="Group 17">
            <a:extLst>
              <a:ext uri="{FF2B5EF4-FFF2-40B4-BE49-F238E27FC236}">
                <a16:creationId xmlns:a16="http://schemas.microsoft.com/office/drawing/2014/main" id="{89CD5CA0-E5F5-6C09-6191-60E15A3AB8AB}"/>
              </a:ext>
            </a:extLst>
          </p:cNvPr>
          <p:cNvGrpSpPr/>
          <p:nvPr/>
        </p:nvGrpSpPr>
        <p:grpSpPr>
          <a:xfrm>
            <a:off x="6161086" y="5763613"/>
            <a:ext cx="2646425" cy="338554"/>
            <a:chOff x="6161086" y="5763613"/>
            <a:chExt cx="2646425" cy="338554"/>
          </a:xfrm>
        </p:grpSpPr>
        <p:sp>
          <p:nvSpPr>
            <p:cNvPr id="27" name="TextBox 26">
              <a:extLst>
                <a:ext uri="{FF2B5EF4-FFF2-40B4-BE49-F238E27FC236}">
                  <a16:creationId xmlns:a16="http://schemas.microsoft.com/office/drawing/2014/main" id="{AE189E71-BBCA-BAE4-F07C-661BC0EF3E39}"/>
                </a:ext>
              </a:extLst>
            </p:cNvPr>
            <p:cNvSpPr txBox="1"/>
            <p:nvPr/>
          </p:nvSpPr>
          <p:spPr>
            <a:xfrm>
              <a:off x="6934882" y="5763613"/>
              <a:ext cx="1872629" cy="338554"/>
            </a:xfrm>
            <a:prstGeom prst="rect">
              <a:avLst/>
            </a:prstGeom>
            <a:noFill/>
          </p:spPr>
          <p:txBody>
            <a:bodyPr wrap="none" rtlCol="0">
              <a:spAutoFit/>
            </a:bodyPr>
            <a:lstStyle/>
            <a:p>
              <a:r>
                <a:rPr lang="en-GB" sz="1600" dirty="0">
                  <a:solidFill>
                    <a:schemeClr val="tx1"/>
                  </a:solidFill>
                </a:rPr>
                <a:t>Import the pipeline</a:t>
              </a:r>
            </a:p>
          </p:txBody>
        </p:sp>
        <p:sp>
          <p:nvSpPr>
            <p:cNvPr id="28" name="Rectangle 27">
              <a:extLst>
                <a:ext uri="{FF2B5EF4-FFF2-40B4-BE49-F238E27FC236}">
                  <a16:creationId xmlns:a16="http://schemas.microsoft.com/office/drawing/2014/main" id="{28535572-23EA-36BE-AC97-06BC8DA83CAB}"/>
                </a:ext>
              </a:extLst>
            </p:cNvPr>
            <p:cNvSpPr/>
            <p:nvPr/>
          </p:nvSpPr>
          <p:spPr bwMode="auto">
            <a:xfrm>
              <a:off x="6161086" y="5763613"/>
              <a:ext cx="684896" cy="322142"/>
            </a:xfrm>
            <a:prstGeom prst="rect">
              <a:avLst/>
            </a:prstGeom>
            <a:noFill/>
            <a:ln w="28575" cap="flat" cmpd="sng" algn="ctr">
              <a:solidFill>
                <a:srgbClr val="FF0000"/>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grpSp>
    </p:spTree>
    <p:extLst>
      <p:ext uri="{BB962C8B-B14F-4D97-AF65-F5344CB8AC3E}">
        <p14:creationId xmlns:p14="http://schemas.microsoft.com/office/powerpoint/2010/main" val="348446765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right)">
                                      <p:cBhvr>
                                        <p:cTn id="7" dur="500"/>
                                        <p:tgtEl>
                                          <p:spTgt spid="2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cTn>
                              </p:par>
                              <p:par>
                                <p:cTn id="11" presetID="9"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ssolv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6785-4BE5-C68F-D624-E835EE6C23E4}"/>
              </a:ext>
            </a:extLst>
          </p:cNvPr>
          <p:cNvSpPr>
            <a:spLocks noGrp="1"/>
          </p:cNvSpPr>
          <p:nvPr>
            <p:ph type="title"/>
          </p:nvPr>
        </p:nvSpPr>
        <p:spPr/>
        <p:txBody>
          <a:bodyPr/>
          <a:lstStyle/>
          <a:p>
            <a:r>
              <a:rPr lang="en-GB" dirty="0"/>
              <a:t>Generative AI Prompt Based Data Engineering </a:t>
            </a:r>
            <a:br>
              <a:rPr lang="en-GB" dirty="0"/>
            </a:br>
            <a:r>
              <a:rPr lang="en-GB" dirty="0"/>
              <a:t>– SnapLogic SnapGPT Pipeline Configuration Wizard</a:t>
            </a:r>
          </a:p>
        </p:txBody>
      </p:sp>
      <p:pic>
        <p:nvPicPr>
          <p:cNvPr id="4" name="Picture 3">
            <a:extLst>
              <a:ext uri="{FF2B5EF4-FFF2-40B4-BE49-F238E27FC236}">
                <a16:creationId xmlns:a16="http://schemas.microsoft.com/office/drawing/2014/main" id="{6127F99E-F54C-0BF8-A6F3-3DF698C4478A}"/>
              </a:ext>
            </a:extLst>
          </p:cNvPr>
          <p:cNvPicPr>
            <a:picLocks noChangeAspect="1"/>
          </p:cNvPicPr>
          <p:nvPr/>
        </p:nvPicPr>
        <p:blipFill>
          <a:blip r:embed="rId2"/>
          <a:stretch>
            <a:fillRect/>
          </a:stretch>
        </p:blipFill>
        <p:spPr>
          <a:xfrm>
            <a:off x="1309792" y="1181100"/>
            <a:ext cx="10399608" cy="4994514"/>
          </a:xfrm>
          <a:prstGeom prst="rect">
            <a:avLst/>
          </a:prstGeom>
          <a:ln>
            <a:solidFill>
              <a:schemeClr val="tx1"/>
            </a:solidFill>
          </a:ln>
        </p:spPr>
      </p:pic>
      <p:sp>
        <p:nvSpPr>
          <p:cNvPr id="3" name="TextBox 2">
            <a:extLst>
              <a:ext uri="{FF2B5EF4-FFF2-40B4-BE49-F238E27FC236}">
                <a16:creationId xmlns:a16="http://schemas.microsoft.com/office/drawing/2014/main" id="{2807B563-0FE5-7612-AE9F-BE0777BB732F}"/>
              </a:ext>
            </a:extLst>
          </p:cNvPr>
          <p:cNvSpPr txBox="1"/>
          <p:nvPr/>
        </p:nvSpPr>
        <p:spPr>
          <a:xfrm>
            <a:off x="1309792" y="6175614"/>
            <a:ext cx="1260281" cy="246221"/>
          </a:xfrm>
          <a:prstGeom prst="rect">
            <a:avLst/>
          </a:prstGeom>
          <a:noFill/>
        </p:spPr>
        <p:txBody>
          <a:bodyPr wrap="none" rtlCol="0">
            <a:spAutoFit/>
          </a:bodyPr>
          <a:lstStyle/>
          <a:p>
            <a:r>
              <a:rPr lang="en-GB" sz="1000" dirty="0">
                <a:solidFill>
                  <a:schemeClr val="tx1"/>
                </a:solidFill>
              </a:rPr>
              <a:t>Source: SnapLogic</a:t>
            </a:r>
          </a:p>
        </p:txBody>
      </p:sp>
      <p:grpSp>
        <p:nvGrpSpPr>
          <p:cNvPr id="5" name="Group 4">
            <a:extLst>
              <a:ext uri="{FF2B5EF4-FFF2-40B4-BE49-F238E27FC236}">
                <a16:creationId xmlns:a16="http://schemas.microsoft.com/office/drawing/2014/main" id="{0A159933-8492-490D-2E9F-C017769D6207}"/>
              </a:ext>
            </a:extLst>
          </p:cNvPr>
          <p:cNvGrpSpPr/>
          <p:nvPr/>
        </p:nvGrpSpPr>
        <p:grpSpPr>
          <a:xfrm>
            <a:off x="10501067" y="0"/>
            <a:ext cx="1690933" cy="1083225"/>
            <a:chOff x="925686" y="872459"/>
            <a:chExt cx="1690933" cy="1083225"/>
          </a:xfrm>
        </p:grpSpPr>
        <p:sp>
          <p:nvSpPr>
            <p:cNvPr id="6" name="TextBox 5">
              <a:extLst>
                <a:ext uri="{FF2B5EF4-FFF2-40B4-BE49-F238E27FC236}">
                  <a16:creationId xmlns:a16="http://schemas.microsoft.com/office/drawing/2014/main" id="{78AB504C-7D0D-0B75-72E8-41F0717A7331}"/>
                </a:ext>
              </a:extLst>
            </p:cNvPr>
            <p:cNvSpPr txBox="1"/>
            <p:nvPr/>
          </p:nvSpPr>
          <p:spPr>
            <a:xfrm>
              <a:off x="925686" y="872459"/>
              <a:ext cx="1690933"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charset="0"/>
                  <a:ea typeface="+mn-ea"/>
                  <a:cs typeface="+mn-cs"/>
                </a:rPr>
                <a:t>Data engineering</a:t>
              </a:r>
            </a:p>
          </p:txBody>
        </p:sp>
        <p:grpSp>
          <p:nvGrpSpPr>
            <p:cNvPr id="7" name="Group 6">
              <a:extLst>
                <a:ext uri="{FF2B5EF4-FFF2-40B4-BE49-F238E27FC236}">
                  <a16:creationId xmlns:a16="http://schemas.microsoft.com/office/drawing/2014/main" id="{FBC375AC-D7AD-6406-1668-B3431D56B6FE}"/>
                </a:ext>
              </a:extLst>
            </p:cNvPr>
            <p:cNvGrpSpPr/>
            <p:nvPr/>
          </p:nvGrpSpPr>
          <p:grpSpPr>
            <a:xfrm>
              <a:off x="1316894" y="1132360"/>
              <a:ext cx="822686" cy="823324"/>
              <a:chOff x="1863333" y="3012823"/>
              <a:chExt cx="822686" cy="823324"/>
            </a:xfrm>
          </p:grpSpPr>
          <p:sp>
            <p:nvSpPr>
              <p:cNvPr id="8" name="Rounded Rectangle 7">
                <a:extLst>
                  <a:ext uri="{FF2B5EF4-FFF2-40B4-BE49-F238E27FC236}">
                    <a16:creationId xmlns:a16="http://schemas.microsoft.com/office/drawing/2014/main" id="{7282EACF-9CC4-E062-43CF-269AAC867DBF}"/>
                  </a:ext>
                </a:extLst>
              </p:cNvPr>
              <p:cNvSpPr/>
              <p:nvPr/>
            </p:nvSpPr>
            <p:spPr bwMode="auto">
              <a:xfrm>
                <a:off x="1863333" y="3095553"/>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Arial" charset="0"/>
                </a:endParaRPr>
              </a:p>
            </p:txBody>
          </p:sp>
          <p:grpSp>
            <p:nvGrpSpPr>
              <p:cNvPr id="9" name="Group 8">
                <a:extLst>
                  <a:ext uri="{FF2B5EF4-FFF2-40B4-BE49-F238E27FC236}">
                    <a16:creationId xmlns:a16="http://schemas.microsoft.com/office/drawing/2014/main" id="{BE374A10-8A8E-A0B4-AF2E-CA51078B207E}"/>
                  </a:ext>
                </a:extLst>
              </p:cNvPr>
              <p:cNvGrpSpPr/>
              <p:nvPr/>
            </p:nvGrpSpPr>
            <p:grpSpPr>
              <a:xfrm>
                <a:off x="1893483" y="3219823"/>
                <a:ext cx="630365" cy="571046"/>
                <a:chOff x="6079884" y="3089441"/>
                <a:chExt cx="519287" cy="484073"/>
              </a:xfrm>
            </p:grpSpPr>
            <p:cxnSp>
              <p:nvCxnSpPr>
                <p:cNvPr id="11" name="Straight Arrow Connector 10">
                  <a:extLst>
                    <a:ext uri="{FF2B5EF4-FFF2-40B4-BE49-F238E27FC236}">
                      <a16:creationId xmlns:a16="http://schemas.microsoft.com/office/drawing/2014/main" id="{5DF93C07-74AF-9291-0BA6-CE2DDEE228D9}"/>
                    </a:ext>
                  </a:extLst>
                </p:cNvPr>
                <p:cNvCxnSpPr>
                  <a:cxnSpLocks/>
                </p:cNvCxnSpPr>
                <p:nvPr/>
              </p:nvCxnSpPr>
              <p:spPr bwMode="auto">
                <a:xfrm>
                  <a:off x="6282202" y="3225400"/>
                  <a:ext cx="117135" cy="96505"/>
                </a:xfrm>
                <a:prstGeom prst="straightConnector1">
                  <a:avLst/>
                </a:prstGeom>
                <a:solidFill>
                  <a:schemeClr val="accent1"/>
                </a:solidFill>
                <a:ln w="12700" cap="flat" cmpd="sng" algn="ctr">
                  <a:solidFill>
                    <a:schemeClr val="accent1"/>
                  </a:solidFill>
                  <a:prstDash val="solid"/>
                  <a:round/>
                  <a:headEnd type="none" w="med" len="med"/>
                  <a:tailEnd type="triangle"/>
                </a:ln>
                <a:effectLst/>
              </p:spPr>
            </p:cxnSp>
            <p:pic>
              <p:nvPicPr>
                <p:cNvPr id="12" name="Graphic 11" descr="Database with solid fill">
                  <a:extLst>
                    <a:ext uri="{FF2B5EF4-FFF2-40B4-BE49-F238E27FC236}">
                      <a16:creationId xmlns:a16="http://schemas.microsoft.com/office/drawing/2014/main" id="{AEC73980-326C-91DF-B1D7-9825738711F2}"/>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82372" y="3089441"/>
                  <a:ext cx="255227" cy="255228"/>
                </a:xfrm>
                <a:prstGeom prst="rect">
                  <a:avLst/>
                </a:prstGeom>
              </p:spPr>
            </p:pic>
            <p:pic>
              <p:nvPicPr>
                <p:cNvPr id="13" name="Graphic 12" descr="Database with solid fill">
                  <a:extLst>
                    <a:ext uri="{FF2B5EF4-FFF2-40B4-BE49-F238E27FC236}">
                      <a16:creationId xmlns:a16="http://schemas.microsoft.com/office/drawing/2014/main" id="{3528F53B-3D54-E469-8486-6C28F7ADDEC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79884" y="3318286"/>
                  <a:ext cx="255227" cy="255228"/>
                </a:xfrm>
                <a:prstGeom prst="rect">
                  <a:avLst/>
                </a:prstGeom>
              </p:spPr>
            </p:pic>
            <p:cxnSp>
              <p:nvCxnSpPr>
                <p:cNvPr id="14" name="Straight Arrow Connector 13">
                  <a:extLst>
                    <a:ext uri="{FF2B5EF4-FFF2-40B4-BE49-F238E27FC236}">
                      <a16:creationId xmlns:a16="http://schemas.microsoft.com/office/drawing/2014/main" id="{047CF4A6-BC56-9147-F385-C20B1A92C739}"/>
                    </a:ext>
                  </a:extLst>
                </p:cNvPr>
                <p:cNvCxnSpPr>
                  <a:cxnSpLocks/>
                </p:cNvCxnSpPr>
                <p:nvPr/>
              </p:nvCxnSpPr>
              <p:spPr bwMode="auto">
                <a:xfrm flipV="1">
                  <a:off x="6282202" y="3351204"/>
                  <a:ext cx="117135" cy="96505"/>
                </a:xfrm>
                <a:prstGeom prst="straightConnector1">
                  <a:avLst/>
                </a:prstGeom>
                <a:solidFill>
                  <a:schemeClr val="accent1"/>
                </a:solidFill>
                <a:ln w="12700" cap="flat" cmpd="sng" algn="ctr">
                  <a:solidFill>
                    <a:schemeClr val="accent1"/>
                  </a:solidFill>
                  <a:prstDash val="solid"/>
                  <a:round/>
                  <a:headEnd type="none" w="med" len="med"/>
                  <a:tailEnd type="triangle"/>
                </a:ln>
                <a:effectLst/>
              </p:spPr>
            </p:cxnSp>
            <p:pic>
              <p:nvPicPr>
                <p:cNvPr id="15" name="Graphic 14" descr="Database with solid fill">
                  <a:extLst>
                    <a:ext uri="{FF2B5EF4-FFF2-40B4-BE49-F238E27FC236}">
                      <a16:creationId xmlns:a16="http://schemas.microsoft.com/office/drawing/2014/main" id="{066937EB-340A-D1FF-1173-4FC2BE36AA3E}"/>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43944" y="3194946"/>
                  <a:ext cx="255227" cy="255228"/>
                </a:xfrm>
                <a:prstGeom prst="rect">
                  <a:avLst/>
                </a:prstGeom>
              </p:spPr>
            </p:pic>
          </p:grpSp>
          <p:pic>
            <p:nvPicPr>
              <p:cNvPr id="10" name="Graphic 9" descr="Mop and bucket with solid fill">
                <a:extLst>
                  <a:ext uri="{FF2B5EF4-FFF2-40B4-BE49-F238E27FC236}">
                    <a16:creationId xmlns:a16="http://schemas.microsoft.com/office/drawing/2014/main" id="{10B51770-2129-9892-B244-1CE384748809}"/>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317592" y="3012823"/>
                <a:ext cx="355860" cy="355860"/>
              </a:xfrm>
              <a:prstGeom prst="rect">
                <a:avLst/>
              </a:prstGeom>
            </p:spPr>
          </p:pic>
        </p:grpSp>
      </p:grpSp>
    </p:spTree>
    <p:extLst>
      <p:ext uri="{BB962C8B-B14F-4D97-AF65-F5344CB8AC3E}">
        <p14:creationId xmlns:p14="http://schemas.microsoft.com/office/powerpoint/2010/main" val="115395130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60A5A-CB79-7C43-EBCC-25284DCFF1BE}"/>
              </a:ext>
            </a:extLst>
          </p:cNvPr>
          <p:cNvSpPr>
            <a:spLocks noGrp="1"/>
          </p:cNvSpPr>
          <p:nvPr>
            <p:ph type="title"/>
          </p:nvPr>
        </p:nvSpPr>
        <p:spPr/>
        <p:txBody>
          <a:bodyPr/>
          <a:lstStyle/>
          <a:p>
            <a:r>
              <a:rPr lang="en-GB" dirty="0"/>
              <a:t>Prompt Based Data Engineering Example</a:t>
            </a:r>
            <a:br>
              <a:rPr lang="en-GB" dirty="0"/>
            </a:br>
            <a:r>
              <a:rPr lang="en-GB" dirty="0"/>
              <a:t>– Parsing Text, Extracting Data And Populating A Graph Database Using Gen AI </a:t>
            </a:r>
          </a:p>
        </p:txBody>
      </p:sp>
      <p:grpSp>
        <p:nvGrpSpPr>
          <p:cNvPr id="3" name="Group 2">
            <a:extLst>
              <a:ext uri="{FF2B5EF4-FFF2-40B4-BE49-F238E27FC236}">
                <a16:creationId xmlns:a16="http://schemas.microsoft.com/office/drawing/2014/main" id="{15CD501E-E8A9-CDCE-BACE-E828CF4B2FAB}"/>
              </a:ext>
            </a:extLst>
          </p:cNvPr>
          <p:cNvGrpSpPr/>
          <p:nvPr/>
        </p:nvGrpSpPr>
        <p:grpSpPr>
          <a:xfrm>
            <a:off x="5466194" y="1259933"/>
            <a:ext cx="727200" cy="724826"/>
            <a:chOff x="2117600" y="1554234"/>
            <a:chExt cx="362312" cy="460912"/>
          </a:xfrm>
        </p:grpSpPr>
        <p:grpSp>
          <p:nvGrpSpPr>
            <p:cNvPr id="4" name="Group 3">
              <a:extLst>
                <a:ext uri="{FF2B5EF4-FFF2-40B4-BE49-F238E27FC236}">
                  <a16:creationId xmlns:a16="http://schemas.microsoft.com/office/drawing/2014/main" id="{9A7EDA11-448A-1FC9-C25C-80A60190B0A3}"/>
                </a:ext>
              </a:extLst>
            </p:cNvPr>
            <p:cNvGrpSpPr/>
            <p:nvPr/>
          </p:nvGrpSpPr>
          <p:grpSpPr>
            <a:xfrm>
              <a:off x="2117600" y="1554234"/>
              <a:ext cx="241541" cy="342278"/>
              <a:chOff x="2278566" y="5789275"/>
              <a:chExt cx="235688" cy="305465"/>
            </a:xfrm>
          </p:grpSpPr>
          <p:sp>
            <p:nvSpPr>
              <p:cNvPr id="17" name="Snip Single Corner of Rectangle 16">
                <a:extLst>
                  <a:ext uri="{FF2B5EF4-FFF2-40B4-BE49-F238E27FC236}">
                    <a16:creationId xmlns:a16="http://schemas.microsoft.com/office/drawing/2014/main" id="{BF5E8AFE-89A7-DC3C-ED95-E28BB7444564}"/>
                  </a:ext>
                </a:extLst>
              </p:cNvPr>
              <p:cNvSpPr/>
              <p:nvPr/>
            </p:nvSpPr>
            <p:spPr bwMode="auto">
              <a:xfrm>
                <a:off x="2278566" y="5789275"/>
                <a:ext cx="235688" cy="305465"/>
              </a:xfrm>
              <a:prstGeom prst="snip1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cxnSp>
            <p:nvCxnSpPr>
              <p:cNvPr id="18" name="Straight Connector 17">
                <a:extLst>
                  <a:ext uri="{FF2B5EF4-FFF2-40B4-BE49-F238E27FC236}">
                    <a16:creationId xmlns:a16="http://schemas.microsoft.com/office/drawing/2014/main" id="{195EC54A-5454-0A1B-243F-2E94A0BDDDAB}"/>
                  </a:ext>
                </a:extLst>
              </p:cNvPr>
              <p:cNvCxnSpPr>
                <a:cxnSpLocks/>
              </p:cNvCxnSpPr>
              <p:nvPr/>
            </p:nvCxnSpPr>
            <p:spPr bwMode="auto">
              <a:xfrm>
                <a:off x="2290611" y="5895149"/>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294794CF-23EF-C5B7-9A22-5716E3CCB625}"/>
                  </a:ext>
                </a:extLst>
              </p:cNvPr>
              <p:cNvCxnSpPr>
                <a:cxnSpLocks/>
              </p:cNvCxnSpPr>
              <p:nvPr/>
            </p:nvCxnSpPr>
            <p:spPr bwMode="auto">
              <a:xfrm>
                <a:off x="2290611" y="5926634"/>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8027B827-8468-CB47-02E6-64A05038F42D}"/>
                  </a:ext>
                </a:extLst>
              </p:cNvPr>
              <p:cNvCxnSpPr>
                <a:cxnSpLocks/>
              </p:cNvCxnSpPr>
              <p:nvPr/>
            </p:nvCxnSpPr>
            <p:spPr bwMode="auto">
              <a:xfrm>
                <a:off x="2290611" y="5958866"/>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DE174CC7-6D6F-B25D-ED88-857236C84AA6}"/>
                  </a:ext>
                </a:extLst>
              </p:cNvPr>
              <p:cNvCxnSpPr>
                <a:cxnSpLocks/>
              </p:cNvCxnSpPr>
              <p:nvPr/>
            </p:nvCxnSpPr>
            <p:spPr bwMode="auto">
              <a:xfrm>
                <a:off x="2290611" y="5991099"/>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5" name="Group 4">
              <a:extLst>
                <a:ext uri="{FF2B5EF4-FFF2-40B4-BE49-F238E27FC236}">
                  <a16:creationId xmlns:a16="http://schemas.microsoft.com/office/drawing/2014/main" id="{BA16A715-6AAD-375C-4B7A-B42B44FE28BB}"/>
                </a:ext>
              </a:extLst>
            </p:cNvPr>
            <p:cNvGrpSpPr/>
            <p:nvPr/>
          </p:nvGrpSpPr>
          <p:grpSpPr>
            <a:xfrm>
              <a:off x="2178392" y="1613476"/>
              <a:ext cx="241541" cy="342278"/>
              <a:chOff x="2278566" y="5789275"/>
              <a:chExt cx="235688" cy="305465"/>
            </a:xfrm>
          </p:grpSpPr>
          <p:sp>
            <p:nvSpPr>
              <p:cNvPr id="12" name="Snip Single Corner of Rectangle 11">
                <a:extLst>
                  <a:ext uri="{FF2B5EF4-FFF2-40B4-BE49-F238E27FC236}">
                    <a16:creationId xmlns:a16="http://schemas.microsoft.com/office/drawing/2014/main" id="{F2A155F3-DCF7-487C-88E8-C04E2568188A}"/>
                  </a:ext>
                </a:extLst>
              </p:cNvPr>
              <p:cNvSpPr/>
              <p:nvPr/>
            </p:nvSpPr>
            <p:spPr bwMode="auto">
              <a:xfrm>
                <a:off x="2278566" y="5789275"/>
                <a:ext cx="235688" cy="305465"/>
              </a:xfrm>
              <a:prstGeom prst="snip1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cxnSp>
            <p:nvCxnSpPr>
              <p:cNvPr id="13" name="Straight Connector 12">
                <a:extLst>
                  <a:ext uri="{FF2B5EF4-FFF2-40B4-BE49-F238E27FC236}">
                    <a16:creationId xmlns:a16="http://schemas.microsoft.com/office/drawing/2014/main" id="{966BB4B9-4D2E-39DD-5D17-19302C1B4770}"/>
                  </a:ext>
                </a:extLst>
              </p:cNvPr>
              <p:cNvCxnSpPr>
                <a:cxnSpLocks/>
              </p:cNvCxnSpPr>
              <p:nvPr/>
            </p:nvCxnSpPr>
            <p:spPr bwMode="auto">
              <a:xfrm>
                <a:off x="2290611" y="5895149"/>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A0C39832-61FB-F83B-221D-6A0E4B950F9F}"/>
                  </a:ext>
                </a:extLst>
              </p:cNvPr>
              <p:cNvCxnSpPr>
                <a:cxnSpLocks/>
              </p:cNvCxnSpPr>
              <p:nvPr/>
            </p:nvCxnSpPr>
            <p:spPr bwMode="auto">
              <a:xfrm>
                <a:off x="2290611" y="5926634"/>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4DED76EB-9762-6109-2BE3-C0DCC0370B6A}"/>
                  </a:ext>
                </a:extLst>
              </p:cNvPr>
              <p:cNvCxnSpPr>
                <a:cxnSpLocks/>
              </p:cNvCxnSpPr>
              <p:nvPr/>
            </p:nvCxnSpPr>
            <p:spPr bwMode="auto">
              <a:xfrm>
                <a:off x="2290611" y="5958866"/>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3ECE9A3C-3AB0-1808-2A72-B5F2D0E9C8A2}"/>
                  </a:ext>
                </a:extLst>
              </p:cNvPr>
              <p:cNvCxnSpPr>
                <a:cxnSpLocks/>
              </p:cNvCxnSpPr>
              <p:nvPr/>
            </p:nvCxnSpPr>
            <p:spPr bwMode="auto">
              <a:xfrm>
                <a:off x="2290611" y="5991099"/>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6" name="Group 5">
              <a:extLst>
                <a:ext uri="{FF2B5EF4-FFF2-40B4-BE49-F238E27FC236}">
                  <a16:creationId xmlns:a16="http://schemas.microsoft.com/office/drawing/2014/main" id="{2F287F4C-07F9-F32C-6307-B44D081EF986}"/>
                </a:ext>
              </a:extLst>
            </p:cNvPr>
            <p:cNvGrpSpPr/>
            <p:nvPr/>
          </p:nvGrpSpPr>
          <p:grpSpPr>
            <a:xfrm>
              <a:off x="2238371" y="1672868"/>
              <a:ext cx="241541" cy="342278"/>
              <a:chOff x="2278566" y="5789275"/>
              <a:chExt cx="235688" cy="305465"/>
            </a:xfrm>
          </p:grpSpPr>
          <p:sp>
            <p:nvSpPr>
              <p:cNvPr id="7" name="Snip Single Corner of Rectangle 6">
                <a:extLst>
                  <a:ext uri="{FF2B5EF4-FFF2-40B4-BE49-F238E27FC236}">
                    <a16:creationId xmlns:a16="http://schemas.microsoft.com/office/drawing/2014/main" id="{6726F43C-1A3E-7B55-7C6E-CB5BBC370675}"/>
                  </a:ext>
                </a:extLst>
              </p:cNvPr>
              <p:cNvSpPr/>
              <p:nvPr/>
            </p:nvSpPr>
            <p:spPr bwMode="auto">
              <a:xfrm>
                <a:off x="2278566" y="5789275"/>
                <a:ext cx="235688" cy="305465"/>
              </a:xfrm>
              <a:prstGeom prst="snip1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cxnSp>
            <p:nvCxnSpPr>
              <p:cNvPr id="8" name="Straight Connector 7">
                <a:extLst>
                  <a:ext uri="{FF2B5EF4-FFF2-40B4-BE49-F238E27FC236}">
                    <a16:creationId xmlns:a16="http://schemas.microsoft.com/office/drawing/2014/main" id="{7E72B8DC-D0C8-5208-E163-3D3E212EB909}"/>
                  </a:ext>
                </a:extLst>
              </p:cNvPr>
              <p:cNvCxnSpPr>
                <a:cxnSpLocks/>
              </p:cNvCxnSpPr>
              <p:nvPr/>
            </p:nvCxnSpPr>
            <p:spPr bwMode="auto">
              <a:xfrm>
                <a:off x="2290611" y="5895149"/>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0EE29E90-BB1E-638C-4A96-A9485951D330}"/>
                  </a:ext>
                </a:extLst>
              </p:cNvPr>
              <p:cNvCxnSpPr>
                <a:cxnSpLocks/>
              </p:cNvCxnSpPr>
              <p:nvPr/>
            </p:nvCxnSpPr>
            <p:spPr bwMode="auto">
              <a:xfrm>
                <a:off x="2290611" y="5926634"/>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0577DCCE-9F32-61E7-B7B0-6BC8A41CE121}"/>
                  </a:ext>
                </a:extLst>
              </p:cNvPr>
              <p:cNvCxnSpPr>
                <a:cxnSpLocks/>
              </p:cNvCxnSpPr>
              <p:nvPr/>
            </p:nvCxnSpPr>
            <p:spPr bwMode="auto">
              <a:xfrm>
                <a:off x="2290611" y="5958866"/>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5A7CA16A-5F94-9C34-FE07-E588C92AC90E}"/>
                  </a:ext>
                </a:extLst>
              </p:cNvPr>
              <p:cNvCxnSpPr>
                <a:cxnSpLocks/>
              </p:cNvCxnSpPr>
              <p:nvPr/>
            </p:nvCxnSpPr>
            <p:spPr bwMode="auto">
              <a:xfrm>
                <a:off x="2290611" y="5991099"/>
                <a:ext cx="204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sp>
        <p:nvSpPr>
          <p:cNvPr id="22" name="TextBox 21">
            <a:extLst>
              <a:ext uri="{FF2B5EF4-FFF2-40B4-BE49-F238E27FC236}">
                <a16:creationId xmlns:a16="http://schemas.microsoft.com/office/drawing/2014/main" id="{7CE3053D-2EF9-7C31-92A8-FB1A96BBC90C}"/>
              </a:ext>
            </a:extLst>
          </p:cNvPr>
          <p:cNvSpPr txBox="1"/>
          <p:nvPr/>
        </p:nvSpPr>
        <p:spPr>
          <a:xfrm>
            <a:off x="5104049" y="952156"/>
            <a:ext cx="1437573" cy="307777"/>
          </a:xfrm>
          <a:prstGeom prst="rect">
            <a:avLst/>
          </a:prstGeom>
          <a:noFill/>
        </p:spPr>
        <p:txBody>
          <a:bodyPr wrap="none" rtlCol="0">
            <a:spAutoFit/>
          </a:bodyPr>
          <a:lstStyle/>
          <a:p>
            <a:r>
              <a:rPr lang="en-GB" sz="1400" dirty="0"/>
              <a:t>Text documents</a:t>
            </a:r>
            <a:endParaRPr lang="en-GB" sz="1400" dirty="0">
              <a:solidFill>
                <a:schemeClr val="tx1"/>
              </a:solidFill>
            </a:endParaRPr>
          </a:p>
        </p:txBody>
      </p:sp>
      <p:pic>
        <p:nvPicPr>
          <p:cNvPr id="23" name="Picture 22" descr="technology leaders, productivity">
            <a:extLst>
              <a:ext uri="{FF2B5EF4-FFF2-40B4-BE49-F238E27FC236}">
                <a16:creationId xmlns:a16="http://schemas.microsoft.com/office/drawing/2014/main" id="{7DF3AB73-02D3-1E77-4E69-831695ADE936}"/>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108202" y="1290936"/>
            <a:ext cx="559938" cy="559938"/>
          </a:xfrm>
          <a:prstGeom prst="rect">
            <a:avLst/>
          </a:prstGeom>
          <a:noFill/>
          <a:ln>
            <a:solidFill>
              <a:schemeClr val="tx1"/>
            </a:solidFill>
          </a:ln>
        </p:spPr>
      </p:pic>
      <p:sp>
        <p:nvSpPr>
          <p:cNvPr id="24" name="TextBox 23">
            <a:extLst>
              <a:ext uri="{FF2B5EF4-FFF2-40B4-BE49-F238E27FC236}">
                <a16:creationId xmlns:a16="http://schemas.microsoft.com/office/drawing/2014/main" id="{1876F986-F9CC-66C5-9D8A-41DA5DCD45AA}"/>
              </a:ext>
            </a:extLst>
          </p:cNvPr>
          <p:cNvSpPr txBox="1"/>
          <p:nvPr/>
        </p:nvSpPr>
        <p:spPr>
          <a:xfrm>
            <a:off x="7130076" y="927037"/>
            <a:ext cx="532518" cy="307777"/>
          </a:xfrm>
          <a:prstGeom prst="rect">
            <a:avLst/>
          </a:prstGeom>
          <a:noFill/>
        </p:spPr>
        <p:txBody>
          <a:bodyPr wrap="none" rtlCol="0">
            <a:spAutoFit/>
          </a:bodyPr>
          <a:lstStyle/>
          <a:p>
            <a:r>
              <a:rPr lang="en-GB" sz="1400" dirty="0"/>
              <a:t>LLM</a:t>
            </a:r>
            <a:endParaRPr lang="en-GB" sz="1400" dirty="0">
              <a:solidFill>
                <a:schemeClr val="tx1"/>
              </a:solidFill>
            </a:endParaRPr>
          </a:p>
        </p:txBody>
      </p:sp>
      <p:pic>
        <p:nvPicPr>
          <p:cNvPr id="25" name="Picture 24" descr="technology leaders, productivity">
            <a:extLst>
              <a:ext uri="{FF2B5EF4-FFF2-40B4-BE49-F238E27FC236}">
                <a16:creationId xmlns:a16="http://schemas.microsoft.com/office/drawing/2014/main" id="{0C3B26CE-9302-DDB1-2796-5D6F42FA298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9805104" y="1278802"/>
            <a:ext cx="559938" cy="559938"/>
          </a:xfrm>
          <a:prstGeom prst="rect">
            <a:avLst/>
          </a:prstGeom>
          <a:noFill/>
          <a:ln>
            <a:solidFill>
              <a:schemeClr val="tx1"/>
            </a:solidFill>
          </a:ln>
        </p:spPr>
      </p:pic>
      <p:sp>
        <p:nvSpPr>
          <p:cNvPr id="26" name="TextBox 25">
            <a:extLst>
              <a:ext uri="{FF2B5EF4-FFF2-40B4-BE49-F238E27FC236}">
                <a16:creationId xmlns:a16="http://schemas.microsoft.com/office/drawing/2014/main" id="{FE5120D4-25C9-3264-5042-8C22A45B5FE1}"/>
              </a:ext>
            </a:extLst>
          </p:cNvPr>
          <p:cNvSpPr txBox="1"/>
          <p:nvPr/>
        </p:nvSpPr>
        <p:spPr>
          <a:xfrm>
            <a:off x="9450252" y="952156"/>
            <a:ext cx="1358064" cy="307777"/>
          </a:xfrm>
          <a:prstGeom prst="rect">
            <a:avLst/>
          </a:prstGeom>
          <a:noFill/>
        </p:spPr>
        <p:txBody>
          <a:bodyPr wrap="none" rtlCol="0">
            <a:spAutoFit/>
          </a:bodyPr>
          <a:lstStyle/>
          <a:p>
            <a:r>
              <a:rPr lang="en-GB" sz="1400" dirty="0"/>
              <a:t>Code gen LLM</a:t>
            </a:r>
            <a:endParaRPr lang="en-GB" sz="1400" dirty="0">
              <a:solidFill>
                <a:schemeClr val="tx1"/>
              </a:solidFill>
            </a:endParaRPr>
          </a:p>
        </p:txBody>
      </p:sp>
      <p:sp>
        <p:nvSpPr>
          <p:cNvPr id="27" name="TextBox 26">
            <a:extLst>
              <a:ext uri="{FF2B5EF4-FFF2-40B4-BE49-F238E27FC236}">
                <a16:creationId xmlns:a16="http://schemas.microsoft.com/office/drawing/2014/main" id="{BB4BFF86-E6D3-C3AC-5FE3-F4D5C4AF144D}"/>
              </a:ext>
            </a:extLst>
          </p:cNvPr>
          <p:cNvSpPr txBox="1"/>
          <p:nvPr/>
        </p:nvSpPr>
        <p:spPr>
          <a:xfrm>
            <a:off x="5394431" y="2002247"/>
            <a:ext cx="922047" cy="307777"/>
          </a:xfrm>
          <a:prstGeom prst="rect">
            <a:avLst/>
          </a:prstGeom>
          <a:noFill/>
        </p:spPr>
        <p:txBody>
          <a:bodyPr wrap="none" rtlCol="0">
            <a:spAutoFit/>
          </a:bodyPr>
          <a:lstStyle/>
          <a:p>
            <a:r>
              <a:rPr lang="en-GB" sz="1400" dirty="0">
                <a:solidFill>
                  <a:schemeClr val="tx1"/>
                </a:solidFill>
              </a:rPr>
              <a:t>e.g., </a:t>
            </a:r>
            <a:r>
              <a:rPr lang="en-GB" sz="1400" dirty="0"/>
              <a:t>CVs</a:t>
            </a:r>
            <a:endParaRPr lang="en-GB" sz="1400" dirty="0">
              <a:solidFill>
                <a:schemeClr val="tx1"/>
              </a:solidFill>
            </a:endParaRPr>
          </a:p>
        </p:txBody>
      </p:sp>
      <p:sp>
        <p:nvSpPr>
          <p:cNvPr id="28" name="Right Arrow 27">
            <a:extLst>
              <a:ext uri="{FF2B5EF4-FFF2-40B4-BE49-F238E27FC236}">
                <a16:creationId xmlns:a16="http://schemas.microsoft.com/office/drawing/2014/main" id="{DEBE32B3-2BBE-3BDD-1555-B4E0E21A937C}"/>
              </a:ext>
            </a:extLst>
          </p:cNvPr>
          <p:cNvSpPr/>
          <p:nvPr/>
        </p:nvSpPr>
        <p:spPr bwMode="auto">
          <a:xfrm>
            <a:off x="6464909" y="1435809"/>
            <a:ext cx="486843" cy="186563"/>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sp>
        <p:nvSpPr>
          <p:cNvPr id="29" name="TextBox 28">
            <a:extLst>
              <a:ext uri="{FF2B5EF4-FFF2-40B4-BE49-F238E27FC236}">
                <a16:creationId xmlns:a16="http://schemas.microsoft.com/office/drawing/2014/main" id="{94B2FA7D-AEE4-78ED-E86B-9DA68DE1B867}"/>
              </a:ext>
            </a:extLst>
          </p:cNvPr>
          <p:cNvSpPr txBox="1"/>
          <p:nvPr/>
        </p:nvSpPr>
        <p:spPr>
          <a:xfrm>
            <a:off x="6541622" y="1838740"/>
            <a:ext cx="1723547" cy="646331"/>
          </a:xfrm>
          <a:prstGeom prst="rect">
            <a:avLst/>
          </a:prstGeom>
          <a:noFill/>
        </p:spPr>
        <p:txBody>
          <a:bodyPr wrap="square" rtlCol="0">
            <a:spAutoFit/>
          </a:bodyPr>
          <a:lstStyle/>
          <a:p>
            <a:pPr algn="ctr"/>
            <a:r>
              <a:rPr lang="en-GB" sz="1200" dirty="0">
                <a:solidFill>
                  <a:schemeClr val="tx1"/>
                </a:solidFill>
              </a:rPr>
              <a:t>Parse documents and extract structured data from documents</a:t>
            </a:r>
          </a:p>
        </p:txBody>
      </p:sp>
      <p:pic>
        <p:nvPicPr>
          <p:cNvPr id="30" name="Picture 29">
            <a:extLst>
              <a:ext uri="{FF2B5EF4-FFF2-40B4-BE49-F238E27FC236}">
                <a16:creationId xmlns:a16="http://schemas.microsoft.com/office/drawing/2014/main" id="{996ED7E1-F28D-63A9-2D7C-8C257D50866E}"/>
              </a:ext>
            </a:extLst>
          </p:cNvPr>
          <p:cNvPicPr>
            <a:picLocks noChangeAspect="1"/>
          </p:cNvPicPr>
          <p:nvPr/>
        </p:nvPicPr>
        <p:blipFill>
          <a:blip r:embed="rId3"/>
          <a:stretch>
            <a:fillRect/>
          </a:stretch>
        </p:blipFill>
        <p:spPr>
          <a:xfrm>
            <a:off x="8452819" y="3752999"/>
            <a:ext cx="3640619" cy="2513655"/>
          </a:xfrm>
          <a:prstGeom prst="rect">
            <a:avLst/>
          </a:prstGeom>
          <a:ln>
            <a:solidFill>
              <a:schemeClr val="tx1"/>
            </a:solidFill>
          </a:ln>
        </p:spPr>
      </p:pic>
      <p:sp>
        <p:nvSpPr>
          <p:cNvPr id="31" name="TextBox 30">
            <a:extLst>
              <a:ext uri="{FF2B5EF4-FFF2-40B4-BE49-F238E27FC236}">
                <a16:creationId xmlns:a16="http://schemas.microsoft.com/office/drawing/2014/main" id="{E9B2F7DA-1C73-B33A-E113-3216F80BB2A3}"/>
              </a:ext>
            </a:extLst>
          </p:cNvPr>
          <p:cNvSpPr txBox="1"/>
          <p:nvPr/>
        </p:nvSpPr>
        <p:spPr>
          <a:xfrm>
            <a:off x="923367" y="2803397"/>
            <a:ext cx="7336462" cy="3477875"/>
          </a:xfrm>
          <a:prstGeom prst="rect">
            <a:avLst/>
          </a:prstGeom>
          <a:solidFill>
            <a:schemeClr val="bg1">
              <a:lumMod val="95000"/>
            </a:schemeClr>
          </a:solidFill>
        </p:spPr>
        <p:txBody>
          <a:bodyPr wrap="square">
            <a:spAutoFit/>
          </a:bodyPr>
          <a:lstStyle/>
          <a:p>
            <a:r>
              <a:rPr lang="en-GB" sz="1100" dirty="0">
                <a:effectLst/>
              </a:rPr>
              <a:t>person_prompt_tpl</a:t>
            </a:r>
            <a:r>
              <a:rPr lang="en-GB" sz="1100" b="1" dirty="0">
                <a:effectLst/>
              </a:rPr>
              <a:t>=</a:t>
            </a:r>
            <a:r>
              <a:rPr lang="en-GB" sz="1100" dirty="0">
                <a:effectLst/>
              </a:rPr>
              <a:t>"""From the Resume text for a job aspirant below, extract Entities strictly as instructed below</a:t>
            </a:r>
            <a:r>
              <a:rPr lang="en-GB" sz="1100" dirty="0"/>
              <a:t> </a:t>
            </a:r>
          </a:p>
          <a:p>
            <a:pPr marL="342900" indent="-342900">
              <a:buAutoNum type="arabicPeriod"/>
            </a:pPr>
            <a:r>
              <a:rPr lang="en-GB" sz="1100" dirty="0">
                <a:effectLst/>
              </a:rPr>
              <a:t>First, look for the Person Entity type in the text and extract the needed information defined below:</a:t>
            </a:r>
            <a:r>
              <a:rPr lang="en-GB" sz="1100" dirty="0"/>
              <a:t> </a:t>
            </a:r>
            <a:r>
              <a:rPr lang="en-GB" sz="1100" dirty="0">
                <a:effectLst/>
              </a:rPr>
              <a:t>`id` property of each entity must be alphanumeric and must be unique among the entities. You will be referring this property to define the relationship between entities. NEVER create new entity types that aren't mentioned below. Document must be summarized and stored inside Person entity under `description` property</a:t>
            </a:r>
            <a:r>
              <a:rPr lang="en-GB" sz="1100" dirty="0"/>
              <a:t> </a:t>
            </a:r>
          </a:p>
          <a:p>
            <a:pPr marL="361950" lvl="1"/>
            <a:r>
              <a:rPr lang="en-GB" sz="1100" dirty="0">
                <a:effectLst/>
              </a:rPr>
              <a:t>Entity Types:</a:t>
            </a:r>
            <a:r>
              <a:rPr lang="en-GB" sz="1100" dirty="0"/>
              <a:t> </a:t>
            </a:r>
          </a:p>
          <a:p>
            <a:pPr marL="361950" lvl="1"/>
            <a:r>
              <a:rPr lang="en-GB" sz="1100" dirty="0">
                <a:effectLst/>
              </a:rPr>
              <a:t>label:'Person',id:string,role:string,description:string //Person Node</a:t>
            </a:r>
            <a:r>
              <a:rPr lang="en-GB" sz="1100" dirty="0"/>
              <a:t> </a:t>
            </a:r>
          </a:p>
          <a:p>
            <a:pPr indent="-95250"/>
            <a:r>
              <a:rPr lang="en-GB" sz="1100" dirty="0">
                <a:effectLst/>
              </a:rPr>
              <a:t>2. Description property should be a crisp text summary and MUST NOT be more than 100 characters</a:t>
            </a:r>
            <a:r>
              <a:rPr lang="en-GB" sz="1100" dirty="0"/>
              <a:t> </a:t>
            </a:r>
          </a:p>
          <a:p>
            <a:pPr indent="-95250"/>
            <a:r>
              <a:rPr lang="en-GB" sz="1100" dirty="0">
                <a:effectLst/>
              </a:rPr>
              <a:t>3. If you cannot find any information on the entities &amp; relationships above, it is okay to return empty value. DO NOT create fictious data</a:t>
            </a:r>
            <a:r>
              <a:rPr lang="en-GB" sz="1100" dirty="0"/>
              <a:t> </a:t>
            </a:r>
          </a:p>
          <a:p>
            <a:pPr indent="-95250"/>
            <a:r>
              <a:rPr lang="en-GB" sz="1100" dirty="0">
                <a:effectLst/>
              </a:rPr>
              <a:t>4. Do NOT create duplicate entities</a:t>
            </a:r>
            <a:r>
              <a:rPr lang="en-GB" sz="1100" dirty="0"/>
              <a:t> </a:t>
            </a:r>
          </a:p>
          <a:p>
            <a:pPr indent="-95250"/>
            <a:r>
              <a:rPr lang="en-GB" sz="1100" dirty="0">
                <a:effectLst/>
              </a:rPr>
              <a:t>5. Restrict yourself to extract only Person information. No Position, Company, Education or Skill information should be focussed.</a:t>
            </a:r>
            <a:r>
              <a:rPr lang="en-GB" sz="1100" dirty="0"/>
              <a:t> </a:t>
            </a:r>
          </a:p>
          <a:p>
            <a:pPr indent="-95250"/>
            <a:r>
              <a:rPr lang="en-GB" sz="1100" dirty="0">
                <a:effectLst/>
              </a:rPr>
              <a:t>6. NEVER Impute missing values</a:t>
            </a:r>
            <a:r>
              <a:rPr lang="en-GB" sz="1100" dirty="0"/>
              <a:t> </a:t>
            </a:r>
            <a:r>
              <a:rPr lang="en-GB" sz="1100" dirty="0">
                <a:effectLst/>
              </a:rPr>
              <a:t>Example Output JSON:</a:t>
            </a:r>
            <a:r>
              <a:rPr lang="en-GB" sz="1100" dirty="0"/>
              <a:t> </a:t>
            </a:r>
            <a:r>
              <a:rPr lang="en-GB" sz="1100" dirty="0">
                <a:effectLst/>
              </a:rPr>
              <a:t>{"entities": [{"label":"Person","id":"person1","role":"Prompt Developer","description":"Prompt Developer with more than 30 years of LLM experience"}]}</a:t>
            </a:r>
            <a:r>
              <a:rPr lang="en-GB" sz="1100" dirty="0"/>
              <a:t> </a:t>
            </a:r>
          </a:p>
          <a:p>
            <a:pPr indent="-95250"/>
            <a:endParaRPr lang="en-GB" sz="1100" dirty="0">
              <a:effectLst/>
            </a:endParaRPr>
          </a:p>
          <a:p>
            <a:pPr indent="-95250"/>
            <a:r>
              <a:rPr lang="en-GB" sz="1100" dirty="0">
                <a:effectLst/>
              </a:rPr>
              <a:t>Question: Now, extract the Person for the text below –</a:t>
            </a:r>
            <a:r>
              <a:rPr lang="en-GB" sz="1100" dirty="0"/>
              <a:t> </a:t>
            </a:r>
          </a:p>
          <a:p>
            <a:pPr indent="-95250"/>
            <a:r>
              <a:rPr lang="en-GB" sz="1100" dirty="0">
                <a:effectLst/>
              </a:rPr>
              <a:t>$ctext</a:t>
            </a:r>
            <a:r>
              <a:rPr lang="en-GB" sz="1100" dirty="0"/>
              <a:t> </a:t>
            </a:r>
          </a:p>
          <a:p>
            <a:pPr indent="-95250"/>
            <a:r>
              <a:rPr lang="en-GB" sz="1100" dirty="0">
                <a:effectLst/>
              </a:rPr>
              <a:t>Answer:</a:t>
            </a:r>
            <a:r>
              <a:rPr lang="en-GB" sz="1100" dirty="0"/>
              <a:t> </a:t>
            </a:r>
          </a:p>
          <a:p>
            <a:pPr indent="-95250"/>
            <a:r>
              <a:rPr lang="en-GB" sz="1100" dirty="0">
                <a:effectLst/>
              </a:rPr>
              <a:t>"""</a:t>
            </a:r>
            <a:endParaRPr lang="en-GB" sz="1100" dirty="0"/>
          </a:p>
        </p:txBody>
      </p:sp>
      <p:sp>
        <p:nvSpPr>
          <p:cNvPr id="32" name="Right Arrow 31">
            <a:extLst>
              <a:ext uri="{FF2B5EF4-FFF2-40B4-BE49-F238E27FC236}">
                <a16:creationId xmlns:a16="http://schemas.microsoft.com/office/drawing/2014/main" id="{606012FB-49E6-30BD-27EB-DDF74782BED7}"/>
              </a:ext>
            </a:extLst>
          </p:cNvPr>
          <p:cNvSpPr/>
          <p:nvPr/>
        </p:nvSpPr>
        <p:spPr bwMode="auto">
          <a:xfrm>
            <a:off x="7907073" y="1429006"/>
            <a:ext cx="486843" cy="186563"/>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sp>
        <p:nvSpPr>
          <p:cNvPr id="33" name="Can 32">
            <a:extLst>
              <a:ext uri="{FF2B5EF4-FFF2-40B4-BE49-F238E27FC236}">
                <a16:creationId xmlns:a16="http://schemas.microsoft.com/office/drawing/2014/main" id="{D2630277-531C-BD77-2253-BCC616235CFE}"/>
              </a:ext>
            </a:extLst>
          </p:cNvPr>
          <p:cNvSpPr/>
          <p:nvPr/>
        </p:nvSpPr>
        <p:spPr bwMode="auto">
          <a:xfrm>
            <a:off x="9659112" y="2354630"/>
            <a:ext cx="851923" cy="708768"/>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GB" sz="1200" dirty="0">
                <a:latin typeface="Arial" charset="0"/>
                <a:cs typeface="Arial" charset="0"/>
              </a:rPr>
              <a:t>Neo4J</a:t>
            </a:r>
          </a:p>
          <a:p>
            <a:pPr marL="0" marR="0" indent="0" algn="ctr" defTabSz="914400" rtl="0" eaLnBrk="1" fontAlgn="base" latinLnBrk="0" hangingPunct="1">
              <a:lnSpc>
                <a:spcPct val="100000"/>
              </a:lnSpc>
              <a:spcBef>
                <a:spcPct val="0"/>
              </a:spcBef>
              <a:spcAft>
                <a:spcPct val="0"/>
              </a:spcAft>
              <a:buClrTx/>
              <a:buSzTx/>
              <a:buFontTx/>
              <a:buNone/>
              <a:tabLst/>
            </a:pPr>
            <a:r>
              <a:rPr lang="en-GB" sz="1200" dirty="0">
                <a:latin typeface="Arial" charset="0"/>
                <a:cs typeface="Arial" charset="0"/>
              </a:rPr>
              <a:t>Graph DB</a:t>
            </a:r>
            <a:endParaRPr kumimoji="0" lang="en-GB" sz="1200" b="0" i="0" u="none" strike="noStrike" cap="none" normalizeH="0" baseline="0" dirty="0">
              <a:ln>
                <a:noFill/>
              </a:ln>
              <a:effectLst/>
              <a:latin typeface="Arial" charset="0"/>
              <a:cs typeface="Arial" charset="0"/>
            </a:endParaRPr>
          </a:p>
        </p:txBody>
      </p:sp>
      <p:sp>
        <p:nvSpPr>
          <p:cNvPr id="34" name="Can 33">
            <a:extLst>
              <a:ext uri="{FF2B5EF4-FFF2-40B4-BE49-F238E27FC236}">
                <a16:creationId xmlns:a16="http://schemas.microsoft.com/office/drawing/2014/main" id="{9E6404DF-A9B9-21C6-A563-9EA9ED5B2D93}"/>
              </a:ext>
            </a:extLst>
          </p:cNvPr>
          <p:cNvSpPr/>
          <p:nvPr/>
        </p:nvSpPr>
        <p:spPr bwMode="auto">
          <a:xfrm>
            <a:off x="8452819" y="1305415"/>
            <a:ext cx="686564" cy="468485"/>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GB" sz="1400" dirty="0">
                <a:latin typeface="Arial" charset="0"/>
                <a:cs typeface="Arial" charset="0"/>
              </a:rPr>
              <a:t>JSON</a:t>
            </a:r>
            <a:endParaRPr kumimoji="0" lang="en-GB" sz="1400" b="0" i="0" u="none" strike="noStrike" cap="none" normalizeH="0" baseline="0" dirty="0">
              <a:ln>
                <a:noFill/>
              </a:ln>
              <a:effectLst/>
              <a:latin typeface="Arial" charset="0"/>
              <a:cs typeface="Arial" charset="0"/>
            </a:endParaRPr>
          </a:p>
        </p:txBody>
      </p:sp>
      <p:sp>
        <p:nvSpPr>
          <p:cNvPr id="35" name="Right Arrow 34">
            <a:extLst>
              <a:ext uri="{FF2B5EF4-FFF2-40B4-BE49-F238E27FC236}">
                <a16:creationId xmlns:a16="http://schemas.microsoft.com/office/drawing/2014/main" id="{A6074855-0257-9FEE-B8E9-D6DBC5A40DEE}"/>
              </a:ext>
            </a:extLst>
          </p:cNvPr>
          <p:cNvSpPr/>
          <p:nvPr/>
        </p:nvSpPr>
        <p:spPr bwMode="auto">
          <a:xfrm>
            <a:off x="9258356" y="1423827"/>
            <a:ext cx="486843" cy="186563"/>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sp>
        <p:nvSpPr>
          <p:cNvPr id="36" name="Right Arrow 35">
            <a:extLst>
              <a:ext uri="{FF2B5EF4-FFF2-40B4-BE49-F238E27FC236}">
                <a16:creationId xmlns:a16="http://schemas.microsoft.com/office/drawing/2014/main" id="{F0071D6B-DA21-868D-6311-D36C32DDBA1F}"/>
              </a:ext>
            </a:extLst>
          </p:cNvPr>
          <p:cNvSpPr/>
          <p:nvPr/>
        </p:nvSpPr>
        <p:spPr bwMode="auto">
          <a:xfrm rot="5400000">
            <a:off x="9842825" y="2017927"/>
            <a:ext cx="486843" cy="186563"/>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sp>
        <p:nvSpPr>
          <p:cNvPr id="37" name="TextBox 36">
            <a:extLst>
              <a:ext uri="{FF2B5EF4-FFF2-40B4-BE49-F238E27FC236}">
                <a16:creationId xmlns:a16="http://schemas.microsoft.com/office/drawing/2014/main" id="{C4624F5E-C5F5-D5E6-A57F-4C8092FEDABC}"/>
              </a:ext>
            </a:extLst>
          </p:cNvPr>
          <p:cNvSpPr txBox="1"/>
          <p:nvPr/>
        </p:nvSpPr>
        <p:spPr>
          <a:xfrm>
            <a:off x="10365041" y="1757369"/>
            <a:ext cx="1685929" cy="600164"/>
          </a:xfrm>
          <a:prstGeom prst="rect">
            <a:avLst/>
          </a:prstGeom>
          <a:noFill/>
        </p:spPr>
        <p:txBody>
          <a:bodyPr wrap="square" rtlCol="0">
            <a:spAutoFit/>
          </a:bodyPr>
          <a:lstStyle/>
          <a:p>
            <a:r>
              <a:rPr lang="en-GB" sz="1100" dirty="0">
                <a:solidFill>
                  <a:schemeClr val="tx1"/>
                </a:solidFill>
              </a:rPr>
              <a:t>Generate Cypher code to write the data into the database</a:t>
            </a:r>
          </a:p>
        </p:txBody>
      </p:sp>
      <p:sp>
        <p:nvSpPr>
          <p:cNvPr id="38" name="TextBox 37">
            <a:extLst>
              <a:ext uri="{FF2B5EF4-FFF2-40B4-BE49-F238E27FC236}">
                <a16:creationId xmlns:a16="http://schemas.microsoft.com/office/drawing/2014/main" id="{A8A4736D-6840-08F3-5096-1AAB2442FC92}"/>
              </a:ext>
            </a:extLst>
          </p:cNvPr>
          <p:cNvSpPr txBox="1"/>
          <p:nvPr/>
        </p:nvSpPr>
        <p:spPr>
          <a:xfrm>
            <a:off x="923367" y="2495620"/>
            <a:ext cx="4310795" cy="307777"/>
          </a:xfrm>
          <a:prstGeom prst="rect">
            <a:avLst/>
          </a:prstGeom>
          <a:noFill/>
        </p:spPr>
        <p:txBody>
          <a:bodyPr wrap="none" rtlCol="0">
            <a:spAutoFit/>
          </a:bodyPr>
          <a:lstStyle/>
          <a:p>
            <a:r>
              <a:rPr lang="en-GB" sz="1400" dirty="0">
                <a:solidFill>
                  <a:schemeClr val="tx1"/>
                </a:solidFill>
              </a:rPr>
              <a:t>Prompt to extract data from text for </a:t>
            </a:r>
            <a:r>
              <a:rPr lang="en-GB" sz="1400" dirty="0"/>
              <a:t>the </a:t>
            </a:r>
            <a:r>
              <a:rPr lang="en-GB" sz="1400" dirty="0">
                <a:solidFill>
                  <a:schemeClr val="tx1"/>
                </a:solidFill>
              </a:rPr>
              <a:t>Person node</a:t>
            </a:r>
          </a:p>
        </p:txBody>
      </p:sp>
      <p:sp>
        <p:nvSpPr>
          <p:cNvPr id="40" name="TextBox 39">
            <a:extLst>
              <a:ext uri="{FF2B5EF4-FFF2-40B4-BE49-F238E27FC236}">
                <a16:creationId xmlns:a16="http://schemas.microsoft.com/office/drawing/2014/main" id="{40E2D233-26C4-CC82-810A-B7BC2778094D}"/>
              </a:ext>
            </a:extLst>
          </p:cNvPr>
          <p:cNvSpPr txBox="1"/>
          <p:nvPr/>
        </p:nvSpPr>
        <p:spPr>
          <a:xfrm>
            <a:off x="895240" y="6295890"/>
            <a:ext cx="8363116" cy="307777"/>
          </a:xfrm>
          <a:prstGeom prst="rect">
            <a:avLst/>
          </a:prstGeom>
          <a:noFill/>
        </p:spPr>
        <p:txBody>
          <a:bodyPr wrap="square">
            <a:spAutoFit/>
          </a:bodyPr>
          <a:lstStyle/>
          <a:p>
            <a:r>
              <a:rPr lang="en-GB" sz="1400" dirty="0"/>
              <a:t>Source: https://github.com/neo4j-partners/neo4j-generative-ai-google-cloud</a:t>
            </a:r>
          </a:p>
        </p:txBody>
      </p:sp>
      <p:cxnSp>
        <p:nvCxnSpPr>
          <p:cNvPr id="42" name="Curved Connector 41">
            <a:extLst>
              <a:ext uri="{FF2B5EF4-FFF2-40B4-BE49-F238E27FC236}">
                <a16:creationId xmlns:a16="http://schemas.microsoft.com/office/drawing/2014/main" id="{E08525B2-A807-D070-2A73-3C5870D69999}"/>
              </a:ext>
            </a:extLst>
          </p:cNvPr>
          <p:cNvCxnSpPr>
            <a:cxnSpLocks/>
          </p:cNvCxnSpPr>
          <p:nvPr/>
        </p:nvCxnSpPr>
        <p:spPr bwMode="auto">
          <a:xfrm>
            <a:off x="8291334" y="3310564"/>
            <a:ext cx="1981794" cy="779061"/>
          </a:xfrm>
          <a:prstGeom prst="curvedConnector3">
            <a:avLst>
              <a:gd name="adj1" fmla="val 96140"/>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91622488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F61A6-0CE4-F75F-B784-AABD5D281586}"/>
              </a:ext>
            </a:extLst>
          </p:cNvPr>
          <p:cNvSpPr>
            <a:spLocks noGrp="1"/>
          </p:cNvSpPr>
          <p:nvPr>
            <p:ph type="title"/>
          </p:nvPr>
        </p:nvSpPr>
        <p:spPr/>
        <p:txBody>
          <a:bodyPr/>
          <a:lstStyle/>
          <a:p>
            <a:r>
              <a:rPr lang="en-GB" dirty="0"/>
              <a:t>Generative AI In Data Engineering - Synthetic Data Generation Using LLMs </a:t>
            </a:r>
            <a:br>
              <a:rPr lang="en-GB" dirty="0"/>
            </a:br>
            <a:r>
              <a:rPr lang="en-GB" dirty="0"/>
              <a:t>e.g., Tinybird Mockingbird – Generate A Schema And Synthetic Streaming Test Data </a:t>
            </a:r>
          </a:p>
        </p:txBody>
      </p:sp>
      <p:pic>
        <p:nvPicPr>
          <p:cNvPr id="4" name="Picture 3">
            <a:extLst>
              <a:ext uri="{FF2B5EF4-FFF2-40B4-BE49-F238E27FC236}">
                <a16:creationId xmlns:a16="http://schemas.microsoft.com/office/drawing/2014/main" id="{37D2362D-438A-3544-E5B6-ABF36E11A89F}"/>
              </a:ext>
            </a:extLst>
          </p:cNvPr>
          <p:cNvPicPr>
            <a:picLocks noChangeAspect="1"/>
          </p:cNvPicPr>
          <p:nvPr/>
        </p:nvPicPr>
        <p:blipFill>
          <a:blip r:embed="rId2"/>
          <a:stretch>
            <a:fillRect/>
          </a:stretch>
        </p:blipFill>
        <p:spPr>
          <a:xfrm>
            <a:off x="1190020" y="959641"/>
            <a:ext cx="6724620" cy="3756371"/>
          </a:xfrm>
          <a:prstGeom prst="rect">
            <a:avLst/>
          </a:prstGeom>
          <a:ln>
            <a:solidFill>
              <a:schemeClr val="tx1"/>
            </a:solidFill>
          </a:ln>
        </p:spPr>
      </p:pic>
      <p:pic>
        <p:nvPicPr>
          <p:cNvPr id="3" name="Picture 2">
            <a:extLst>
              <a:ext uri="{FF2B5EF4-FFF2-40B4-BE49-F238E27FC236}">
                <a16:creationId xmlns:a16="http://schemas.microsoft.com/office/drawing/2014/main" id="{BE0F51B0-B2BC-E338-A8A5-B4A1EF6142AB}"/>
              </a:ext>
            </a:extLst>
          </p:cNvPr>
          <p:cNvPicPr>
            <a:picLocks noChangeAspect="1"/>
          </p:cNvPicPr>
          <p:nvPr/>
        </p:nvPicPr>
        <p:blipFill>
          <a:blip r:embed="rId3"/>
          <a:stretch>
            <a:fillRect/>
          </a:stretch>
        </p:blipFill>
        <p:spPr>
          <a:xfrm>
            <a:off x="5419710" y="3244709"/>
            <a:ext cx="6157610" cy="3364062"/>
          </a:xfrm>
          <a:prstGeom prst="rect">
            <a:avLst/>
          </a:prstGeom>
          <a:ln>
            <a:solidFill>
              <a:schemeClr val="tx1"/>
            </a:solidFill>
          </a:ln>
        </p:spPr>
      </p:pic>
      <p:pic>
        <p:nvPicPr>
          <p:cNvPr id="8" name="Picture 7">
            <a:extLst>
              <a:ext uri="{FF2B5EF4-FFF2-40B4-BE49-F238E27FC236}">
                <a16:creationId xmlns:a16="http://schemas.microsoft.com/office/drawing/2014/main" id="{B19969FB-5B55-42FA-AC98-DB618D830147}"/>
              </a:ext>
            </a:extLst>
          </p:cNvPr>
          <p:cNvPicPr>
            <a:picLocks noChangeAspect="1"/>
          </p:cNvPicPr>
          <p:nvPr/>
        </p:nvPicPr>
        <p:blipFill>
          <a:blip r:embed="rId4"/>
          <a:stretch>
            <a:fillRect/>
          </a:stretch>
        </p:blipFill>
        <p:spPr>
          <a:xfrm>
            <a:off x="8163560" y="959641"/>
            <a:ext cx="1371600" cy="546100"/>
          </a:xfrm>
          <a:prstGeom prst="rect">
            <a:avLst/>
          </a:prstGeom>
        </p:spPr>
      </p:pic>
      <p:sp>
        <p:nvSpPr>
          <p:cNvPr id="10" name="Rectangle 9">
            <a:extLst>
              <a:ext uri="{FF2B5EF4-FFF2-40B4-BE49-F238E27FC236}">
                <a16:creationId xmlns:a16="http://schemas.microsoft.com/office/drawing/2014/main" id="{21E93CB4-A935-6D37-D513-BB66AF6D3EE9}"/>
              </a:ext>
            </a:extLst>
          </p:cNvPr>
          <p:cNvSpPr/>
          <p:nvPr/>
        </p:nvSpPr>
        <p:spPr bwMode="auto">
          <a:xfrm>
            <a:off x="5419710" y="1924050"/>
            <a:ext cx="2181240" cy="1320659"/>
          </a:xfrm>
          <a:prstGeom prst="rect">
            <a:avLst/>
          </a:prstGeom>
          <a:noFill/>
          <a:ln w="28575" cap="flat" cmpd="sng" algn="ctr">
            <a:solidFill>
              <a:srgbClr val="FF0000"/>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sp>
        <p:nvSpPr>
          <p:cNvPr id="12" name="TextBox 11">
            <a:extLst>
              <a:ext uri="{FF2B5EF4-FFF2-40B4-BE49-F238E27FC236}">
                <a16:creationId xmlns:a16="http://schemas.microsoft.com/office/drawing/2014/main" id="{C2370136-6E55-E2FE-B0EC-2908A3892445}"/>
              </a:ext>
            </a:extLst>
          </p:cNvPr>
          <p:cNvSpPr txBox="1"/>
          <p:nvPr/>
        </p:nvSpPr>
        <p:spPr>
          <a:xfrm>
            <a:off x="3069771" y="5744283"/>
            <a:ext cx="2349939" cy="584775"/>
          </a:xfrm>
          <a:prstGeom prst="rect">
            <a:avLst/>
          </a:prstGeom>
          <a:noFill/>
        </p:spPr>
        <p:txBody>
          <a:bodyPr wrap="square" rtlCol="0">
            <a:spAutoFit/>
          </a:bodyPr>
          <a:lstStyle/>
          <a:p>
            <a:pPr algn="r"/>
            <a:r>
              <a:rPr lang="en-GB" sz="1600" dirty="0">
                <a:solidFill>
                  <a:schemeClr val="tx1"/>
                </a:solidFill>
              </a:rPr>
              <a:t>Prompt based test data schema generation </a:t>
            </a:r>
          </a:p>
        </p:txBody>
      </p:sp>
      <p:sp>
        <p:nvSpPr>
          <p:cNvPr id="13" name="Rectangle 12">
            <a:extLst>
              <a:ext uri="{FF2B5EF4-FFF2-40B4-BE49-F238E27FC236}">
                <a16:creationId xmlns:a16="http://schemas.microsoft.com/office/drawing/2014/main" id="{4C525403-AF39-63F0-20FE-76F47C9D5D14}"/>
              </a:ext>
            </a:extLst>
          </p:cNvPr>
          <p:cNvSpPr/>
          <p:nvPr/>
        </p:nvSpPr>
        <p:spPr bwMode="auto">
          <a:xfrm>
            <a:off x="5600389" y="4209118"/>
            <a:ext cx="5842674" cy="774559"/>
          </a:xfrm>
          <a:prstGeom prst="rect">
            <a:avLst/>
          </a:prstGeom>
          <a:noFill/>
          <a:ln w="28575" cap="flat" cmpd="sng" algn="ctr">
            <a:solidFill>
              <a:srgbClr val="FF0000"/>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sp>
        <p:nvSpPr>
          <p:cNvPr id="5" name="TextBox 4">
            <a:extLst>
              <a:ext uri="{FF2B5EF4-FFF2-40B4-BE49-F238E27FC236}">
                <a16:creationId xmlns:a16="http://schemas.microsoft.com/office/drawing/2014/main" id="{0B18E8CD-AA91-B1FD-D390-2ED610768761}"/>
              </a:ext>
            </a:extLst>
          </p:cNvPr>
          <p:cNvSpPr txBox="1"/>
          <p:nvPr/>
        </p:nvSpPr>
        <p:spPr>
          <a:xfrm>
            <a:off x="1190020" y="4737456"/>
            <a:ext cx="1114408" cy="246221"/>
          </a:xfrm>
          <a:prstGeom prst="rect">
            <a:avLst/>
          </a:prstGeom>
          <a:noFill/>
        </p:spPr>
        <p:txBody>
          <a:bodyPr wrap="none" rtlCol="0">
            <a:spAutoFit/>
          </a:bodyPr>
          <a:lstStyle/>
          <a:p>
            <a:r>
              <a:rPr lang="en-GB" sz="1000" dirty="0">
                <a:solidFill>
                  <a:schemeClr val="tx1"/>
                </a:solidFill>
              </a:rPr>
              <a:t>Source: Tinybird</a:t>
            </a:r>
          </a:p>
        </p:txBody>
      </p:sp>
      <p:sp>
        <p:nvSpPr>
          <p:cNvPr id="6" name="TextBox 5">
            <a:extLst>
              <a:ext uri="{FF2B5EF4-FFF2-40B4-BE49-F238E27FC236}">
                <a16:creationId xmlns:a16="http://schemas.microsoft.com/office/drawing/2014/main" id="{B5AD3718-8271-6490-794C-6A48DE31C44A}"/>
              </a:ext>
            </a:extLst>
          </p:cNvPr>
          <p:cNvSpPr txBox="1"/>
          <p:nvPr/>
        </p:nvSpPr>
        <p:spPr>
          <a:xfrm>
            <a:off x="9810559" y="6608771"/>
            <a:ext cx="1114408" cy="246221"/>
          </a:xfrm>
          <a:prstGeom prst="rect">
            <a:avLst/>
          </a:prstGeom>
          <a:noFill/>
        </p:spPr>
        <p:txBody>
          <a:bodyPr wrap="none" rtlCol="0">
            <a:spAutoFit/>
          </a:bodyPr>
          <a:lstStyle/>
          <a:p>
            <a:r>
              <a:rPr lang="en-GB" sz="1000" dirty="0">
                <a:solidFill>
                  <a:schemeClr val="tx1"/>
                </a:solidFill>
              </a:rPr>
              <a:t>Source: Tinybird</a:t>
            </a:r>
          </a:p>
        </p:txBody>
      </p:sp>
      <p:grpSp>
        <p:nvGrpSpPr>
          <p:cNvPr id="7" name="Group 6">
            <a:extLst>
              <a:ext uri="{FF2B5EF4-FFF2-40B4-BE49-F238E27FC236}">
                <a16:creationId xmlns:a16="http://schemas.microsoft.com/office/drawing/2014/main" id="{B1034018-F0D9-137C-9803-7F3DF58E6F76}"/>
              </a:ext>
            </a:extLst>
          </p:cNvPr>
          <p:cNvGrpSpPr/>
          <p:nvPr/>
        </p:nvGrpSpPr>
        <p:grpSpPr>
          <a:xfrm>
            <a:off x="10597596" y="840825"/>
            <a:ext cx="1690933" cy="1083225"/>
            <a:chOff x="925686" y="872459"/>
            <a:chExt cx="1690933" cy="1083225"/>
          </a:xfrm>
        </p:grpSpPr>
        <p:sp>
          <p:nvSpPr>
            <p:cNvPr id="9" name="TextBox 8">
              <a:extLst>
                <a:ext uri="{FF2B5EF4-FFF2-40B4-BE49-F238E27FC236}">
                  <a16:creationId xmlns:a16="http://schemas.microsoft.com/office/drawing/2014/main" id="{82689DF4-5C46-0FFC-9F79-BE502E7F2199}"/>
                </a:ext>
              </a:extLst>
            </p:cNvPr>
            <p:cNvSpPr txBox="1"/>
            <p:nvPr/>
          </p:nvSpPr>
          <p:spPr>
            <a:xfrm>
              <a:off x="925686" y="872459"/>
              <a:ext cx="1690933"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charset="0"/>
                  <a:ea typeface="+mn-ea"/>
                  <a:cs typeface="+mn-cs"/>
                </a:rPr>
                <a:t>Data engineering</a:t>
              </a:r>
            </a:p>
          </p:txBody>
        </p:sp>
        <p:grpSp>
          <p:nvGrpSpPr>
            <p:cNvPr id="11" name="Group 10">
              <a:extLst>
                <a:ext uri="{FF2B5EF4-FFF2-40B4-BE49-F238E27FC236}">
                  <a16:creationId xmlns:a16="http://schemas.microsoft.com/office/drawing/2014/main" id="{794F2120-D9BD-F957-E45F-95E10A65603F}"/>
                </a:ext>
              </a:extLst>
            </p:cNvPr>
            <p:cNvGrpSpPr/>
            <p:nvPr/>
          </p:nvGrpSpPr>
          <p:grpSpPr>
            <a:xfrm>
              <a:off x="1316894" y="1132360"/>
              <a:ext cx="822686" cy="823324"/>
              <a:chOff x="1863333" y="3012823"/>
              <a:chExt cx="822686" cy="823324"/>
            </a:xfrm>
          </p:grpSpPr>
          <p:sp>
            <p:nvSpPr>
              <p:cNvPr id="14" name="Rounded Rectangle 13">
                <a:extLst>
                  <a:ext uri="{FF2B5EF4-FFF2-40B4-BE49-F238E27FC236}">
                    <a16:creationId xmlns:a16="http://schemas.microsoft.com/office/drawing/2014/main" id="{A613A85B-615E-A173-451B-6D755EB7A62A}"/>
                  </a:ext>
                </a:extLst>
              </p:cNvPr>
              <p:cNvSpPr/>
              <p:nvPr/>
            </p:nvSpPr>
            <p:spPr bwMode="auto">
              <a:xfrm>
                <a:off x="1863333" y="3095553"/>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Arial" charset="0"/>
                </a:endParaRPr>
              </a:p>
            </p:txBody>
          </p:sp>
          <p:grpSp>
            <p:nvGrpSpPr>
              <p:cNvPr id="15" name="Group 14">
                <a:extLst>
                  <a:ext uri="{FF2B5EF4-FFF2-40B4-BE49-F238E27FC236}">
                    <a16:creationId xmlns:a16="http://schemas.microsoft.com/office/drawing/2014/main" id="{4ADA7AAF-D82A-72D8-74A1-3800DD3128A1}"/>
                  </a:ext>
                </a:extLst>
              </p:cNvPr>
              <p:cNvGrpSpPr/>
              <p:nvPr/>
            </p:nvGrpSpPr>
            <p:grpSpPr>
              <a:xfrm>
                <a:off x="1893483" y="3219823"/>
                <a:ext cx="630365" cy="571046"/>
                <a:chOff x="6079884" y="3089441"/>
                <a:chExt cx="519287" cy="484073"/>
              </a:xfrm>
            </p:grpSpPr>
            <p:cxnSp>
              <p:nvCxnSpPr>
                <p:cNvPr id="17" name="Straight Arrow Connector 16">
                  <a:extLst>
                    <a:ext uri="{FF2B5EF4-FFF2-40B4-BE49-F238E27FC236}">
                      <a16:creationId xmlns:a16="http://schemas.microsoft.com/office/drawing/2014/main" id="{E09D7AA3-50A7-3CB5-6AA0-BFDDF35EDBC1}"/>
                    </a:ext>
                  </a:extLst>
                </p:cNvPr>
                <p:cNvCxnSpPr>
                  <a:cxnSpLocks/>
                </p:cNvCxnSpPr>
                <p:nvPr/>
              </p:nvCxnSpPr>
              <p:spPr bwMode="auto">
                <a:xfrm>
                  <a:off x="6282202" y="3225400"/>
                  <a:ext cx="117135" cy="96505"/>
                </a:xfrm>
                <a:prstGeom prst="straightConnector1">
                  <a:avLst/>
                </a:prstGeom>
                <a:solidFill>
                  <a:schemeClr val="accent1"/>
                </a:solidFill>
                <a:ln w="12700" cap="flat" cmpd="sng" algn="ctr">
                  <a:solidFill>
                    <a:schemeClr val="accent1"/>
                  </a:solidFill>
                  <a:prstDash val="solid"/>
                  <a:round/>
                  <a:headEnd type="none" w="med" len="med"/>
                  <a:tailEnd type="triangle"/>
                </a:ln>
                <a:effectLst/>
              </p:spPr>
            </p:cxnSp>
            <p:pic>
              <p:nvPicPr>
                <p:cNvPr id="18" name="Graphic 17" descr="Database with solid fill">
                  <a:extLst>
                    <a:ext uri="{FF2B5EF4-FFF2-40B4-BE49-F238E27FC236}">
                      <a16:creationId xmlns:a16="http://schemas.microsoft.com/office/drawing/2014/main" id="{A3052536-FBBC-2888-1969-C6BD1132EB55}"/>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082372" y="3089441"/>
                  <a:ext cx="255227" cy="255228"/>
                </a:xfrm>
                <a:prstGeom prst="rect">
                  <a:avLst/>
                </a:prstGeom>
              </p:spPr>
            </p:pic>
            <p:pic>
              <p:nvPicPr>
                <p:cNvPr id="19" name="Graphic 18" descr="Database with solid fill">
                  <a:extLst>
                    <a:ext uri="{FF2B5EF4-FFF2-40B4-BE49-F238E27FC236}">
                      <a16:creationId xmlns:a16="http://schemas.microsoft.com/office/drawing/2014/main" id="{4FC947D8-6DB5-B655-6877-25E786D123E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079884" y="3318286"/>
                  <a:ext cx="255227" cy="255228"/>
                </a:xfrm>
                <a:prstGeom prst="rect">
                  <a:avLst/>
                </a:prstGeom>
              </p:spPr>
            </p:pic>
            <p:cxnSp>
              <p:nvCxnSpPr>
                <p:cNvPr id="20" name="Straight Arrow Connector 19">
                  <a:extLst>
                    <a:ext uri="{FF2B5EF4-FFF2-40B4-BE49-F238E27FC236}">
                      <a16:creationId xmlns:a16="http://schemas.microsoft.com/office/drawing/2014/main" id="{7CE458C5-0B84-5273-DC69-5B7B49B9680F}"/>
                    </a:ext>
                  </a:extLst>
                </p:cNvPr>
                <p:cNvCxnSpPr>
                  <a:cxnSpLocks/>
                </p:cNvCxnSpPr>
                <p:nvPr/>
              </p:nvCxnSpPr>
              <p:spPr bwMode="auto">
                <a:xfrm flipV="1">
                  <a:off x="6282202" y="3351204"/>
                  <a:ext cx="117135" cy="96505"/>
                </a:xfrm>
                <a:prstGeom prst="straightConnector1">
                  <a:avLst/>
                </a:prstGeom>
                <a:solidFill>
                  <a:schemeClr val="accent1"/>
                </a:solidFill>
                <a:ln w="12700" cap="flat" cmpd="sng" algn="ctr">
                  <a:solidFill>
                    <a:schemeClr val="accent1"/>
                  </a:solidFill>
                  <a:prstDash val="solid"/>
                  <a:round/>
                  <a:headEnd type="none" w="med" len="med"/>
                  <a:tailEnd type="triangle"/>
                </a:ln>
                <a:effectLst/>
              </p:spPr>
            </p:cxnSp>
            <p:pic>
              <p:nvPicPr>
                <p:cNvPr id="21" name="Graphic 20" descr="Database with solid fill">
                  <a:extLst>
                    <a:ext uri="{FF2B5EF4-FFF2-40B4-BE49-F238E27FC236}">
                      <a16:creationId xmlns:a16="http://schemas.microsoft.com/office/drawing/2014/main" id="{35A89063-DC5C-B7D0-EB5E-02F7C1B50BE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343944" y="3194946"/>
                  <a:ext cx="255227" cy="255228"/>
                </a:xfrm>
                <a:prstGeom prst="rect">
                  <a:avLst/>
                </a:prstGeom>
              </p:spPr>
            </p:pic>
          </p:grpSp>
          <p:pic>
            <p:nvPicPr>
              <p:cNvPr id="16" name="Graphic 15" descr="Mop and bucket with solid fill">
                <a:extLst>
                  <a:ext uri="{FF2B5EF4-FFF2-40B4-BE49-F238E27FC236}">
                    <a16:creationId xmlns:a16="http://schemas.microsoft.com/office/drawing/2014/main" id="{14465CAA-4320-131A-365F-870FEBCC2C62}"/>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317592" y="3012823"/>
                <a:ext cx="355860" cy="355860"/>
              </a:xfrm>
              <a:prstGeom prst="rect">
                <a:avLst/>
              </a:prstGeom>
            </p:spPr>
          </p:pic>
        </p:grpSp>
      </p:grpSp>
    </p:spTree>
    <p:extLst>
      <p:ext uri="{BB962C8B-B14F-4D97-AF65-F5344CB8AC3E}">
        <p14:creationId xmlns:p14="http://schemas.microsoft.com/office/powerpoint/2010/main" val="264954380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B2E01-3AE9-A1DF-D82C-8D3539BAE6C0}"/>
              </a:ext>
            </a:extLst>
          </p:cNvPr>
          <p:cNvSpPr>
            <a:spLocks noGrp="1"/>
          </p:cNvSpPr>
          <p:nvPr>
            <p:ph type="title"/>
          </p:nvPr>
        </p:nvSpPr>
        <p:spPr/>
        <p:txBody>
          <a:bodyPr/>
          <a:lstStyle/>
          <a:p>
            <a:r>
              <a:rPr lang="en-GB" dirty="0"/>
              <a:t>Generative AI In Data Virtualisation </a:t>
            </a:r>
            <a:br>
              <a:rPr lang="en-GB" dirty="0"/>
            </a:br>
            <a:r>
              <a:rPr lang="en-GB" dirty="0"/>
              <a:t>– Product Example: Denodo NLP Queries And LLMs</a:t>
            </a:r>
          </a:p>
        </p:txBody>
      </p:sp>
      <p:sp>
        <p:nvSpPr>
          <p:cNvPr id="4" name="TextBox 3">
            <a:extLst>
              <a:ext uri="{FF2B5EF4-FFF2-40B4-BE49-F238E27FC236}">
                <a16:creationId xmlns:a16="http://schemas.microsoft.com/office/drawing/2014/main" id="{7B4ABD34-587C-FBBF-7E8F-15394F92A9A4}"/>
              </a:ext>
            </a:extLst>
          </p:cNvPr>
          <p:cNvSpPr txBox="1"/>
          <p:nvPr/>
        </p:nvSpPr>
        <p:spPr>
          <a:xfrm>
            <a:off x="1190020" y="5785102"/>
            <a:ext cx="1204176" cy="261610"/>
          </a:xfrm>
          <a:prstGeom prst="rect">
            <a:avLst/>
          </a:prstGeom>
          <a:noFill/>
        </p:spPr>
        <p:txBody>
          <a:bodyPr wrap="none" rtlCol="0">
            <a:spAutoFit/>
          </a:bodyPr>
          <a:lstStyle/>
          <a:p>
            <a:r>
              <a:rPr lang="en-GB" sz="1100" dirty="0">
                <a:solidFill>
                  <a:schemeClr val="tx1"/>
                </a:solidFill>
              </a:rPr>
              <a:t>Source: Denodo</a:t>
            </a:r>
          </a:p>
        </p:txBody>
      </p:sp>
      <p:grpSp>
        <p:nvGrpSpPr>
          <p:cNvPr id="7" name="Group 6">
            <a:extLst>
              <a:ext uri="{FF2B5EF4-FFF2-40B4-BE49-F238E27FC236}">
                <a16:creationId xmlns:a16="http://schemas.microsoft.com/office/drawing/2014/main" id="{4D5135C6-7189-23BF-8BD1-927FC72629CA}"/>
              </a:ext>
            </a:extLst>
          </p:cNvPr>
          <p:cNvGrpSpPr/>
          <p:nvPr/>
        </p:nvGrpSpPr>
        <p:grpSpPr>
          <a:xfrm>
            <a:off x="1190020" y="1329862"/>
            <a:ext cx="10668001" cy="4426202"/>
            <a:chOff x="1523999" y="1358900"/>
            <a:chExt cx="10668001" cy="4426202"/>
          </a:xfrm>
        </p:grpSpPr>
        <p:pic>
          <p:nvPicPr>
            <p:cNvPr id="3" name="Picture 2">
              <a:extLst>
                <a:ext uri="{FF2B5EF4-FFF2-40B4-BE49-F238E27FC236}">
                  <a16:creationId xmlns:a16="http://schemas.microsoft.com/office/drawing/2014/main" id="{AF4A36B6-91A9-4AB2-6E74-AD29FDDF94C6}"/>
                </a:ext>
              </a:extLst>
            </p:cNvPr>
            <p:cNvPicPr>
              <a:picLocks noChangeAspect="1"/>
            </p:cNvPicPr>
            <p:nvPr/>
          </p:nvPicPr>
          <p:blipFill rotWithShape="1">
            <a:blip r:embed="rId2"/>
            <a:srcRect l="2722" t="18463"/>
            <a:stretch/>
          </p:blipFill>
          <p:spPr>
            <a:xfrm>
              <a:off x="1524000" y="1358900"/>
              <a:ext cx="10668000" cy="4426202"/>
            </a:xfrm>
            <a:prstGeom prst="rect">
              <a:avLst/>
            </a:prstGeom>
            <a:ln>
              <a:solidFill>
                <a:schemeClr val="tx1"/>
              </a:solidFill>
            </a:ln>
          </p:spPr>
        </p:pic>
        <p:pic>
          <p:nvPicPr>
            <p:cNvPr id="5" name="Picture 4">
              <a:extLst>
                <a:ext uri="{FF2B5EF4-FFF2-40B4-BE49-F238E27FC236}">
                  <a16:creationId xmlns:a16="http://schemas.microsoft.com/office/drawing/2014/main" id="{FAFA0079-841C-602F-26A9-FD4E8484C78C}"/>
                </a:ext>
              </a:extLst>
            </p:cNvPr>
            <p:cNvPicPr>
              <a:picLocks noChangeAspect="1"/>
            </p:cNvPicPr>
            <p:nvPr/>
          </p:nvPicPr>
          <p:blipFill>
            <a:blip r:embed="rId3"/>
            <a:stretch>
              <a:fillRect/>
            </a:stretch>
          </p:blipFill>
          <p:spPr>
            <a:xfrm>
              <a:off x="1523999" y="5363457"/>
              <a:ext cx="441326" cy="368300"/>
            </a:xfrm>
            <a:prstGeom prst="rect">
              <a:avLst/>
            </a:prstGeom>
          </p:spPr>
        </p:pic>
        <p:pic>
          <p:nvPicPr>
            <p:cNvPr id="6" name="Picture 5">
              <a:extLst>
                <a:ext uri="{FF2B5EF4-FFF2-40B4-BE49-F238E27FC236}">
                  <a16:creationId xmlns:a16="http://schemas.microsoft.com/office/drawing/2014/main" id="{180522B2-4BF2-EA9B-D4BD-1E7EE0BA7937}"/>
                </a:ext>
              </a:extLst>
            </p:cNvPr>
            <p:cNvPicPr>
              <a:picLocks noChangeAspect="1"/>
            </p:cNvPicPr>
            <p:nvPr/>
          </p:nvPicPr>
          <p:blipFill>
            <a:blip r:embed="rId4"/>
            <a:stretch>
              <a:fillRect/>
            </a:stretch>
          </p:blipFill>
          <p:spPr>
            <a:xfrm>
              <a:off x="1955800" y="5461189"/>
              <a:ext cx="101159" cy="267582"/>
            </a:xfrm>
            <a:prstGeom prst="rect">
              <a:avLst/>
            </a:prstGeom>
          </p:spPr>
        </p:pic>
      </p:grpSp>
    </p:spTree>
    <p:extLst>
      <p:ext uri="{BB962C8B-B14F-4D97-AF65-F5344CB8AC3E}">
        <p14:creationId xmlns:p14="http://schemas.microsoft.com/office/powerpoint/2010/main" val="248829603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83544-FA09-0FB2-2CAC-2EFCA3D97205}"/>
              </a:ext>
            </a:extLst>
          </p:cNvPr>
          <p:cNvSpPr>
            <a:spLocks noGrp="1"/>
          </p:cNvSpPr>
          <p:nvPr>
            <p:ph type="title"/>
          </p:nvPr>
        </p:nvSpPr>
        <p:spPr/>
        <p:txBody>
          <a:bodyPr/>
          <a:lstStyle/>
          <a:p>
            <a:r>
              <a:rPr lang="en-GB" dirty="0"/>
              <a:t>Generative AI In The Database </a:t>
            </a:r>
            <a:br>
              <a:rPr lang="en-GB" dirty="0"/>
            </a:br>
            <a:r>
              <a:rPr lang="en-GB" dirty="0"/>
              <a:t>– SQL Generation Using LLMs In Oracle Autonomous Database </a:t>
            </a:r>
          </a:p>
        </p:txBody>
      </p:sp>
      <p:sp>
        <p:nvSpPr>
          <p:cNvPr id="5" name="TextBox 4">
            <a:extLst>
              <a:ext uri="{FF2B5EF4-FFF2-40B4-BE49-F238E27FC236}">
                <a16:creationId xmlns:a16="http://schemas.microsoft.com/office/drawing/2014/main" id="{62D8A400-5CA3-F283-C29F-95CD2AF79FAE}"/>
              </a:ext>
            </a:extLst>
          </p:cNvPr>
          <p:cNvSpPr txBox="1"/>
          <p:nvPr/>
        </p:nvSpPr>
        <p:spPr>
          <a:xfrm>
            <a:off x="1525016" y="942615"/>
            <a:ext cx="6434197" cy="369332"/>
          </a:xfrm>
          <a:prstGeom prst="rect">
            <a:avLst/>
          </a:prstGeom>
          <a:noFill/>
        </p:spPr>
        <p:txBody>
          <a:bodyPr wrap="none" rtlCol="0">
            <a:spAutoFit/>
          </a:bodyPr>
          <a:lstStyle/>
          <a:p>
            <a:r>
              <a:rPr lang="en-GB" sz="1800" dirty="0">
                <a:effectLst/>
              </a:rPr>
              <a:t>Enabled using </a:t>
            </a:r>
            <a:r>
              <a:rPr lang="en-GB" dirty="0"/>
              <a:t>the </a:t>
            </a:r>
            <a:r>
              <a:rPr lang="en-GB" sz="1800" dirty="0">
                <a:effectLst/>
              </a:rPr>
              <a:t>new </a:t>
            </a:r>
            <a:r>
              <a:rPr lang="en-GB" sz="1800" b="1" dirty="0">
                <a:effectLst/>
              </a:rPr>
              <a:t>DBMS_CLOUD_AI </a:t>
            </a:r>
            <a:r>
              <a:rPr lang="en-GB" sz="1800" dirty="0">
                <a:effectLst/>
              </a:rPr>
              <a:t>PL/SQL package </a:t>
            </a:r>
            <a:endParaRPr lang="en-GB" dirty="0">
              <a:effectLst/>
            </a:endParaRPr>
          </a:p>
        </p:txBody>
      </p:sp>
      <p:sp>
        <p:nvSpPr>
          <p:cNvPr id="6" name="TextBox 5">
            <a:extLst>
              <a:ext uri="{FF2B5EF4-FFF2-40B4-BE49-F238E27FC236}">
                <a16:creationId xmlns:a16="http://schemas.microsoft.com/office/drawing/2014/main" id="{5D553EEF-0209-A60D-5AC9-3C44E25502DE}"/>
              </a:ext>
            </a:extLst>
          </p:cNvPr>
          <p:cNvSpPr txBox="1"/>
          <p:nvPr/>
        </p:nvSpPr>
        <p:spPr>
          <a:xfrm>
            <a:off x="1564761" y="1416362"/>
            <a:ext cx="8207696" cy="584775"/>
          </a:xfrm>
          <a:prstGeom prst="rect">
            <a:avLst/>
          </a:prstGeom>
          <a:noFill/>
        </p:spPr>
        <p:txBody>
          <a:bodyPr wrap="none" rtlCol="0">
            <a:spAutoFit/>
          </a:bodyPr>
          <a:lstStyle/>
          <a:p>
            <a:r>
              <a:rPr lang="en-GB" sz="1600" dirty="0">
                <a:solidFill>
                  <a:schemeClr val="tx1"/>
                </a:solidFill>
                <a:latin typeface="Courier" pitchFamily="2" charset="0"/>
              </a:rPr>
              <a:t>SELECT </a:t>
            </a:r>
            <a:r>
              <a:rPr lang="en-GB" sz="1600" dirty="0">
                <a:solidFill>
                  <a:srgbClr val="FF0000"/>
                </a:solidFill>
                <a:latin typeface="Courier" pitchFamily="2" charset="0"/>
              </a:rPr>
              <a:t>AI</a:t>
            </a:r>
          </a:p>
          <a:p>
            <a:r>
              <a:rPr lang="en-GB" sz="1600" dirty="0">
                <a:latin typeface="Courier" pitchFamily="2" charset="0"/>
              </a:rPr>
              <a:t>What are our top 10 streamed movies that were released after 2018</a:t>
            </a:r>
            <a:endParaRPr lang="en-GB" sz="1600" dirty="0">
              <a:solidFill>
                <a:schemeClr val="tx1"/>
              </a:solidFill>
              <a:latin typeface="Courier" pitchFamily="2" charset="0"/>
            </a:endParaRPr>
          </a:p>
        </p:txBody>
      </p:sp>
      <p:grpSp>
        <p:nvGrpSpPr>
          <p:cNvPr id="11" name="Group 10">
            <a:extLst>
              <a:ext uri="{FF2B5EF4-FFF2-40B4-BE49-F238E27FC236}">
                <a16:creationId xmlns:a16="http://schemas.microsoft.com/office/drawing/2014/main" id="{1AD9DC64-6515-D86B-18D3-F5D5498DC1AF}"/>
              </a:ext>
            </a:extLst>
          </p:cNvPr>
          <p:cNvGrpSpPr/>
          <p:nvPr/>
        </p:nvGrpSpPr>
        <p:grpSpPr>
          <a:xfrm>
            <a:off x="1525016" y="2256765"/>
            <a:ext cx="7082277" cy="3266675"/>
            <a:chOff x="2073596" y="3110683"/>
            <a:chExt cx="7772400" cy="3584992"/>
          </a:xfrm>
        </p:grpSpPr>
        <p:pic>
          <p:nvPicPr>
            <p:cNvPr id="3" name="Picture 2">
              <a:extLst>
                <a:ext uri="{FF2B5EF4-FFF2-40B4-BE49-F238E27FC236}">
                  <a16:creationId xmlns:a16="http://schemas.microsoft.com/office/drawing/2014/main" id="{F580DDD7-8712-6930-FACF-E8C39124B2C0}"/>
                </a:ext>
              </a:extLst>
            </p:cNvPr>
            <p:cNvPicPr>
              <a:picLocks noChangeAspect="1"/>
            </p:cNvPicPr>
            <p:nvPr/>
          </p:nvPicPr>
          <p:blipFill>
            <a:blip r:embed="rId2"/>
            <a:stretch>
              <a:fillRect/>
            </a:stretch>
          </p:blipFill>
          <p:spPr>
            <a:xfrm>
              <a:off x="2073596" y="3389316"/>
              <a:ext cx="7772400" cy="3149688"/>
            </a:xfrm>
            <a:prstGeom prst="rect">
              <a:avLst/>
            </a:prstGeom>
          </p:spPr>
        </p:pic>
        <p:sp>
          <p:nvSpPr>
            <p:cNvPr id="7" name="TextBox 6">
              <a:extLst>
                <a:ext uri="{FF2B5EF4-FFF2-40B4-BE49-F238E27FC236}">
                  <a16:creationId xmlns:a16="http://schemas.microsoft.com/office/drawing/2014/main" id="{F9CD037E-924F-A3A5-8124-9BB6D31281E8}"/>
                </a:ext>
              </a:extLst>
            </p:cNvPr>
            <p:cNvSpPr txBox="1"/>
            <p:nvPr/>
          </p:nvSpPr>
          <p:spPr>
            <a:xfrm>
              <a:off x="2222658" y="6434065"/>
              <a:ext cx="2518638" cy="261610"/>
            </a:xfrm>
            <a:prstGeom prst="rect">
              <a:avLst/>
            </a:prstGeom>
            <a:noFill/>
          </p:spPr>
          <p:txBody>
            <a:bodyPr wrap="none" rtlCol="0">
              <a:spAutoFit/>
            </a:bodyPr>
            <a:lstStyle/>
            <a:p>
              <a:r>
                <a:rPr lang="en-GB" sz="1100" dirty="0">
                  <a:solidFill>
                    <a:schemeClr val="tx1"/>
                  </a:solidFill>
                </a:rPr>
                <a:t>Image source and copyright © Oracle</a:t>
              </a:r>
            </a:p>
          </p:txBody>
        </p:sp>
        <p:sp>
          <p:nvSpPr>
            <p:cNvPr id="9" name="TextBox 8">
              <a:extLst>
                <a:ext uri="{FF2B5EF4-FFF2-40B4-BE49-F238E27FC236}">
                  <a16:creationId xmlns:a16="http://schemas.microsoft.com/office/drawing/2014/main" id="{71DEBB12-63F8-B292-829C-D8919418F76D}"/>
                </a:ext>
              </a:extLst>
            </p:cNvPr>
            <p:cNvSpPr txBox="1"/>
            <p:nvPr/>
          </p:nvSpPr>
          <p:spPr>
            <a:xfrm>
              <a:off x="2222657" y="3110683"/>
              <a:ext cx="5143364" cy="371544"/>
            </a:xfrm>
            <a:prstGeom prst="rect">
              <a:avLst/>
            </a:prstGeom>
            <a:noFill/>
          </p:spPr>
          <p:txBody>
            <a:bodyPr wrap="square">
              <a:spAutoFit/>
            </a:bodyPr>
            <a:lstStyle/>
            <a:p>
              <a:r>
                <a:rPr lang="en-GB" sz="1600" dirty="0"/>
                <a:t>Automated SQL query generation pipeline </a:t>
              </a:r>
            </a:p>
          </p:txBody>
        </p:sp>
      </p:grpSp>
      <p:sp>
        <p:nvSpPr>
          <p:cNvPr id="10" name="TextBox 9">
            <a:extLst>
              <a:ext uri="{FF2B5EF4-FFF2-40B4-BE49-F238E27FC236}">
                <a16:creationId xmlns:a16="http://schemas.microsoft.com/office/drawing/2014/main" id="{8526A559-903A-D942-F582-95FA2634E82C}"/>
              </a:ext>
            </a:extLst>
          </p:cNvPr>
          <p:cNvSpPr txBox="1"/>
          <p:nvPr/>
        </p:nvSpPr>
        <p:spPr>
          <a:xfrm>
            <a:off x="8483365" y="2510658"/>
            <a:ext cx="3587585" cy="1169551"/>
          </a:xfrm>
          <a:prstGeom prst="rect">
            <a:avLst/>
          </a:prstGeom>
          <a:noFill/>
        </p:spPr>
        <p:txBody>
          <a:bodyPr wrap="none" rtlCol="0">
            <a:spAutoFit/>
          </a:bodyPr>
          <a:lstStyle/>
          <a:p>
            <a:r>
              <a:rPr lang="en-GB" sz="1400" dirty="0">
                <a:solidFill>
                  <a:schemeClr val="tx1"/>
                </a:solidFill>
              </a:rPr>
              <a:t>Actions </a:t>
            </a:r>
          </a:p>
          <a:p>
            <a:r>
              <a:rPr lang="en-GB" sz="1400" b="1" dirty="0" err="1">
                <a:solidFill>
                  <a:schemeClr val="tx1"/>
                </a:solidFill>
              </a:rPr>
              <a:t>runsql</a:t>
            </a:r>
            <a:r>
              <a:rPr lang="en-GB" sz="1400" dirty="0">
                <a:solidFill>
                  <a:schemeClr val="tx1"/>
                </a:solidFill>
              </a:rPr>
              <a:t> - return the SQL result set (default) </a:t>
            </a:r>
          </a:p>
          <a:p>
            <a:r>
              <a:rPr lang="en-GB" sz="1400" b="1" dirty="0" err="1">
                <a:solidFill>
                  <a:schemeClr val="tx1"/>
                </a:solidFill>
              </a:rPr>
              <a:t>showsql</a:t>
            </a:r>
            <a:r>
              <a:rPr lang="en-GB" sz="1400" dirty="0">
                <a:solidFill>
                  <a:schemeClr val="tx1"/>
                </a:solidFill>
              </a:rPr>
              <a:t> – return the generated query </a:t>
            </a:r>
          </a:p>
          <a:p>
            <a:r>
              <a:rPr lang="en-GB" sz="1400" b="1" dirty="0">
                <a:solidFill>
                  <a:schemeClr val="tx1"/>
                </a:solidFill>
              </a:rPr>
              <a:t>narrate</a:t>
            </a:r>
            <a:r>
              <a:rPr lang="en-GB" sz="1400" dirty="0">
                <a:solidFill>
                  <a:schemeClr val="tx1"/>
                </a:solidFill>
              </a:rPr>
              <a:t> – return a conversational result </a:t>
            </a:r>
          </a:p>
          <a:p>
            <a:r>
              <a:rPr lang="en-GB" sz="1400" b="1" dirty="0">
                <a:solidFill>
                  <a:schemeClr val="tx1"/>
                </a:solidFill>
              </a:rPr>
              <a:t>chat</a:t>
            </a:r>
            <a:r>
              <a:rPr lang="en-GB" sz="1400" dirty="0">
                <a:solidFill>
                  <a:schemeClr val="tx1"/>
                </a:solidFill>
              </a:rPr>
              <a:t> - general AI chat </a:t>
            </a:r>
          </a:p>
        </p:txBody>
      </p:sp>
      <p:sp>
        <p:nvSpPr>
          <p:cNvPr id="12" name="TextBox 11">
            <a:extLst>
              <a:ext uri="{FF2B5EF4-FFF2-40B4-BE49-F238E27FC236}">
                <a16:creationId xmlns:a16="http://schemas.microsoft.com/office/drawing/2014/main" id="{0911062F-14BB-0B04-0C64-A8626BF08B5B}"/>
              </a:ext>
            </a:extLst>
          </p:cNvPr>
          <p:cNvSpPr txBox="1"/>
          <p:nvPr/>
        </p:nvSpPr>
        <p:spPr>
          <a:xfrm>
            <a:off x="8343900" y="1191896"/>
            <a:ext cx="1654492" cy="338554"/>
          </a:xfrm>
          <a:prstGeom prst="rect">
            <a:avLst/>
          </a:prstGeom>
          <a:noFill/>
        </p:spPr>
        <p:txBody>
          <a:bodyPr wrap="none" rtlCol="0">
            <a:spAutoFit/>
          </a:bodyPr>
          <a:lstStyle/>
          <a:p>
            <a:r>
              <a:rPr lang="en-GB" sz="1600" dirty="0"/>
              <a:t>New</a:t>
            </a:r>
            <a:r>
              <a:rPr lang="en-GB" sz="1600" dirty="0">
                <a:solidFill>
                  <a:srgbClr val="FF0000"/>
                </a:solidFill>
              </a:rPr>
              <a:t> AI </a:t>
            </a:r>
            <a:r>
              <a:rPr lang="en-GB" sz="1600" dirty="0"/>
              <a:t>keyword</a:t>
            </a:r>
          </a:p>
        </p:txBody>
      </p:sp>
      <p:cxnSp>
        <p:nvCxnSpPr>
          <p:cNvPr id="14" name="Straight Arrow Connector 13">
            <a:extLst>
              <a:ext uri="{FF2B5EF4-FFF2-40B4-BE49-F238E27FC236}">
                <a16:creationId xmlns:a16="http://schemas.microsoft.com/office/drawing/2014/main" id="{301DAF06-F1AA-6921-C072-B0E49B170EF5}"/>
              </a:ext>
            </a:extLst>
          </p:cNvPr>
          <p:cNvCxnSpPr>
            <a:cxnSpLocks/>
            <a:stCxn id="12" idx="1"/>
          </p:cNvCxnSpPr>
          <p:nvPr/>
        </p:nvCxnSpPr>
        <p:spPr bwMode="auto">
          <a:xfrm flipH="1">
            <a:off x="3035300" y="1361173"/>
            <a:ext cx="5308600" cy="204667"/>
          </a:xfrm>
          <a:prstGeom prst="straightConnector1">
            <a:avLst/>
          </a:prstGeom>
          <a:solidFill>
            <a:schemeClr val="accent1"/>
          </a:solidFill>
          <a:ln w="12700" cap="flat" cmpd="sng" algn="ctr">
            <a:solidFill>
              <a:srgbClr val="FF0000"/>
            </a:solidFill>
            <a:prstDash val="dash"/>
            <a:round/>
            <a:headEnd type="none" w="med" len="med"/>
            <a:tailEnd type="triangle"/>
          </a:ln>
          <a:effectLst/>
        </p:spPr>
      </p:cxnSp>
      <p:grpSp>
        <p:nvGrpSpPr>
          <p:cNvPr id="17" name="Group 16">
            <a:extLst>
              <a:ext uri="{FF2B5EF4-FFF2-40B4-BE49-F238E27FC236}">
                <a16:creationId xmlns:a16="http://schemas.microsoft.com/office/drawing/2014/main" id="{66F79547-8B49-EF72-82F9-9C728E5398E1}"/>
              </a:ext>
            </a:extLst>
          </p:cNvPr>
          <p:cNvGrpSpPr/>
          <p:nvPr/>
        </p:nvGrpSpPr>
        <p:grpSpPr>
          <a:xfrm>
            <a:off x="11150315" y="122998"/>
            <a:ext cx="822686" cy="1034287"/>
            <a:chOff x="10343729" y="2531848"/>
            <a:chExt cx="822686" cy="1034287"/>
          </a:xfrm>
        </p:grpSpPr>
        <p:sp>
          <p:nvSpPr>
            <p:cNvPr id="18" name="Rounded Rectangle 17">
              <a:extLst>
                <a:ext uri="{FF2B5EF4-FFF2-40B4-BE49-F238E27FC236}">
                  <a16:creationId xmlns:a16="http://schemas.microsoft.com/office/drawing/2014/main" id="{A024A3E1-B056-50C0-B666-815FD4F9BA10}"/>
                </a:ext>
              </a:extLst>
            </p:cNvPr>
            <p:cNvSpPr/>
            <p:nvPr/>
          </p:nvSpPr>
          <p:spPr bwMode="auto">
            <a:xfrm>
              <a:off x="10343729" y="2531848"/>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19" name="Graphic 18" descr="Database with solid fill">
              <a:extLst>
                <a:ext uri="{FF2B5EF4-FFF2-40B4-BE49-F238E27FC236}">
                  <a16:creationId xmlns:a16="http://schemas.microsoft.com/office/drawing/2014/main" id="{9DAF331C-328E-14DD-7381-9C73E7DEE34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10436936" y="2594453"/>
              <a:ext cx="636272" cy="618331"/>
            </a:xfrm>
            <a:prstGeom prst="rect">
              <a:avLst/>
            </a:prstGeom>
          </p:spPr>
        </p:pic>
        <p:sp>
          <p:nvSpPr>
            <p:cNvPr id="20" name="TextBox 19">
              <a:extLst>
                <a:ext uri="{FF2B5EF4-FFF2-40B4-BE49-F238E27FC236}">
                  <a16:creationId xmlns:a16="http://schemas.microsoft.com/office/drawing/2014/main" id="{AC9EF565-2207-70C4-388D-057CCEF17817}"/>
                </a:ext>
              </a:extLst>
            </p:cNvPr>
            <p:cNvSpPr txBox="1"/>
            <p:nvPr/>
          </p:nvSpPr>
          <p:spPr>
            <a:xfrm>
              <a:off x="10343729" y="3256309"/>
              <a:ext cx="822686" cy="309826"/>
            </a:xfrm>
            <a:prstGeom prst="rect">
              <a:avLst/>
            </a:prstGeom>
            <a:noFill/>
          </p:spPr>
          <p:txBody>
            <a:bodyPr wrap="square">
              <a:spAutoFit/>
            </a:bodyPr>
            <a:lstStyle/>
            <a:p>
              <a:pPr algn="ctr" fontAlgn="base">
                <a:spcBef>
                  <a:spcPct val="0"/>
                </a:spcBef>
                <a:spcAft>
                  <a:spcPct val="0"/>
                </a:spcAft>
                <a:defRPr/>
              </a:pPr>
              <a:r>
                <a:rPr lang="en-GB" sz="1400" dirty="0"/>
                <a:t>DBMS</a:t>
              </a:r>
            </a:p>
          </p:txBody>
        </p:sp>
      </p:grpSp>
      <p:sp>
        <p:nvSpPr>
          <p:cNvPr id="22" name="TextBox 21">
            <a:extLst>
              <a:ext uri="{FF2B5EF4-FFF2-40B4-BE49-F238E27FC236}">
                <a16:creationId xmlns:a16="http://schemas.microsoft.com/office/drawing/2014/main" id="{E99BF565-A7A5-E72C-107A-5610F1E07455}"/>
              </a:ext>
            </a:extLst>
          </p:cNvPr>
          <p:cNvSpPr txBox="1"/>
          <p:nvPr/>
        </p:nvSpPr>
        <p:spPr>
          <a:xfrm>
            <a:off x="1564760" y="5915385"/>
            <a:ext cx="7337939" cy="584775"/>
          </a:xfrm>
          <a:prstGeom prst="rect">
            <a:avLst/>
          </a:prstGeom>
          <a:noFill/>
        </p:spPr>
        <p:txBody>
          <a:bodyPr wrap="square">
            <a:spAutoFit/>
          </a:bodyPr>
          <a:lstStyle/>
          <a:p>
            <a:r>
              <a:rPr lang="en-GB" sz="1600" dirty="0">
                <a:effectLst/>
              </a:rPr>
              <a:t>Use generative AI models in combination with your database data</a:t>
            </a:r>
          </a:p>
          <a:p>
            <a:r>
              <a:rPr lang="en-GB" sz="1600" dirty="0"/>
              <a:t>You can also combine relational and vector data in the same query </a:t>
            </a:r>
          </a:p>
        </p:txBody>
      </p:sp>
    </p:spTree>
    <p:extLst>
      <p:ext uri="{BB962C8B-B14F-4D97-AF65-F5344CB8AC3E}">
        <p14:creationId xmlns:p14="http://schemas.microsoft.com/office/powerpoint/2010/main" val="55079588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8DCEC-FE43-64AA-9274-52172A4D1F76}"/>
              </a:ext>
            </a:extLst>
          </p:cNvPr>
          <p:cNvSpPr>
            <a:spLocks noGrp="1"/>
          </p:cNvSpPr>
          <p:nvPr>
            <p:ph type="title"/>
          </p:nvPr>
        </p:nvSpPr>
        <p:spPr/>
        <p:txBody>
          <a:bodyPr/>
          <a:lstStyle/>
          <a:p>
            <a:r>
              <a:rPr lang="en-GB" dirty="0"/>
              <a:t>Generative AI In The Database – Oracle AI Vector Search</a:t>
            </a:r>
          </a:p>
        </p:txBody>
      </p:sp>
      <p:pic>
        <p:nvPicPr>
          <p:cNvPr id="3" name="Picture 2">
            <a:extLst>
              <a:ext uri="{FF2B5EF4-FFF2-40B4-BE49-F238E27FC236}">
                <a16:creationId xmlns:a16="http://schemas.microsoft.com/office/drawing/2014/main" id="{77A07A41-7AE1-D42B-299B-2B8AC7227E20}"/>
              </a:ext>
            </a:extLst>
          </p:cNvPr>
          <p:cNvPicPr>
            <a:picLocks noChangeAspect="1"/>
          </p:cNvPicPr>
          <p:nvPr/>
        </p:nvPicPr>
        <p:blipFill>
          <a:blip r:embed="rId2"/>
          <a:stretch>
            <a:fillRect/>
          </a:stretch>
        </p:blipFill>
        <p:spPr>
          <a:xfrm>
            <a:off x="1828800" y="1334560"/>
            <a:ext cx="9131300" cy="4377051"/>
          </a:xfrm>
          <a:prstGeom prst="rect">
            <a:avLst/>
          </a:prstGeom>
        </p:spPr>
      </p:pic>
      <p:sp>
        <p:nvSpPr>
          <p:cNvPr id="4" name="TextBox 3">
            <a:extLst>
              <a:ext uri="{FF2B5EF4-FFF2-40B4-BE49-F238E27FC236}">
                <a16:creationId xmlns:a16="http://schemas.microsoft.com/office/drawing/2014/main" id="{E1BBE445-5A04-28D1-3A6E-A9FE9AF9C0F7}"/>
              </a:ext>
            </a:extLst>
          </p:cNvPr>
          <p:cNvSpPr txBox="1"/>
          <p:nvPr/>
        </p:nvSpPr>
        <p:spPr>
          <a:xfrm>
            <a:off x="1828800" y="5596195"/>
            <a:ext cx="2122697" cy="230832"/>
          </a:xfrm>
          <a:prstGeom prst="rect">
            <a:avLst/>
          </a:prstGeom>
          <a:noFill/>
        </p:spPr>
        <p:txBody>
          <a:bodyPr wrap="none" rtlCol="0">
            <a:spAutoFit/>
          </a:bodyPr>
          <a:lstStyle/>
          <a:p>
            <a:r>
              <a:rPr lang="en-GB" sz="900" dirty="0">
                <a:solidFill>
                  <a:schemeClr val="tx1"/>
                </a:solidFill>
              </a:rPr>
              <a:t>Image source and Copyright © Oracle</a:t>
            </a:r>
          </a:p>
        </p:txBody>
      </p:sp>
      <p:sp>
        <p:nvSpPr>
          <p:cNvPr id="5" name="TextBox 4">
            <a:extLst>
              <a:ext uri="{FF2B5EF4-FFF2-40B4-BE49-F238E27FC236}">
                <a16:creationId xmlns:a16="http://schemas.microsoft.com/office/drawing/2014/main" id="{ECED703C-4CB4-7378-6122-7EDCCC858803}"/>
              </a:ext>
            </a:extLst>
          </p:cNvPr>
          <p:cNvSpPr txBox="1"/>
          <p:nvPr/>
        </p:nvSpPr>
        <p:spPr>
          <a:xfrm>
            <a:off x="1545670" y="965228"/>
            <a:ext cx="7767896" cy="369332"/>
          </a:xfrm>
          <a:prstGeom prst="rect">
            <a:avLst/>
          </a:prstGeom>
          <a:noFill/>
        </p:spPr>
        <p:txBody>
          <a:bodyPr wrap="none" rtlCol="0">
            <a:spAutoFit/>
          </a:bodyPr>
          <a:lstStyle/>
          <a:p>
            <a:r>
              <a:rPr lang="en-GB" dirty="0">
                <a:solidFill>
                  <a:schemeClr val="tx1"/>
                </a:solidFill>
              </a:rPr>
              <a:t>Native support for generating vectors – New SQL EMBEDDINGS Function</a:t>
            </a:r>
          </a:p>
        </p:txBody>
      </p:sp>
      <p:sp>
        <p:nvSpPr>
          <p:cNvPr id="7" name="TextBox 6">
            <a:extLst>
              <a:ext uri="{FF2B5EF4-FFF2-40B4-BE49-F238E27FC236}">
                <a16:creationId xmlns:a16="http://schemas.microsoft.com/office/drawing/2014/main" id="{4163234C-C438-3026-BF87-1B1F79C94FE3}"/>
              </a:ext>
            </a:extLst>
          </p:cNvPr>
          <p:cNvSpPr txBox="1"/>
          <p:nvPr/>
        </p:nvSpPr>
        <p:spPr>
          <a:xfrm>
            <a:off x="1630060" y="5949093"/>
            <a:ext cx="10121900" cy="584775"/>
          </a:xfrm>
          <a:prstGeom prst="rect">
            <a:avLst/>
          </a:prstGeom>
          <a:noFill/>
        </p:spPr>
        <p:txBody>
          <a:bodyPr wrap="square" rtlCol="0">
            <a:spAutoFit/>
          </a:bodyPr>
          <a:lstStyle/>
          <a:p>
            <a:r>
              <a:rPr lang="en-GB" sz="1600" dirty="0">
                <a:solidFill>
                  <a:schemeClr val="tx1"/>
                </a:solidFill>
              </a:rPr>
              <a:t>You can also import Open Neural Network Exchange (ONNX) embeddings models into the DBMS from object storage</a:t>
            </a:r>
          </a:p>
        </p:txBody>
      </p:sp>
      <p:grpSp>
        <p:nvGrpSpPr>
          <p:cNvPr id="8" name="Group 7">
            <a:extLst>
              <a:ext uri="{FF2B5EF4-FFF2-40B4-BE49-F238E27FC236}">
                <a16:creationId xmlns:a16="http://schemas.microsoft.com/office/drawing/2014/main" id="{05F94256-B38D-3C16-F7D3-5BC8127435DC}"/>
              </a:ext>
            </a:extLst>
          </p:cNvPr>
          <p:cNvGrpSpPr/>
          <p:nvPr/>
        </p:nvGrpSpPr>
        <p:grpSpPr>
          <a:xfrm>
            <a:off x="11150315" y="122998"/>
            <a:ext cx="822686" cy="1034287"/>
            <a:chOff x="10343729" y="2531848"/>
            <a:chExt cx="822686" cy="1034287"/>
          </a:xfrm>
        </p:grpSpPr>
        <p:sp>
          <p:nvSpPr>
            <p:cNvPr id="9" name="Rounded Rectangle 8">
              <a:extLst>
                <a:ext uri="{FF2B5EF4-FFF2-40B4-BE49-F238E27FC236}">
                  <a16:creationId xmlns:a16="http://schemas.microsoft.com/office/drawing/2014/main" id="{ECCB0325-131A-5B03-1A17-7680DB50EA9F}"/>
                </a:ext>
              </a:extLst>
            </p:cNvPr>
            <p:cNvSpPr/>
            <p:nvPr/>
          </p:nvSpPr>
          <p:spPr bwMode="auto">
            <a:xfrm>
              <a:off x="10343729" y="2531848"/>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10" name="Graphic 9" descr="Database with solid fill">
              <a:extLst>
                <a:ext uri="{FF2B5EF4-FFF2-40B4-BE49-F238E27FC236}">
                  <a16:creationId xmlns:a16="http://schemas.microsoft.com/office/drawing/2014/main" id="{FE7266F7-3788-7D18-DBF0-136D25CB823E}"/>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10436936" y="2594453"/>
              <a:ext cx="636272" cy="618331"/>
            </a:xfrm>
            <a:prstGeom prst="rect">
              <a:avLst/>
            </a:prstGeom>
          </p:spPr>
        </p:pic>
        <p:sp>
          <p:nvSpPr>
            <p:cNvPr id="11" name="TextBox 10">
              <a:extLst>
                <a:ext uri="{FF2B5EF4-FFF2-40B4-BE49-F238E27FC236}">
                  <a16:creationId xmlns:a16="http://schemas.microsoft.com/office/drawing/2014/main" id="{632277F8-ABF7-D804-B1DC-6FFAC433D1B8}"/>
                </a:ext>
              </a:extLst>
            </p:cNvPr>
            <p:cNvSpPr txBox="1"/>
            <p:nvPr/>
          </p:nvSpPr>
          <p:spPr>
            <a:xfrm>
              <a:off x="10343729" y="3256309"/>
              <a:ext cx="822686" cy="309826"/>
            </a:xfrm>
            <a:prstGeom prst="rect">
              <a:avLst/>
            </a:prstGeom>
            <a:noFill/>
          </p:spPr>
          <p:txBody>
            <a:bodyPr wrap="square">
              <a:spAutoFit/>
            </a:bodyPr>
            <a:lstStyle/>
            <a:p>
              <a:pPr algn="ctr" fontAlgn="base">
                <a:spcBef>
                  <a:spcPct val="0"/>
                </a:spcBef>
                <a:spcAft>
                  <a:spcPct val="0"/>
                </a:spcAft>
                <a:defRPr/>
              </a:pPr>
              <a:r>
                <a:rPr lang="en-GB" sz="1400" dirty="0"/>
                <a:t>DBMS</a:t>
              </a:r>
            </a:p>
          </p:txBody>
        </p:sp>
      </p:grpSp>
    </p:spTree>
    <p:extLst>
      <p:ext uri="{BB962C8B-B14F-4D97-AF65-F5344CB8AC3E}">
        <p14:creationId xmlns:p14="http://schemas.microsoft.com/office/powerpoint/2010/main" val="28352127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34AE4-DD4B-7B3F-78AC-81ED418C1585}"/>
              </a:ext>
            </a:extLst>
          </p:cNvPr>
          <p:cNvSpPr>
            <a:spLocks noGrp="1"/>
          </p:cNvSpPr>
          <p:nvPr>
            <p:ph type="title"/>
          </p:nvPr>
        </p:nvSpPr>
        <p:spPr/>
        <p:txBody>
          <a:bodyPr/>
          <a:lstStyle/>
          <a:p>
            <a:r>
              <a:rPr lang="en-GB" dirty="0"/>
              <a:t>Generative AI In The Database </a:t>
            </a:r>
            <a:br>
              <a:rPr lang="en-GB" dirty="0"/>
            </a:br>
            <a:r>
              <a:rPr lang="en-GB" dirty="0"/>
              <a:t>– Oracle Has Added A New VECTOR Datatype To Store Vectors Directly In The DBMS</a:t>
            </a:r>
          </a:p>
        </p:txBody>
      </p:sp>
      <p:sp>
        <p:nvSpPr>
          <p:cNvPr id="6" name="Content Placeholder 5">
            <a:extLst>
              <a:ext uri="{FF2B5EF4-FFF2-40B4-BE49-F238E27FC236}">
                <a16:creationId xmlns:a16="http://schemas.microsoft.com/office/drawing/2014/main" id="{0F9012DF-DF60-0188-F72C-EA3E32FC829E}"/>
              </a:ext>
            </a:extLst>
          </p:cNvPr>
          <p:cNvSpPr>
            <a:spLocks noGrp="1"/>
          </p:cNvSpPr>
          <p:nvPr>
            <p:ph idx="1"/>
          </p:nvPr>
        </p:nvSpPr>
        <p:spPr>
          <a:xfrm>
            <a:off x="1190020" y="1408295"/>
            <a:ext cx="10862280" cy="5105400"/>
          </a:xfrm>
        </p:spPr>
        <p:txBody>
          <a:bodyPr/>
          <a:lstStyle/>
          <a:p>
            <a:r>
              <a:rPr lang="en-GB" sz="1800" dirty="0">
                <a:solidFill>
                  <a:srgbClr val="302B28"/>
                </a:solidFill>
              </a:rPr>
              <a:t>New </a:t>
            </a:r>
            <a:r>
              <a:rPr lang="en-GB" sz="1800" dirty="0">
                <a:solidFill>
                  <a:srgbClr val="C00000"/>
                </a:solidFill>
              </a:rPr>
              <a:t>VECTOR</a:t>
            </a:r>
            <a:r>
              <a:rPr lang="en-GB" sz="1800" dirty="0">
                <a:solidFill>
                  <a:srgbClr val="4FA0A0"/>
                </a:solidFill>
              </a:rPr>
              <a:t> </a:t>
            </a:r>
            <a:r>
              <a:rPr lang="en-GB" sz="1800" dirty="0">
                <a:solidFill>
                  <a:srgbClr val="302B28"/>
                </a:solidFill>
              </a:rPr>
              <a:t>datatype (with underlying BLOB storage for long-term extensibility)</a:t>
            </a:r>
          </a:p>
          <a:p>
            <a:pPr lvl="1"/>
            <a:r>
              <a:rPr lang="en-GB" sz="1600" dirty="0">
                <a:solidFill>
                  <a:schemeClr val="tx1"/>
                </a:solidFill>
                <a:latin typeface="Courier" pitchFamily="2" charset="0"/>
              </a:rPr>
              <a:t>VECTOR</a:t>
            </a:r>
            <a:r>
              <a:rPr lang="en-GB" sz="1600" b="1" dirty="0">
                <a:solidFill>
                  <a:srgbClr val="4FA0A0"/>
                </a:solidFill>
                <a:latin typeface="Courier" pitchFamily="2" charset="0"/>
              </a:rPr>
              <a:t> </a:t>
            </a:r>
            <a:r>
              <a:rPr lang="en-GB" sz="1600" dirty="0">
                <a:solidFill>
                  <a:srgbClr val="302B28"/>
                </a:solidFill>
                <a:latin typeface="Courier" pitchFamily="2" charset="0"/>
              </a:rPr>
              <a:t>(&lt;</a:t>
            </a:r>
            <a:r>
              <a:rPr lang="en-GB" sz="1600" dirty="0">
                <a:solidFill>
                  <a:schemeClr val="tx1"/>
                </a:solidFill>
                <a:latin typeface="Courier" pitchFamily="2" charset="0"/>
              </a:rPr>
              <a:t>optional</a:t>
            </a:r>
            <a:r>
              <a:rPr lang="en-GB" sz="1600" dirty="0">
                <a:solidFill>
                  <a:srgbClr val="4FA0A0"/>
                </a:solidFill>
                <a:latin typeface="Courier" pitchFamily="2" charset="0"/>
              </a:rPr>
              <a:t> </a:t>
            </a:r>
            <a:r>
              <a:rPr lang="en-GB" sz="1600" dirty="0">
                <a:solidFill>
                  <a:srgbClr val="302B28"/>
                </a:solidFill>
                <a:latin typeface="Courier" pitchFamily="2" charset="0"/>
              </a:rPr>
              <a:t># of dimensions&gt;, &lt;</a:t>
            </a:r>
            <a:r>
              <a:rPr lang="en-GB" sz="1600" dirty="0">
                <a:solidFill>
                  <a:schemeClr val="tx1"/>
                </a:solidFill>
                <a:latin typeface="Courier" pitchFamily="2" charset="0"/>
              </a:rPr>
              <a:t>optional</a:t>
            </a:r>
            <a:r>
              <a:rPr lang="en-GB" sz="1600" dirty="0">
                <a:solidFill>
                  <a:srgbClr val="4FA0A0"/>
                </a:solidFill>
                <a:latin typeface="Courier" pitchFamily="2" charset="0"/>
              </a:rPr>
              <a:t> </a:t>
            </a:r>
            <a:r>
              <a:rPr lang="en-GB" sz="1600" dirty="0">
                <a:solidFill>
                  <a:srgbClr val="302B28"/>
                </a:solidFill>
                <a:latin typeface="Courier" pitchFamily="2" charset="0"/>
              </a:rPr>
              <a:t>format for dimension values&gt;) </a:t>
            </a:r>
          </a:p>
          <a:p>
            <a:pPr marL="342900" lvl="1" indent="0">
              <a:buNone/>
            </a:pPr>
            <a:endParaRPr lang="en-GB" sz="1600" dirty="0">
              <a:solidFill>
                <a:srgbClr val="302B28"/>
              </a:solidFill>
              <a:latin typeface="Courier" pitchFamily="2" charset="0"/>
            </a:endParaRPr>
          </a:p>
          <a:p>
            <a:pPr marL="342900" lvl="1" indent="0">
              <a:buNone/>
            </a:pPr>
            <a:endParaRPr lang="en-GB" sz="1600" b="1" dirty="0">
              <a:solidFill>
                <a:srgbClr val="302B28"/>
              </a:solidFill>
              <a:latin typeface="Courier" pitchFamily="2" charset="0"/>
            </a:endParaRPr>
          </a:p>
          <a:p>
            <a:r>
              <a:rPr lang="en-GB" sz="1800" dirty="0">
                <a:solidFill>
                  <a:srgbClr val="302B28"/>
                </a:solidFill>
                <a:effectLst/>
              </a:rPr>
              <a:t>Oracle 23c clients for </a:t>
            </a:r>
            <a:r>
              <a:rPr lang="en-GB" sz="1800" dirty="0" err="1">
                <a:solidFill>
                  <a:srgbClr val="302B28"/>
                </a:solidFill>
                <a:effectLst/>
              </a:rPr>
              <a:t>Javascript</a:t>
            </a:r>
            <a:r>
              <a:rPr lang="en-GB" sz="1800" dirty="0">
                <a:solidFill>
                  <a:srgbClr val="302B28"/>
                </a:solidFill>
                <a:effectLst/>
              </a:rPr>
              <a:t> and Python support VECTOR type, and so can </a:t>
            </a:r>
            <a:r>
              <a:rPr lang="en-GB" sz="1800" b="1" dirty="0">
                <a:solidFill>
                  <a:srgbClr val="302B28"/>
                </a:solidFill>
                <a:effectLst/>
              </a:rPr>
              <a:t>insert </a:t>
            </a:r>
            <a:r>
              <a:rPr lang="en-GB" sz="1800" dirty="0">
                <a:solidFill>
                  <a:srgbClr val="302B28"/>
                </a:solidFill>
                <a:effectLst/>
              </a:rPr>
              <a:t>Vectors directly</a:t>
            </a:r>
          </a:p>
          <a:p>
            <a:r>
              <a:rPr lang="en-GB" sz="1800" dirty="0"/>
              <a:t>Vector DML Operations </a:t>
            </a:r>
          </a:p>
          <a:p>
            <a:pPr lvl="1"/>
            <a:r>
              <a:rPr lang="en-GB" sz="1600" dirty="0">
                <a:solidFill>
                  <a:schemeClr val="tx1"/>
                </a:solidFill>
              </a:rPr>
              <a:t>Insert</a:t>
            </a:r>
            <a:r>
              <a:rPr lang="en-GB" sz="1600" dirty="0"/>
              <a:t> ……. </a:t>
            </a:r>
            <a:r>
              <a:rPr lang="en-GB" sz="1600" dirty="0">
                <a:solidFill>
                  <a:srgbClr val="302B28"/>
                </a:solidFill>
                <a:effectLst/>
                <a:latin typeface="OracleSansTab"/>
              </a:rPr>
              <a:t>TO_VECTOR() converts a string representing an array of vector dimensions into VECTOR: </a:t>
            </a:r>
            <a:endParaRPr lang="en-GB" sz="1600" dirty="0"/>
          </a:p>
          <a:p>
            <a:endParaRPr lang="en-GB" sz="1800" b="1" dirty="0">
              <a:solidFill>
                <a:srgbClr val="302B28"/>
              </a:solidFill>
              <a:latin typeface="CourierNewPS"/>
            </a:endParaRPr>
          </a:p>
          <a:p>
            <a:endParaRPr lang="en-GB" dirty="0"/>
          </a:p>
          <a:p>
            <a:r>
              <a:rPr lang="en-GB" sz="1800" dirty="0">
                <a:solidFill>
                  <a:srgbClr val="302B28"/>
                </a:solidFill>
                <a:effectLst/>
              </a:rPr>
              <a:t> Several new vector functions are supported including </a:t>
            </a:r>
            <a:r>
              <a:rPr lang="en-GB" sz="1800" dirty="0" err="1">
                <a:solidFill>
                  <a:srgbClr val="302B28"/>
                </a:solidFill>
                <a:effectLst/>
              </a:rPr>
              <a:t>Vector_Distance</a:t>
            </a:r>
            <a:r>
              <a:rPr lang="en-GB" sz="1800" dirty="0">
                <a:solidFill>
                  <a:srgbClr val="302B28"/>
                </a:solidFill>
                <a:effectLst/>
              </a:rPr>
              <a:t>, </a:t>
            </a:r>
            <a:r>
              <a:rPr lang="en-GB" sz="1800" dirty="0" err="1">
                <a:solidFill>
                  <a:srgbClr val="302B28"/>
                </a:solidFill>
                <a:effectLst/>
              </a:rPr>
              <a:t>Vector_Avg</a:t>
            </a:r>
            <a:r>
              <a:rPr lang="en-GB" sz="1800" dirty="0">
                <a:solidFill>
                  <a:srgbClr val="302B28"/>
                </a:solidFill>
                <a:effectLst/>
              </a:rPr>
              <a:t>, </a:t>
            </a:r>
            <a:r>
              <a:rPr lang="en-GB" sz="1800" dirty="0" err="1">
                <a:solidFill>
                  <a:srgbClr val="302B28"/>
                </a:solidFill>
                <a:effectLst/>
              </a:rPr>
              <a:t>Vector_Norm</a:t>
            </a:r>
            <a:r>
              <a:rPr lang="en-GB" sz="1800" dirty="0">
                <a:solidFill>
                  <a:srgbClr val="302B28"/>
                </a:solidFill>
                <a:effectLst/>
              </a:rPr>
              <a:t> </a:t>
            </a:r>
            <a:endParaRPr lang="en-GB" sz="1600" dirty="0">
              <a:solidFill>
                <a:srgbClr val="302B28"/>
              </a:solidFill>
              <a:effectLst/>
            </a:endParaRPr>
          </a:p>
          <a:p>
            <a:pPr lvl="1"/>
            <a:r>
              <a:rPr lang="en-GB" sz="1600" dirty="0">
                <a:solidFill>
                  <a:srgbClr val="302B28"/>
                </a:solidFill>
                <a:effectLst/>
              </a:rPr>
              <a:t>E.g., Get the Top-5 Nearest Vectors to a given query </a:t>
            </a:r>
          </a:p>
          <a:p>
            <a:pPr lvl="1"/>
            <a:endParaRPr lang="en-GB" sz="1600" dirty="0">
              <a:solidFill>
                <a:srgbClr val="302B28"/>
              </a:solidFill>
              <a:effectLst/>
            </a:endParaRPr>
          </a:p>
          <a:p>
            <a:endParaRPr lang="en-GB" sz="1800" dirty="0">
              <a:effectLst/>
            </a:endParaRPr>
          </a:p>
        </p:txBody>
      </p:sp>
      <p:sp>
        <p:nvSpPr>
          <p:cNvPr id="4" name="TextBox 3">
            <a:extLst>
              <a:ext uri="{FF2B5EF4-FFF2-40B4-BE49-F238E27FC236}">
                <a16:creationId xmlns:a16="http://schemas.microsoft.com/office/drawing/2014/main" id="{A88AE8A5-3877-A814-DF01-470C34138046}"/>
              </a:ext>
            </a:extLst>
          </p:cNvPr>
          <p:cNvSpPr txBox="1"/>
          <p:nvPr/>
        </p:nvSpPr>
        <p:spPr>
          <a:xfrm>
            <a:off x="1796445" y="3867161"/>
            <a:ext cx="8731878" cy="646331"/>
          </a:xfrm>
          <a:prstGeom prst="rect">
            <a:avLst/>
          </a:prstGeom>
          <a:solidFill>
            <a:schemeClr val="bg1">
              <a:lumMod val="95000"/>
            </a:schemeClr>
          </a:solidFill>
          <a:ln>
            <a:solidFill>
              <a:schemeClr val="bg1">
                <a:lumMod val="65000"/>
              </a:schemeClr>
            </a:solidFill>
          </a:ln>
        </p:spPr>
        <p:txBody>
          <a:bodyPr wrap="none" rtlCol="0">
            <a:spAutoFit/>
          </a:bodyPr>
          <a:lstStyle/>
          <a:p>
            <a:r>
              <a:rPr lang="en-GB" sz="1800" dirty="0">
                <a:solidFill>
                  <a:srgbClr val="302B28"/>
                </a:solidFill>
                <a:effectLst/>
                <a:latin typeface="CourierNewPSMT" panose="02070309020205020404" pitchFamily="49" charset="0"/>
              </a:rPr>
              <a:t>CREATE TABLE </a:t>
            </a:r>
            <a:r>
              <a:rPr lang="en-GB" sz="1800" dirty="0" err="1">
                <a:solidFill>
                  <a:srgbClr val="302B28"/>
                </a:solidFill>
                <a:effectLst/>
                <a:latin typeface="CourierNewPSMT" panose="02070309020205020404" pitchFamily="49" charset="0"/>
              </a:rPr>
              <a:t>vec_tab</a:t>
            </a:r>
            <a:r>
              <a:rPr lang="en-GB" sz="1800" dirty="0">
                <a:solidFill>
                  <a:srgbClr val="302B28"/>
                </a:solidFill>
                <a:effectLst/>
                <a:latin typeface="CourierNewPSMT" panose="02070309020205020404" pitchFamily="49" charset="0"/>
              </a:rPr>
              <a:t>(id number, </a:t>
            </a:r>
            <a:r>
              <a:rPr lang="en-GB" sz="1800" dirty="0" err="1">
                <a:solidFill>
                  <a:srgbClr val="302B28"/>
                </a:solidFill>
                <a:effectLst/>
                <a:latin typeface="CourierNewPSMT" panose="02070309020205020404" pitchFamily="49" charset="0"/>
              </a:rPr>
              <a:t>dataVec</a:t>
            </a:r>
            <a:r>
              <a:rPr lang="en-GB" sz="1800" dirty="0">
                <a:solidFill>
                  <a:srgbClr val="302B28"/>
                </a:solidFill>
                <a:effectLst/>
                <a:latin typeface="CourierNewPSMT" panose="02070309020205020404" pitchFamily="49" charset="0"/>
              </a:rPr>
              <a:t> VECTOR(3, ‘FLOAT32’)) </a:t>
            </a:r>
          </a:p>
          <a:p>
            <a:r>
              <a:rPr lang="en-GB" sz="1800" dirty="0">
                <a:solidFill>
                  <a:srgbClr val="302B28"/>
                </a:solidFill>
                <a:effectLst/>
                <a:latin typeface="CourierNewPSMT" panose="02070309020205020404" pitchFamily="49" charset="0"/>
              </a:rPr>
              <a:t>INSERT into </a:t>
            </a:r>
            <a:r>
              <a:rPr lang="en-GB" sz="1800" dirty="0" err="1">
                <a:solidFill>
                  <a:srgbClr val="302B28"/>
                </a:solidFill>
                <a:effectLst/>
                <a:latin typeface="CourierNewPSMT" panose="02070309020205020404" pitchFamily="49" charset="0"/>
              </a:rPr>
              <a:t>vec_tab</a:t>
            </a:r>
            <a:r>
              <a:rPr lang="en-GB" sz="1800" dirty="0">
                <a:solidFill>
                  <a:srgbClr val="302B28"/>
                </a:solidFill>
                <a:effectLst/>
                <a:latin typeface="CourierNewPSMT" panose="02070309020205020404" pitchFamily="49" charset="0"/>
              </a:rPr>
              <a:t> values (1, </a:t>
            </a:r>
            <a:r>
              <a:rPr lang="en-GB" sz="1800" b="1" dirty="0">
                <a:solidFill>
                  <a:srgbClr val="302B28"/>
                </a:solidFill>
                <a:effectLst/>
                <a:latin typeface="CourierNewPS"/>
              </a:rPr>
              <a:t>TO_VECTOR(‘[1.1, 2.2, 3.3]’</a:t>
            </a:r>
            <a:r>
              <a:rPr lang="en-GB" sz="1800" dirty="0">
                <a:solidFill>
                  <a:srgbClr val="302B28"/>
                </a:solidFill>
                <a:effectLst/>
                <a:latin typeface="CourierNewPSMT" panose="02070309020205020404" pitchFamily="49" charset="0"/>
              </a:rPr>
              <a:t>) </a:t>
            </a:r>
          </a:p>
        </p:txBody>
      </p:sp>
      <p:sp>
        <p:nvSpPr>
          <p:cNvPr id="8" name="TextBox 7">
            <a:extLst>
              <a:ext uri="{FF2B5EF4-FFF2-40B4-BE49-F238E27FC236}">
                <a16:creationId xmlns:a16="http://schemas.microsoft.com/office/drawing/2014/main" id="{51BF584C-8F54-0179-357E-C957D3273648}"/>
              </a:ext>
            </a:extLst>
          </p:cNvPr>
          <p:cNvSpPr txBox="1"/>
          <p:nvPr/>
        </p:nvSpPr>
        <p:spPr>
          <a:xfrm>
            <a:off x="1796445" y="2210700"/>
            <a:ext cx="9624030" cy="338554"/>
          </a:xfrm>
          <a:prstGeom prst="rect">
            <a:avLst/>
          </a:prstGeom>
          <a:solidFill>
            <a:schemeClr val="bg1">
              <a:lumMod val="95000"/>
            </a:schemeClr>
          </a:solidFill>
          <a:ln>
            <a:solidFill>
              <a:schemeClr val="bg1">
                <a:lumMod val="65000"/>
              </a:schemeClr>
            </a:solidFill>
          </a:ln>
        </p:spPr>
        <p:txBody>
          <a:bodyPr wrap="square">
            <a:spAutoFit/>
          </a:bodyPr>
          <a:lstStyle/>
          <a:p>
            <a:pPr indent="-223837"/>
            <a:r>
              <a:rPr lang="en-GB" sz="1600" dirty="0">
                <a:solidFill>
                  <a:srgbClr val="302B28"/>
                </a:solidFill>
                <a:latin typeface="Courier New" panose="02070309020205020404" pitchFamily="49" charset="0"/>
                <a:cs typeface="Courier New" panose="02070309020205020404" pitchFamily="49" charset="0"/>
              </a:rPr>
              <a:t>CREATE TABLE </a:t>
            </a:r>
            <a:r>
              <a:rPr lang="en-GB" sz="1600" dirty="0" err="1">
                <a:solidFill>
                  <a:srgbClr val="302B28"/>
                </a:solidFill>
                <a:latin typeface="Courier New" panose="02070309020205020404" pitchFamily="49" charset="0"/>
                <a:cs typeface="Courier New" panose="02070309020205020404" pitchFamily="49" charset="0"/>
              </a:rPr>
              <a:t>My_Images</a:t>
            </a:r>
            <a:r>
              <a:rPr lang="en-GB" sz="1600" dirty="0">
                <a:solidFill>
                  <a:srgbClr val="302B28"/>
                </a:solidFill>
                <a:latin typeface="Courier New" panose="02070309020205020404" pitchFamily="49" charset="0"/>
                <a:cs typeface="Courier New" panose="02070309020205020404" pitchFamily="49" charset="0"/>
              </a:rPr>
              <a:t> (id number, image BLOB, </a:t>
            </a:r>
            <a:r>
              <a:rPr lang="en-GB" sz="1600" b="1" dirty="0" err="1">
                <a:solidFill>
                  <a:srgbClr val="302B28"/>
                </a:solidFill>
                <a:latin typeface="Courier New" panose="02070309020205020404" pitchFamily="49" charset="0"/>
                <a:cs typeface="Courier New" panose="02070309020205020404" pitchFamily="49" charset="0"/>
              </a:rPr>
              <a:t>img_vec</a:t>
            </a:r>
            <a:r>
              <a:rPr lang="en-GB" sz="1600" b="1" dirty="0">
                <a:solidFill>
                  <a:srgbClr val="302B28"/>
                </a:solidFill>
                <a:latin typeface="Courier New" panose="02070309020205020404" pitchFamily="49" charset="0"/>
                <a:cs typeface="Courier New" panose="02070309020205020404" pitchFamily="49" charset="0"/>
              </a:rPr>
              <a:t> VECTOR(768, FLOAT32))</a:t>
            </a:r>
          </a:p>
        </p:txBody>
      </p:sp>
      <p:sp>
        <p:nvSpPr>
          <p:cNvPr id="10" name="TextBox 9">
            <a:extLst>
              <a:ext uri="{FF2B5EF4-FFF2-40B4-BE49-F238E27FC236}">
                <a16:creationId xmlns:a16="http://schemas.microsoft.com/office/drawing/2014/main" id="{C6E55A72-FB3E-33D8-5E9E-B1F761BEB5E9}"/>
              </a:ext>
            </a:extLst>
          </p:cNvPr>
          <p:cNvSpPr txBox="1"/>
          <p:nvPr/>
        </p:nvSpPr>
        <p:spPr>
          <a:xfrm>
            <a:off x="1796445" y="5508233"/>
            <a:ext cx="9124950" cy="646331"/>
          </a:xfrm>
          <a:prstGeom prst="rect">
            <a:avLst/>
          </a:prstGeom>
          <a:solidFill>
            <a:schemeClr val="bg1">
              <a:lumMod val="95000"/>
            </a:schemeClr>
          </a:solidFill>
          <a:ln>
            <a:solidFill>
              <a:schemeClr val="bg1">
                <a:lumMod val="65000"/>
              </a:schemeClr>
            </a:solidFill>
          </a:ln>
        </p:spPr>
        <p:txBody>
          <a:bodyPr wrap="square">
            <a:spAutoFit/>
          </a:bodyPr>
          <a:lstStyle/>
          <a:p>
            <a:r>
              <a:rPr lang="en-GB" sz="1800" dirty="0">
                <a:solidFill>
                  <a:srgbClr val="302B28"/>
                </a:solidFill>
                <a:effectLst/>
                <a:latin typeface="CourierNewPSMT" panose="02070309020205020404" pitchFamily="49" charset="0"/>
              </a:rPr>
              <a:t>SELECT id from tab order by VECTOR_DISTANCE(</a:t>
            </a:r>
            <a:r>
              <a:rPr lang="en-GB" sz="1800" dirty="0" err="1">
                <a:solidFill>
                  <a:srgbClr val="302B28"/>
                </a:solidFill>
                <a:effectLst/>
                <a:latin typeface="CourierNewPSMT" panose="02070309020205020404" pitchFamily="49" charset="0"/>
              </a:rPr>
              <a:t>data_vec</a:t>
            </a:r>
            <a:r>
              <a:rPr lang="en-GB" sz="1800" dirty="0">
                <a:solidFill>
                  <a:srgbClr val="302B28"/>
                </a:solidFill>
                <a:effectLst/>
                <a:latin typeface="CourierNewPSMT" panose="02070309020205020404" pitchFamily="49" charset="0"/>
              </a:rPr>
              <a:t>, :</a:t>
            </a:r>
            <a:r>
              <a:rPr lang="en-GB" sz="1800" dirty="0" err="1">
                <a:solidFill>
                  <a:srgbClr val="302B28"/>
                </a:solidFill>
                <a:effectLst/>
                <a:latin typeface="CourierNewPSMT" panose="02070309020205020404" pitchFamily="49" charset="0"/>
              </a:rPr>
              <a:t>queryVec</a:t>
            </a:r>
            <a:r>
              <a:rPr lang="en-GB" sz="1800" dirty="0">
                <a:solidFill>
                  <a:srgbClr val="302B28"/>
                </a:solidFill>
                <a:effectLst/>
                <a:latin typeface="CourierNewPSMT" panose="02070309020205020404" pitchFamily="49" charset="0"/>
              </a:rPr>
              <a:t>) fetch first 5 rows only; </a:t>
            </a:r>
            <a:endParaRPr lang="en-GB" dirty="0">
              <a:effectLst/>
            </a:endParaRPr>
          </a:p>
        </p:txBody>
      </p:sp>
      <p:grpSp>
        <p:nvGrpSpPr>
          <p:cNvPr id="11" name="Group 10">
            <a:extLst>
              <a:ext uri="{FF2B5EF4-FFF2-40B4-BE49-F238E27FC236}">
                <a16:creationId xmlns:a16="http://schemas.microsoft.com/office/drawing/2014/main" id="{B774FBC1-3FAE-59F0-EB7B-FFCF7B5175DE}"/>
              </a:ext>
            </a:extLst>
          </p:cNvPr>
          <p:cNvGrpSpPr/>
          <p:nvPr/>
        </p:nvGrpSpPr>
        <p:grpSpPr>
          <a:xfrm>
            <a:off x="11229614" y="947082"/>
            <a:ext cx="822686" cy="1034287"/>
            <a:chOff x="10343729" y="2531848"/>
            <a:chExt cx="822686" cy="1034287"/>
          </a:xfrm>
        </p:grpSpPr>
        <p:sp>
          <p:nvSpPr>
            <p:cNvPr id="12" name="Rounded Rectangle 11">
              <a:extLst>
                <a:ext uri="{FF2B5EF4-FFF2-40B4-BE49-F238E27FC236}">
                  <a16:creationId xmlns:a16="http://schemas.microsoft.com/office/drawing/2014/main" id="{34CD83C0-52F7-24DD-DC82-8E56F1C2FA37}"/>
                </a:ext>
              </a:extLst>
            </p:cNvPr>
            <p:cNvSpPr/>
            <p:nvPr/>
          </p:nvSpPr>
          <p:spPr bwMode="auto">
            <a:xfrm>
              <a:off x="10343729" y="2531848"/>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13" name="Graphic 12" descr="Database with solid fill">
              <a:extLst>
                <a:ext uri="{FF2B5EF4-FFF2-40B4-BE49-F238E27FC236}">
                  <a16:creationId xmlns:a16="http://schemas.microsoft.com/office/drawing/2014/main" id="{09198056-9A0E-D4ED-295D-C797788C5D0E}"/>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10436936" y="2594453"/>
              <a:ext cx="636272" cy="618331"/>
            </a:xfrm>
            <a:prstGeom prst="rect">
              <a:avLst/>
            </a:prstGeom>
          </p:spPr>
        </p:pic>
        <p:sp>
          <p:nvSpPr>
            <p:cNvPr id="14" name="TextBox 13">
              <a:extLst>
                <a:ext uri="{FF2B5EF4-FFF2-40B4-BE49-F238E27FC236}">
                  <a16:creationId xmlns:a16="http://schemas.microsoft.com/office/drawing/2014/main" id="{31999291-F900-59B0-710F-9E1EE45FF6F3}"/>
                </a:ext>
              </a:extLst>
            </p:cNvPr>
            <p:cNvSpPr txBox="1"/>
            <p:nvPr/>
          </p:nvSpPr>
          <p:spPr>
            <a:xfrm>
              <a:off x="10343729" y="3256309"/>
              <a:ext cx="822686" cy="309826"/>
            </a:xfrm>
            <a:prstGeom prst="rect">
              <a:avLst/>
            </a:prstGeom>
            <a:noFill/>
          </p:spPr>
          <p:txBody>
            <a:bodyPr wrap="square">
              <a:spAutoFit/>
            </a:bodyPr>
            <a:lstStyle/>
            <a:p>
              <a:pPr algn="ctr" fontAlgn="base">
                <a:spcBef>
                  <a:spcPct val="0"/>
                </a:spcBef>
                <a:spcAft>
                  <a:spcPct val="0"/>
                </a:spcAft>
                <a:defRPr/>
              </a:pPr>
              <a:r>
                <a:rPr lang="en-GB" sz="1400" dirty="0"/>
                <a:t>DBMS</a:t>
              </a:r>
            </a:p>
          </p:txBody>
        </p:sp>
      </p:grpSp>
    </p:spTree>
    <p:extLst>
      <p:ext uri="{BB962C8B-B14F-4D97-AF65-F5344CB8AC3E}">
        <p14:creationId xmlns:p14="http://schemas.microsoft.com/office/powerpoint/2010/main" val="353134235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B2E01-3AE9-A1DF-D82C-8D3539BAE6C0}"/>
              </a:ext>
            </a:extLst>
          </p:cNvPr>
          <p:cNvSpPr>
            <a:spLocks noGrp="1"/>
          </p:cNvSpPr>
          <p:nvPr>
            <p:ph type="title"/>
          </p:nvPr>
        </p:nvSpPr>
        <p:spPr/>
        <p:txBody>
          <a:bodyPr/>
          <a:lstStyle/>
          <a:p>
            <a:r>
              <a:rPr lang="en-GB" dirty="0"/>
              <a:t>Generative AI In The Database – Google Duet AI In BigQuery AND</a:t>
            </a:r>
            <a:br>
              <a:rPr lang="en-GB" dirty="0"/>
            </a:br>
            <a:r>
              <a:rPr lang="en-GB" dirty="0"/>
              <a:t>BigQuery ML Which Has Been Extended To Use LLMs In SQL Queries</a:t>
            </a:r>
          </a:p>
        </p:txBody>
      </p:sp>
      <p:grpSp>
        <p:nvGrpSpPr>
          <p:cNvPr id="37" name="Group 36">
            <a:extLst>
              <a:ext uri="{FF2B5EF4-FFF2-40B4-BE49-F238E27FC236}">
                <a16:creationId xmlns:a16="http://schemas.microsoft.com/office/drawing/2014/main" id="{09ABD54D-E3FD-9AE5-0498-DFFBFA40222F}"/>
              </a:ext>
            </a:extLst>
          </p:cNvPr>
          <p:cNvGrpSpPr/>
          <p:nvPr/>
        </p:nvGrpSpPr>
        <p:grpSpPr>
          <a:xfrm>
            <a:off x="1180923" y="2313529"/>
            <a:ext cx="10637276" cy="4240565"/>
            <a:chOff x="1180923" y="2313529"/>
            <a:chExt cx="10637276" cy="4240565"/>
          </a:xfrm>
        </p:grpSpPr>
        <p:sp>
          <p:nvSpPr>
            <p:cNvPr id="8" name="Can 7">
              <a:extLst>
                <a:ext uri="{FF2B5EF4-FFF2-40B4-BE49-F238E27FC236}">
                  <a16:creationId xmlns:a16="http://schemas.microsoft.com/office/drawing/2014/main" id="{76E0047D-C0CA-957A-5CE0-599B3E35C1F9}"/>
                </a:ext>
              </a:extLst>
            </p:cNvPr>
            <p:cNvSpPr/>
            <p:nvPr/>
          </p:nvSpPr>
          <p:spPr bwMode="auto">
            <a:xfrm>
              <a:off x="2840894" y="3226480"/>
              <a:ext cx="2098829" cy="817150"/>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a:r>
                <a:rPr lang="en-GB" sz="1600" dirty="0">
                  <a:solidFill>
                    <a:schemeClr val="tx1"/>
                  </a:solidFill>
                </a:rPr>
                <a:t>Google Big Query</a:t>
              </a:r>
            </a:p>
            <a:p>
              <a:pPr algn="ctr"/>
              <a:r>
                <a:rPr lang="en-GB" sz="1600" dirty="0"/>
                <a:t>(with BigQuery ML) </a:t>
              </a:r>
              <a:endParaRPr lang="en-GB" sz="1600" dirty="0">
                <a:solidFill>
                  <a:schemeClr val="tx1"/>
                </a:solidFill>
              </a:endParaRPr>
            </a:p>
          </p:txBody>
        </p:sp>
        <p:sp>
          <p:nvSpPr>
            <p:cNvPr id="10" name="Rectangle 9">
              <a:extLst>
                <a:ext uri="{FF2B5EF4-FFF2-40B4-BE49-F238E27FC236}">
                  <a16:creationId xmlns:a16="http://schemas.microsoft.com/office/drawing/2014/main" id="{2C7AA11D-D2DE-943E-7010-8F384153263F}"/>
                </a:ext>
              </a:extLst>
            </p:cNvPr>
            <p:cNvSpPr/>
            <p:nvPr/>
          </p:nvSpPr>
          <p:spPr bwMode="auto">
            <a:xfrm>
              <a:off x="6025171" y="2979313"/>
              <a:ext cx="1274430" cy="1055269"/>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effectLst/>
                  <a:latin typeface="Arial" charset="0"/>
                  <a:cs typeface="Arial" charset="0"/>
                </a:rPr>
                <a:t>Vertex AI</a:t>
              </a:r>
            </a:p>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en-GB" dirty="0">
                <a:latin typeface="Arial" charset="0"/>
                <a:cs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pic>
          <p:nvPicPr>
            <p:cNvPr id="11" name="Picture 10" descr="technology leaders, productivity">
              <a:extLst>
                <a:ext uri="{FF2B5EF4-FFF2-40B4-BE49-F238E27FC236}">
                  <a16:creationId xmlns:a16="http://schemas.microsoft.com/office/drawing/2014/main" id="{7CC3F5F5-EC42-FC7E-BB94-65D8B6A208AF}"/>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6376781" y="3297627"/>
              <a:ext cx="476373" cy="476373"/>
            </a:xfrm>
            <a:prstGeom prst="rect">
              <a:avLst/>
            </a:prstGeom>
            <a:noFill/>
            <a:ln>
              <a:solidFill>
                <a:schemeClr val="tx1"/>
              </a:solidFill>
            </a:ln>
          </p:spPr>
        </p:pic>
        <p:sp>
          <p:nvSpPr>
            <p:cNvPr id="12" name="TextBox 11">
              <a:extLst>
                <a:ext uri="{FF2B5EF4-FFF2-40B4-BE49-F238E27FC236}">
                  <a16:creationId xmlns:a16="http://schemas.microsoft.com/office/drawing/2014/main" id="{378B79F9-BAE2-72A9-6BB7-81446949ECC9}"/>
                </a:ext>
              </a:extLst>
            </p:cNvPr>
            <p:cNvSpPr txBox="1"/>
            <p:nvPr/>
          </p:nvSpPr>
          <p:spPr>
            <a:xfrm>
              <a:off x="5911007" y="2686661"/>
              <a:ext cx="1518364" cy="338554"/>
            </a:xfrm>
            <a:prstGeom prst="rect">
              <a:avLst/>
            </a:prstGeom>
            <a:noFill/>
          </p:spPr>
          <p:txBody>
            <a:bodyPr wrap="none" rtlCol="0">
              <a:spAutoFit/>
            </a:bodyPr>
            <a:lstStyle/>
            <a:p>
              <a:r>
                <a:rPr lang="en-GB" sz="1600" dirty="0">
                  <a:solidFill>
                    <a:schemeClr val="tx1"/>
                  </a:solidFill>
                </a:rPr>
                <a:t>Remote model</a:t>
              </a:r>
            </a:p>
          </p:txBody>
        </p:sp>
        <p:sp>
          <p:nvSpPr>
            <p:cNvPr id="13" name="TextBox 12">
              <a:extLst>
                <a:ext uri="{FF2B5EF4-FFF2-40B4-BE49-F238E27FC236}">
                  <a16:creationId xmlns:a16="http://schemas.microsoft.com/office/drawing/2014/main" id="{E27CBFFF-DE9C-54E6-DD5A-6C6AD8B50D91}"/>
                </a:ext>
              </a:extLst>
            </p:cNvPr>
            <p:cNvSpPr txBox="1"/>
            <p:nvPr/>
          </p:nvSpPr>
          <p:spPr>
            <a:xfrm>
              <a:off x="6021334" y="3726805"/>
              <a:ext cx="1358064" cy="307777"/>
            </a:xfrm>
            <a:prstGeom prst="rect">
              <a:avLst/>
            </a:prstGeom>
            <a:noFill/>
          </p:spPr>
          <p:txBody>
            <a:bodyPr wrap="none" rtlCol="0">
              <a:spAutoFit/>
            </a:bodyPr>
            <a:lstStyle/>
            <a:p>
              <a:r>
                <a:rPr lang="en-GB" sz="1400" dirty="0"/>
                <a:t>t</a:t>
              </a:r>
              <a:r>
                <a:rPr lang="en-GB" sz="1400" dirty="0">
                  <a:solidFill>
                    <a:schemeClr val="tx1"/>
                  </a:solidFill>
                </a:rPr>
                <a:t>ext-bison LLM</a:t>
              </a:r>
            </a:p>
          </p:txBody>
        </p:sp>
        <p:cxnSp>
          <p:nvCxnSpPr>
            <p:cNvPr id="19" name="Straight Arrow Connector 18">
              <a:extLst>
                <a:ext uri="{FF2B5EF4-FFF2-40B4-BE49-F238E27FC236}">
                  <a16:creationId xmlns:a16="http://schemas.microsoft.com/office/drawing/2014/main" id="{D2A12A6D-C672-718F-4CCA-CB312779C8A9}"/>
                </a:ext>
              </a:extLst>
            </p:cNvPr>
            <p:cNvCxnSpPr>
              <a:cxnSpLocks/>
            </p:cNvCxnSpPr>
            <p:nvPr/>
          </p:nvCxnSpPr>
          <p:spPr bwMode="auto">
            <a:xfrm flipV="1">
              <a:off x="4984594" y="3461362"/>
              <a:ext cx="1036740" cy="4833"/>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CE7366AD-F8BE-E419-F589-10D41A31BF82}"/>
                </a:ext>
              </a:extLst>
            </p:cNvPr>
            <p:cNvCxnSpPr>
              <a:cxnSpLocks/>
            </p:cNvCxnSpPr>
            <p:nvPr/>
          </p:nvCxnSpPr>
          <p:spPr bwMode="auto">
            <a:xfrm flipH="1" flipV="1">
              <a:off x="4984594" y="3720236"/>
              <a:ext cx="1036740" cy="4833"/>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40CCFDC9-26E2-0DFD-5060-96BFB0E6017E}"/>
                </a:ext>
              </a:extLst>
            </p:cNvPr>
            <p:cNvSpPr txBox="1"/>
            <p:nvPr/>
          </p:nvSpPr>
          <p:spPr>
            <a:xfrm>
              <a:off x="1180923" y="4123182"/>
              <a:ext cx="8319567" cy="738664"/>
            </a:xfrm>
            <a:prstGeom prst="rect">
              <a:avLst/>
            </a:prstGeom>
            <a:noFill/>
            <a:ln>
              <a:noFill/>
            </a:ln>
          </p:spPr>
          <p:txBody>
            <a:bodyPr wrap="square">
              <a:spAutoFit/>
            </a:bodyPr>
            <a:lstStyle/>
            <a:p>
              <a:r>
                <a:rPr lang="en-GB" sz="1400" dirty="0">
                  <a:solidFill>
                    <a:schemeClr val="tx2">
                      <a:lumMod val="60000"/>
                      <a:lumOff val="40000"/>
                    </a:schemeClr>
                  </a:solidFill>
                  <a:effectLst/>
                </a:rPr>
                <a:t>CREATE MODEL </a:t>
              </a:r>
              <a:r>
                <a:rPr lang="en-GB" sz="1400" dirty="0">
                  <a:effectLst/>
                </a:rPr>
                <a:t>project_id.mydataset.mymodel</a:t>
              </a:r>
              <a:br>
                <a:rPr lang="en-GB" sz="1400" dirty="0">
                  <a:effectLst/>
                </a:rPr>
              </a:br>
              <a:r>
                <a:rPr lang="en-GB" sz="1400" dirty="0">
                  <a:effectLst/>
                </a:rPr>
                <a:t>REMOTE WITH CONNECTION `myproject.us.test_connection`</a:t>
              </a:r>
              <a:br>
                <a:rPr lang="en-GB" sz="1400" dirty="0">
                  <a:effectLst/>
                </a:rPr>
              </a:br>
              <a:r>
                <a:rPr lang="en-GB" sz="1400" dirty="0">
                  <a:effectLst/>
                </a:rPr>
                <a:t>OPTIONS(REMOTE_SERVICE_TYPE="</a:t>
              </a:r>
              <a:r>
                <a:rPr lang="en-GB" sz="1400" dirty="0">
                  <a:solidFill>
                    <a:schemeClr val="tx2">
                      <a:lumMod val="60000"/>
                      <a:lumOff val="40000"/>
                    </a:schemeClr>
                  </a:solidFill>
                  <a:effectLst/>
                </a:rPr>
                <a:t>CLOUD_AI_LARGE_LANGUAGE_MODEL_V1</a:t>
              </a:r>
              <a:r>
                <a:rPr lang="en-GB" sz="1400" dirty="0">
                  <a:effectLst/>
                </a:rPr>
                <a:t>")</a:t>
              </a:r>
              <a:endParaRPr lang="en-GB" sz="1400" dirty="0"/>
            </a:p>
          </p:txBody>
        </p:sp>
        <p:sp>
          <p:nvSpPr>
            <p:cNvPr id="27" name="TextBox 26">
              <a:extLst>
                <a:ext uri="{FF2B5EF4-FFF2-40B4-BE49-F238E27FC236}">
                  <a16:creationId xmlns:a16="http://schemas.microsoft.com/office/drawing/2014/main" id="{33213236-6DC3-FB73-447D-2197C93BE181}"/>
                </a:ext>
              </a:extLst>
            </p:cNvPr>
            <p:cNvSpPr txBox="1"/>
            <p:nvPr/>
          </p:nvSpPr>
          <p:spPr>
            <a:xfrm>
              <a:off x="6043388" y="4020824"/>
              <a:ext cx="1257011" cy="307777"/>
            </a:xfrm>
            <a:prstGeom prst="rect">
              <a:avLst/>
            </a:prstGeom>
            <a:noFill/>
          </p:spPr>
          <p:txBody>
            <a:bodyPr wrap="none" rtlCol="0">
              <a:spAutoFit/>
            </a:bodyPr>
            <a:lstStyle/>
            <a:p>
              <a:r>
                <a:rPr lang="en-GB" sz="1400" dirty="0"/>
                <a:t>R</a:t>
              </a:r>
              <a:r>
                <a:rPr lang="en-GB" sz="1400" dirty="0">
                  <a:solidFill>
                    <a:schemeClr val="tx1"/>
                  </a:solidFill>
                </a:rPr>
                <a:t>un on TPUs</a:t>
              </a:r>
            </a:p>
          </p:txBody>
        </p:sp>
        <p:grpSp>
          <p:nvGrpSpPr>
            <p:cNvPr id="49" name="Group 48">
              <a:extLst>
                <a:ext uri="{FF2B5EF4-FFF2-40B4-BE49-F238E27FC236}">
                  <a16:creationId xmlns:a16="http://schemas.microsoft.com/office/drawing/2014/main" id="{4E592881-60A7-DA6B-BB8E-54CCCF9EE68C}"/>
                </a:ext>
              </a:extLst>
            </p:cNvPr>
            <p:cNvGrpSpPr/>
            <p:nvPr/>
          </p:nvGrpSpPr>
          <p:grpSpPr>
            <a:xfrm>
              <a:off x="8745815" y="2579081"/>
              <a:ext cx="3072384" cy="2079047"/>
              <a:chOff x="8659368" y="4062575"/>
              <a:chExt cx="3072384" cy="2079047"/>
            </a:xfrm>
          </p:grpSpPr>
          <p:sp>
            <p:nvSpPr>
              <p:cNvPr id="48" name="Rectangle 47">
                <a:extLst>
                  <a:ext uri="{FF2B5EF4-FFF2-40B4-BE49-F238E27FC236}">
                    <a16:creationId xmlns:a16="http://schemas.microsoft.com/office/drawing/2014/main" id="{BA681519-43A5-0ABB-A489-41775B3CCA85}"/>
                  </a:ext>
                </a:extLst>
              </p:cNvPr>
              <p:cNvSpPr/>
              <p:nvPr/>
            </p:nvSpPr>
            <p:spPr bwMode="auto">
              <a:xfrm>
                <a:off x="8659368" y="4067748"/>
                <a:ext cx="3072384" cy="2073874"/>
              </a:xfrm>
              <a:prstGeom prst="rect">
                <a:avLst/>
              </a:prstGeom>
              <a:no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a:ln>
                    <a:noFill/>
                  </a:ln>
                  <a:effectLst/>
                  <a:latin typeface="Arial" charset="0"/>
                  <a:cs typeface="Arial" charset="0"/>
                </a:endParaRPr>
              </a:p>
            </p:txBody>
          </p:sp>
          <p:sp>
            <p:nvSpPr>
              <p:cNvPr id="26" name="TextBox 25">
                <a:extLst>
                  <a:ext uri="{FF2B5EF4-FFF2-40B4-BE49-F238E27FC236}">
                    <a16:creationId xmlns:a16="http://schemas.microsoft.com/office/drawing/2014/main" id="{9AF7DE1C-0557-2065-5EB0-BBC734AC9337}"/>
                  </a:ext>
                </a:extLst>
              </p:cNvPr>
              <p:cNvSpPr txBox="1"/>
              <p:nvPr/>
            </p:nvSpPr>
            <p:spPr>
              <a:xfrm>
                <a:off x="8668805" y="4325739"/>
                <a:ext cx="3062947" cy="1815882"/>
              </a:xfrm>
              <a:prstGeom prst="rect">
                <a:avLst/>
              </a:prstGeom>
              <a:noFill/>
            </p:spPr>
            <p:txBody>
              <a:bodyPr wrap="square">
                <a:spAutoFit/>
              </a:bodyPr>
              <a:lstStyle/>
              <a:p>
                <a:pPr marL="285750" indent="-285750" algn="l">
                  <a:buFont typeface="Arial" panose="020B0604020202020204" pitchFamily="34" charset="0"/>
                  <a:buChar char="•"/>
                </a:pPr>
                <a:r>
                  <a:rPr lang="en-GB" sz="1400" b="0" i="0" u="none" strike="noStrike" dirty="0">
                    <a:solidFill>
                      <a:srgbClr val="202124"/>
                    </a:solidFill>
                    <a:effectLst/>
                  </a:rPr>
                  <a:t>Classification</a:t>
                </a:r>
              </a:p>
              <a:p>
                <a:pPr marL="285750" indent="-285750" algn="l">
                  <a:buFont typeface="Arial" panose="020B0604020202020204" pitchFamily="34" charset="0"/>
                  <a:buChar char="•"/>
                </a:pPr>
                <a:r>
                  <a:rPr lang="en-GB" sz="1400" b="0" i="0" u="none" strike="noStrike" dirty="0">
                    <a:solidFill>
                      <a:srgbClr val="202124"/>
                    </a:solidFill>
                    <a:effectLst/>
                  </a:rPr>
                  <a:t>Sentiment Analysis</a:t>
                </a:r>
              </a:p>
              <a:p>
                <a:pPr marL="285750" indent="-285750" algn="l">
                  <a:buFont typeface="Arial" panose="020B0604020202020204" pitchFamily="34" charset="0"/>
                  <a:buChar char="•"/>
                </a:pPr>
                <a:r>
                  <a:rPr lang="en-GB" sz="1400" b="0" i="0" u="none" strike="noStrike" dirty="0">
                    <a:solidFill>
                      <a:srgbClr val="202124"/>
                    </a:solidFill>
                    <a:effectLst/>
                  </a:rPr>
                  <a:t>Entity extraction</a:t>
                </a:r>
              </a:p>
              <a:p>
                <a:pPr marL="285750" indent="-285750" algn="l">
                  <a:buFont typeface="Arial" panose="020B0604020202020204" pitchFamily="34" charset="0"/>
                  <a:buChar char="•"/>
                </a:pPr>
                <a:r>
                  <a:rPr lang="en-GB" sz="1400" b="0" i="0" u="none" strike="noStrike" dirty="0">
                    <a:solidFill>
                      <a:srgbClr val="202124"/>
                    </a:solidFill>
                    <a:effectLst/>
                  </a:rPr>
                  <a:t>Extractive Question Answering</a:t>
                </a:r>
              </a:p>
              <a:p>
                <a:pPr marL="285750" indent="-285750" algn="l">
                  <a:buFont typeface="Arial" panose="020B0604020202020204" pitchFamily="34" charset="0"/>
                  <a:buChar char="•"/>
                </a:pPr>
                <a:r>
                  <a:rPr lang="en-GB" sz="1400" b="0" i="0" u="none" strike="noStrike" dirty="0">
                    <a:solidFill>
                      <a:srgbClr val="202124"/>
                    </a:solidFill>
                    <a:effectLst/>
                  </a:rPr>
                  <a:t>Summarization</a:t>
                </a:r>
              </a:p>
              <a:p>
                <a:pPr marL="285750" indent="-285750" algn="l">
                  <a:buFont typeface="Arial" panose="020B0604020202020204" pitchFamily="34" charset="0"/>
                  <a:buChar char="•"/>
                </a:pPr>
                <a:r>
                  <a:rPr lang="en-GB" sz="1400" b="0" i="0" u="none" strike="noStrike" dirty="0">
                    <a:solidFill>
                      <a:srgbClr val="202124"/>
                    </a:solidFill>
                    <a:effectLst/>
                  </a:rPr>
                  <a:t>Re-writing text in a different style</a:t>
                </a:r>
              </a:p>
              <a:p>
                <a:pPr marL="285750" indent="-285750" algn="l">
                  <a:buFont typeface="Arial" panose="020B0604020202020204" pitchFamily="34" charset="0"/>
                  <a:buChar char="•"/>
                </a:pPr>
                <a:r>
                  <a:rPr lang="en-GB" sz="1400" b="0" i="0" u="none" strike="noStrike" dirty="0">
                    <a:solidFill>
                      <a:srgbClr val="202124"/>
                    </a:solidFill>
                    <a:effectLst/>
                  </a:rPr>
                  <a:t>Ad copy generation</a:t>
                </a:r>
              </a:p>
              <a:p>
                <a:pPr marL="285750" indent="-285750" algn="l">
                  <a:buFont typeface="Arial" panose="020B0604020202020204" pitchFamily="34" charset="0"/>
                  <a:buChar char="•"/>
                </a:pPr>
                <a:r>
                  <a:rPr lang="en-GB" sz="1400" b="0" i="0" u="none" strike="noStrike" dirty="0">
                    <a:solidFill>
                      <a:srgbClr val="202124"/>
                    </a:solidFill>
                    <a:effectLst/>
                  </a:rPr>
                  <a:t>Concept ideation</a:t>
                </a:r>
              </a:p>
            </p:txBody>
          </p:sp>
          <p:sp>
            <p:nvSpPr>
              <p:cNvPr id="33" name="TextBox 32">
                <a:extLst>
                  <a:ext uri="{FF2B5EF4-FFF2-40B4-BE49-F238E27FC236}">
                    <a16:creationId xmlns:a16="http://schemas.microsoft.com/office/drawing/2014/main" id="{8171570D-6706-BC21-D0F9-3CB210DF2164}"/>
                  </a:ext>
                </a:extLst>
              </p:cNvPr>
              <p:cNvSpPr txBox="1"/>
              <p:nvPr/>
            </p:nvSpPr>
            <p:spPr>
              <a:xfrm>
                <a:off x="8751100" y="4062575"/>
                <a:ext cx="593432" cy="307777"/>
              </a:xfrm>
              <a:prstGeom prst="rect">
                <a:avLst/>
              </a:prstGeom>
              <a:noFill/>
            </p:spPr>
            <p:txBody>
              <a:bodyPr wrap="none" rtlCol="0">
                <a:spAutoFit/>
              </a:bodyPr>
              <a:lstStyle/>
              <a:p>
                <a:r>
                  <a:rPr lang="en-GB" sz="1400" dirty="0">
                    <a:solidFill>
                      <a:schemeClr val="tx1"/>
                    </a:solidFill>
                  </a:rPr>
                  <a:t>Uses</a:t>
                </a:r>
              </a:p>
            </p:txBody>
          </p:sp>
        </p:grpSp>
        <p:sp>
          <p:nvSpPr>
            <p:cNvPr id="34" name="TextBox 33">
              <a:extLst>
                <a:ext uri="{FF2B5EF4-FFF2-40B4-BE49-F238E27FC236}">
                  <a16:creationId xmlns:a16="http://schemas.microsoft.com/office/drawing/2014/main" id="{B7488026-4EC6-2CB1-1136-2DE54AC06BC9}"/>
                </a:ext>
              </a:extLst>
            </p:cNvPr>
            <p:cNvSpPr txBox="1"/>
            <p:nvPr/>
          </p:nvSpPr>
          <p:spPr>
            <a:xfrm>
              <a:off x="5066723" y="3037434"/>
              <a:ext cx="824265" cy="338554"/>
            </a:xfrm>
            <a:prstGeom prst="rect">
              <a:avLst/>
            </a:prstGeom>
            <a:noFill/>
          </p:spPr>
          <p:txBody>
            <a:bodyPr wrap="none" rtlCol="0">
              <a:spAutoFit/>
            </a:bodyPr>
            <a:lstStyle/>
            <a:p>
              <a:r>
                <a:rPr lang="en-GB" sz="1600" dirty="0">
                  <a:solidFill>
                    <a:schemeClr val="tx1"/>
                  </a:solidFill>
                </a:rPr>
                <a:t>prompt</a:t>
              </a:r>
            </a:p>
          </p:txBody>
        </p:sp>
        <p:pic>
          <p:nvPicPr>
            <p:cNvPr id="35" name="Picture 34">
              <a:extLst>
                <a:ext uri="{FF2B5EF4-FFF2-40B4-BE49-F238E27FC236}">
                  <a16:creationId xmlns:a16="http://schemas.microsoft.com/office/drawing/2014/main" id="{834F87CE-2120-BD32-8C9E-902003AB49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27519" y="2636863"/>
              <a:ext cx="618420" cy="387886"/>
            </a:xfrm>
            <a:prstGeom prst="rect">
              <a:avLst/>
            </a:prstGeom>
            <a:ln>
              <a:solidFill>
                <a:schemeClr val="tx1"/>
              </a:solidFill>
            </a:ln>
          </p:spPr>
        </p:pic>
        <p:sp>
          <p:nvSpPr>
            <p:cNvPr id="36" name="TextBox 35">
              <a:extLst>
                <a:ext uri="{FF2B5EF4-FFF2-40B4-BE49-F238E27FC236}">
                  <a16:creationId xmlns:a16="http://schemas.microsoft.com/office/drawing/2014/main" id="{F2850100-61B0-182A-9E36-A211AA58C1E4}"/>
                </a:ext>
              </a:extLst>
            </p:cNvPr>
            <p:cNvSpPr txBox="1"/>
            <p:nvPr/>
          </p:nvSpPr>
          <p:spPr>
            <a:xfrm>
              <a:off x="2901097" y="2324675"/>
              <a:ext cx="869149" cy="338554"/>
            </a:xfrm>
            <a:prstGeom prst="rect">
              <a:avLst/>
            </a:prstGeom>
            <a:noFill/>
          </p:spPr>
          <p:txBody>
            <a:bodyPr wrap="none" rtlCol="0">
              <a:spAutoFit/>
            </a:bodyPr>
            <a:lstStyle/>
            <a:p>
              <a:r>
                <a:rPr lang="en-GB" sz="1600" dirty="0">
                  <a:solidFill>
                    <a:schemeClr val="tx1"/>
                  </a:solidFill>
                </a:rPr>
                <a:t>BI tools</a:t>
              </a:r>
            </a:p>
          </p:txBody>
        </p:sp>
        <p:sp>
          <p:nvSpPr>
            <p:cNvPr id="38" name="TextBox 37">
              <a:extLst>
                <a:ext uri="{FF2B5EF4-FFF2-40B4-BE49-F238E27FC236}">
                  <a16:creationId xmlns:a16="http://schemas.microsoft.com/office/drawing/2014/main" id="{E388A9CD-AB0A-2660-F138-2C86A34893E3}"/>
                </a:ext>
              </a:extLst>
            </p:cNvPr>
            <p:cNvSpPr txBox="1"/>
            <p:nvPr/>
          </p:nvSpPr>
          <p:spPr>
            <a:xfrm>
              <a:off x="3749697" y="2313529"/>
              <a:ext cx="1402948" cy="338554"/>
            </a:xfrm>
            <a:prstGeom prst="rect">
              <a:avLst/>
            </a:prstGeom>
            <a:noFill/>
          </p:spPr>
          <p:txBody>
            <a:bodyPr wrap="none" rtlCol="0">
              <a:spAutoFit/>
            </a:bodyPr>
            <a:lstStyle/>
            <a:p>
              <a:r>
                <a:rPr lang="en-GB" sz="1600" dirty="0">
                  <a:solidFill>
                    <a:schemeClr val="tx1"/>
                  </a:solidFill>
                </a:rPr>
                <a:t>Data Science</a:t>
              </a:r>
            </a:p>
          </p:txBody>
        </p:sp>
        <p:pic>
          <p:nvPicPr>
            <p:cNvPr id="40" name="Picture 2">
              <a:extLst>
                <a:ext uri="{FF2B5EF4-FFF2-40B4-BE49-F238E27FC236}">
                  <a16:creationId xmlns:a16="http://schemas.microsoft.com/office/drawing/2014/main" id="{1AB63063-E9E1-5AD4-6C33-5CEAC650157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64065" y="2604203"/>
              <a:ext cx="411589" cy="474910"/>
            </a:xfrm>
            <a:prstGeom prst="rect">
              <a:avLst/>
            </a:prstGeom>
            <a:noFill/>
            <a:extLst>
              <a:ext uri="{909E8E84-426E-40DD-AFC4-6F175D3DCCD1}">
                <a14:hiddenFill xmlns:a14="http://schemas.microsoft.com/office/drawing/2010/main">
                  <a:solidFill>
                    <a:srgbClr val="FFFFFF"/>
                  </a:solidFill>
                </a14:hiddenFill>
              </a:ext>
            </a:extLst>
          </p:spPr>
        </p:pic>
        <p:pic>
          <p:nvPicPr>
            <p:cNvPr id="41" name="Graphic 40" descr="Users outline">
              <a:extLst>
                <a:ext uri="{FF2B5EF4-FFF2-40B4-BE49-F238E27FC236}">
                  <a16:creationId xmlns:a16="http://schemas.microsoft.com/office/drawing/2014/main" id="{301CAB07-2F76-0430-B930-16CCA4EDCD2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331874" y="2483002"/>
              <a:ext cx="631025" cy="631025"/>
            </a:xfrm>
            <a:prstGeom prst="rect">
              <a:avLst/>
            </a:prstGeom>
          </p:spPr>
        </p:pic>
        <p:cxnSp>
          <p:nvCxnSpPr>
            <p:cNvPr id="43" name="Straight Connector 42">
              <a:extLst>
                <a:ext uri="{FF2B5EF4-FFF2-40B4-BE49-F238E27FC236}">
                  <a16:creationId xmlns:a16="http://schemas.microsoft.com/office/drawing/2014/main" id="{0D47894E-9012-B614-8FFE-86F7B3DCABF6}"/>
                </a:ext>
              </a:extLst>
            </p:cNvPr>
            <p:cNvCxnSpPr>
              <a:cxnSpLocks/>
              <a:endCxn id="35" idx="2"/>
            </p:cNvCxnSpPr>
            <p:nvPr/>
          </p:nvCxnSpPr>
          <p:spPr bwMode="auto">
            <a:xfrm flipV="1">
              <a:off x="3336729" y="3024749"/>
              <a:ext cx="0" cy="201731"/>
            </a:xfrm>
            <a:prstGeom prst="line">
              <a:avLst/>
            </a:prstGeom>
            <a:ln w="19050">
              <a:solidFill>
                <a:schemeClr val="tx1"/>
              </a:solidFill>
              <a:headEnd type="none" w="med" len="med"/>
              <a:tailEnd type="triangle"/>
            </a:ln>
          </p:spPr>
          <p:style>
            <a:lnRef idx="1">
              <a:schemeClr val="dk1"/>
            </a:lnRef>
            <a:fillRef idx="0">
              <a:schemeClr val="dk1"/>
            </a:fillRef>
            <a:effectRef idx="0">
              <a:schemeClr val="dk1"/>
            </a:effectRef>
            <a:fontRef idx="minor">
              <a:schemeClr val="tx1"/>
            </a:fontRef>
          </p:style>
        </p:cxnSp>
        <p:pic>
          <p:nvPicPr>
            <p:cNvPr id="46" name="Graphic 45" descr="Users outline">
              <a:extLst>
                <a:ext uri="{FF2B5EF4-FFF2-40B4-BE49-F238E27FC236}">
                  <a16:creationId xmlns:a16="http://schemas.microsoft.com/office/drawing/2014/main" id="{E38E9021-BE9D-A772-D548-03D683C3592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600046" y="2483002"/>
              <a:ext cx="631025" cy="631025"/>
            </a:xfrm>
            <a:prstGeom prst="rect">
              <a:avLst/>
            </a:prstGeom>
          </p:spPr>
        </p:pic>
        <p:cxnSp>
          <p:nvCxnSpPr>
            <p:cNvPr id="47" name="Straight Connector 46">
              <a:extLst>
                <a:ext uri="{FF2B5EF4-FFF2-40B4-BE49-F238E27FC236}">
                  <a16:creationId xmlns:a16="http://schemas.microsoft.com/office/drawing/2014/main" id="{8ADF6643-1C7E-607C-7E96-09F31F8FEB26}"/>
                </a:ext>
              </a:extLst>
            </p:cNvPr>
            <p:cNvCxnSpPr>
              <a:cxnSpLocks/>
            </p:cNvCxnSpPr>
            <p:nvPr/>
          </p:nvCxnSpPr>
          <p:spPr bwMode="auto">
            <a:xfrm flipV="1">
              <a:off x="4355808" y="3006472"/>
              <a:ext cx="1" cy="223760"/>
            </a:xfrm>
            <a:prstGeom prst="line">
              <a:avLst/>
            </a:prstGeom>
            <a:ln w="19050">
              <a:solidFill>
                <a:schemeClr val="tx1"/>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51" name="TextBox 50">
              <a:extLst>
                <a:ext uri="{FF2B5EF4-FFF2-40B4-BE49-F238E27FC236}">
                  <a16:creationId xmlns:a16="http://schemas.microsoft.com/office/drawing/2014/main" id="{49E9A48E-0A4A-FC9F-3C8A-D8587311FDDA}"/>
                </a:ext>
              </a:extLst>
            </p:cNvPr>
            <p:cNvSpPr txBox="1"/>
            <p:nvPr/>
          </p:nvSpPr>
          <p:spPr>
            <a:xfrm>
              <a:off x="1180923" y="4966014"/>
              <a:ext cx="9456141" cy="523220"/>
            </a:xfrm>
            <a:prstGeom prst="rect">
              <a:avLst/>
            </a:prstGeom>
            <a:noFill/>
          </p:spPr>
          <p:txBody>
            <a:bodyPr wrap="square">
              <a:spAutoFit/>
            </a:bodyPr>
            <a:lstStyle/>
            <a:p>
              <a:r>
                <a:rPr lang="en-GB" sz="1400" dirty="0"/>
                <a:t>SELECT * FROM </a:t>
              </a:r>
              <a:r>
                <a:rPr lang="en-GB" sz="1400" dirty="0">
                  <a:solidFill>
                    <a:schemeClr val="accent2"/>
                  </a:solidFill>
                </a:rPr>
                <a:t>ML.GENERATE_TEXT</a:t>
              </a:r>
              <a:r>
                <a:rPr lang="en-GB" sz="1400" dirty="0"/>
                <a:t>( MODEL mydataset.llm_model TABLE </a:t>
              </a:r>
              <a:r>
                <a:rPr lang="en-GB" sz="1400" dirty="0">
                  <a:solidFill>
                    <a:schemeClr val="accent2"/>
                  </a:solidFill>
                </a:rPr>
                <a:t>mydataset.prompt_table</a:t>
              </a:r>
              <a:r>
                <a:rPr lang="en-GB" sz="1400" dirty="0"/>
                <a:t>, </a:t>
              </a:r>
            </a:p>
            <a:p>
              <a:r>
                <a:rPr lang="en-GB" sz="1400" dirty="0"/>
                <a:t>STRUCT( 0.2 AS temperature, 75 AS max_output_tokens, 0.3 AS top_p, 15 AS top_k, TRUE AS flatten_json_output));</a:t>
              </a:r>
              <a:r>
                <a:rPr lang="en-GB" sz="1400" dirty="0">
                  <a:solidFill>
                    <a:srgbClr val="202124"/>
                  </a:solidFill>
                  <a:latin typeface="Roboto" panose="02000000000000000000" pitchFamily="2" charset="0"/>
                </a:rPr>
                <a:t> </a:t>
              </a:r>
            </a:p>
          </p:txBody>
        </p:sp>
        <p:sp>
          <p:nvSpPr>
            <p:cNvPr id="3" name="TextBox 2">
              <a:extLst>
                <a:ext uri="{FF2B5EF4-FFF2-40B4-BE49-F238E27FC236}">
                  <a16:creationId xmlns:a16="http://schemas.microsoft.com/office/drawing/2014/main" id="{3FADF002-BDC3-9E13-A01E-EA5277A25FC6}"/>
                </a:ext>
              </a:extLst>
            </p:cNvPr>
            <p:cNvSpPr txBox="1"/>
            <p:nvPr/>
          </p:nvSpPr>
          <p:spPr>
            <a:xfrm>
              <a:off x="2491290" y="5599987"/>
              <a:ext cx="6316974" cy="954107"/>
            </a:xfrm>
            <a:prstGeom prst="rect">
              <a:avLst/>
            </a:prstGeom>
            <a:noFill/>
          </p:spPr>
          <p:txBody>
            <a:bodyPr wrap="square">
              <a:spAutoFit/>
            </a:bodyPr>
            <a:lstStyle/>
            <a:p>
              <a:pPr marL="285750" indent="-285750">
                <a:buFont typeface="Arial" panose="020B0604020202020204" pitchFamily="34" charset="0"/>
                <a:buChar char="•"/>
              </a:pPr>
              <a:r>
                <a:rPr lang="en-GB" sz="1400" dirty="0">
                  <a:solidFill>
                    <a:schemeClr val="bg1">
                      <a:lumMod val="50000"/>
                    </a:schemeClr>
                  </a:solidFill>
                </a:rPr>
                <a:t>Provides prompt data from a table column that's named prompt</a:t>
              </a:r>
            </a:p>
            <a:p>
              <a:pPr marL="285750" indent="-285750">
                <a:buFont typeface="Arial" panose="020B0604020202020204" pitchFamily="34" charset="0"/>
                <a:buChar char="•"/>
              </a:pPr>
              <a:r>
                <a:rPr lang="en-GB" sz="1400" dirty="0">
                  <a:solidFill>
                    <a:schemeClr val="bg1">
                      <a:lumMod val="50000"/>
                    </a:schemeClr>
                  </a:solidFill>
                </a:rPr>
                <a:t>Returns a shorter generated text response</a:t>
              </a:r>
            </a:p>
            <a:p>
              <a:pPr marL="285750" indent="-285750">
                <a:buFont typeface="Arial" panose="020B0604020202020204" pitchFamily="34" charset="0"/>
                <a:buChar char="•"/>
              </a:pPr>
              <a:r>
                <a:rPr lang="en-GB" sz="1400" dirty="0">
                  <a:solidFill>
                    <a:schemeClr val="bg1">
                      <a:lumMod val="50000"/>
                    </a:schemeClr>
                  </a:solidFill>
                </a:rPr>
                <a:t>Returns a more probable generated text response</a:t>
              </a:r>
            </a:p>
            <a:p>
              <a:pPr marL="285750" indent="-285750">
                <a:buFont typeface="Arial" panose="020B0604020202020204" pitchFamily="34" charset="0"/>
                <a:buChar char="•"/>
              </a:pPr>
              <a:r>
                <a:rPr lang="en-GB" sz="1400" dirty="0">
                  <a:solidFill>
                    <a:schemeClr val="bg1">
                      <a:lumMod val="50000"/>
                    </a:schemeClr>
                  </a:solidFill>
                </a:rPr>
                <a:t>Flattens the JSON response into separate columns</a:t>
              </a:r>
            </a:p>
          </p:txBody>
        </p:sp>
        <p:cxnSp>
          <p:nvCxnSpPr>
            <p:cNvPr id="14" name="Straight Connector 13">
              <a:extLst>
                <a:ext uri="{FF2B5EF4-FFF2-40B4-BE49-F238E27FC236}">
                  <a16:creationId xmlns:a16="http://schemas.microsoft.com/office/drawing/2014/main" id="{328A6BF2-3ED2-6383-50D2-1EDAD64E4B9C}"/>
                </a:ext>
              </a:extLst>
            </p:cNvPr>
            <p:cNvCxnSpPr/>
            <p:nvPr/>
          </p:nvCxnSpPr>
          <p:spPr bwMode="auto">
            <a:xfrm flipH="1" flipV="1">
              <a:off x="4360206" y="5457091"/>
              <a:ext cx="244369" cy="272622"/>
            </a:xfrm>
            <a:prstGeom prst="line">
              <a:avLst/>
            </a:prstGeom>
            <a:ln w="12700">
              <a:prstDash val="dash"/>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9" name="Group 8">
            <a:extLst>
              <a:ext uri="{FF2B5EF4-FFF2-40B4-BE49-F238E27FC236}">
                <a16:creationId xmlns:a16="http://schemas.microsoft.com/office/drawing/2014/main" id="{D47287FE-39E9-3D3D-7D91-1F142CC6296E}"/>
              </a:ext>
            </a:extLst>
          </p:cNvPr>
          <p:cNvGrpSpPr/>
          <p:nvPr/>
        </p:nvGrpSpPr>
        <p:grpSpPr>
          <a:xfrm>
            <a:off x="11313120" y="133166"/>
            <a:ext cx="822686" cy="1034287"/>
            <a:chOff x="10343729" y="2531848"/>
            <a:chExt cx="822686" cy="1034287"/>
          </a:xfrm>
        </p:grpSpPr>
        <p:sp>
          <p:nvSpPr>
            <p:cNvPr id="15" name="Rounded Rectangle 14">
              <a:extLst>
                <a:ext uri="{FF2B5EF4-FFF2-40B4-BE49-F238E27FC236}">
                  <a16:creationId xmlns:a16="http://schemas.microsoft.com/office/drawing/2014/main" id="{83D9245D-8944-20D0-4D28-F44765ACEC13}"/>
                </a:ext>
              </a:extLst>
            </p:cNvPr>
            <p:cNvSpPr/>
            <p:nvPr/>
          </p:nvSpPr>
          <p:spPr bwMode="auto">
            <a:xfrm>
              <a:off x="10343729" y="2531848"/>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16" name="Graphic 15" descr="Database with solid fill">
              <a:extLst>
                <a:ext uri="{FF2B5EF4-FFF2-40B4-BE49-F238E27FC236}">
                  <a16:creationId xmlns:a16="http://schemas.microsoft.com/office/drawing/2014/main" id="{29144AC6-31CB-F7A6-0749-99A86AD3B1A3}"/>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flipH="1">
              <a:off x="10436936" y="2594453"/>
              <a:ext cx="636272" cy="618331"/>
            </a:xfrm>
            <a:prstGeom prst="rect">
              <a:avLst/>
            </a:prstGeom>
          </p:spPr>
        </p:pic>
        <p:sp>
          <p:nvSpPr>
            <p:cNvPr id="17" name="TextBox 16">
              <a:extLst>
                <a:ext uri="{FF2B5EF4-FFF2-40B4-BE49-F238E27FC236}">
                  <a16:creationId xmlns:a16="http://schemas.microsoft.com/office/drawing/2014/main" id="{AC07243A-4EBD-66F4-D66A-9CD395572A50}"/>
                </a:ext>
              </a:extLst>
            </p:cNvPr>
            <p:cNvSpPr txBox="1"/>
            <p:nvPr/>
          </p:nvSpPr>
          <p:spPr>
            <a:xfrm>
              <a:off x="10343729" y="3256309"/>
              <a:ext cx="822686" cy="309826"/>
            </a:xfrm>
            <a:prstGeom prst="rect">
              <a:avLst/>
            </a:prstGeom>
            <a:noFill/>
          </p:spPr>
          <p:txBody>
            <a:bodyPr wrap="square">
              <a:spAutoFit/>
            </a:bodyPr>
            <a:lstStyle/>
            <a:p>
              <a:pPr algn="ctr" fontAlgn="base">
                <a:spcBef>
                  <a:spcPct val="0"/>
                </a:spcBef>
                <a:spcAft>
                  <a:spcPct val="0"/>
                </a:spcAft>
                <a:defRPr/>
              </a:pPr>
              <a:r>
                <a:rPr lang="en-GB" sz="1400" dirty="0"/>
                <a:t>DBMS</a:t>
              </a:r>
            </a:p>
          </p:txBody>
        </p:sp>
      </p:grpSp>
      <p:sp>
        <p:nvSpPr>
          <p:cNvPr id="5" name="TextBox 4">
            <a:extLst>
              <a:ext uri="{FF2B5EF4-FFF2-40B4-BE49-F238E27FC236}">
                <a16:creationId xmlns:a16="http://schemas.microsoft.com/office/drawing/2014/main" id="{648D113F-4053-0D2C-B6B5-E59548A3DE64}"/>
              </a:ext>
            </a:extLst>
          </p:cNvPr>
          <p:cNvSpPr txBox="1"/>
          <p:nvPr/>
        </p:nvSpPr>
        <p:spPr>
          <a:xfrm>
            <a:off x="1490055" y="1074950"/>
            <a:ext cx="4427545" cy="1077218"/>
          </a:xfrm>
          <a:prstGeom prst="rect">
            <a:avLst/>
          </a:prstGeom>
          <a:noFill/>
        </p:spPr>
        <p:txBody>
          <a:bodyPr wrap="square">
            <a:spAutoFit/>
          </a:bodyPr>
          <a:lstStyle/>
          <a:p>
            <a:pPr algn="l"/>
            <a:r>
              <a:rPr lang="en-GB" sz="1600" b="1" i="0" u="none" strike="noStrike" dirty="0">
                <a:solidFill>
                  <a:srgbClr val="202124"/>
                </a:solidFill>
                <a:effectLst/>
              </a:rPr>
              <a:t>Duet AI </a:t>
            </a:r>
            <a:r>
              <a:rPr lang="en-GB" sz="1600" i="0" u="none" strike="noStrike" dirty="0">
                <a:solidFill>
                  <a:srgbClr val="202124"/>
                </a:solidFill>
                <a:effectLst/>
              </a:rPr>
              <a:t>in Big Query </a:t>
            </a:r>
            <a:r>
              <a:rPr lang="en-GB" sz="1600" b="0" i="0" u="none" strike="noStrike" dirty="0">
                <a:solidFill>
                  <a:srgbClr val="202124"/>
                </a:solidFill>
                <a:effectLst/>
              </a:rPr>
              <a:t>enables you to:</a:t>
            </a:r>
          </a:p>
          <a:p>
            <a:pPr marL="285750" indent="-285750" algn="l">
              <a:buFont typeface="Arial" panose="020B0604020202020204" pitchFamily="34" charset="0"/>
              <a:buChar char="•"/>
            </a:pPr>
            <a:r>
              <a:rPr lang="en-GB" sz="1600" b="1" i="0" u="none" strike="noStrike" dirty="0">
                <a:solidFill>
                  <a:srgbClr val="202124"/>
                </a:solidFill>
                <a:effectLst/>
              </a:rPr>
              <a:t>Generate</a:t>
            </a:r>
            <a:r>
              <a:rPr lang="en-GB" sz="1600" b="0" i="0" u="none" strike="noStrike" dirty="0">
                <a:solidFill>
                  <a:srgbClr val="202124"/>
                </a:solidFill>
                <a:effectLst/>
              </a:rPr>
              <a:t> a SQL query</a:t>
            </a:r>
          </a:p>
          <a:p>
            <a:pPr marL="285750" indent="-285750" algn="l">
              <a:buFont typeface="Arial" panose="020B0604020202020204" pitchFamily="34" charset="0"/>
              <a:buChar char="•"/>
            </a:pPr>
            <a:r>
              <a:rPr lang="en-GB" sz="1600" b="1" dirty="0">
                <a:solidFill>
                  <a:srgbClr val="202124"/>
                </a:solidFill>
              </a:rPr>
              <a:t>C</a:t>
            </a:r>
            <a:r>
              <a:rPr lang="en-GB" sz="1600" b="1" i="0" u="none" strike="noStrike" dirty="0">
                <a:solidFill>
                  <a:srgbClr val="202124"/>
                </a:solidFill>
                <a:effectLst/>
              </a:rPr>
              <a:t>omplete</a:t>
            </a:r>
            <a:r>
              <a:rPr lang="en-GB" sz="1600" b="0" i="0" u="none" strike="noStrike" dirty="0">
                <a:solidFill>
                  <a:srgbClr val="202124"/>
                </a:solidFill>
                <a:effectLst/>
              </a:rPr>
              <a:t> a SQL query</a:t>
            </a:r>
            <a:r>
              <a:rPr lang="en-GB" sz="1600" dirty="0">
                <a:solidFill>
                  <a:srgbClr val="202124"/>
                </a:solidFill>
              </a:rPr>
              <a:t> </a:t>
            </a:r>
          </a:p>
          <a:p>
            <a:pPr marL="285750" indent="-285750" algn="l">
              <a:buFont typeface="Arial" panose="020B0604020202020204" pitchFamily="34" charset="0"/>
              <a:buChar char="•"/>
            </a:pPr>
            <a:r>
              <a:rPr lang="en-GB" sz="1600" b="1" dirty="0">
                <a:solidFill>
                  <a:srgbClr val="202124"/>
                </a:solidFill>
              </a:rPr>
              <a:t>E</a:t>
            </a:r>
            <a:r>
              <a:rPr lang="en-GB" sz="1600" b="1" i="0" u="none" strike="noStrike" dirty="0">
                <a:solidFill>
                  <a:srgbClr val="202124"/>
                </a:solidFill>
                <a:effectLst/>
              </a:rPr>
              <a:t>xplain</a:t>
            </a:r>
            <a:r>
              <a:rPr lang="en-GB" sz="1600" b="0" i="0" u="none" strike="noStrike" dirty="0">
                <a:solidFill>
                  <a:srgbClr val="202124"/>
                </a:solidFill>
                <a:effectLst/>
              </a:rPr>
              <a:t> a SQL query</a:t>
            </a:r>
          </a:p>
        </p:txBody>
      </p:sp>
      <p:pic>
        <p:nvPicPr>
          <p:cNvPr id="1026" name="Picture 2" descr="Duet AI button in the BigQuery query editor.">
            <a:extLst>
              <a:ext uri="{FF2B5EF4-FFF2-40B4-BE49-F238E27FC236}">
                <a16:creationId xmlns:a16="http://schemas.microsoft.com/office/drawing/2014/main" id="{2226A183-3B39-27BA-C837-EBC4575A33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9963" y="1236823"/>
            <a:ext cx="5317101" cy="689739"/>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cxnSp>
        <p:nvCxnSpPr>
          <p:cNvPr id="25" name="Elbow Connector 24">
            <a:extLst>
              <a:ext uri="{FF2B5EF4-FFF2-40B4-BE49-F238E27FC236}">
                <a16:creationId xmlns:a16="http://schemas.microsoft.com/office/drawing/2014/main" id="{3F9C3624-CD4D-0039-ED61-B6C2D4DCA79C}"/>
              </a:ext>
            </a:extLst>
          </p:cNvPr>
          <p:cNvCxnSpPr/>
          <p:nvPr/>
        </p:nvCxnSpPr>
        <p:spPr bwMode="auto">
          <a:xfrm>
            <a:off x="2087692" y="990325"/>
            <a:ext cx="7589628" cy="312168"/>
          </a:xfrm>
          <a:prstGeom prst="bentConnector3">
            <a:avLst>
              <a:gd name="adj1" fmla="val 100046"/>
            </a:avLst>
          </a:prstGeom>
          <a:solidFill>
            <a:schemeClr val="accent1"/>
          </a:solidFill>
          <a:ln w="28575" cap="flat" cmpd="sng" algn="ctr">
            <a:solidFill>
              <a:srgbClr val="FF0000"/>
            </a:solidFill>
            <a:prstDash val="solid"/>
            <a:round/>
            <a:headEnd type="none" w="med" len="med"/>
            <a:tailEnd type="triangle"/>
          </a:ln>
          <a:effectLst/>
        </p:spPr>
      </p:cxnSp>
      <p:cxnSp>
        <p:nvCxnSpPr>
          <p:cNvPr id="30" name="Straight Connector 29">
            <a:extLst>
              <a:ext uri="{FF2B5EF4-FFF2-40B4-BE49-F238E27FC236}">
                <a16:creationId xmlns:a16="http://schemas.microsoft.com/office/drawing/2014/main" id="{490F07F2-DFB2-A914-1D1E-23FFB270AD5F}"/>
              </a:ext>
            </a:extLst>
          </p:cNvPr>
          <p:cNvCxnSpPr/>
          <p:nvPr/>
        </p:nvCxnSpPr>
        <p:spPr bwMode="auto">
          <a:xfrm>
            <a:off x="2087692" y="990325"/>
            <a:ext cx="0" cy="156084"/>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F54D0D9E-6477-75BB-665D-4E155BEB2FEF}"/>
              </a:ext>
            </a:extLst>
          </p:cNvPr>
          <p:cNvCxnSpPr/>
          <p:nvPr/>
        </p:nvCxnSpPr>
        <p:spPr bwMode="auto">
          <a:xfrm>
            <a:off x="1190020" y="2219745"/>
            <a:ext cx="10497888"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Tree>
    <p:extLst>
      <p:ext uri="{BB962C8B-B14F-4D97-AF65-F5344CB8AC3E}">
        <p14:creationId xmlns:p14="http://schemas.microsoft.com/office/powerpoint/2010/main" val="325138284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FC322-7181-7A44-A8D8-926A90068932}"/>
              </a:ext>
            </a:extLst>
          </p:cNvPr>
          <p:cNvSpPr>
            <a:spLocks noGrp="1"/>
          </p:cNvSpPr>
          <p:nvPr>
            <p:ph type="title"/>
          </p:nvPr>
        </p:nvSpPr>
        <p:spPr/>
        <p:txBody>
          <a:bodyPr/>
          <a:lstStyle/>
          <a:p>
            <a:r>
              <a:rPr lang="en-GB"/>
              <a:t>About Intelligent Business Strategies</a:t>
            </a:r>
          </a:p>
        </p:txBody>
      </p:sp>
      <p:sp>
        <p:nvSpPr>
          <p:cNvPr id="3" name="Content Placeholder 2">
            <a:extLst>
              <a:ext uri="{FF2B5EF4-FFF2-40B4-BE49-F238E27FC236}">
                <a16:creationId xmlns:a16="http://schemas.microsoft.com/office/drawing/2014/main" id="{F43EE4FC-7486-3142-A29A-6119FD2FE98B}"/>
              </a:ext>
            </a:extLst>
          </p:cNvPr>
          <p:cNvSpPr>
            <a:spLocks noGrp="1"/>
          </p:cNvSpPr>
          <p:nvPr>
            <p:ph idx="1"/>
          </p:nvPr>
        </p:nvSpPr>
        <p:spPr>
          <a:xfrm>
            <a:off x="1112715" y="970458"/>
            <a:ext cx="10691359" cy="5458051"/>
          </a:xfrm>
        </p:spPr>
        <p:txBody>
          <a:bodyPr/>
          <a:lstStyle/>
          <a:p>
            <a:r>
              <a:rPr lang="en-GB" sz="1600" dirty="0"/>
              <a:t>A UK-based independent IT analyst and consulting firm founded 1992 specialising in data management and analytics</a:t>
            </a:r>
          </a:p>
          <a:p>
            <a:r>
              <a:rPr lang="en-GB" sz="1600" dirty="0"/>
              <a:t>Mike Ferguson is an independent IT Industry Analyst and consultant, Conference Chairman of Big Data LDN and a member of the EDM Council CDMC Executive Advisory Board</a:t>
            </a:r>
          </a:p>
          <a:p>
            <a:r>
              <a:rPr lang="en-GB" sz="1600" dirty="0"/>
              <a:t>Three main lines of business in the areas of </a:t>
            </a:r>
            <a:r>
              <a:rPr kumimoji="0" lang="en-US" sz="1600" b="1" i="0" u="sng" strike="noStrike" kern="1200" cap="none" spc="0" normalizeH="0" baseline="0" noProof="0" dirty="0">
                <a:ln>
                  <a:noFill/>
                </a:ln>
                <a:solidFill>
                  <a:srgbClr val="C00000"/>
                </a:solidFill>
                <a:effectLst/>
                <a:uLnTx/>
                <a:uFillTx/>
                <a:latin typeface="Arial" charset="0"/>
                <a:ea typeface="+mn-ea"/>
                <a:cs typeface="+mn-cs"/>
              </a:rPr>
              <a:t>Data Management, BI / ML / AI Analytics and Intelligent Business</a:t>
            </a:r>
          </a:p>
          <a:p>
            <a:endParaRPr lang="en-GB" sz="1600" dirty="0"/>
          </a:p>
        </p:txBody>
      </p:sp>
      <p:sp>
        <p:nvSpPr>
          <p:cNvPr id="4" name="Rectangle 3">
            <a:extLst>
              <a:ext uri="{FF2B5EF4-FFF2-40B4-BE49-F238E27FC236}">
                <a16:creationId xmlns:a16="http://schemas.microsoft.com/office/drawing/2014/main" id="{7A3D057A-BC7D-E34E-B9B9-435AE72E6309}"/>
              </a:ext>
            </a:extLst>
          </p:cNvPr>
          <p:cNvSpPr/>
          <p:nvPr/>
        </p:nvSpPr>
        <p:spPr>
          <a:xfrm>
            <a:off x="3445484" y="2580666"/>
            <a:ext cx="4719340" cy="3483284"/>
          </a:xfrm>
          <a:prstGeom prst="rect">
            <a:avLst/>
          </a:prstGeom>
          <a:solidFill>
            <a:schemeClr val="bg1">
              <a:lumMod val="95000"/>
            </a:schemeClr>
          </a:solidFill>
          <a:ln w="12700">
            <a:solidFill>
              <a:srgbClr val="C00000"/>
            </a:solidFill>
          </a:ln>
        </p:spPr>
        <p:txBody>
          <a:bodyPr wrap="square" anchor="t" anchorCtr="0">
            <a:noAutofit/>
          </a:bodyPr>
          <a:lstStyle/>
          <a:p>
            <a:pPr marL="0" marR="0" lvl="0" indent="0" algn="ctr" defTabSz="914400" rtl="0" eaLnBrk="1" fontAlgn="auto" latinLnBrk="0" hangingPunct="1">
              <a:lnSpc>
                <a:spcPct val="100000"/>
              </a:lnSpc>
              <a:spcBef>
                <a:spcPts val="600"/>
              </a:spcBef>
              <a:spcAft>
                <a:spcPct val="25000"/>
              </a:spcAft>
              <a:buClr>
                <a:srgbClr val="000099"/>
              </a:buClr>
              <a:buSzPct val="110000"/>
              <a:buFontTx/>
              <a:buNone/>
              <a:tabLst/>
              <a:defRPr/>
            </a:pPr>
            <a:r>
              <a:rPr kumimoji="0" lang="en-GB" sz="1800" b="0" i="0" u="sng" strike="noStrike" kern="1200" cap="none" spc="0" normalizeH="0" baseline="0" noProof="0">
                <a:ln>
                  <a:noFill/>
                </a:ln>
                <a:solidFill>
                  <a:srgbClr val="C00000"/>
                </a:solidFill>
                <a:effectLst/>
                <a:uLnTx/>
                <a:uFillTx/>
                <a:latin typeface="Arial"/>
                <a:ea typeface="+mn-ea"/>
                <a:cs typeface="+mn-cs"/>
              </a:rPr>
              <a:t>Education</a:t>
            </a:r>
            <a:endParaRPr kumimoji="0" lang="en-GB" sz="1600" b="0" i="0" u="sng" strike="noStrike" kern="1200" cap="none" spc="0" normalizeH="0" baseline="0" noProof="0">
              <a:ln>
                <a:noFill/>
              </a:ln>
              <a:solidFill>
                <a:srgbClr val="C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How to Govern Data Across a Distributed Data Landscape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Practical Guidelines for Implementing a Data Mesh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Building a Competitive Data Strategy for a Data Driven Enterprise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Data Catalogs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Data Warehouse Modernisation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Data Warehouse Migration to the Cloud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Embedded Analytics, Intelligent Apps &amp; AI Automation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Public classes (anyone)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On-site classes (single client)</a:t>
            </a:r>
          </a:p>
          <a:p>
            <a:pPr marL="742939"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Customers, vendors, systems integrators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On-line (public &amp; on-site classes)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5" name="Rectangle 4">
            <a:extLst>
              <a:ext uri="{FF2B5EF4-FFF2-40B4-BE49-F238E27FC236}">
                <a16:creationId xmlns:a16="http://schemas.microsoft.com/office/drawing/2014/main" id="{A31EACB1-8562-E342-851F-3A4AC118CAD5}"/>
              </a:ext>
            </a:extLst>
          </p:cNvPr>
          <p:cNvSpPr/>
          <p:nvPr/>
        </p:nvSpPr>
        <p:spPr>
          <a:xfrm>
            <a:off x="8214928" y="2580666"/>
            <a:ext cx="3729301" cy="3454792"/>
          </a:xfrm>
          <a:prstGeom prst="rect">
            <a:avLst/>
          </a:prstGeom>
          <a:solidFill>
            <a:schemeClr val="bg1">
              <a:lumMod val="95000"/>
            </a:schemeClr>
          </a:solidFill>
          <a:ln w="12700">
            <a:solidFill>
              <a:srgbClr val="C00000"/>
            </a:solidFill>
          </a:ln>
        </p:spPr>
        <p:txBody>
          <a:bodyPr wrap="square" lIns="90000" anchor="t" anchorCtr="0">
            <a:spAutoFit/>
          </a:bodyPr>
          <a:lstStyle/>
          <a:p>
            <a:pPr marL="0" marR="0" lvl="0" indent="0" algn="ctr" defTabSz="914400" rtl="0" eaLnBrk="1" fontAlgn="auto" latinLnBrk="0" hangingPunct="1">
              <a:lnSpc>
                <a:spcPct val="100000"/>
              </a:lnSpc>
              <a:spcBef>
                <a:spcPts val="0"/>
              </a:spcBef>
              <a:spcAft>
                <a:spcPct val="25000"/>
              </a:spcAft>
              <a:buClr>
                <a:srgbClr val="000099"/>
              </a:buClr>
              <a:buSzPct val="110000"/>
              <a:buFontTx/>
              <a:buNone/>
              <a:tabLst/>
              <a:defRPr/>
            </a:pPr>
            <a:r>
              <a:rPr kumimoji="0" lang="en-GB" sz="1800" b="0" i="0" u="sng" strike="noStrike" kern="1200" cap="none" spc="0" normalizeH="0" baseline="0" noProof="0">
                <a:ln>
                  <a:noFill/>
                </a:ln>
                <a:solidFill>
                  <a:srgbClr val="C00000"/>
                </a:solidFill>
                <a:effectLst/>
                <a:uLnTx/>
                <a:uFillTx/>
                <a:latin typeface="Arial"/>
                <a:ea typeface="+mn-ea"/>
                <a:cs typeface="+mn-cs"/>
              </a:rPr>
              <a:t>Consulting</a:t>
            </a:r>
            <a:endParaRPr kumimoji="0" lang="en-GB" sz="1600" b="0" i="0" u="sng" strike="noStrike" kern="1200" cap="none" spc="0" normalizeH="0" baseline="0" noProof="0">
              <a:ln>
                <a:noFill/>
              </a:ln>
              <a:solidFill>
                <a:srgbClr val="C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Customer consulting services</a:t>
            </a:r>
          </a:p>
          <a:p>
            <a:pPr marL="742939"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D&amp;A Strategy, Data Architecture</a:t>
            </a:r>
          </a:p>
          <a:p>
            <a:pPr marL="742939"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D&amp;A Technology selection</a:t>
            </a:r>
          </a:p>
          <a:p>
            <a:pPr marL="742939"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D&amp;A Reviews, Data Governance</a:t>
            </a:r>
          </a:p>
          <a:p>
            <a:pPr marL="742939"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Project implementation advisory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Vendor advisory services </a:t>
            </a:r>
          </a:p>
          <a:p>
            <a:pPr marL="742939"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Product strategy </a:t>
            </a:r>
          </a:p>
          <a:p>
            <a:pPr marL="742939"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Product positioning &amp; go to market</a:t>
            </a:r>
          </a:p>
          <a:p>
            <a:pPr marL="742939"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Marketing support</a:t>
            </a:r>
          </a:p>
          <a:p>
            <a:pPr marL="1200127"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Speaking at vendor events</a:t>
            </a:r>
          </a:p>
          <a:p>
            <a:pPr marL="1200127"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White papers</a:t>
            </a:r>
          </a:p>
          <a:p>
            <a:pPr marL="1200127"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Webinars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Venture Capitalists</a:t>
            </a:r>
          </a:p>
          <a:p>
            <a:pPr marL="742939"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Due-diligence, Asset advisory</a:t>
            </a:r>
          </a:p>
        </p:txBody>
      </p:sp>
      <p:sp>
        <p:nvSpPr>
          <p:cNvPr id="6" name="Rectangle 5">
            <a:extLst>
              <a:ext uri="{FF2B5EF4-FFF2-40B4-BE49-F238E27FC236}">
                <a16:creationId xmlns:a16="http://schemas.microsoft.com/office/drawing/2014/main" id="{784BA647-549D-9C41-BE57-7C60B40E4D62}"/>
              </a:ext>
            </a:extLst>
          </p:cNvPr>
          <p:cNvSpPr/>
          <p:nvPr/>
        </p:nvSpPr>
        <p:spPr>
          <a:xfrm>
            <a:off x="1163594" y="2587716"/>
            <a:ext cx="2218433" cy="3483284"/>
          </a:xfrm>
          <a:prstGeom prst="rect">
            <a:avLst/>
          </a:prstGeom>
          <a:solidFill>
            <a:schemeClr val="bg1">
              <a:lumMod val="95000"/>
            </a:schemeClr>
          </a:solidFill>
          <a:ln w="12700">
            <a:solidFill>
              <a:srgbClr val="C00000"/>
            </a:solidFill>
          </a:ln>
        </p:spPr>
        <p:txBody>
          <a:bodyPr wrap="square" anchor="t" anchorCtr="0">
            <a:noAutofit/>
          </a:bodyPr>
          <a:lstStyle/>
          <a:p>
            <a:pPr marL="0" marR="0" lvl="0" indent="-114297" algn="ctr" defTabSz="914400" rtl="0" eaLnBrk="1" fontAlgn="auto" latinLnBrk="0" hangingPunct="1">
              <a:lnSpc>
                <a:spcPct val="100000"/>
              </a:lnSpc>
              <a:spcBef>
                <a:spcPts val="600"/>
              </a:spcBef>
              <a:spcAft>
                <a:spcPct val="25000"/>
              </a:spcAft>
              <a:buClr>
                <a:srgbClr val="000099"/>
              </a:buClr>
              <a:buSzPct val="110000"/>
              <a:buFontTx/>
              <a:buNone/>
              <a:tabLst/>
              <a:defRPr/>
            </a:pPr>
            <a:r>
              <a:rPr kumimoji="0" lang="en-GB" sz="1800" b="0" i="0" u="sng" strike="noStrike" kern="1200" cap="none" spc="0" normalizeH="0" baseline="0" noProof="0">
                <a:ln>
                  <a:noFill/>
                </a:ln>
                <a:solidFill>
                  <a:srgbClr val="C00000"/>
                </a:solidFill>
                <a:effectLst/>
                <a:uLnTx/>
                <a:uFillTx/>
                <a:latin typeface="Arial"/>
                <a:ea typeface="+mn-ea"/>
                <a:cs typeface="+mn-cs"/>
              </a:rPr>
              <a:t>Research</a:t>
            </a: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Market research</a:t>
            </a:r>
          </a:p>
          <a:p>
            <a:pPr marL="58420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4</a:t>
            </a:r>
            <a:r>
              <a:rPr kumimoji="0" lang="en-GB" sz="1400" b="0" i="0" u="none" strike="noStrike" kern="1200" cap="none" spc="0" normalizeH="0" baseline="30000" noProof="0">
                <a:ln>
                  <a:noFill/>
                </a:ln>
                <a:solidFill>
                  <a:prstClr val="black"/>
                </a:solidFill>
                <a:effectLst/>
                <a:uLnTx/>
                <a:uFillTx/>
                <a:latin typeface="Arial"/>
                <a:ea typeface="+mn-ea"/>
                <a:cs typeface="+mn-cs"/>
              </a:rPr>
              <a:t>th</a:t>
            </a:r>
            <a:r>
              <a:rPr kumimoji="0" lang="en-GB" sz="1400" b="0" i="0" u="none" strike="noStrike" kern="1200" cap="none" spc="0" normalizeH="0" baseline="0" noProof="0">
                <a:ln>
                  <a:noFill/>
                </a:ln>
                <a:solidFill>
                  <a:prstClr val="black"/>
                </a:solidFill>
                <a:effectLst/>
                <a:uLnTx/>
                <a:uFillTx/>
                <a:latin typeface="Arial"/>
                <a:ea typeface="+mn-ea"/>
                <a:cs typeface="+mn-cs"/>
              </a:rPr>
              <a:t> Industrial Revolution Survey</a:t>
            </a:r>
          </a:p>
          <a:p>
            <a:pPr marL="457188" marR="0" lvl="2"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 </a:t>
            </a: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D&amp;A product research</a:t>
            </a:r>
          </a:p>
          <a:p>
            <a:pPr marL="584200" marR="0" lvl="2"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Data Catalogs</a:t>
            </a:r>
          </a:p>
          <a:p>
            <a:pPr marL="584200" marR="0" lvl="2"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Data Governance</a:t>
            </a:r>
          </a:p>
          <a:p>
            <a:pPr marL="584200" marR="0" lvl="2"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Data Fabric</a:t>
            </a:r>
          </a:p>
          <a:p>
            <a:pPr marL="584200" marR="0" lvl="2"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Data Science Workbenches</a:t>
            </a:r>
          </a:p>
          <a:p>
            <a:pPr marL="584200" marR="0" lvl="2"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charset="0"/>
                <a:ea typeface="+mn-ea"/>
                <a:cs typeface="+mn-cs"/>
              </a:rPr>
              <a:t>Analytical Databases</a:t>
            </a:r>
            <a:endParaRPr kumimoji="0" lang="en-GB" sz="1400" b="0" i="0" u="none" strike="noStrike" kern="1200" cap="none" spc="0" normalizeH="0" baseline="0" noProof="0">
              <a:ln>
                <a:noFill/>
              </a:ln>
              <a:solidFill>
                <a:prstClr val="black"/>
              </a:solidFill>
              <a:effectLst/>
              <a:uLnTx/>
              <a:uFillTx/>
              <a:latin typeface="Arial"/>
              <a:ea typeface="+mn-ea"/>
              <a:cs typeface="+mn-cs"/>
            </a:endParaRPr>
          </a:p>
          <a:p>
            <a:pPr marL="742938"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7" name="TextBox 6">
            <a:hlinkClick r:id="rId2"/>
            <a:extLst>
              <a:ext uri="{FF2B5EF4-FFF2-40B4-BE49-F238E27FC236}">
                <a16:creationId xmlns:a16="http://schemas.microsoft.com/office/drawing/2014/main" id="{715DD11E-8C2C-2048-94DB-B0F940ADAB22}"/>
              </a:ext>
            </a:extLst>
          </p:cNvPr>
          <p:cNvSpPr txBox="1"/>
          <p:nvPr/>
        </p:nvSpPr>
        <p:spPr>
          <a:xfrm>
            <a:off x="4605816" y="6196208"/>
            <a:ext cx="29803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a:ea typeface="+mn-ea"/>
                <a:cs typeface="+mn-cs"/>
              </a:rPr>
              <a:t>www.intelligentbusiness.biz</a:t>
            </a:r>
          </a:p>
        </p:txBody>
      </p:sp>
    </p:spTree>
    <p:extLst>
      <p:ext uri="{BB962C8B-B14F-4D97-AF65-F5344CB8AC3E}">
        <p14:creationId xmlns:p14="http://schemas.microsoft.com/office/powerpoint/2010/main" val="416422628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CE46092-26A6-21AD-2482-586B5E455F19}"/>
              </a:ext>
            </a:extLst>
          </p:cNvPr>
          <p:cNvSpPr>
            <a:spLocks noGrp="1"/>
          </p:cNvSpPr>
          <p:nvPr>
            <p:ph type="title"/>
          </p:nvPr>
        </p:nvSpPr>
        <p:spPr/>
        <p:txBody>
          <a:bodyPr/>
          <a:lstStyle/>
          <a:p>
            <a:r>
              <a:rPr lang="en-US" dirty="0"/>
              <a:t>Generative AI In The Database – Use Natural Language Queries On Unstructured Documents Via Snowflake Document AI </a:t>
            </a:r>
          </a:p>
        </p:txBody>
      </p:sp>
      <p:pic>
        <p:nvPicPr>
          <p:cNvPr id="3" name="Picture 2">
            <a:extLst>
              <a:ext uri="{FF2B5EF4-FFF2-40B4-BE49-F238E27FC236}">
                <a16:creationId xmlns:a16="http://schemas.microsoft.com/office/drawing/2014/main" id="{A554031C-7711-505C-0FEF-6CF024FBD8DA}"/>
              </a:ext>
            </a:extLst>
          </p:cNvPr>
          <p:cNvPicPr>
            <a:picLocks noChangeAspect="1"/>
          </p:cNvPicPr>
          <p:nvPr/>
        </p:nvPicPr>
        <p:blipFill>
          <a:blip r:embed="rId2"/>
          <a:stretch>
            <a:fillRect/>
          </a:stretch>
        </p:blipFill>
        <p:spPr>
          <a:xfrm>
            <a:off x="1190020" y="1199024"/>
            <a:ext cx="10087579" cy="4993352"/>
          </a:xfrm>
          <a:prstGeom prst="rect">
            <a:avLst/>
          </a:prstGeom>
          <a:noFill/>
          <a:ln>
            <a:solidFill>
              <a:schemeClr val="tx1"/>
            </a:solidFill>
          </a:ln>
        </p:spPr>
      </p:pic>
      <p:sp>
        <p:nvSpPr>
          <p:cNvPr id="4" name="TextBox 3">
            <a:extLst>
              <a:ext uri="{FF2B5EF4-FFF2-40B4-BE49-F238E27FC236}">
                <a16:creationId xmlns:a16="http://schemas.microsoft.com/office/drawing/2014/main" id="{65B292AE-5DD5-C5ED-A372-3A6C8017C62D}"/>
              </a:ext>
            </a:extLst>
          </p:cNvPr>
          <p:cNvSpPr txBox="1"/>
          <p:nvPr/>
        </p:nvSpPr>
        <p:spPr>
          <a:xfrm>
            <a:off x="1190020" y="6183868"/>
            <a:ext cx="1247457" cy="246221"/>
          </a:xfrm>
          <a:prstGeom prst="rect">
            <a:avLst/>
          </a:prstGeom>
          <a:noFill/>
        </p:spPr>
        <p:txBody>
          <a:bodyPr wrap="none" rtlCol="0">
            <a:spAutoFit/>
          </a:bodyPr>
          <a:lstStyle/>
          <a:p>
            <a:r>
              <a:rPr lang="en-GB" sz="1000" dirty="0">
                <a:solidFill>
                  <a:schemeClr val="tx1"/>
                </a:solidFill>
              </a:rPr>
              <a:t>Source: Snowflake</a:t>
            </a:r>
          </a:p>
        </p:txBody>
      </p:sp>
      <p:grpSp>
        <p:nvGrpSpPr>
          <p:cNvPr id="2" name="Group 1">
            <a:extLst>
              <a:ext uri="{FF2B5EF4-FFF2-40B4-BE49-F238E27FC236}">
                <a16:creationId xmlns:a16="http://schemas.microsoft.com/office/drawing/2014/main" id="{2B275768-169A-3F16-6353-2A53EF82B8C7}"/>
              </a:ext>
            </a:extLst>
          </p:cNvPr>
          <p:cNvGrpSpPr/>
          <p:nvPr/>
        </p:nvGrpSpPr>
        <p:grpSpPr>
          <a:xfrm>
            <a:off x="11313120" y="133166"/>
            <a:ext cx="822686" cy="1034287"/>
            <a:chOff x="10343729" y="2531848"/>
            <a:chExt cx="822686" cy="1034287"/>
          </a:xfrm>
        </p:grpSpPr>
        <p:sp>
          <p:nvSpPr>
            <p:cNvPr id="5" name="Rounded Rectangle 4">
              <a:extLst>
                <a:ext uri="{FF2B5EF4-FFF2-40B4-BE49-F238E27FC236}">
                  <a16:creationId xmlns:a16="http://schemas.microsoft.com/office/drawing/2014/main" id="{CB3F58A4-A9BB-452D-8575-17C2EC527327}"/>
                </a:ext>
              </a:extLst>
            </p:cNvPr>
            <p:cNvSpPr/>
            <p:nvPr/>
          </p:nvSpPr>
          <p:spPr bwMode="auto">
            <a:xfrm>
              <a:off x="10343729" y="2531848"/>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6" name="Graphic 5" descr="Database with solid fill">
              <a:extLst>
                <a:ext uri="{FF2B5EF4-FFF2-40B4-BE49-F238E27FC236}">
                  <a16:creationId xmlns:a16="http://schemas.microsoft.com/office/drawing/2014/main" id="{667C6550-1852-5EE4-B229-D0F9FEE4188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10436936" y="2594453"/>
              <a:ext cx="636272" cy="618331"/>
            </a:xfrm>
            <a:prstGeom prst="rect">
              <a:avLst/>
            </a:prstGeom>
          </p:spPr>
        </p:pic>
        <p:sp>
          <p:nvSpPr>
            <p:cNvPr id="7" name="TextBox 6">
              <a:extLst>
                <a:ext uri="{FF2B5EF4-FFF2-40B4-BE49-F238E27FC236}">
                  <a16:creationId xmlns:a16="http://schemas.microsoft.com/office/drawing/2014/main" id="{468FF621-17FC-D567-B59D-3B454A9489DE}"/>
                </a:ext>
              </a:extLst>
            </p:cNvPr>
            <p:cNvSpPr txBox="1"/>
            <p:nvPr/>
          </p:nvSpPr>
          <p:spPr>
            <a:xfrm>
              <a:off x="10343729" y="3256309"/>
              <a:ext cx="822686" cy="309826"/>
            </a:xfrm>
            <a:prstGeom prst="rect">
              <a:avLst/>
            </a:prstGeom>
            <a:noFill/>
          </p:spPr>
          <p:txBody>
            <a:bodyPr wrap="square">
              <a:spAutoFit/>
            </a:bodyPr>
            <a:lstStyle/>
            <a:p>
              <a:pPr algn="ctr" fontAlgn="base">
                <a:spcBef>
                  <a:spcPct val="0"/>
                </a:spcBef>
                <a:spcAft>
                  <a:spcPct val="0"/>
                </a:spcAft>
                <a:defRPr/>
              </a:pPr>
              <a:r>
                <a:rPr lang="en-GB" sz="1400" dirty="0"/>
                <a:t>DBMS</a:t>
              </a:r>
            </a:p>
          </p:txBody>
        </p:sp>
      </p:grpSp>
    </p:spTree>
    <p:extLst>
      <p:ext uri="{BB962C8B-B14F-4D97-AF65-F5344CB8AC3E}">
        <p14:creationId xmlns:p14="http://schemas.microsoft.com/office/powerpoint/2010/main" val="412555454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7C3B53-56CD-A067-0519-596B153E367F}"/>
              </a:ext>
            </a:extLst>
          </p:cNvPr>
          <p:cNvSpPr>
            <a:spLocks noGrp="1"/>
          </p:cNvSpPr>
          <p:nvPr>
            <p:ph type="title"/>
          </p:nvPr>
        </p:nvSpPr>
        <p:spPr/>
        <p:txBody>
          <a:bodyPr/>
          <a:lstStyle/>
          <a:p>
            <a:r>
              <a:rPr lang="en-GB" dirty="0"/>
              <a:t>Generative AI In The DBMS – Natural Language Queries In Kinetica DBMS Become AI-Generated Geospatial SQL Queries</a:t>
            </a:r>
          </a:p>
        </p:txBody>
      </p:sp>
      <p:pic>
        <p:nvPicPr>
          <p:cNvPr id="5" name="Picture 4">
            <a:extLst>
              <a:ext uri="{FF2B5EF4-FFF2-40B4-BE49-F238E27FC236}">
                <a16:creationId xmlns:a16="http://schemas.microsoft.com/office/drawing/2014/main" id="{2792B1AA-D043-C8C3-82AF-7AF94B328895}"/>
              </a:ext>
            </a:extLst>
          </p:cNvPr>
          <p:cNvPicPr>
            <a:picLocks noChangeAspect="1"/>
          </p:cNvPicPr>
          <p:nvPr/>
        </p:nvPicPr>
        <p:blipFill>
          <a:blip r:embed="rId2"/>
          <a:stretch>
            <a:fillRect/>
          </a:stretch>
        </p:blipFill>
        <p:spPr>
          <a:xfrm>
            <a:off x="1348897" y="1165859"/>
            <a:ext cx="9494206" cy="5325053"/>
          </a:xfrm>
          <a:prstGeom prst="rect">
            <a:avLst/>
          </a:prstGeom>
          <a:ln>
            <a:solidFill>
              <a:schemeClr val="tx1"/>
            </a:solidFill>
          </a:ln>
        </p:spPr>
      </p:pic>
      <p:cxnSp>
        <p:nvCxnSpPr>
          <p:cNvPr id="7" name="Elbow Connector 6">
            <a:extLst>
              <a:ext uri="{FF2B5EF4-FFF2-40B4-BE49-F238E27FC236}">
                <a16:creationId xmlns:a16="http://schemas.microsoft.com/office/drawing/2014/main" id="{1E2CE7C3-CA63-9D81-073C-C86AB77E5B74}"/>
              </a:ext>
            </a:extLst>
          </p:cNvPr>
          <p:cNvCxnSpPr>
            <a:cxnSpLocks/>
            <a:endCxn id="12" idx="1"/>
          </p:cNvCxnSpPr>
          <p:nvPr/>
        </p:nvCxnSpPr>
        <p:spPr bwMode="auto">
          <a:xfrm rot="5400000">
            <a:off x="-292641" y="3735018"/>
            <a:ext cx="3471240" cy="46301"/>
          </a:xfrm>
          <a:prstGeom prst="bentConnector4">
            <a:avLst>
              <a:gd name="adj1" fmla="val 221"/>
              <a:gd name="adj2" fmla="val 593726"/>
            </a:avLst>
          </a:prstGeom>
          <a:solidFill>
            <a:schemeClr val="accent1"/>
          </a:solidFill>
          <a:ln w="28575" cap="flat" cmpd="sng" algn="ctr">
            <a:solidFill>
              <a:srgbClr val="FF0000"/>
            </a:solidFill>
            <a:prstDash val="solid"/>
            <a:round/>
            <a:headEnd type="none" w="med" len="med"/>
            <a:tailEnd type="triangle"/>
          </a:ln>
          <a:effectLst/>
        </p:spPr>
      </p:cxnSp>
      <p:sp>
        <p:nvSpPr>
          <p:cNvPr id="12" name="Rectangle 11">
            <a:extLst>
              <a:ext uri="{FF2B5EF4-FFF2-40B4-BE49-F238E27FC236}">
                <a16:creationId xmlns:a16="http://schemas.microsoft.com/office/drawing/2014/main" id="{DA819355-7BE1-9950-D636-0E27CF3D0930}"/>
              </a:ext>
            </a:extLst>
          </p:cNvPr>
          <p:cNvSpPr/>
          <p:nvPr/>
        </p:nvSpPr>
        <p:spPr bwMode="auto">
          <a:xfrm>
            <a:off x="1419828" y="5078265"/>
            <a:ext cx="9352344" cy="83104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bg1"/>
              </a:solidFill>
              <a:effectLst/>
              <a:latin typeface="Arial" charset="0"/>
              <a:cs typeface="Arial" charset="0"/>
            </a:endParaRPr>
          </a:p>
        </p:txBody>
      </p:sp>
      <p:grpSp>
        <p:nvGrpSpPr>
          <p:cNvPr id="2" name="Group 1">
            <a:extLst>
              <a:ext uri="{FF2B5EF4-FFF2-40B4-BE49-F238E27FC236}">
                <a16:creationId xmlns:a16="http://schemas.microsoft.com/office/drawing/2014/main" id="{5346DDBE-5513-5E7B-028A-88F38C401852}"/>
              </a:ext>
            </a:extLst>
          </p:cNvPr>
          <p:cNvGrpSpPr/>
          <p:nvPr/>
        </p:nvGrpSpPr>
        <p:grpSpPr>
          <a:xfrm>
            <a:off x="11155346" y="992892"/>
            <a:ext cx="822686" cy="1034287"/>
            <a:chOff x="10343729" y="2531848"/>
            <a:chExt cx="822686" cy="1034287"/>
          </a:xfrm>
        </p:grpSpPr>
        <p:sp>
          <p:nvSpPr>
            <p:cNvPr id="3" name="Rounded Rectangle 2">
              <a:extLst>
                <a:ext uri="{FF2B5EF4-FFF2-40B4-BE49-F238E27FC236}">
                  <a16:creationId xmlns:a16="http://schemas.microsoft.com/office/drawing/2014/main" id="{DF683447-0E59-3DD2-919F-2359E0603B56}"/>
                </a:ext>
              </a:extLst>
            </p:cNvPr>
            <p:cNvSpPr/>
            <p:nvPr/>
          </p:nvSpPr>
          <p:spPr bwMode="auto">
            <a:xfrm>
              <a:off x="10343729" y="2531848"/>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6" name="Graphic 5" descr="Database with solid fill">
              <a:extLst>
                <a:ext uri="{FF2B5EF4-FFF2-40B4-BE49-F238E27FC236}">
                  <a16:creationId xmlns:a16="http://schemas.microsoft.com/office/drawing/2014/main" id="{A2AB0286-F5BA-00A4-6A02-58A369059EA3}"/>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10436936" y="2594453"/>
              <a:ext cx="636272" cy="618331"/>
            </a:xfrm>
            <a:prstGeom prst="rect">
              <a:avLst/>
            </a:prstGeom>
          </p:spPr>
        </p:pic>
        <p:sp>
          <p:nvSpPr>
            <p:cNvPr id="8" name="TextBox 7">
              <a:extLst>
                <a:ext uri="{FF2B5EF4-FFF2-40B4-BE49-F238E27FC236}">
                  <a16:creationId xmlns:a16="http://schemas.microsoft.com/office/drawing/2014/main" id="{957356DD-5C30-1324-A922-CE21912FA059}"/>
                </a:ext>
              </a:extLst>
            </p:cNvPr>
            <p:cNvSpPr txBox="1"/>
            <p:nvPr/>
          </p:nvSpPr>
          <p:spPr>
            <a:xfrm>
              <a:off x="10343729" y="3256309"/>
              <a:ext cx="822686" cy="309826"/>
            </a:xfrm>
            <a:prstGeom prst="rect">
              <a:avLst/>
            </a:prstGeom>
            <a:noFill/>
          </p:spPr>
          <p:txBody>
            <a:bodyPr wrap="square">
              <a:spAutoFit/>
            </a:bodyPr>
            <a:lstStyle/>
            <a:p>
              <a:pPr algn="ctr" fontAlgn="base">
                <a:spcBef>
                  <a:spcPct val="0"/>
                </a:spcBef>
                <a:spcAft>
                  <a:spcPct val="0"/>
                </a:spcAft>
                <a:defRPr/>
              </a:pPr>
              <a:r>
                <a:rPr lang="en-GB" sz="1400" dirty="0"/>
                <a:t>DBMS</a:t>
              </a:r>
            </a:p>
          </p:txBody>
        </p:sp>
      </p:grpSp>
      <p:sp>
        <p:nvSpPr>
          <p:cNvPr id="9" name="TextBox 8">
            <a:extLst>
              <a:ext uri="{FF2B5EF4-FFF2-40B4-BE49-F238E27FC236}">
                <a16:creationId xmlns:a16="http://schemas.microsoft.com/office/drawing/2014/main" id="{5A7392F5-076B-0C33-A9CB-492EC658B553}"/>
              </a:ext>
            </a:extLst>
          </p:cNvPr>
          <p:cNvSpPr txBox="1"/>
          <p:nvPr/>
        </p:nvSpPr>
        <p:spPr>
          <a:xfrm>
            <a:off x="10843103" y="2628781"/>
            <a:ext cx="1411741" cy="1600438"/>
          </a:xfrm>
          <a:prstGeom prst="rect">
            <a:avLst/>
          </a:prstGeom>
          <a:noFill/>
        </p:spPr>
        <p:txBody>
          <a:bodyPr wrap="square" rtlCol="0">
            <a:spAutoFit/>
          </a:bodyPr>
          <a:lstStyle/>
          <a:p>
            <a:r>
              <a:rPr lang="en-GB" sz="1400" dirty="0">
                <a:solidFill>
                  <a:schemeClr val="tx1"/>
                </a:solidFill>
              </a:rPr>
              <a:t>Note that LLMs can run in Kinetica because this is a MPP SQL DBMS running on GPUs</a:t>
            </a:r>
          </a:p>
        </p:txBody>
      </p:sp>
      <p:sp>
        <p:nvSpPr>
          <p:cNvPr id="10" name="TextBox 9">
            <a:extLst>
              <a:ext uri="{FF2B5EF4-FFF2-40B4-BE49-F238E27FC236}">
                <a16:creationId xmlns:a16="http://schemas.microsoft.com/office/drawing/2014/main" id="{15F47857-BF75-8068-8217-8EE6A4587356}"/>
              </a:ext>
            </a:extLst>
          </p:cNvPr>
          <p:cNvSpPr txBox="1"/>
          <p:nvPr/>
        </p:nvSpPr>
        <p:spPr>
          <a:xfrm>
            <a:off x="1348897" y="6490912"/>
            <a:ext cx="1112805" cy="246221"/>
          </a:xfrm>
          <a:prstGeom prst="rect">
            <a:avLst/>
          </a:prstGeom>
          <a:noFill/>
        </p:spPr>
        <p:txBody>
          <a:bodyPr wrap="none" rtlCol="0">
            <a:spAutoFit/>
          </a:bodyPr>
          <a:lstStyle/>
          <a:p>
            <a:r>
              <a:rPr lang="en-GB" sz="1000" dirty="0">
                <a:solidFill>
                  <a:schemeClr val="tx1"/>
                </a:solidFill>
              </a:rPr>
              <a:t>Source: Kinetica</a:t>
            </a:r>
          </a:p>
        </p:txBody>
      </p:sp>
    </p:spTree>
    <p:extLst>
      <p:ext uri="{BB962C8B-B14F-4D97-AF65-F5344CB8AC3E}">
        <p14:creationId xmlns:p14="http://schemas.microsoft.com/office/powerpoint/2010/main" val="71467875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E47CFB-2B47-A7D2-8DCB-EAC33E81A6C5}"/>
              </a:ext>
            </a:extLst>
          </p:cNvPr>
          <p:cNvSpPr>
            <a:spLocks noGrp="1"/>
          </p:cNvSpPr>
          <p:nvPr>
            <p:ph type="title"/>
          </p:nvPr>
        </p:nvSpPr>
        <p:spPr/>
        <p:txBody>
          <a:bodyPr/>
          <a:lstStyle/>
          <a:p>
            <a:r>
              <a:rPr lang="en-GB" dirty="0"/>
              <a:t>Generative AI And Graph Databases – Natural Language Queries And Natural Language Responses In Neo4j - Generates Cypher Queries From Text</a:t>
            </a:r>
          </a:p>
        </p:txBody>
      </p:sp>
      <p:pic>
        <p:nvPicPr>
          <p:cNvPr id="6" name="Picture 5">
            <a:extLst>
              <a:ext uri="{FF2B5EF4-FFF2-40B4-BE49-F238E27FC236}">
                <a16:creationId xmlns:a16="http://schemas.microsoft.com/office/drawing/2014/main" id="{60008BD8-FC36-5531-9788-C6821EBFBFF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292" t="9536" r="4063" b="13653"/>
          <a:stretch/>
        </p:blipFill>
        <p:spPr>
          <a:xfrm>
            <a:off x="1771650" y="1317469"/>
            <a:ext cx="8046720" cy="3345152"/>
          </a:xfrm>
          <a:prstGeom prst="rect">
            <a:avLst/>
          </a:prstGeom>
          <a:ln>
            <a:solidFill>
              <a:schemeClr val="bg1">
                <a:lumMod val="65000"/>
              </a:schemeClr>
            </a:solidFill>
          </a:ln>
        </p:spPr>
      </p:pic>
      <p:grpSp>
        <p:nvGrpSpPr>
          <p:cNvPr id="2" name="Group 1">
            <a:extLst>
              <a:ext uri="{FF2B5EF4-FFF2-40B4-BE49-F238E27FC236}">
                <a16:creationId xmlns:a16="http://schemas.microsoft.com/office/drawing/2014/main" id="{5463DF40-C103-A519-2C4C-D618E7994B3A}"/>
              </a:ext>
            </a:extLst>
          </p:cNvPr>
          <p:cNvGrpSpPr/>
          <p:nvPr/>
        </p:nvGrpSpPr>
        <p:grpSpPr>
          <a:xfrm>
            <a:off x="11273790" y="947172"/>
            <a:ext cx="822686" cy="1034287"/>
            <a:chOff x="10343729" y="2531848"/>
            <a:chExt cx="822686" cy="1034287"/>
          </a:xfrm>
        </p:grpSpPr>
        <p:sp>
          <p:nvSpPr>
            <p:cNvPr id="3" name="Rounded Rectangle 2">
              <a:extLst>
                <a:ext uri="{FF2B5EF4-FFF2-40B4-BE49-F238E27FC236}">
                  <a16:creationId xmlns:a16="http://schemas.microsoft.com/office/drawing/2014/main" id="{08C085E6-EEC5-5AAD-BCB1-76AFC486F24B}"/>
                </a:ext>
              </a:extLst>
            </p:cNvPr>
            <p:cNvSpPr/>
            <p:nvPr/>
          </p:nvSpPr>
          <p:spPr bwMode="auto">
            <a:xfrm>
              <a:off x="10343729" y="2531848"/>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4" name="Graphic 3" descr="Database with solid fill">
              <a:extLst>
                <a:ext uri="{FF2B5EF4-FFF2-40B4-BE49-F238E27FC236}">
                  <a16:creationId xmlns:a16="http://schemas.microsoft.com/office/drawing/2014/main" id="{2BF0B48F-E9CE-3650-3841-BF45B0E4E627}"/>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10436936" y="2594453"/>
              <a:ext cx="636272" cy="618331"/>
            </a:xfrm>
            <a:prstGeom prst="rect">
              <a:avLst/>
            </a:prstGeom>
          </p:spPr>
        </p:pic>
        <p:sp>
          <p:nvSpPr>
            <p:cNvPr id="7" name="TextBox 6">
              <a:extLst>
                <a:ext uri="{FF2B5EF4-FFF2-40B4-BE49-F238E27FC236}">
                  <a16:creationId xmlns:a16="http://schemas.microsoft.com/office/drawing/2014/main" id="{DED966F1-24BE-B4D3-5756-5A20E0BF31AA}"/>
                </a:ext>
              </a:extLst>
            </p:cNvPr>
            <p:cNvSpPr txBox="1"/>
            <p:nvPr/>
          </p:nvSpPr>
          <p:spPr>
            <a:xfrm>
              <a:off x="10343729" y="3256309"/>
              <a:ext cx="822686" cy="309826"/>
            </a:xfrm>
            <a:prstGeom prst="rect">
              <a:avLst/>
            </a:prstGeom>
            <a:noFill/>
          </p:spPr>
          <p:txBody>
            <a:bodyPr wrap="square">
              <a:spAutoFit/>
            </a:bodyPr>
            <a:lstStyle/>
            <a:p>
              <a:pPr algn="ctr" fontAlgn="base">
                <a:spcBef>
                  <a:spcPct val="0"/>
                </a:spcBef>
                <a:spcAft>
                  <a:spcPct val="0"/>
                </a:spcAft>
                <a:defRPr/>
              </a:pPr>
              <a:r>
                <a:rPr lang="en-GB" sz="1400" dirty="0"/>
                <a:t>DBMS</a:t>
              </a:r>
            </a:p>
          </p:txBody>
        </p:sp>
      </p:grpSp>
      <p:sp>
        <p:nvSpPr>
          <p:cNvPr id="8" name="AutoShape 4">
            <a:extLst>
              <a:ext uri="{FF2B5EF4-FFF2-40B4-BE49-F238E27FC236}">
                <a16:creationId xmlns:a16="http://schemas.microsoft.com/office/drawing/2014/main" id="{38BA40F7-4BC0-B591-F8CA-876FEBAD3BB8}"/>
              </a:ext>
            </a:extLst>
          </p:cNvPr>
          <p:cNvSpPr>
            <a:spLocks noChangeArrowheads="1"/>
          </p:cNvSpPr>
          <p:nvPr/>
        </p:nvSpPr>
        <p:spPr bwMode="auto">
          <a:xfrm>
            <a:off x="5296586" y="5395920"/>
            <a:ext cx="1076152" cy="745110"/>
          </a:xfrm>
          <a:prstGeom prst="flowChartMagneticDisk">
            <a:avLst/>
          </a:prstGeom>
          <a:solidFill>
            <a:srgbClr val="990099"/>
          </a:solidFill>
          <a:ln w="9525">
            <a:solidFill>
              <a:srgbClr val="000000"/>
            </a:solidFill>
            <a:round/>
            <a:headEnd/>
            <a:tailEnd/>
          </a:ln>
          <a:effectLst>
            <a:outerShdw blurRad="50800" dist="38100" dir="18900000" algn="bl" rotWithShape="0">
              <a:prstClr val="black">
                <a:alpha val="40000"/>
              </a:prstClr>
            </a:outerShdw>
          </a:effectLst>
        </p:spPr>
        <p:txBody>
          <a:bodyPr wrap="squar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charset="0"/>
                <a:ea typeface="+mn-ea"/>
                <a:cs typeface="+mn-cs"/>
              </a:rPr>
              <a:t>Graph DBMS</a:t>
            </a:r>
          </a:p>
        </p:txBody>
      </p:sp>
      <p:pic>
        <p:nvPicPr>
          <p:cNvPr id="11" name="Picture 10" descr="technology leaders, productivity">
            <a:extLst>
              <a:ext uri="{FF2B5EF4-FFF2-40B4-BE49-F238E27FC236}">
                <a16:creationId xmlns:a16="http://schemas.microsoft.com/office/drawing/2014/main" id="{E5792786-BB49-C46D-C108-EA0D7F819731}"/>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7852862" y="5285821"/>
            <a:ext cx="780534" cy="780534"/>
          </a:xfrm>
          <a:prstGeom prst="rect">
            <a:avLst/>
          </a:prstGeom>
          <a:noFill/>
          <a:ln>
            <a:solidFill>
              <a:schemeClr val="tx1"/>
            </a:solidFill>
          </a:ln>
        </p:spPr>
      </p:pic>
      <p:sp>
        <p:nvSpPr>
          <p:cNvPr id="12" name="TextBox 11">
            <a:extLst>
              <a:ext uri="{FF2B5EF4-FFF2-40B4-BE49-F238E27FC236}">
                <a16:creationId xmlns:a16="http://schemas.microsoft.com/office/drawing/2014/main" id="{BDC1D8B2-8A38-17DF-EE32-0FEDB12E9B61}"/>
              </a:ext>
            </a:extLst>
          </p:cNvPr>
          <p:cNvSpPr txBox="1"/>
          <p:nvPr/>
        </p:nvSpPr>
        <p:spPr>
          <a:xfrm>
            <a:off x="8612114" y="5494602"/>
            <a:ext cx="583814" cy="338554"/>
          </a:xfrm>
          <a:prstGeom prst="rect">
            <a:avLst/>
          </a:prstGeom>
          <a:noFill/>
        </p:spPr>
        <p:txBody>
          <a:bodyPr wrap="none" rtlCol="0">
            <a:spAutoFit/>
          </a:bodyPr>
          <a:lstStyle/>
          <a:p>
            <a:r>
              <a:rPr lang="en-GB" sz="1600" dirty="0">
                <a:solidFill>
                  <a:schemeClr val="tx1"/>
                </a:solidFill>
              </a:rPr>
              <a:t>LLM</a:t>
            </a:r>
          </a:p>
        </p:txBody>
      </p:sp>
      <p:pic>
        <p:nvPicPr>
          <p:cNvPr id="14" name="Picture 13">
            <a:extLst>
              <a:ext uri="{FF2B5EF4-FFF2-40B4-BE49-F238E27FC236}">
                <a16:creationId xmlns:a16="http://schemas.microsoft.com/office/drawing/2014/main" id="{0A4FF9FD-70B8-4C9B-18A5-B3A2147DB951}"/>
              </a:ext>
            </a:extLst>
          </p:cNvPr>
          <p:cNvPicPr>
            <a:picLocks noChangeAspect="1"/>
          </p:cNvPicPr>
          <p:nvPr/>
        </p:nvPicPr>
        <p:blipFill>
          <a:blip r:embed="rId7"/>
          <a:stretch>
            <a:fillRect/>
          </a:stretch>
        </p:blipFill>
        <p:spPr>
          <a:xfrm>
            <a:off x="4289874" y="5476690"/>
            <a:ext cx="957532" cy="661125"/>
          </a:xfrm>
          <a:prstGeom prst="rect">
            <a:avLst/>
          </a:prstGeom>
          <a:ln>
            <a:solidFill>
              <a:schemeClr val="tx1"/>
            </a:solidFill>
          </a:ln>
        </p:spPr>
      </p:pic>
      <p:grpSp>
        <p:nvGrpSpPr>
          <p:cNvPr id="9" name="Group 8">
            <a:extLst>
              <a:ext uri="{FF2B5EF4-FFF2-40B4-BE49-F238E27FC236}">
                <a16:creationId xmlns:a16="http://schemas.microsoft.com/office/drawing/2014/main" id="{20B6F3E0-199A-5156-1D63-D5042CA859A9}"/>
              </a:ext>
            </a:extLst>
          </p:cNvPr>
          <p:cNvGrpSpPr/>
          <p:nvPr/>
        </p:nvGrpSpPr>
        <p:grpSpPr>
          <a:xfrm>
            <a:off x="7348528" y="4258981"/>
            <a:ext cx="740908" cy="1053389"/>
            <a:chOff x="7348528" y="4258981"/>
            <a:chExt cx="740908" cy="1053389"/>
          </a:xfrm>
        </p:grpSpPr>
        <p:cxnSp>
          <p:nvCxnSpPr>
            <p:cNvPr id="16" name="Straight Connector 15">
              <a:extLst>
                <a:ext uri="{FF2B5EF4-FFF2-40B4-BE49-F238E27FC236}">
                  <a16:creationId xmlns:a16="http://schemas.microsoft.com/office/drawing/2014/main" id="{F8250422-C4A5-537E-4143-B6CC0E012C79}"/>
                </a:ext>
              </a:extLst>
            </p:cNvPr>
            <p:cNvCxnSpPr>
              <a:cxnSpLocks/>
            </p:cNvCxnSpPr>
            <p:nvPr/>
          </p:nvCxnSpPr>
          <p:spPr bwMode="auto">
            <a:xfrm>
              <a:off x="8035290" y="4258981"/>
              <a:ext cx="0" cy="1053389"/>
            </a:xfrm>
            <a:prstGeom prst="line">
              <a:avLst/>
            </a:prstGeom>
            <a:solidFill>
              <a:schemeClr val="accent1"/>
            </a:solidFill>
            <a:ln w="12700" cap="flat" cmpd="sng" algn="ctr">
              <a:solidFill>
                <a:schemeClr val="tx1"/>
              </a:solidFill>
              <a:prstDash val="solid"/>
              <a:round/>
              <a:headEnd type="none" w="med" len="med"/>
              <a:tailEnd type="triangle"/>
            </a:ln>
            <a:effectLst/>
          </p:spPr>
        </p:cxnSp>
        <p:sp>
          <p:nvSpPr>
            <p:cNvPr id="25" name="TextBox 24">
              <a:extLst>
                <a:ext uri="{FF2B5EF4-FFF2-40B4-BE49-F238E27FC236}">
                  <a16:creationId xmlns:a16="http://schemas.microsoft.com/office/drawing/2014/main" id="{4E4E0913-ABEB-CF6F-DD4D-D0F127AF3A39}"/>
                </a:ext>
              </a:extLst>
            </p:cNvPr>
            <p:cNvSpPr txBox="1"/>
            <p:nvPr/>
          </p:nvSpPr>
          <p:spPr>
            <a:xfrm>
              <a:off x="7348528" y="4680275"/>
              <a:ext cx="740908" cy="307777"/>
            </a:xfrm>
            <a:prstGeom prst="rect">
              <a:avLst/>
            </a:prstGeom>
            <a:noFill/>
          </p:spPr>
          <p:txBody>
            <a:bodyPr wrap="none" rtlCol="0">
              <a:spAutoFit/>
            </a:bodyPr>
            <a:lstStyle/>
            <a:p>
              <a:r>
                <a:rPr lang="en-GB" sz="1400" dirty="0">
                  <a:solidFill>
                    <a:schemeClr val="tx1"/>
                  </a:solidFill>
                </a:rPr>
                <a:t>prompt</a:t>
              </a:r>
            </a:p>
          </p:txBody>
        </p:sp>
        <p:sp>
          <p:nvSpPr>
            <p:cNvPr id="59" name="Oval 58">
              <a:extLst>
                <a:ext uri="{FF2B5EF4-FFF2-40B4-BE49-F238E27FC236}">
                  <a16:creationId xmlns:a16="http://schemas.microsoft.com/office/drawing/2014/main" id="{7F98BE7A-1FE9-EA8C-5BE0-C3794450C167}"/>
                </a:ext>
              </a:extLst>
            </p:cNvPr>
            <p:cNvSpPr/>
            <p:nvPr/>
          </p:nvSpPr>
          <p:spPr bwMode="auto">
            <a:xfrm>
              <a:off x="7762471" y="4332354"/>
              <a:ext cx="194310" cy="19431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bg1"/>
                  </a:solidFill>
                  <a:effectLst/>
                  <a:latin typeface="Arial" charset="0"/>
                  <a:cs typeface="Arial" charset="0"/>
                </a:rPr>
                <a:t>1</a:t>
              </a:r>
            </a:p>
          </p:txBody>
        </p:sp>
      </p:grpSp>
      <p:grpSp>
        <p:nvGrpSpPr>
          <p:cNvPr id="13" name="Group 12">
            <a:extLst>
              <a:ext uri="{FF2B5EF4-FFF2-40B4-BE49-F238E27FC236}">
                <a16:creationId xmlns:a16="http://schemas.microsoft.com/office/drawing/2014/main" id="{8BB4E5F1-E9C4-8FB8-68C6-59F0717E2C20}"/>
              </a:ext>
            </a:extLst>
          </p:cNvPr>
          <p:cNvGrpSpPr/>
          <p:nvPr/>
        </p:nvGrpSpPr>
        <p:grpSpPr>
          <a:xfrm>
            <a:off x="8217719" y="2792662"/>
            <a:ext cx="2113079" cy="2493159"/>
            <a:chOff x="8217719" y="2792662"/>
            <a:chExt cx="2113079" cy="2493159"/>
          </a:xfrm>
        </p:grpSpPr>
        <p:cxnSp>
          <p:nvCxnSpPr>
            <p:cNvPr id="21" name="Straight Connector 20">
              <a:extLst>
                <a:ext uri="{FF2B5EF4-FFF2-40B4-BE49-F238E27FC236}">
                  <a16:creationId xmlns:a16="http://schemas.microsoft.com/office/drawing/2014/main" id="{684EF5E2-1CF6-25DA-DF99-5639139A5C71}"/>
                </a:ext>
              </a:extLst>
            </p:cNvPr>
            <p:cNvCxnSpPr>
              <a:cxnSpLocks/>
              <a:stCxn id="11" idx="0"/>
            </p:cNvCxnSpPr>
            <p:nvPr/>
          </p:nvCxnSpPr>
          <p:spPr bwMode="auto">
            <a:xfrm flipV="1">
              <a:off x="8243129" y="2792662"/>
              <a:ext cx="0" cy="2493159"/>
            </a:xfrm>
            <a:prstGeom prst="line">
              <a:avLst/>
            </a:prstGeom>
            <a:solidFill>
              <a:schemeClr val="accent1"/>
            </a:solidFill>
            <a:ln w="12700" cap="flat" cmpd="sng" algn="ctr">
              <a:solidFill>
                <a:schemeClr val="tx1"/>
              </a:solidFill>
              <a:prstDash val="solid"/>
              <a:round/>
              <a:headEnd type="none" w="med" len="med"/>
              <a:tailEnd type="triangle"/>
            </a:ln>
            <a:effectLst/>
          </p:spPr>
        </p:cxnSp>
        <p:sp>
          <p:nvSpPr>
            <p:cNvPr id="26" name="TextBox 25">
              <a:extLst>
                <a:ext uri="{FF2B5EF4-FFF2-40B4-BE49-F238E27FC236}">
                  <a16:creationId xmlns:a16="http://schemas.microsoft.com/office/drawing/2014/main" id="{EED696CC-5DED-D7C3-437A-ADCA0A3E21D9}"/>
                </a:ext>
              </a:extLst>
            </p:cNvPr>
            <p:cNvSpPr txBox="1"/>
            <p:nvPr/>
          </p:nvSpPr>
          <p:spPr>
            <a:xfrm>
              <a:off x="8217719" y="4678981"/>
              <a:ext cx="2113079" cy="307777"/>
            </a:xfrm>
            <a:prstGeom prst="rect">
              <a:avLst/>
            </a:prstGeom>
            <a:noFill/>
          </p:spPr>
          <p:txBody>
            <a:bodyPr wrap="none" rtlCol="0">
              <a:spAutoFit/>
            </a:bodyPr>
            <a:lstStyle/>
            <a:p>
              <a:r>
                <a:rPr lang="en-GB" sz="1400" dirty="0">
                  <a:solidFill>
                    <a:schemeClr val="tx1"/>
                  </a:solidFill>
                </a:rPr>
                <a:t>Generated cypher query</a:t>
              </a:r>
            </a:p>
          </p:txBody>
        </p:sp>
        <p:sp>
          <p:nvSpPr>
            <p:cNvPr id="60" name="Oval 59">
              <a:extLst>
                <a:ext uri="{FF2B5EF4-FFF2-40B4-BE49-F238E27FC236}">
                  <a16:creationId xmlns:a16="http://schemas.microsoft.com/office/drawing/2014/main" id="{7F3C800B-D9F6-97EF-2FB2-A5A575AB20E2}"/>
                </a:ext>
              </a:extLst>
            </p:cNvPr>
            <p:cNvSpPr/>
            <p:nvPr/>
          </p:nvSpPr>
          <p:spPr bwMode="auto">
            <a:xfrm>
              <a:off x="8281494" y="4333108"/>
              <a:ext cx="194310" cy="19431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GB" sz="1600" dirty="0">
                  <a:solidFill>
                    <a:schemeClr val="bg1"/>
                  </a:solidFill>
                  <a:latin typeface="Arial" charset="0"/>
                  <a:cs typeface="Arial" charset="0"/>
                </a:rPr>
                <a:t>2</a:t>
              </a:r>
              <a:endParaRPr kumimoji="0" lang="en-GB" sz="1600" b="0" i="0" u="none" strike="noStrike" cap="none" normalizeH="0" baseline="0" dirty="0">
                <a:ln>
                  <a:noFill/>
                </a:ln>
                <a:solidFill>
                  <a:schemeClr val="bg1"/>
                </a:solidFill>
                <a:effectLst/>
                <a:latin typeface="Arial" charset="0"/>
                <a:cs typeface="Arial" charset="0"/>
              </a:endParaRPr>
            </a:p>
          </p:txBody>
        </p:sp>
      </p:grpSp>
      <p:grpSp>
        <p:nvGrpSpPr>
          <p:cNvPr id="15" name="Group 14">
            <a:extLst>
              <a:ext uri="{FF2B5EF4-FFF2-40B4-BE49-F238E27FC236}">
                <a16:creationId xmlns:a16="http://schemas.microsoft.com/office/drawing/2014/main" id="{C9400170-8143-3E15-1613-0D7580463015}"/>
              </a:ext>
            </a:extLst>
          </p:cNvPr>
          <p:cNvGrpSpPr/>
          <p:nvPr/>
        </p:nvGrpSpPr>
        <p:grpSpPr>
          <a:xfrm>
            <a:off x="5246454" y="2548893"/>
            <a:ext cx="1990229" cy="2847028"/>
            <a:chOff x="5246454" y="2548893"/>
            <a:chExt cx="1990229" cy="2847028"/>
          </a:xfrm>
        </p:grpSpPr>
        <p:cxnSp>
          <p:nvCxnSpPr>
            <p:cNvPr id="36" name="Elbow Connector 35">
              <a:extLst>
                <a:ext uri="{FF2B5EF4-FFF2-40B4-BE49-F238E27FC236}">
                  <a16:creationId xmlns:a16="http://schemas.microsoft.com/office/drawing/2014/main" id="{040D18D6-C5A0-4A2D-2A2E-B53732BBA420}"/>
                </a:ext>
              </a:extLst>
            </p:cNvPr>
            <p:cNvCxnSpPr>
              <a:cxnSpLocks/>
              <a:endCxn id="8" idx="1"/>
            </p:cNvCxnSpPr>
            <p:nvPr/>
          </p:nvCxnSpPr>
          <p:spPr bwMode="auto">
            <a:xfrm rot="5400000">
              <a:off x="5112159" y="3271396"/>
              <a:ext cx="2847028" cy="1402021"/>
            </a:xfrm>
            <a:prstGeom prst="bentConnector3">
              <a:avLst>
                <a:gd name="adj1" fmla="val 217"/>
              </a:avLst>
            </a:prstGeom>
            <a:ln w="12700">
              <a:headEnd type="none" w="med" len="med"/>
              <a:tailEnd type="triangle"/>
            </a:ln>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480D1AD6-ACAD-BA57-C948-5B0AD3C0349B}"/>
                </a:ext>
              </a:extLst>
            </p:cNvPr>
            <p:cNvSpPr txBox="1"/>
            <p:nvPr/>
          </p:nvSpPr>
          <p:spPr>
            <a:xfrm>
              <a:off x="5246454" y="4812369"/>
              <a:ext cx="631904" cy="307777"/>
            </a:xfrm>
            <a:prstGeom prst="rect">
              <a:avLst/>
            </a:prstGeom>
            <a:noFill/>
          </p:spPr>
          <p:txBody>
            <a:bodyPr wrap="none" rtlCol="0">
              <a:spAutoFit/>
            </a:bodyPr>
            <a:lstStyle/>
            <a:p>
              <a:r>
                <a:rPr lang="en-GB" sz="1400" dirty="0">
                  <a:solidFill>
                    <a:schemeClr val="tx1"/>
                  </a:solidFill>
                </a:rPr>
                <a:t>query</a:t>
              </a:r>
            </a:p>
          </p:txBody>
        </p:sp>
        <p:sp>
          <p:nvSpPr>
            <p:cNvPr id="61" name="Oval 60">
              <a:extLst>
                <a:ext uri="{FF2B5EF4-FFF2-40B4-BE49-F238E27FC236}">
                  <a16:creationId xmlns:a16="http://schemas.microsoft.com/office/drawing/2014/main" id="{E0C1DB9E-B970-704A-7E75-680D73265C86}"/>
                </a:ext>
              </a:extLst>
            </p:cNvPr>
            <p:cNvSpPr/>
            <p:nvPr/>
          </p:nvSpPr>
          <p:spPr bwMode="auto">
            <a:xfrm>
              <a:off x="5881764" y="3331845"/>
              <a:ext cx="194310" cy="19431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bg1"/>
                  </a:solidFill>
                  <a:effectLst/>
                  <a:latin typeface="Arial" charset="0"/>
                  <a:cs typeface="Arial" charset="0"/>
                </a:rPr>
                <a:t>3</a:t>
              </a:r>
            </a:p>
          </p:txBody>
        </p:sp>
      </p:grpSp>
      <p:grpSp>
        <p:nvGrpSpPr>
          <p:cNvPr id="18" name="Group 17">
            <a:extLst>
              <a:ext uri="{FF2B5EF4-FFF2-40B4-BE49-F238E27FC236}">
                <a16:creationId xmlns:a16="http://schemas.microsoft.com/office/drawing/2014/main" id="{EC971347-466A-8D60-BC7E-A199055FE957}"/>
              </a:ext>
            </a:extLst>
          </p:cNvPr>
          <p:cNvGrpSpPr/>
          <p:nvPr/>
        </p:nvGrpSpPr>
        <p:grpSpPr>
          <a:xfrm>
            <a:off x="1455448" y="2792663"/>
            <a:ext cx="6787681" cy="3614619"/>
            <a:chOff x="1455448" y="2792663"/>
            <a:chExt cx="6787681" cy="3614619"/>
          </a:xfrm>
        </p:grpSpPr>
        <p:sp>
          <p:nvSpPr>
            <p:cNvPr id="27" name="TextBox 26">
              <a:extLst>
                <a:ext uri="{FF2B5EF4-FFF2-40B4-BE49-F238E27FC236}">
                  <a16:creationId xmlns:a16="http://schemas.microsoft.com/office/drawing/2014/main" id="{E5E78929-D779-A4FA-8D83-82BF3FDE2921}"/>
                </a:ext>
              </a:extLst>
            </p:cNvPr>
            <p:cNvSpPr txBox="1"/>
            <p:nvPr/>
          </p:nvSpPr>
          <p:spPr>
            <a:xfrm>
              <a:off x="1455448" y="5712412"/>
              <a:ext cx="1710497" cy="523220"/>
            </a:xfrm>
            <a:prstGeom prst="rect">
              <a:avLst/>
            </a:prstGeom>
            <a:noFill/>
          </p:spPr>
          <p:txBody>
            <a:bodyPr wrap="square" rtlCol="0">
              <a:spAutoFit/>
            </a:bodyPr>
            <a:lstStyle/>
            <a:p>
              <a:r>
                <a:rPr lang="en-GB" sz="1400" dirty="0">
                  <a:solidFill>
                    <a:schemeClr val="tx1"/>
                  </a:solidFill>
                </a:rPr>
                <a:t>Generated natural language answer</a:t>
              </a:r>
            </a:p>
          </p:txBody>
        </p:sp>
        <p:cxnSp>
          <p:nvCxnSpPr>
            <p:cNvPr id="45" name="Elbow Connector 44">
              <a:extLst>
                <a:ext uri="{FF2B5EF4-FFF2-40B4-BE49-F238E27FC236}">
                  <a16:creationId xmlns:a16="http://schemas.microsoft.com/office/drawing/2014/main" id="{5EEE680B-1C0A-E759-90DA-665A85A0ED70}"/>
                </a:ext>
              </a:extLst>
            </p:cNvPr>
            <p:cNvCxnSpPr>
              <a:cxnSpLocks/>
              <a:stCxn id="11" idx="2"/>
            </p:cNvCxnSpPr>
            <p:nvPr/>
          </p:nvCxnSpPr>
          <p:spPr bwMode="auto">
            <a:xfrm rot="5400000" flipH="1">
              <a:off x="3985762" y="1808989"/>
              <a:ext cx="3273693" cy="5241041"/>
            </a:xfrm>
            <a:prstGeom prst="bentConnector4">
              <a:avLst>
                <a:gd name="adj1" fmla="val -11871"/>
                <a:gd name="adj2" fmla="val 99957"/>
              </a:avLst>
            </a:prstGeom>
            <a:ln w="12700">
              <a:headEnd type="none" w="med" len="med"/>
              <a:tailEnd type="triangle"/>
            </a:ln>
          </p:spPr>
          <p:style>
            <a:lnRef idx="1">
              <a:schemeClr val="dk1"/>
            </a:lnRef>
            <a:fillRef idx="0">
              <a:schemeClr val="dk1"/>
            </a:fillRef>
            <a:effectRef idx="0">
              <a:schemeClr val="dk1"/>
            </a:effectRef>
            <a:fontRef idx="minor">
              <a:schemeClr val="tx1"/>
            </a:fontRef>
          </p:style>
        </p:cxnSp>
        <p:sp>
          <p:nvSpPr>
            <p:cNvPr id="63" name="Oval 62">
              <a:extLst>
                <a:ext uri="{FF2B5EF4-FFF2-40B4-BE49-F238E27FC236}">
                  <a16:creationId xmlns:a16="http://schemas.microsoft.com/office/drawing/2014/main" id="{F5221919-503B-5C06-5830-D2835E82E9B5}"/>
                </a:ext>
              </a:extLst>
            </p:cNvPr>
            <p:cNvSpPr/>
            <p:nvPr/>
          </p:nvSpPr>
          <p:spPr bwMode="auto">
            <a:xfrm>
              <a:off x="7956781" y="6212972"/>
              <a:ext cx="194310" cy="19431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bg1"/>
                  </a:solidFill>
                  <a:effectLst/>
                  <a:latin typeface="Arial" charset="0"/>
                  <a:cs typeface="Arial" charset="0"/>
                </a:rPr>
                <a:t>5</a:t>
              </a:r>
            </a:p>
          </p:txBody>
        </p:sp>
      </p:grpSp>
      <p:grpSp>
        <p:nvGrpSpPr>
          <p:cNvPr id="17" name="Group 16">
            <a:extLst>
              <a:ext uri="{FF2B5EF4-FFF2-40B4-BE49-F238E27FC236}">
                <a16:creationId xmlns:a16="http://schemas.microsoft.com/office/drawing/2014/main" id="{0D679143-125E-67E3-50BF-BCBA8326792F}"/>
              </a:ext>
            </a:extLst>
          </p:cNvPr>
          <p:cNvGrpSpPr/>
          <p:nvPr/>
        </p:nvGrpSpPr>
        <p:grpSpPr>
          <a:xfrm>
            <a:off x="6025553" y="4446366"/>
            <a:ext cx="1827309" cy="1229722"/>
            <a:chOff x="6025553" y="4446366"/>
            <a:chExt cx="1827309" cy="1229722"/>
          </a:xfrm>
        </p:grpSpPr>
        <p:cxnSp>
          <p:nvCxnSpPr>
            <p:cNvPr id="10" name="Straight Arrow Connector 9">
              <a:extLst>
                <a:ext uri="{FF2B5EF4-FFF2-40B4-BE49-F238E27FC236}">
                  <a16:creationId xmlns:a16="http://schemas.microsoft.com/office/drawing/2014/main" id="{C180F009-E8F2-0448-E1A0-C256D4D3D191}"/>
                </a:ext>
              </a:extLst>
            </p:cNvPr>
            <p:cNvCxnSpPr>
              <a:cxnSpLocks/>
            </p:cNvCxnSpPr>
            <p:nvPr/>
          </p:nvCxnSpPr>
          <p:spPr bwMode="auto">
            <a:xfrm flipH="1" flipV="1">
              <a:off x="6095999" y="4446366"/>
              <a:ext cx="1" cy="935061"/>
            </a:xfrm>
            <a:prstGeom prst="straightConnector1">
              <a:avLst/>
            </a:prstGeom>
            <a:solidFill>
              <a:schemeClr val="accent1"/>
            </a:solidFill>
            <a:ln w="12700" cap="flat" cmpd="sng" algn="ctr">
              <a:solidFill>
                <a:schemeClr val="tx1"/>
              </a:solidFill>
              <a:prstDash val="solid"/>
              <a:round/>
              <a:headEnd type="none" w="med" len="med"/>
              <a:tailEnd type="none" w="med" len="med"/>
            </a:ln>
            <a:effectLst/>
          </p:spPr>
        </p:cxnSp>
        <p:sp>
          <p:nvSpPr>
            <p:cNvPr id="54" name="TextBox 53">
              <a:extLst>
                <a:ext uri="{FF2B5EF4-FFF2-40B4-BE49-F238E27FC236}">
                  <a16:creationId xmlns:a16="http://schemas.microsoft.com/office/drawing/2014/main" id="{55477ADC-DE97-2C05-6EAB-F66CDF219B0F}"/>
                </a:ext>
              </a:extLst>
            </p:cNvPr>
            <p:cNvSpPr txBox="1"/>
            <p:nvPr/>
          </p:nvSpPr>
          <p:spPr>
            <a:xfrm>
              <a:off x="6025553" y="4812369"/>
              <a:ext cx="712054" cy="307777"/>
            </a:xfrm>
            <a:prstGeom prst="rect">
              <a:avLst/>
            </a:prstGeom>
            <a:noFill/>
          </p:spPr>
          <p:txBody>
            <a:bodyPr wrap="none" rtlCol="0">
              <a:spAutoFit/>
            </a:bodyPr>
            <a:lstStyle/>
            <a:p>
              <a:r>
                <a:rPr lang="en-GB" sz="1400" dirty="0">
                  <a:solidFill>
                    <a:schemeClr val="tx1"/>
                  </a:solidFill>
                </a:rPr>
                <a:t>results</a:t>
              </a:r>
            </a:p>
          </p:txBody>
        </p:sp>
        <p:cxnSp>
          <p:nvCxnSpPr>
            <p:cNvPr id="56" name="Elbow Connector 55">
              <a:extLst>
                <a:ext uri="{FF2B5EF4-FFF2-40B4-BE49-F238E27FC236}">
                  <a16:creationId xmlns:a16="http://schemas.microsoft.com/office/drawing/2014/main" id="{E66C565F-398B-156B-46B2-5A474C7BED31}"/>
                </a:ext>
              </a:extLst>
            </p:cNvPr>
            <p:cNvCxnSpPr>
              <a:cxnSpLocks/>
              <a:endCxn id="11" idx="1"/>
            </p:cNvCxnSpPr>
            <p:nvPr/>
          </p:nvCxnSpPr>
          <p:spPr bwMode="auto">
            <a:xfrm>
              <a:off x="6095999" y="4446366"/>
              <a:ext cx="1756863" cy="1229722"/>
            </a:xfrm>
            <a:prstGeom prst="bentConnector3">
              <a:avLst/>
            </a:prstGeom>
            <a:ln w="12700">
              <a:headEnd type="none" w="med" len="med"/>
              <a:tailEnd type="triangle"/>
            </a:ln>
          </p:spPr>
          <p:style>
            <a:lnRef idx="1">
              <a:schemeClr val="dk1"/>
            </a:lnRef>
            <a:fillRef idx="0">
              <a:schemeClr val="dk1"/>
            </a:fillRef>
            <a:effectRef idx="0">
              <a:schemeClr val="dk1"/>
            </a:effectRef>
            <a:fontRef idx="minor">
              <a:schemeClr val="tx1"/>
            </a:fontRef>
          </p:style>
        </p:cxnSp>
        <p:sp>
          <p:nvSpPr>
            <p:cNvPr id="62" name="Oval 61">
              <a:extLst>
                <a:ext uri="{FF2B5EF4-FFF2-40B4-BE49-F238E27FC236}">
                  <a16:creationId xmlns:a16="http://schemas.microsoft.com/office/drawing/2014/main" id="{C9B830A4-B7D8-4C0B-187C-4603ABDE62F8}"/>
                </a:ext>
              </a:extLst>
            </p:cNvPr>
            <p:cNvSpPr/>
            <p:nvPr/>
          </p:nvSpPr>
          <p:spPr bwMode="auto">
            <a:xfrm>
              <a:off x="7005290" y="4900683"/>
              <a:ext cx="194310" cy="19431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GB" sz="1600" dirty="0">
                  <a:solidFill>
                    <a:schemeClr val="bg1"/>
                  </a:solidFill>
                  <a:latin typeface="Arial" charset="0"/>
                  <a:cs typeface="Arial" charset="0"/>
                </a:rPr>
                <a:t>4</a:t>
              </a:r>
              <a:endParaRPr kumimoji="0" lang="en-GB" sz="1600" b="0" i="0" u="none" strike="noStrike" cap="none" normalizeH="0" baseline="0" dirty="0">
                <a:ln>
                  <a:noFill/>
                </a:ln>
                <a:solidFill>
                  <a:schemeClr val="bg1"/>
                </a:solidFill>
                <a:effectLst/>
                <a:latin typeface="Arial" charset="0"/>
                <a:cs typeface="Arial" charset="0"/>
              </a:endParaRPr>
            </a:p>
          </p:txBody>
        </p:sp>
        <p:sp>
          <p:nvSpPr>
            <p:cNvPr id="64" name="TextBox 63">
              <a:extLst>
                <a:ext uri="{FF2B5EF4-FFF2-40B4-BE49-F238E27FC236}">
                  <a16:creationId xmlns:a16="http://schemas.microsoft.com/office/drawing/2014/main" id="{7CD3F471-738A-C1E4-89A1-9A9813D421AA}"/>
                </a:ext>
              </a:extLst>
            </p:cNvPr>
            <p:cNvSpPr txBox="1"/>
            <p:nvPr/>
          </p:nvSpPr>
          <p:spPr>
            <a:xfrm>
              <a:off x="6535364" y="5117757"/>
              <a:ext cx="1076151" cy="523220"/>
            </a:xfrm>
            <a:prstGeom prst="rect">
              <a:avLst/>
            </a:prstGeom>
            <a:noFill/>
          </p:spPr>
          <p:txBody>
            <a:bodyPr wrap="square" rtlCol="0">
              <a:spAutoFit/>
            </a:bodyPr>
            <a:lstStyle/>
            <a:p>
              <a:pPr algn="ctr"/>
              <a:r>
                <a:rPr lang="en-GB" sz="1400" dirty="0"/>
                <a:t>p</a:t>
              </a:r>
              <a:r>
                <a:rPr lang="en-GB" sz="1400" dirty="0">
                  <a:solidFill>
                    <a:schemeClr val="tx1"/>
                  </a:solidFill>
                </a:rPr>
                <a:t>rompt with results</a:t>
              </a:r>
            </a:p>
          </p:txBody>
        </p:sp>
      </p:grpSp>
    </p:spTree>
    <p:extLst>
      <p:ext uri="{BB962C8B-B14F-4D97-AF65-F5344CB8AC3E}">
        <p14:creationId xmlns:p14="http://schemas.microsoft.com/office/powerpoint/2010/main" val="184758797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righ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B0CE9-9391-604C-A042-9C07014F5E1A}"/>
              </a:ext>
            </a:extLst>
          </p:cNvPr>
          <p:cNvSpPr>
            <a:spLocks noGrp="1"/>
          </p:cNvSpPr>
          <p:nvPr>
            <p:ph type="title"/>
          </p:nvPr>
        </p:nvSpPr>
        <p:spPr>
          <a:xfrm>
            <a:off x="1203272" y="0"/>
            <a:ext cx="11001980" cy="838200"/>
          </a:xfrm>
        </p:spPr>
        <p:txBody>
          <a:bodyPr/>
          <a:lstStyle/>
          <a:p>
            <a:r>
              <a:rPr lang="en-GB" dirty="0"/>
              <a:t>Generative AI In DW Migration – Automated SQL Translation To Your New DBMS</a:t>
            </a:r>
          </a:p>
        </p:txBody>
      </p:sp>
      <p:sp>
        <p:nvSpPr>
          <p:cNvPr id="3" name="Rounded Rectangle 2">
            <a:extLst>
              <a:ext uri="{FF2B5EF4-FFF2-40B4-BE49-F238E27FC236}">
                <a16:creationId xmlns:a16="http://schemas.microsoft.com/office/drawing/2014/main" id="{82A5CADC-5983-F64D-98CE-1C44C66129C5}"/>
              </a:ext>
            </a:extLst>
          </p:cNvPr>
          <p:cNvSpPr/>
          <p:nvPr/>
        </p:nvSpPr>
        <p:spPr bwMode="auto">
          <a:xfrm>
            <a:off x="2482323" y="2220834"/>
            <a:ext cx="1669185" cy="739409"/>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bg1"/>
              </a:solidFill>
              <a:effectLst/>
              <a:latin typeface="Arial" charset="0"/>
            </a:endParaRPr>
          </a:p>
        </p:txBody>
      </p:sp>
      <p:sp>
        <p:nvSpPr>
          <p:cNvPr id="4" name="TextBox 3">
            <a:extLst>
              <a:ext uri="{FF2B5EF4-FFF2-40B4-BE49-F238E27FC236}">
                <a16:creationId xmlns:a16="http://schemas.microsoft.com/office/drawing/2014/main" id="{42E41E14-34F0-954B-AECF-C9213A94904F}"/>
              </a:ext>
            </a:extLst>
          </p:cNvPr>
          <p:cNvSpPr txBox="1"/>
          <p:nvPr/>
        </p:nvSpPr>
        <p:spPr>
          <a:xfrm>
            <a:off x="2784422" y="2185277"/>
            <a:ext cx="1082196"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charset="0"/>
                <a:ea typeface="+mn-ea"/>
                <a:cs typeface="+mn-cs"/>
              </a:rPr>
              <a:t>BI tools </a:t>
            </a:r>
          </a:p>
        </p:txBody>
      </p:sp>
      <p:cxnSp>
        <p:nvCxnSpPr>
          <p:cNvPr id="5" name="Elbow Connector 4">
            <a:extLst>
              <a:ext uri="{FF2B5EF4-FFF2-40B4-BE49-F238E27FC236}">
                <a16:creationId xmlns:a16="http://schemas.microsoft.com/office/drawing/2014/main" id="{A643A94E-28A6-D143-BA36-E11CCA8D87CC}"/>
              </a:ext>
            </a:extLst>
          </p:cNvPr>
          <p:cNvCxnSpPr>
            <a:cxnSpLocks/>
            <a:stCxn id="3" idx="0"/>
            <a:endCxn id="16" idx="2"/>
          </p:cNvCxnSpPr>
          <p:nvPr/>
        </p:nvCxnSpPr>
        <p:spPr bwMode="auto">
          <a:xfrm rot="5400000" flipH="1" flipV="1">
            <a:off x="3457386" y="1476974"/>
            <a:ext cx="603390" cy="884331"/>
          </a:xfrm>
          <a:prstGeom prst="bentConnector3">
            <a:avLst>
              <a:gd name="adj1" fmla="val 49473"/>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Can 6">
            <a:extLst>
              <a:ext uri="{FF2B5EF4-FFF2-40B4-BE49-F238E27FC236}">
                <a16:creationId xmlns:a16="http://schemas.microsoft.com/office/drawing/2014/main" id="{B50B62C9-93EB-DF46-A48C-F61AD5D8CADF}"/>
              </a:ext>
            </a:extLst>
          </p:cNvPr>
          <p:cNvSpPr/>
          <p:nvPr/>
        </p:nvSpPr>
        <p:spPr>
          <a:xfrm>
            <a:off x="2550726" y="3433308"/>
            <a:ext cx="1465334" cy="1087183"/>
          </a:xfrm>
          <a:prstGeom prst="can">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Existing Data Warehouse</a:t>
            </a:r>
          </a:p>
        </p:txBody>
      </p:sp>
      <p:pic>
        <p:nvPicPr>
          <p:cNvPr id="9" name="Picture 8">
            <a:extLst>
              <a:ext uri="{FF2B5EF4-FFF2-40B4-BE49-F238E27FC236}">
                <a16:creationId xmlns:a16="http://schemas.microsoft.com/office/drawing/2014/main" id="{9BB7A058-0818-7349-ADED-E03940E06294}"/>
              </a:ext>
            </a:extLst>
          </p:cNvPr>
          <p:cNvPicPr>
            <a:picLocks noChangeAspect="1"/>
          </p:cNvPicPr>
          <p:nvPr/>
        </p:nvPicPr>
        <p:blipFill rotWithShape="1">
          <a:blip r:embed="rId2"/>
          <a:srcRect l="33366" t="22186" r="32751" b="24410"/>
          <a:stretch/>
        </p:blipFill>
        <p:spPr>
          <a:xfrm>
            <a:off x="1641908" y="2440091"/>
            <a:ext cx="379987" cy="335377"/>
          </a:xfrm>
          <a:prstGeom prst="rect">
            <a:avLst/>
          </a:prstGeom>
        </p:spPr>
      </p:pic>
      <p:sp>
        <p:nvSpPr>
          <p:cNvPr id="10" name="TextBox 9">
            <a:extLst>
              <a:ext uri="{FF2B5EF4-FFF2-40B4-BE49-F238E27FC236}">
                <a16:creationId xmlns:a16="http://schemas.microsoft.com/office/drawing/2014/main" id="{CF6511BD-BDD4-1548-86CA-56FDCB993075}"/>
              </a:ext>
            </a:extLst>
          </p:cNvPr>
          <p:cNvSpPr txBox="1"/>
          <p:nvPr/>
        </p:nvSpPr>
        <p:spPr>
          <a:xfrm>
            <a:off x="1471115" y="2214456"/>
            <a:ext cx="732349"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mn-ea"/>
                <a:cs typeface="+mn-cs"/>
              </a:rPr>
              <a:t>Excel</a:t>
            </a:r>
          </a:p>
        </p:txBody>
      </p:sp>
      <p:pic>
        <p:nvPicPr>
          <p:cNvPr id="11" name="Picture 2" descr="What is Tableau?">
            <a:extLst>
              <a:ext uri="{FF2B5EF4-FFF2-40B4-BE49-F238E27FC236}">
                <a16:creationId xmlns:a16="http://schemas.microsoft.com/office/drawing/2014/main" id="{0E1E10B4-30F5-324D-A5E0-478327F4E1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532" y="2466277"/>
            <a:ext cx="585988" cy="4077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71BDD32-51E4-8B44-8E50-343E890DEBDB}"/>
              </a:ext>
            </a:extLst>
          </p:cNvPr>
          <p:cNvPicPr>
            <a:picLocks noChangeAspect="1"/>
          </p:cNvPicPr>
          <p:nvPr/>
        </p:nvPicPr>
        <p:blipFill rotWithShape="1">
          <a:blip r:embed="rId4"/>
          <a:srcRect l="27593" t="18011" r="26481" b="16666"/>
          <a:stretch/>
        </p:blipFill>
        <p:spPr>
          <a:xfrm>
            <a:off x="2535945" y="2323193"/>
            <a:ext cx="328173" cy="321555"/>
          </a:xfrm>
          <a:prstGeom prst="rect">
            <a:avLst/>
          </a:prstGeom>
          <a:ln>
            <a:solidFill>
              <a:schemeClr val="tx1"/>
            </a:solidFill>
          </a:ln>
        </p:spPr>
      </p:pic>
      <p:pic>
        <p:nvPicPr>
          <p:cNvPr id="13" name="Picture 6" descr="Data Visualization | Microsoft Power BI">
            <a:extLst>
              <a:ext uri="{FF2B5EF4-FFF2-40B4-BE49-F238E27FC236}">
                <a16:creationId xmlns:a16="http://schemas.microsoft.com/office/drawing/2014/main" id="{75D4108E-3330-1B47-BED6-283745AABD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3410" y="2473892"/>
            <a:ext cx="711280" cy="4000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F7BCE33-B79F-4543-9CE5-60A25D4E55F2}"/>
              </a:ext>
            </a:extLst>
          </p:cNvPr>
          <p:cNvPicPr>
            <a:picLocks noChangeAspect="1"/>
          </p:cNvPicPr>
          <p:nvPr/>
        </p:nvPicPr>
        <p:blipFill rotWithShape="1">
          <a:blip r:embed="rId6"/>
          <a:srcRect l="17714" t="16883" r="10572" b="11403"/>
          <a:stretch/>
        </p:blipFill>
        <p:spPr>
          <a:xfrm>
            <a:off x="3814478" y="2323193"/>
            <a:ext cx="302740" cy="302740"/>
          </a:xfrm>
          <a:prstGeom prst="rect">
            <a:avLst/>
          </a:prstGeom>
          <a:ln>
            <a:solidFill>
              <a:schemeClr val="tx1"/>
            </a:solidFill>
          </a:ln>
        </p:spPr>
      </p:pic>
      <p:cxnSp>
        <p:nvCxnSpPr>
          <p:cNvPr id="15" name="Straight Arrow Connector 14">
            <a:extLst>
              <a:ext uri="{FF2B5EF4-FFF2-40B4-BE49-F238E27FC236}">
                <a16:creationId xmlns:a16="http://schemas.microsoft.com/office/drawing/2014/main" id="{D52268DE-5DA4-F847-AAC7-258F970C7C02}"/>
              </a:ext>
            </a:extLst>
          </p:cNvPr>
          <p:cNvCxnSpPr>
            <a:cxnSpLocks/>
            <a:stCxn id="7" idx="1"/>
          </p:cNvCxnSpPr>
          <p:nvPr/>
        </p:nvCxnSpPr>
        <p:spPr bwMode="auto">
          <a:xfrm flipV="1">
            <a:off x="3283393" y="2966620"/>
            <a:ext cx="0" cy="4666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6" name="Rectangle 15">
            <a:extLst>
              <a:ext uri="{FF2B5EF4-FFF2-40B4-BE49-F238E27FC236}">
                <a16:creationId xmlns:a16="http://schemas.microsoft.com/office/drawing/2014/main" id="{495E7EB6-51DE-B54C-BCE3-C11CFFB31DFE}"/>
              </a:ext>
            </a:extLst>
          </p:cNvPr>
          <p:cNvSpPr/>
          <p:nvPr/>
        </p:nvSpPr>
        <p:spPr bwMode="auto">
          <a:xfrm>
            <a:off x="3624170" y="1125954"/>
            <a:ext cx="1154154" cy="491490"/>
          </a:xfrm>
          <a:prstGeom prst="rect">
            <a:avLst/>
          </a:prstGeom>
          <a:solidFill>
            <a:srgbClr val="002060"/>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bg1"/>
                </a:solidFill>
                <a:effectLst/>
                <a:latin typeface="Arial" charset="0"/>
              </a:rPr>
              <a:t>Analytic application</a:t>
            </a:r>
          </a:p>
        </p:txBody>
      </p:sp>
      <p:cxnSp>
        <p:nvCxnSpPr>
          <p:cNvPr id="19" name="Elbow Connector 18">
            <a:extLst>
              <a:ext uri="{FF2B5EF4-FFF2-40B4-BE49-F238E27FC236}">
                <a16:creationId xmlns:a16="http://schemas.microsoft.com/office/drawing/2014/main" id="{0578B920-E1F4-B144-A099-FAB750E8A549}"/>
              </a:ext>
            </a:extLst>
          </p:cNvPr>
          <p:cNvCxnSpPr>
            <a:cxnSpLocks/>
            <a:stCxn id="7" idx="1"/>
            <a:endCxn id="9" idx="2"/>
          </p:cNvCxnSpPr>
          <p:nvPr/>
        </p:nvCxnSpPr>
        <p:spPr bwMode="auto">
          <a:xfrm rot="16200000" flipV="1">
            <a:off x="2228728" y="2378642"/>
            <a:ext cx="657840" cy="1451491"/>
          </a:xfrm>
          <a:prstGeom prst="bentConnector3">
            <a:avLst>
              <a:gd name="adj1" fmla="val 43548"/>
            </a:avLst>
          </a:prstGeom>
          <a:solidFill>
            <a:schemeClr val="accent1"/>
          </a:solidFill>
          <a:ln w="9525" cap="flat" cmpd="sng" algn="ctr">
            <a:solidFill>
              <a:schemeClr val="tx1"/>
            </a:solidFill>
            <a:prstDash val="solid"/>
            <a:round/>
            <a:headEnd type="none" w="med" len="med"/>
            <a:tailEnd type="triangle"/>
          </a:ln>
          <a:effectLst/>
        </p:spPr>
      </p:cxnSp>
      <p:cxnSp>
        <p:nvCxnSpPr>
          <p:cNvPr id="21" name="Elbow Connector 20">
            <a:extLst>
              <a:ext uri="{FF2B5EF4-FFF2-40B4-BE49-F238E27FC236}">
                <a16:creationId xmlns:a16="http://schemas.microsoft.com/office/drawing/2014/main" id="{A17E3225-F2DD-6A4D-ACDE-5EF7688CE977}"/>
              </a:ext>
            </a:extLst>
          </p:cNvPr>
          <p:cNvCxnSpPr>
            <a:cxnSpLocks/>
            <a:stCxn id="7" idx="1"/>
            <a:endCxn id="16" idx="2"/>
          </p:cNvCxnSpPr>
          <p:nvPr/>
        </p:nvCxnSpPr>
        <p:spPr bwMode="auto">
          <a:xfrm rot="5400000" flipH="1" flipV="1">
            <a:off x="2834388" y="2066449"/>
            <a:ext cx="1815864" cy="917854"/>
          </a:xfrm>
          <a:prstGeom prst="bentConnector3">
            <a:avLst>
              <a:gd name="adj1" fmla="val 16092"/>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Rectangle 30">
            <a:extLst>
              <a:ext uri="{FF2B5EF4-FFF2-40B4-BE49-F238E27FC236}">
                <a16:creationId xmlns:a16="http://schemas.microsoft.com/office/drawing/2014/main" id="{E0BD8780-EEED-EB40-9950-9AD30EE20D2A}"/>
              </a:ext>
            </a:extLst>
          </p:cNvPr>
          <p:cNvSpPr/>
          <p:nvPr/>
        </p:nvSpPr>
        <p:spPr bwMode="auto">
          <a:xfrm>
            <a:off x="1775349" y="1133652"/>
            <a:ext cx="1154154" cy="491490"/>
          </a:xfrm>
          <a:prstGeom prst="rect">
            <a:avLst/>
          </a:prstGeom>
          <a:solidFill>
            <a:srgbClr val="002060"/>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bg1"/>
                </a:solidFill>
                <a:effectLst/>
                <a:latin typeface="Arial" charset="0"/>
              </a:rPr>
              <a:t>Operational  application</a:t>
            </a:r>
          </a:p>
        </p:txBody>
      </p:sp>
      <p:sp>
        <p:nvSpPr>
          <p:cNvPr id="34" name="TextBox 33">
            <a:extLst>
              <a:ext uri="{FF2B5EF4-FFF2-40B4-BE49-F238E27FC236}">
                <a16:creationId xmlns:a16="http://schemas.microsoft.com/office/drawing/2014/main" id="{BE1FF053-6DCE-DB4A-BAF4-DB3CE42D115E}"/>
              </a:ext>
            </a:extLst>
          </p:cNvPr>
          <p:cNvSpPr txBox="1"/>
          <p:nvPr/>
        </p:nvSpPr>
        <p:spPr>
          <a:xfrm>
            <a:off x="2832014" y="3088783"/>
            <a:ext cx="543739"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charset="0"/>
                <a:ea typeface="+mn-ea"/>
                <a:cs typeface="+mn-cs"/>
              </a:rPr>
              <a:t>SQL</a:t>
            </a:r>
          </a:p>
        </p:txBody>
      </p:sp>
      <p:pic>
        <p:nvPicPr>
          <p:cNvPr id="37" name="Picture 36">
            <a:extLst>
              <a:ext uri="{FF2B5EF4-FFF2-40B4-BE49-F238E27FC236}">
                <a16:creationId xmlns:a16="http://schemas.microsoft.com/office/drawing/2014/main" id="{38CBA38E-E015-FB45-A942-8448714202B0}"/>
              </a:ext>
            </a:extLst>
          </p:cNvPr>
          <p:cNvPicPr>
            <a:picLocks noChangeAspect="1"/>
          </p:cNvPicPr>
          <p:nvPr/>
        </p:nvPicPr>
        <p:blipFill>
          <a:blip r:embed="rId7"/>
          <a:stretch>
            <a:fillRect/>
          </a:stretch>
        </p:blipFill>
        <p:spPr>
          <a:xfrm>
            <a:off x="4508453" y="2362059"/>
            <a:ext cx="422395" cy="491440"/>
          </a:xfrm>
          <a:prstGeom prst="rect">
            <a:avLst/>
          </a:prstGeom>
        </p:spPr>
      </p:pic>
      <p:cxnSp>
        <p:nvCxnSpPr>
          <p:cNvPr id="40" name="Elbow Connector 39">
            <a:extLst>
              <a:ext uri="{FF2B5EF4-FFF2-40B4-BE49-F238E27FC236}">
                <a16:creationId xmlns:a16="http://schemas.microsoft.com/office/drawing/2014/main" id="{CAD576BA-F721-A842-8D84-3A5A55B86566}"/>
              </a:ext>
            </a:extLst>
          </p:cNvPr>
          <p:cNvCxnSpPr>
            <a:cxnSpLocks/>
            <a:stCxn id="3" idx="0"/>
            <a:endCxn id="31" idx="2"/>
          </p:cNvCxnSpPr>
          <p:nvPr/>
        </p:nvCxnSpPr>
        <p:spPr bwMode="auto">
          <a:xfrm rot="16200000" flipV="1">
            <a:off x="2536825" y="1440743"/>
            <a:ext cx="595692" cy="964490"/>
          </a:xfrm>
          <a:prstGeom prst="bentConnector3">
            <a:avLst>
              <a:gd name="adj1" fmla="val 50000"/>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TextBox 47">
            <a:extLst>
              <a:ext uri="{FF2B5EF4-FFF2-40B4-BE49-F238E27FC236}">
                <a16:creationId xmlns:a16="http://schemas.microsoft.com/office/drawing/2014/main" id="{17549DFE-B495-F34D-BC8A-FDE7F654E79E}"/>
              </a:ext>
            </a:extLst>
          </p:cNvPr>
          <p:cNvSpPr txBox="1"/>
          <p:nvPr/>
        </p:nvSpPr>
        <p:spPr>
          <a:xfrm>
            <a:off x="2842715" y="1935525"/>
            <a:ext cx="899605" cy="261610"/>
          </a:xfrm>
          <a:prstGeom prst="rect">
            <a:avLst/>
          </a:prstGeom>
          <a:noFill/>
        </p:spPr>
        <p:txBody>
          <a:bodyPr wrap="none" rtlCol="0">
            <a:spAutoFit/>
          </a:bodyPr>
          <a:lstStyle/>
          <a:p>
            <a:r>
              <a:rPr lang="en-GB" sz="1100" dirty="0"/>
              <a:t>REST APIs</a:t>
            </a:r>
          </a:p>
        </p:txBody>
      </p:sp>
      <p:cxnSp>
        <p:nvCxnSpPr>
          <p:cNvPr id="49" name="Elbow Connector 48">
            <a:extLst>
              <a:ext uri="{FF2B5EF4-FFF2-40B4-BE49-F238E27FC236}">
                <a16:creationId xmlns:a16="http://schemas.microsoft.com/office/drawing/2014/main" id="{AFCC4284-6427-4B41-8639-298F50875BCC}"/>
              </a:ext>
            </a:extLst>
          </p:cNvPr>
          <p:cNvCxnSpPr>
            <a:cxnSpLocks/>
            <a:stCxn id="7" idx="1"/>
            <a:endCxn id="31" idx="2"/>
          </p:cNvCxnSpPr>
          <p:nvPr/>
        </p:nvCxnSpPr>
        <p:spPr bwMode="auto">
          <a:xfrm rot="16200000" flipV="1">
            <a:off x="1913827" y="2063741"/>
            <a:ext cx="1808166" cy="930967"/>
          </a:xfrm>
          <a:prstGeom prst="bentConnector3">
            <a:avLst>
              <a:gd name="adj1" fmla="val 1593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Elbow Connector 58">
            <a:extLst>
              <a:ext uri="{FF2B5EF4-FFF2-40B4-BE49-F238E27FC236}">
                <a16:creationId xmlns:a16="http://schemas.microsoft.com/office/drawing/2014/main" id="{E4E18F8F-AD56-F14A-9885-09E74D29A0EF}"/>
              </a:ext>
            </a:extLst>
          </p:cNvPr>
          <p:cNvCxnSpPr>
            <a:cxnSpLocks/>
            <a:stCxn id="7" idx="1"/>
            <a:endCxn id="37" idx="2"/>
          </p:cNvCxnSpPr>
          <p:nvPr/>
        </p:nvCxnSpPr>
        <p:spPr bwMode="auto">
          <a:xfrm rot="5400000" flipH="1" flipV="1">
            <a:off x="3711618" y="2425275"/>
            <a:ext cx="579809" cy="1436258"/>
          </a:xfrm>
          <a:prstGeom prst="bentConnector3">
            <a:avLst>
              <a:gd name="adj1" fmla="val 50000"/>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TextBox 69">
            <a:extLst>
              <a:ext uri="{FF2B5EF4-FFF2-40B4-BE49-F238E27FC236}">
                <a16:creationId xmlns:a16="http://schemas.microsoft.com/office/drawing/2014/main" id="{D3A5968E-646D-E347-8EF4-5CB36D4F3A5F}"/>
              </a:ext>
            </a:extLst>
          </p:cNvPr>
          <p:cNvSpPr txBox="1"/>
          <p:nvPr/>
        </p:nvSpPr>
        <p:spPr>
          <a:xfrm>
            <a:off x="4155254" y="2151039"/>
            <a:ext cx="1154154"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mn-ea"/>
                <a:cs typeface="+mn-cs"/>
              </a:rPr>
              <a:t>Data Science</a:t>
            </a:r>
          </a:p>
        </p:txBody>
      </p:sp>
      <p:grpSp>
        <p:nvGrpSpPr>
          <p:cNvPr id="105" name="Group 104">
            <a:extLst>
              <a:ext uri="{FF2B5EF4-FFF2-40B4-BE49-F238E27FC236}">
                <a16:creationId xmlns:a16="http://schemas.microsoft.com/office/drawing/2014/main" id="{7EBE9B89-8BA0-2543-86CE-43A97AD70C68}"/>
              </a:ext>
            </a:extLst>
          </p:cNvPr>
          <p:cNvGrpSpPr/>
          <p:nvPr/>
        </p:nvGrpSpPr>
        <p:grpSpPr>
          <a:xfrm>
            <a:off x="6557352" y="2775467"/>
            <a:ext cx="4618340" cy="3236464"/>
            <a:chOff x="6684056" y="3324011"/>
            <a:chExt cx="4618340" cy="3236464"/>
          </a:xfrm>
        </p:grpSpPr>
        <p:pic>
          <p:nvPicPr>
            <p:cNvPr id="73" name="Picture 72">
              <a:extLst>
                <a:ext uri="{FF2B5EF4-FFF2-40B4-BE49-F238E27FC236}">
                  <a16:creationId xmlns:a16="http://schemas.microsoft.com/office/drawing/2014/main" id="{BDB00423-8A99-AB4F-B55B-CD637443C6F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220" b="80563" l="6348" r="93896"/>
                      </a14:imgEffect>
                    </a14:imgLayer>
                  </a14:imgProps>
                </a:ext>
              </a:extLst>
            </a:blip>
            <a:stretch>
              <a:fillRect/>
            </a:stretch>
          </p:blipFill>
          <p:spPr>
            <a:xfrm>
              <a:off x="6684056" y="3324011"/>
              <a:ext cx="4618340" cy="3236464"/>
            </a:xfrm>
            <a:prstGeom prst="rect">
              <a:avLst/>
            </a:prstGeom>
          </p:spPr>
        </p:pic>
        <p:sp>
          <p:nvSpPr>
            <p:cNvPr id="74" name="Can 73">
              <a:extLst>
                <a:ext uri="{FF2B5EF4-FFF2-40B4-BE49-F238E27FC236}">
                  <a16:creationId xmlns:a16="http://schemas.microsoft.com/office/drawing/2014/main" id="{C5FAC0F0-1812-D04E-B675-E8523B7FD3DB}"/>
                </a:ext>
              </a:extLst>
            </p:cNvPr>
            <p:cNvSpPr/>
            <p:nvPr/>
          </p:nvSpPr>
          <p:spPr bwMode="auto">
            <a:xfrm>
              <a:off x="8201088" y="3764296"/>
              <a:ext cx="1479649" cy="1264911"/>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75" name="Rectangle 74">
              <a:extLst>
                <a:ext uri="{FF2B5EF4-FFF2-40B4-BE49-F238E27FC236}">
                  <a16:creationId xmlns:a16="http://schemas.microsoft.com/office/drawing/2014/main" id="{88E640C9-7671-4943-9434-23562E619ED1}"/>
                </a:ext>
              </a:extLst>
            </p:cNvPr>
            <p:cNvSpPr/>
            <p:nvPr/>
          </p:nvSpPr>
          <p:spPr>
            <a:xfrm>
              <a:off x="8369358" y="4255268"/>
              <a:ext cx="117532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charset="0"/>
                  <a:ea typeface="+mn-ea"/>
                  <a:cs typeface="+mn-cs"/>
                </a:rPr>
                <a:t>Cloud DW </a:t>
              </a:r>
            </a:p>
          </p:txBody>
        </p:sp>
        <p:sp>
          <p:nvSpPr>
            <p:cNvPr id="76" name="AutoShape 4">
              <a:extLst>
                <a:ext uri="{FF2B5EF4-FFF2-40B4-BE49-F238E27FC236}">
                  <a16:creationId xmlns:a16="http://schemas.microsoft.com/office/drawing/2014/main" id="{7FD6BB58-9A72-FD44-9B2B-3340C6D8FFC8}"/>
                </a:ext>
              </a:extLst>
            </p:cNvPr>
            <p:cNvSpPr>
              <a:spLocks noChangeArrowheads="1"/>
            </p:cNvSpPr>
            <p:nvPr/>
          </p:nvSpPr>
          <p:spPr bwMode="auto">
            <a:xfrm>
              <a:off x="7547488" y="5168643"/>
              <a:ext cx="2590439" cy="441201"/>
            </a:xfrm>
            <a:prstGeom prst="flowChartMagneticDisk">
              <a:avLst/>
            </a:prstGeom>
            <a:solidFill>
              <a:srgbClr val="EAEAEA"/>
            </a:solidFill>
            <a:ln w="9525">
              <a:solidFill>
                <a:srgbClr val="000000"/>
              </a:solidFill>
              <a:round/>
              <a:headEnd/>
              <a:tailEnd/>
            </a:ln>
            <a:effectLst>
              <a:outerShdw blurRad="50800" dist="38100" dir="18900000" algn="bl" rotWithShape="0">
                <a:prstClr val="black">
                  <a:alpha val="40000"/>
                </a:prstClr>
              </a:outerShdw>
            </a:effectLst>
          </p:spPr>
          <p:txBody>
            <a:bodyPr wrap="square" lIns="0" rIns="0" anchor="ctr"/>
            <a:lstStyle/>
            <a:p>
              <a:pPr algn="ctr">
                <a:defRPr/>
              </a:pPr>
              <a:r>
                <a:rPr lang="en-US" sz="1600" kern="0" dirty="0">
                  <a:solidFill>
                    <a:schemeClr val="tx1"/>
                  </a:solidFill>
                </a:rPr>
                <a:t>Cloud storage</a:t>
              </a:r>
            </a:p>
          </p:txBody>
        </p:sp>
        <p:grpSp>
          <p:nvGrpSpPr>
            <p:cNvPr id="77" name="Group 76">
              <a:extLst>
                <a:ext uri="{FF2B5EF4-FFF2-40B4-BE49-F238E27FC236}">
                  <a16:creationId xmlns:a16="http://schemas.microsoft.com/office/drawing/2014/main" id="{BDEAE508-2646-BE46-94A4-DEE513F96515}"/>
                </a:ext>
              </a:extLst>
            </p:cNvPr>
            <p:cNvGrpSpPr/>
            <p:nvPr/>
          </p:nvGrpSpPr>
          <p:grpSpPr>
            <a:xfrm>
              <a:off x="9136132" y="4668110"/>
              <a:ext cx="656583" cy="378232"/>
              <a:chOff x="3571605" y="3850003"/>
              <a:chExt cx="656583" cy="378232"/>
            </a:xfrm>
          </p:grpSpPr>
          <p:sp>
            <p:nvSpPr>
              <p:cNvPr id="84" name="Can 83">
                <a:extLst>
                  <a:ext uri="{FF2B5EF4-FFF2-40B4-BE49-F238E27FC236}">
                    <a16:creationId xmlns:a16="http://schemas.microsoft.com/office/drawing/2014/main" id="{34F381E7-8EB1-6B41-A4AD-573D91CB00D1}"/>
                  </a:ext>
                </a:extLst>
              </p:cNvPr>
              <p:cNvSpPr/>
              <p:nvPr/>
            </p:nvSpPr>
            <p:spPr bwMode="auto">
              <a:xfrm>
                <a:off x="3571605" y="3850003"/>
                <a:ext cx="656583" cy="361429"/>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85" name="TextBox 84">
                <a:extLst>
                  <a:ext uri="{FF2B5EF4-FFF2-40B4-BE49-F238E27FC236}">
                    <a16:creationId xmlns:a16="http://schemas.microsoft.com/office/drawing/2014/main" id="{0E64360E-6F3C-434D-9967-3E26D4D8AD75}"/>
                  </a:ext>
                </a:extLst>
              </p:cNvPr>
              <p:cNvSpPr txBox="1"/>
              <p:nvPr/>
            </p:nvSpPr>
            <p:spPr>
              <a:xfrm>
                <a:off x="3583560" y="3889681"/>
                <a:ext cx="596638"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charset="0"/>
                    <a:ea typeface="+mn-ea"/>
                    <a:cs typeface="+mn-cs"/>
                  </a:rPr>
                  <a:t>mart</a:t>
                </a:r>
              </a:p>
            </p:txBody>
          </p:sp>
        </p:grpSp>
        <p:grpSp>
          <p:nvGrpSpPr>
            <p:cNvPr id="78" name="Group 77">
              <a:extLst>
                <a:ext uri="{FF2B5EF4-FFF2-40B4-BE49-F238E27FC236}">
                  <a16:creationId xmlns:a16="http://schemas.microsoft.com/office/drawing/2014/main" id="{7CBACBF0-4C6B-1B43-A42B-BAA05EB2A836}"/>
                </a:ext>
              </a:extLst>
            </p:cNvPr>
            <p:cNvGrpSpPr/>
            <p:nvPr/>
          </p:nvGrpSpPr>
          <p:grpSpPr>
            <a:xfrm>
              <a:off x="9288532" y="4820510"/>
              <a:ext cx="656583" cy="378232"/>
              <a:chOff x="3571605" y="3850003"/>
              <a:chExt cx="656583" cy="378232"/>
            </a:xfrm>
          </p:grpSpPr>
          <p:sp>
            <p:nvSpPr>
              <p:cNvPr id="82" name="Can 81">
                <a:extLst>
                  <a:ext uri="{FF2B5EF4-FFF2-40B4-BE49-F238E27FC236}">
                    <a16:creationId xmlns:a16="http://schemas.microsoft.com/office/drawing/2014/main" id="{2F62E473-C551-2C4E-B3CD-080FCAC7BCC2}"/>
                  </a:ext>
                </a:extLst>
              </p:cNvPr>
              <p:cNvSpPr/>
              <p:nvPr/>
            </p:nvSpPr>
            <p:spPr bwMode="auto">
              <a:xfrm>
                <a:off x="3571605" y="3850003"/>
                <a:ext cx="656583" cy="361429"/>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83" name="TextBox 82">
                <a:extLst>
                  <a:ext uri="{FF2B5EF4-FFF2-40B4-BE49-F238E27FC236}">
                    <a16:creationId xmlns:a16="http://schemas.microsoft.com/office/drawing/2014/main" id="{A75920D5-E859-634C-B1A2-A18DF76CC9C6}"/>
                  </a:ext>
                </a:extLst>
              </p:cNvPr>
              <p:cNvSpPr txBox="1"/>
              <p:nvPr/>
            </p:nvSpPr>
            <p:spPr>
              <a:xfrm>
                <a:off x="3583560" y="3889681"/>
                <a:ext cx="596638"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charset="0"/>
                    <a:ea typeface="+mn-ea"/>
                    <a:cs typeface="+mn-cs"/>
                  </a:rPr>
                  <a:t>mart</a:t>
                </a:r>
              </a:p>
            </p:txBody>
          </p:sp>
        </p:grpSp>
        <p:grpSp>
          <p:nvGrpSpPr>
            <p:cNvPr id="79" name="Group 78">
              <a:extLst>
                <a:ext uri="{FF2B5EF4-FFF2-40B4-BE49-F238E27FC236}">
                  <a16:creationId xmlns:a16="http://schemas.microsoft.com/office/drawing/2014/main" id="{20AB5A93-F6DC-F14D-8B34-12A4C8653505}"/>
                </a:ext>
              </a:extLst>
            </p:cNvPr>
            <p:cNvGrpSpPr/>
            <p:nvPr/>
          </p:nvGrpSpPr>
          <p:grpSpPr>
            <a:xfrm>
              <a:off x="9440932" y="4972910"/>
              <a:ext cx="656583" cy="378232"/>
              <a:chOff x="3571605" y="3850003"/>
              <a:chExt cx="656583" cy="378232"/>
            </a:xfrm>
          </p:grpSpPr>
          <p:sp>
            <p:nvSpPr>
              <p:cNvPr id="80" name="Can 79">
                <a:extLst>
                  <a:ext uri="{FF2B5EF4-FFF2-40B4-BE49-F238E27FC236}">
                    <a16:creationId xmlns:a16="http://schemas.microsoft.com/office/drawing/2014/main" id="{A52C517E-50A1-2B4F-9D48-DAE541598268}"/>
                  </a:ext>
                </a:extLst>
              </p:cNvPr>
              <p:cNvSpPr/>
              <p:nvPr/>
            </p:nvSpPr>
            <p:spPr bwMode="auto">
              <a:xfrm>
                <a:off x="3571605" y="3850003"/>
                <a:ext cx="656583" cy="361429"/>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81" name="TextBox 80">
                <a:extLst>
                  <a:ext uri="{FF2B5EF4-FFF2-40B4-BE49-F238E27FC236}">
                    <a16:creationId xmlns:a16="http://schemas.microsoft.com/office/drawing/2014/main" id="{CE2A52CA-5BE3-EB44-B61C-52BC62BE5317}"/>
                  </a:ext>
                </a:extLst>
              </p:cNvPr>
              <p:cNvSpPr txBox="1"/>
              <p:nvPr/>
            </p:nvSpPr>
            <p:spPr>
              <a:xfrm>
                <a:off x="3583560" y="3889681"/>
                <a:ext cx="596638"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charset="0"/>
                    <a:ea typeface="+mn-ea"/>
                    <a:cs typeface="+mn-cs"/>
                  </a:rPr>
                  <a:t>mart</a:t>
                </a:r>
              </a:p>
            </p:txBody>
          </p:sp>
        </p:grpSp>
      </p:grpSp>
      <p:sp>
        <p:nvSpPr>
          <p:cNvPr id="89" name="Rounded Rectangle 88">
            <a:extLst>
              <a:ext uri="{FF2B5EF4-FFF2-40B4-BE49-F238E27FC236}">
                <a16:creationId xmlns:a16="http://schemas.microsoft.com/office/drawing/2014/main" id="{7B6C5E61-39A9-A247-9429-0C26FCA1E430}"/>
              </a:ext>
            </a:extLst>
          </p:cNvPr>
          <p:cNvSpPr/>
          <p:nvPr/>
        </p:nvSpPr>
        <p:spPr bwMode="auto">
          <a:xfrm>
            <a:off x="1471115" y="963669"/>
            <a:ext cx="3786512" cy="2279002"/>
          </a:xfrm>
          <a:prstGeom prst="roundRect">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bg1"/>
              </a:solidFill>
              <a:effectLst/>
              <a:latin typeface="Arial" charset="0"/>
            </a:endParaRPr>
          </a:p>
        </p:txBody>
      </p:sp>
      <p:grpSp>
        <p:nvGrpSpPr>
          <p:cNvPr id="96" name="Group 95">
            <a:extLst>
              <a:ext uri="{FF2B5EF4-FFF2-40B4-BE49-F238E27FC236}">
                <a16:creationId xmlns:a16="http://schemas.microsoft.com/office/drawing/2014/main" id="{35992BD2-894F-D24C-8B7C-AC64AB53D44D}"/>
              </a:ext>
            </a:extLst>
          </p:cNvPr>
          <p:cNvGrpSpPr/>
          <p:nvPr/>
        </p:nvGrpSpPr>
        <p:grpSpPr>
          <a:xfrm>
            <a:off x="3587669" y="4265715"/>
            <a:ext cx="656583" cy="378232"/>
            <a:chOff x="3571605" y="3850003"/>
            <a:chExt cx="656583" cy="378232"/>
          </a:xfrm>
        </p:grpSpPr>
        <p:sp>
          <p:nvSpPr>
            <p:cNvPr id="97" name="Can 96">
              <a:extLst>
                <a:ext uri="{FF2B5EF4-FFF2-40B4-BE49-F238E27FC236}">
                  <a16:creationId xmlns:a16="http://schemas.microsoft.com/office/drawing/2014/main" id="{6228AFA8-E56B-7B4E-93EE-EF3B40A7A97F}"/>
                </a:ext>
              </a:extLst>
            </p:cNvPr>
            <p:cNvSpPr/>
            <p:nvPr/>
          </p:nvSpPr>
          <p:spPr bwMode="auto">
            <a:xfrm>
              <a:off x="3571605" y="3850003"/>
              <a:ext cx="656583" cy="361429"/>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98" name="TextBox 97">
              <a:extLst>
                <a:ext uri="{FF2B5EF4-FFF2-40B4-BE49-F238E27FC236}">
                  <a16:creationId xmlns:a16="http://schemas.microsoft.com/office/drawing/2014/main" id="{82998870-81EE-6C41-89B6-262C63EBFD3B}"/>
                </a:ext>
              </a:extLst>
            </p:cNvPr>
            <p:cNvSpPr txBox="1"/>
            <p:nvPr/>
          </p:nvSpPr>
          <p:spPr>
            <a:xfrm>
              <a:off x="3583560" y="3889681"/>
              <a:ext cx="596638"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charset="0"/>
                  <a:ea typeface="+mn-ea"/>
                  <a:cs typeface="+mn-cs"/>
                </a:rPr>
                <a:t>mart</a:t>
              </a:r>
            </a:p>
          </p:txBody>
        </p:sp>
      </p:grpSp>
      <p:sp>
        <p:nvSpPr>
          <p:cNvPr id="54" name="Magnetic Disk 53">
            <a:extLst>
              <a:ext uri="{FF2B5EF4-FFF2-40B4-BE49-F238E27FC236}">
                <a16:creationId xmlns:a16="http://schemas.microsoft.com/office/drawing/2014/main" id="{C4373639-D2E6-6947-813B-C1EE176DA380}"/>
              </a:ext>
            </a:extLst>
          </p:cNvPr>
          <p:cNvSpPr/>
          <p:nvPr/>
        </p:nvSpPr>
        <p:spPr bwMode="auto">
          <a:xfrm>
            <a:off x="1927369" y="4129957"/>
            <a:ext cx="729743" cy="513991"/>
          </a:xfrm>
          <a:prstGeom prst="flowChartMagneticDisk">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37148" rIns="0" bIns="37148" numCol="1" rtlCol="0" anchor="ctr" anchorCtr="0" compatLnSpc="1">
            <a:prstTxWarp prst="textNoShape">
              <a:avLst/>
            </a:prstTxWarp>
          </a:bodyPr>
          <a:lstStyle/>
          <a:p>
            <a:pPr marL="0" marR="0" lvl="0" indent="0" algn="ctr" defTabSz="742931"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charset="0"/>
                <a:ea typeface="+mn-ea"/>
                <a:cs typeface="+mn-cs"/>
              </a:rPr>
              <a:t>SQL log</a:t>
            </a:r>
          </a:p>
        </p:txBody>
      </p:sp>
      <p:grpSp>
        <p:nvGrpSpPr>
          <p:cNvPr id="27" name="Group 26">
            <a:extLst>
              <a:ext uri="{FF2B5EF4-FFF2-40B4-BE49-F238E27FC236}">
                <a16:creationId xmlns:a16="http://schemas.microsoft.com/office/drawing/2014/main" id="{D2134E0F-6A04-0685-FA8F-7E91A9ADAC9D}"/>
              </a:ext>
            </a:extLst>
          </p:cNvPr>
          <p:cNvGrpSpPr/>
          <p:nvPr/>
        </p:nvGrpSpPr>
        <p:grpSpPr>
          <a:xfrm>
            <a:off x="2292240" y="4643948"/>
            <a:ext cx="3771145" cy="818926"/>
            <a:chOff x="2292240" y="4643948"/>
            <a:chExt cx="3771145" cy="818926"/>
          </a:xfrm>
        </p:grpSpPr>
        <p:sp>
          <p:nvSpPr>
            <p:cNvPr id="56" name="Rectangle 55">
              <a:extLst>
                <a:ext uri="{FF2B5EF4-FFF2-40B4-BE49-F238E27FC236}">
                  <a16:creationId xmlns:a16="http://schemas.microsoft.com/office/drawing/2014/main" id="{93DB97D9-4BBE-A240-A50F-1AE79A307D1F}"/>
                </a:ext>
              </a:extLst>
            </p:cNvPr>
            <p:cNvSpPr/>
            <p:nvPr/>
          </p:nvSpPr>
          <p:spPr bwMode="auto">
            <a:xfrm>
              <a:off x="5288310" y="4754925"/>
              <a:ext cx="775075" cy="207718"/>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charset="0"/>
                  <a:ea typeface="+mn-ea"/>
                  <a:cs typeface="+mn-cs"/>
                </a:rPr>
                <a:t>script</a:t>
              </a:r>
            </a:p>
          </p:txBody>
        </p:sp>
        <p:cxnSp>
          <p:nvCxnSpPr>
            <p:cNvPr id="57" name="Elbow Connector 56">
              <a:extLst>
                <a:ext uri="{FF2B5EF4-FFF2-40B4-BE49-F238E27FC236}">
                  <a16:creationId xmlns:a16="http://schemas.microsoft.com/office/drawing/2014/main" id="{48A371C4-EF9B-A641-B18E-C6F1ADCF0D9A}"/>
                </a:ext>
              </a:extLst>
            </p:cNvPr>
            <p:cNvCxnSpPr>
              <a:cxnSpLocks/>
              <a:stCxn id="54" idx="3"/>
              <a:endCxn id="56" idx="1"/>
            </p:cNvCxnSpPr>
            <p:nvPr/>
          </p:nvCxnSpPr>
          <p:spPr bwMode="auto">
            <a:xfrm rot="16200000" flipH="1">
              <a:off x="3682857" y="3253331"/>
              <a:ext cx="214836" cy="2996069"/>
            </a:xfrm>
            <a:prstGeom prst="bentConnector2">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 name="TextBox 57">
              <a:extLst>
                <a:ext uri="{FF2B5EF4-FFF2-40B4-BE49-F238E27FC236}">
                  <a16:creationId xmlns:a16="http://schemas.microsoft.com/office/drawing/2014/main" id="{809CBD30-2A02-B44E-B3D9-AEA0A58B4177}"/>
                </a:ext>
              </a:extLst>
            </p:cNvPr>
            <p:cNvSpPr txBox="1"/>
            <p:nvPr/>
          </p:nvSpPr>
          <p:spPr>
            <a:xfrm>
              <a:off x="2711167" y="4678044"/>
              <a:ext cx="860599" cy="784830"/>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charset="0"/>
                  <a:ea typeface="+mn-ea"/>
                  <a:cs typeface="+mn-cs"/>
                </a:rPr>
                <a:t>CREATE…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charset="0"/>
                  <a:ea typeface="+mn-ea"/>
                  <a:cs typeface="+mn-cs"/>
                </a:rPr>
                <a:t>SELECT…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charset="0"/>
                  <a:ea typeface="+mn-ea"/>
                  <a:cs typeface="+mn-cs"/>
                </a:rPr>
                <a:t>SELECT…</a:t>
              </a:r>
            </a:p>
            <a:p>
              <a:pPr marL="0" marR="0" lvl="0" indent="0" algn="l" defTabSz="914400" rtl="0" eaLnBrk="1" fontAlgn="base" latinLnBrk="0" hangingPunct="1">
                <a:lnSpc>
                  <a:spcPct val="100000"/>
                </a:lnSpc>
                <a:spcBef>
                  <a:spcPct val="0"/>
                </a:spcBef>
                <a:spcAft>
                  <a:spcPct val="0"/>
                </a:spcAft>
                <a:buClrTx/>
                <a:buSzTx/>
                <a:buFontTx/>
                <a:buNone/>
                <a:tabLst/>
                <a:defRPr/>
              </a:pPr>
              <a:r>
                <a:rPr lang="en-GB" sz="900" dirty="0">
                  <a:solidFill>
                    <a:srgbClr val="000000"/>
                  </a:solidFill>
                  <a:latin typeface="Arial" charset="0"/>
                </a:rPr>
                <a:t>GRANT….</a:t>
              </a:r>
              <a:endParaRPr kumimoji="0" lang="en-GB" sz="9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charset="0"/>
                  <a:ea typeface="+mn-ea"/>
                  <a:cs typeface="+mn-cs"/>
                </a:rPr>
                <a:t>INSERT….</a:t>
              </a:r>
            </a:p>
          </p:txBody>
        </p:sp>
      </p:grpSp>
      <p:grpSp>
        <p:nvGrpSpPr>
          <p:cNvPr id="33" name="Group 32">
            <a:extLst>
              <a:ext uri="{FF2B5EF4-FFF2-40B4-BE49-F238E27FC236}">
                <a16:creationId xmlns:a16="http://schemas.microsoft.com/office/drawing/2014/main" id="{916FBE0C-4A8E-CE71-C2B9-AA9E48322548}"/>
              </a:ext>
            </a:extLst>
          </p:cNvPr>
          <p:cNvGrpSpPr/>
          <p:nvPr/>
        </p:nvGrpSpPr>
        <p:grpSpPr>
          <a:xfrm>
            <a:off x="5637004" y="3848208"/>
            <a:ext cx="2437381" cy="906717"/>
            <a:chOff x="5637004" y="3848208"/>
            <a:chExt cx="2437381" cy="906717"/>
          </a:xfrm>
        </p:grpSpPr>
        <p:sp>
          <p:nvSpPr>
            <p:cNvPr id="43" name="TextBox 42">
              <a:extLst>
                <a:ext uri="{FF2B5EF4-FFF2-40B4-BE49-F238E27FC236}">
                  <a16:creationId xmlns:a16="http://schemas.microsoft.com/office/drawing/2014/main" id="{DA6B6B26-4F89-313A-CA9C-20415E9BE1E1}"/>
                </a:ext>
              </a:extLst>
            </p:cNvPr>
            <p:cNvSpPr txBox="1"/>
            <p:nvPr/>
          </p:nvSpPr>
          <p:spPr>
            <a:xfrm>
              <a:off x="5637004" y="3942549"/>
              <a:ext cx="1321832" cy="646331"/>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charset="0"/>
                  <a:ea typeface="+mn-ea"/>
                  <a:cs typeface="+mn-cs"/>
                </a:rPr>
                <a:t>EXPLAIN SELECT…</a:t>
              </a:r>
            </a:p>
            <a:p>
              <a:pPr lvl="0" fontAlgn="base">
                <a:spcBef>
                  <a:spcPct val="0"/>
                </a:spcBef>
                <a:spcAft>
                  <a:spcPct val="0"/>
                </a:spcAft>
                <a:defRPr/>
              </a:pPr>
              <a:r>
                <a:rPr lang="en-GB" sz="900" dirty="0">
                  <a:solidFill>
                    <a:srgbClr val="000000"/>
                  </a:solidFill>
                  <a:latin typeface="Arial" charset="0"/>
                </a:rPr>
                <a:t>EXPLAIN SELECT</a:t>
              </a:r>
              <a:r>
                <a:rPr kumimoji="0" lang="en-GB" sz="900" b="0" i="0" u="none" strike="noStrike" kern="1200" cap="none" spc="0" normalizeH="0" baseline="0" noProof="0" dirty="0">
                  <a:ln>
                    <a:noFill/>
                  </a:ln>
                  <a:solidFill>
                    <a:srgbClr val="000000"/>
                  </a:solidFill>
                  <a:effectLst/>
                  <a:uLnTx/>
                  <a:uFillTx/>
                  <a:latin typeface="Arial" charset="0"/>
                  <a:ea typeface="+mn-ea"/>
                  <a:cs typeface="+mn-cs"/>
                </a:rPr>
                <a:t>…</a:t>
              </a:r>
            </a:p>
            <a:p>
              <a:pPr lvl="0" fontAlgn="base">
                <a:spcBef>
                  <a:spcPct val="0"/>
                </a:spcBef>
                <a:spcAft>
                  <a:spcPct val="0"/>
                </a:spcAft>
                <a:defRPr/>
              </a:pPr>
              <a:r>
                <a:rPr lang="en-GB" sz="900" dirty="0">
                  <a:solidFill>
                    <a:srgbClr val="000000"/>
                  </a:solidFill>
                  <a:latin typeface="Arial" charset="0"/>
                </a:rPr>
                <a:t>EXPLAIN SELECT</a:t>
              </a:r>
              <a:r>
                <a:rPr kumimoji="0" lang="en-GB" sz="900" b="0" i="0" u="none" strike="noStrike" kern="1200" cap="none" spc="0" normalizeH="0" baseline="0" noProof="0" dirty="0">
                  <a:ln>
                    <a:noFill/>
                  </a:ln>
                  <a:solidFill>
                    <a:srgbClr val="000000"/>
                  </a:solidFill>
                  <a:effectLst/>
                  <a:uLnTx/>
                  <a:uFillTx/>
                  <a:latin typeface="Arial" charset="0"/>
                  <a:ea typeface="+mn-ea"/>
                  <a:cs typeface="+mn-cs"/>
                </a:rPr>
                <a:t>…</a:t>
              </a:r>
            </a:p>
            <a:p>
              <a:pPr lvl="0" fontAlgn="base">
                <a:spcBef>
                  <a:spcPct val="0"/>
                </a:spcBef>
                <a:spcAft>
                  <a:spcPct val="0"/>
                </a:spcAft>
                <a:defRPr/>
              </a:pPr>
              <a:r>
                <a:rPr lang="en-GB" sz="900" dirty="0">
                  <a:solidFill>
                    <a:srgbClr val="000000"/>
                  </a:solidFill>
                  <a:latin typeface="Arial" charset="0"/>
                </a:rPr>
                <a:t>EXPLAIN INSERT</a:t>
              </a:r>
              <a:r>
                <a:rPr kumimoji="0" lang="en-GB" sz="900" b="0" i="0" u="none" strike="noStrike" kern="1200" cap="none" spc="0" normalizeH="0" baseline="0" noProof="0" dirty="0">
                  <a:ln>
                    <a:noFill/>
                  </a:ln>
                  <a:solidFill>
                    <a:srgbClr val="000000"/>
                  </a:solidFill>
                  <a:effectLst/>
                  <a:uLnTx/>
                  <a:uFillTx/>
                  <a:latin typeface="Arial" charset="0"/>
                  <a:ea typeface="+mn-ea"/>
                  <a:cs typeface="+mn-cs"/>
                </a:rPr>
                <a:t>….</a:t>
              </a:r>
            </a:p>
          </p:txBody>
        </p:sp>
        <p:cxnSp>
          <p:nvCxnSpPr>
            <p:cNvPr id="30" name="Elbow Connector 29">
              <a:extLst>
                <a:ext uri="{FF2B5EF4-FFF2-40B4-BE49-F238E27FC236}">
                  <a16:creationId xmlns:a16="http://schemas.microsoft.com/office/drawing/2014/main" id="{33383AC3-C9CB-F545-B4BA-6CFA1178D529}"/>
                </a:ext>
              </a:extLst>
            </p:cNvPr>
            <p:cNvCxnSpPr>
              <a:cxnSpLocks/>
              <a:stCxn id="56" idx="0"/>
              <a:endCxn id="74" idx="2"/>
            </p:cNvCxnSpPr>
            <p:nvPr/>
          </p:nvCxnSpPr>
          <p:spPr bwMode="auto">
            <a:xfrm rot="5400000" flipH="1" flipV="1">
              <a:off x="6421758" y="3102299"/>
              <a:ext cx="906717" cy="2398536"/>
            </a:xfrm>
            <a:prstGeom prst="bentConnector2">
              <a:avLst/>
            </a:prstGeom>
            <a:solidFill>
              <a:schemeClr val="accent1"/>
            </a:solidFill>
            <a:ln w="12700" cap="flat" cmpd="sng" algn="ctr">
              <a:solidFill>
                <a:schemeClr val="tx1"/>
              </a:solidFill>
              <a:prstDash val="solid"/>
              <a:round/>
              <a:headEnd type="none" w="med" len="med"/>
              <a:tailEnd type="triangle"/>
            </a:ln>
            <a:effectLst/>
          </p:spPr>
        </p:cxnSp>
      </p:grpSp>
      <p:sp>
        <p:nvSpPr>
          <p:cNvPr id="94" name="Rectangle 93">
            <a:extLst>
              <a:ext uri="{FF2B5EF4-FFF2-40B4-BE49-F238E27FC236}">
                <a16:creationId xmlns:a16="http://schemas.microsoft.com/office/drawing/2014/main" id="{E73AD906-D16D-E54A-96D1-8699FBC3BBCD}"/>
              </a:ext>
            </a:extLst>
          </p:cNvPr>
          <p:cNvSpPr/>
          <p:nvPr/>
        </p:nvSpPr>
        <p:spPr>
          <a:xfrm>
            <a:off x="6138938" y="1670718"/>
            <a:ext cx="4449237" cy="584775"/>
          </a:xfrm>
          <a:prstGeom prst="rect">
            <a:avLst/>
          </a:prstGeom>
          <a:ln>
            <a:noFill/>
          </a:ln>
        </p:spPr>
        <p:txBody>
          <a:bodyPr wrap="square">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charset="0"/>
                <a:ea typeface="+mn-ea"/>
                <a:cs typeface="+mn-cs"/>
              </a:rPr>
              <a:t>Helps migrate many reports and identifies the ones that could be more challenging to migrate</a:t>
            </a:r>
            <a:endParaRPr kumimoji="0" lang="en-GB" sz="1600" b="0" i="1" u="none" strike="noStrike" kern="1200" cap="none" spc="0" normalizeH="0" baseline="0" noProof="0" dirty="0">
              <a:ln>
                <a:noFill/>
              </a:ln>
              <a:solidFill>
                <a:srgbClr val="000000"/>
              </a:solidFill>
              <a:effectLst/>
              <a:uLnTx/>
              <a:uFillTx/>
              <a:latin typeface="Helvetica" pitchFamily="2" charset="0"/>
              <a:ea typeface="Times New Roman" panose="02020603050405020304" pitchFamily="18" charset="0"/>
              <a:cs typeface="Helvetica" pitchFamily="2" charset="0"/>
            </a:endParaRPr>
          </a:p>
        </p:txBody>
      </p:sp>
      <p:grpSp>
        <p:nvGrpSpPr>
          <p:cNvPr id="38" name="Group 37">
            <a:extLst>
              <a:ext uri="{FF2B5EF4-FFF2-40B4-BE49-F238E27FC236}">
                <a16:creationId xmlns:a16="http://schemas.microsoft.com/office/drawing/2014/main" id="{FE3FF51D-D6CC-6974-644E-68D285175954}"/>
              </a:ext>
            </a:extLst>
          </p:cNvPr>
          <p:cNvGrpSpPr/>
          <p:nvPr/>
        </p:nvGrpSpPr>
        <p:grpSpPr>
          <a:xfrm>
            <a:off x="7333886" y="2553562"/>
            <a:ext cx="2436535" cy="680698"/>
            <a:chOff x="7333886" y="2553562"/>
            <a:chExt cx="2436535" cy="680698"/>
          </a:xfrm>
        </p:grpSpPr>
        <p:sp>
          <p:nvSpPr>
            <p:cNvPr id="93" name="TextBox 92">
              <a:extLst>
                <a:ext uri="{FF2B5EF4-FFF2-40B4-BE49-F238E27FC236}">
                  <a16:creationId xmlns:a16="http://schemas.microsoft.com/office/drawing/2014/main" id="{D134DBC0-2492-5745-B93B-08261B2E5239}"/>
                </a:ext>
              </a:extLst>
            </p:cNvPr>
            <p:cNvSpPr txBox="1"/>
            <p:nvPr/>
          </p:nvSpPr>
          <p:spPr>
            <a:xfrm>
              <a:off x="7923642" y="2764104"/>
              <a:ext cx="1846779" cy="230832"/>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1" u="none" strike="noStrike" kern="1200" cap="none" spc="0" normalizeH="0" baseline="0" noProof="0" dirty="0">
                  <a:ln>
                    <a:noFill/>
                  </a:ln>
                  <a:solidFill>
                    <a:srgbClr val="FF0000"/>
                  </a:solidFill>
                  <a:effectLst/>
                  <a:uLnTx/>
                  <a:uFillTx/>
                  <a:latin typeface="Arial" charset="0"/>
                  <a:ea typeface="+mn-ea"/>
                  <a:cs typeface="+mn-cs"/>
                </a:rPr>
                <a:t>ERROR</a:t>
              </a:r>
              <a:r>
                <a:rPr kumimoji="0" lang="en-GB" sz="900" b="0" i="0" u="none" strike="noStrike" kern="1200" cap="none" spc="0" normalizeH="0" baseline="0" noProof="0" dirty="0">
                  <a:ln>
                    <a:noFill/>
                  </a:ln>
                  <a:solidFill>
                    <a:srgbClr val="FF0000"/>
                  </a:solidFill>
                  <a:effectLst/>
                  <a:uLnTx/>
                  <a:uFillTx/>
                  <a:latin typeface="Arial" charset="0"/>
                  <a:ea typeface="+mn-ea"/>
                  <a:cs typeface="+mn-cs"/>
                </a:rPr>
                <a:t> </a:t>
              </a:r>
              <a:r>
                <a:rPr kumimoji="0" lang="en-GB" sz="900" b="0" i="0" u="none" strike="noStrike" kern="1200" cap="none" spc="0" normalizeH="0" baseline="0" noProof="0" dirty="0">
                  <a:ln>
                    <a:noFill/>
                  </a:ln>
                  <a:effectLst/>
                  <a:uLnTx/>
                  <a:uFillTx/>
                  <a:latin typeface="Arial" charset="0"/>
                  <a:ea typeface="+mn-ea"/>
                  <a:cs typeface="+mn-cs"/>
                </a:rPr>
                <a:t>EXPLAIN SELECT…</a:t>
              </a:r>
            </a:p>
          </p:txBody>
        </p:sp>
        <p:pic>
          <p:nvPicPr>
            <p:cNvPr id="9222" name="Picture 6" descr="Fixing PS4 Error Code NW-31194-8 – Multiple Solutions – Weak Wi-Fi Solutions">
              <a:extLst>
                <a:ext uri="{FF2B5EF4-FFF2-40B4-BE49-F238E27FC236}">
                  <a16:creationId xmlns:a16="http://schemas.microsoft.com/office/drawing/2014/main" id="{5001C7DB-6068-054E-A9CA-4CFAFE29BEC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6667" y1="31556" x2="46667" y2="31556"/>
                          <a14:foregroundMark x1="64000" y1="49333" x2="64000" y2="49333"/>
                          <a14:foregroundMark x1="51111" y1="76000" x2="51111" y2="76000"/>
                          <a14:foregroundMark x1="49333" y1="24444" x2="49333" y2="24444"/>
                          <a14:foregroundMark x1="25333" y1="47111" x2="25333" y2="47111"/>
                          <a14:foregroundMark x1="40889" y1="71111" x2="40889" y2="71111"/>
                          <a14:foregroundMark x1="68000" y1="55556" x2="68000" y2="55556"/>
                          <a14:foregroundMark x1="50667" y1="30667" x2="50667" y2="30667"/>
                          <a14:foregroundMark x1="76000" y1="42222" x2="76000" y2="42222"/>
                          <a14:foregroundMark x1="76000" y1="58222" x2="76000" y2="58222"/>
                          <a14:foregroundMark x1="76000" y1="58222" x2="76000" y2="58222"/>
                          <a14:foregroundMark x1="49778" y1="78222" x2="49778" y2="78222"/>
                          <a14:foregroundMark x1="24000" y1="54222" x2="24000" y2="54222"/>
                        </a14:backgroundRemoval>
                      </a14:imgEffect>
                    </a14:imgLayer>
                  </a14:imgProps>
                </a:ext>
                <a:ext uri="{28A0092B-C50C-407E-A947-70E740481C1C}">
                  <a14:useLocalDpi xmlns:a14="http://schemas.microsoft.com/office/drawing/2010/main" val="0"/>
                </a:ext>
              </a:extLst>
            </a:blip>
            <a:srcRect/>
            <a:stretch>
              <a:fillRect/>
            </a:stretch>
          </p:blipFill>
          <p:spPr bwMode="auto">
            <a:xfrm>
              <a:off x="7333886" y="2553562"/>
              <a:ext cx="680698" cy="6806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0B5A4881-AC1D-93CD-EA91-4BE6A528A06A}"/>
              </a:ext>
            </a:extLst>
          </p:cNvPr>
          <p:cNvGrpSpPr/>
          <p:nvPr/>
        </p:nvGrpSpPr>
        <p:grpSpPr>
          <a:xfrm>
            <a:off x="11073773" y="923756"/>
            <a:ext cx="1000595" cy="1290700"/>
            <a:chOff x="9666986" y="4643813"/>
            <a:chExt cx="1000595" cy="1290700"/>
          </a:xfrm>
        </p:grpSpPr>
        <p:grpSp>
          <p:nvGrpSpPr>
            <p:cNvPr id="8" name="Group 7">
              <a:extLst>
                <a:ext uri="{FF2B5EF4-FFF2-40B4-BE49-F238E27FC236}">
                  <a16:creationId xmlns:a16="http://schemas.microsoft.com/office/drawing/2014/main" id="{67735FD8-6215-F0A7-587F-2137656E2272}"/>
                </a:ext>
              </a:extLst>
            </p:cNvPr>
            <p:cNvGrpSpPr/>
            <p:nvPr/>
          </p:nvGrpSpPr>
          <p:grpSpPr>
            <a:xfrm>
              <a:off x="9755940" y="4684174"/>
              <a:ext cx="822686" cy="740594"/>
              <a:chOff x="1945724" y="3095553"/>
              <a:chExt cx="822686" cy="740594"/>
            </a:xfrm>
          </p:grpSpPr>
          <p:sp>
            <p:nvSpPr>
              <p:cNvPr id="22" name="Rounded Rectangle 21">
                <a:extLst>
                  <a:ext uri="{FF2B5EF4-FFF2-40B4-BE49-F238E27FC236}">
                    <a16:creationId xmlns:a16="http://schemas.microsoft.com/office/drawing/2014/main" id="{DEA4951D-2639-5297-2CE8-1054D890EB40}"/>
                  </a:ext>
                </a:extLst>
              </p:cNvPr>
              <p:cNvSpPr/>
              <p:nvPr/>
            </p:nvSpPr>
            <p:spPr bwMode="auto">
              <a:xfrm>
                <a:off x="1945724" y="3095553"/>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Arial" charset="0"/>
                </a:endParaRPr>
              </a:p>
            </p:txBody>
          </p:sp>
          <p:grpSp>
            <p:nvGrpSpPr>
              <p:cNvPr id="23" name="Group 22">
                <a:extLst>
                  <a:ext uri="{FF2B5EF4-FFF2-40B4-BE49-F238E27FC236}">
                    <a16:creationId xmlns:a16="http://schemas.microsoft.com/office/drawing/2014/main" id="{7B164CF1-6E2A-2E95-9B10-166F751C3992}"/>
                  </a:ext>
                </a:extLst>
              </p:cNvPr>
              <p:cNvGrpSpPr/>
              <p:nvPr/>
            </p:nvGrpSpPr>
            <p:grpSpPr>
              <a:xfrm>
                <a:off x="1993370" y="3370263"/>
                <a:ext cx="744731" cy="301097"/>
                <a:chOff x="6162165" y="3216923"/>
                <a:chExt cx="613500" cy="255235"/>
              </a:xfrm>
            </p:grpSpPr>
            <p:pic>
              <p:nvPicPr>
                <p:cNvPr id="24" name="Graphic 23" descr="Database with solid fill">
                  <a:extLst>
                    <a:ext uri="{FF2B5EF4-FFF2-40B4-BE49-F238E27FC236}">
                      <a16:creationId xmlns:a16="http://schemas.microsoft.com/office/drawing/2014/main" id="{4FB813C1-D994-442C-456E-6DF8529DFF47}"/>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162165" y="3216930"/>
                  <a:ext cx="255227" cy="255228"/>
                </a:xfrm>
                <a:prstGeom prst="rect">
                  <a:avLst/>
                </a:prstGeom>
              </p:spPr>
            </p:pic>
            <p:cxnSp>
              <p:nvCxnSpPr>
                <p:cNvPr id="25" name="Straight Arrow Connector 24">
                  <a:extLst>
                    <a:ext uri="{FF2B5EF4-FFF2-40B4-BE49-F238E27FC236}">
                      <a16:creationId xmlns:a16="http://schemas.microsoft.com/office/drawing/2014/main" id="{E9B03462-5E13-B2AC-C22A-A8479A1A8E08}"/>
                    </a:ext>
                  </a:extLst>
                </p:cNvPr>
                <p:cNvCxnSpPr>
                  <a:cxnSpLocks/>
                  <a:stCxn id="24" idx="3"/>
                  <a:endCxn id="26" idx="3"/>
                </p:cNvCxnSpPr>
                <p:nvPr/>
              </p:nvCxnSpPr>
              <p:spPr bwMode="auto">
                <a:xfrm>
                  <a:off x="6417435" y="3344534"/>
                  <a:ext cx="103000" cy="3"/>
                </a:xfrm>
                <a:prstGeom prst="straightConnector1">
                  <a:avLst/>
                </a:prstGeom>
                <a:solidFill>
                  <a:schemeClr val="accent1"/>
                </a:solidFill>
                <a:ln w="12700" cap="flat" cmpd="sng" algn="ctr">
                  <a:solidFill>
                    <a:schemeClr val="accent1"/>
                  </a:solidFill>
                  <a:prstDash val="solid"/>
                  <a:round/>
                  <a:headEnd type="none" w="med" len="med"/>
                  <a:tailEnd type="triangle"/>
                </a:ln>
                <a:effectLst/>
              </p:spPr>
            </p:cxnSp>
            <p:pic>
              <p:nvPicPr>
                <p:cNvPr id="26" name="Graphic 25" descr="Database with solid fill">
                  <a:extLst>
                    <a:ext uri="{FF2B5EF4-FFF2-40B4-BE49-F238E27FC236}">
                      <a16:creationId xmlns:a16="http://schemas.microsoft.com/office/drawing/2014/main" id="{83BD9B8E-8501-21AC-397F-6A9DDEBF04FF}"/>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flipH="1">
                  <a:off x="6520438" y="3216923"/>
                  <a:ext cx="255227" cy="255228"/>
                </a:xfrm>
                <a:prstGeom prst="rect">
                  <a:avLst/>
                </a:prstGeom>
              </p:spPr>
            </p:pic>
          </p:grpSp>
        </p:grpSp>
        <p:sp>
          <p:nvSpPr>
            <p:cNvPr id="17" name="TextBox 16">
              <a:extLst>
                <a:ext uri="{FF2B5EF4-FFF2-40B4-BE49-F238E27FC236}">
                  <a16:creationId xmlns:a16="http://schemas.microsoft.com/office/drawing/2014/main" id="{3B769608-F400-3B38-B1EC-00A9A84A7258}"/>
                </a:ext>
              </a:extLst>
            </p:cNvPr>
            <p:cNvSpPr txBox="1"/>
            <p:nvPr/>
          </p:nvSpPr>
          <p:spPr>
            <a:xfrm>
              <a:off x="9801306" y="4657752"/>
              <a:ext cx="300082" cy="369332"/>
            </a:xfrm>
            <a:prstGeom prst="rect">
              <a:avLst/>
            </a:prstGeom>
            <a:noFill/>
          </p:spPr>
          <p:txBody>
            <a:bodyPr wrap="none" rtlCol="0">
              <a:spAutoFit/>
            </a:bodyPr>
            <a:lstStyle/>
            <a:p>
              <a:r>
                <a:rPr lang="en-GB" dirty="0">
                  <a:solidFill>
                    <a:schemeClr val="accent1"/>
                  </a:solidFill>
                </a:rPr>
                <a:t>x</a:t>
              </a:r>
            </a:p>
          </p:txBody>
        </p:sp>
        <p:sp>
          <p:nvSpPr>
            <p:cNvPr id="18" name="TextBox 17">
              <a:extLst>
                <a:ext uri="{FF2B5EF4-FFF2-40B4-BE49-F238E27FC236}">
                  <a16:creationId xmlns:a16="http://schemas.microsoft.com/office/drawing/2014/main" id="{198B65CE-22C2-7AFB-027B-C7EA939B7A9B}"/>
                </a:ext>
              </a:extLst>
            </p:cNvPr>
            <p:cNvSpPr txBox="1"/>
            <p:nvPr/>
          </p:nvSpPr>
          <p:spPr>
            <a:xfrm>
              <a:off x="10242222" y="4643813"/>
              <a:ext cx="300082" cy="369332"/>
            </a:xfrm>
            <a:prstGeom prst="rect">
              <a:avLst/>
            </a:prstGeom>
            <a:noFill/>
          </p:spPr>
          <p:txBody>
            <a:bodyPr wrap="none" rtlCol="0">
              <a:spAutoFit/>
            </a:bodyPr>
            <a:lstStyle/>
            <a:p>
              <a:r>
                <a:rPr lang="en-GB" dirty="0">
                  <a:solidFill>
                    <a:schemeClr val="accent1"/>
                  </a:solidFill>
                </a:rPr>
                <a:t>y</a:t>
              </a:r>
            </a:p>
          </p:txBody>
        </p:sp>
        <p:sp>
          <p:nvSpPr>
            <p:cNvPr id="20" name="Text Box 32">
              <a:extLst>
                <a:ext uri="{FF2B5EF4-FFF2-40B4-BE49-F238E27FC236}">
                  <a16:creationId xmlns:a16="http://schemas.microsoft.com/office/drawing/2014/main" id="{FE05E4C9-DEF6-DAEB-5E21-4E7B4F76B333}"/>
                </a:ext>
              </a:extLst>
            </p:cNvPr>
            <p:cNvSpPr txBox="1">
              <a:spLocks noChangeArrowheads="1"/>
            </p:cNvSpPr>
            <p:nvPr/>
          </p:nvSpPr>
          <p:spPr bwMode="auto">
            <a:xfrm>
              <a:off x="9666986" y="5411293"/>
              <a:ext cx="1000595" cy="523220"/>
            </a:xfrm>
            <a:prstGeom prst="rect">
              <a:avLst/>
            </a:prstGeom>
            <a:noFill/>
            <a:ln w="9525" algn="ctr">
              <a:noFill/>
              <a:miter lim="800000"/>
              <a:headEnd/>
              <a:tailEnd/>
            </a:ln>
            <a:effectLst/>
          </p:spPr>
          <p:txBody>
            <a:bodyPr wrap="none">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charset="0"/>
                  <a:ea typeface="+mn-ea"/>
                  <a:cs typeface="+mn-cs"/>
                </a:rPr>
                <a:t>Database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charset="0"/>
                  <a:ea typeface="+mn-ea"/>
                  <a:cs typeface="+mn-cs"/>
                </a:rPr>
                <a:t>Migration</a:t>
              </a:r>
            </a:p>
          </p:txBody>
        </p:sp>
      </p:grpSp>
      <p:pic>
        <p:nvPicPr>
          <p:cNvPr id="28" name="Picture 27" descr="technology leaders, productivity">
            <a:extLst>
              <a:ext uri="{FF2B5EF4-FFF2-40B4-BE49-F238E27FC236}">
                <a16:creationId xmlns:a16="http://schemas.microsoft.com/office/drawing/2014/main" id="{237E1A57-1D01-85D6-38B2-AA290319444D}"/>
              </a:ext>
            </a:extLst>
          </p:cNvPr>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5244382" y="5532829"/>
            <a:ext cx="780534" cy="780534"/>
          </a:xfrm>
          <a:prstGeom prst="rect">
            <a:avLst/>
          </a:prstGeom>
          <a:noFill/>
          <a:ln>
            <a:solidFill>
              <a:schemeClr val="tx1"/>
            </a:solidFill>
          </a:ln>
        </p:spPr>
      </p:pic>
      <p:sp>
        <p:nvSpPr>
          <p:cNvPr id="29" name="TextBox 28">
            <a:extLst>
              <a:ext uri="{FF2B5EF4-FFF2-40B4-BE49-F238E27FC236}">
                <a16:creationId xmlns:a16="http://schemas.microsoft.com/office/drawing/2014/main" id="{CA4200A4-4C6B-C149-3D46-23812C8EE3CC}"/>
              </a:ext>
            </a:extLst>
          </p:cNvPr>
          <p:cNvSpPr txBox="1"/>
          <p:nvPr/>
        </p:nvSpPr>
        <p:spPr>
          <a:xfrm>
            <a:off x="5356256" y="6253206"/>
            <a:ext cx="583814" cy="338554"/>
          </a:xfrm>
          <a:prstGeom prst="rect">
            <a:avLst/>
          </a:prstGeom>
          <a:noFill/>
        </p:spPr>
        <p:txBody>
          <a:bodyPr wrap="none" rtlCol="0">
            <a:spAutoFit/>
          </a:bodyPr>
          <a:lstStyle/>
          <a:p>
            <a:r>
              <a:rPr lang="en-GB" sz="1600" dirty="0">
                <a:solidFill>
                  <a:schemeClr val="tx1"/>
                </a:solidFill>
              </a:rPr>
              <a:t>LLM</a:t>
            </a:r>
          </a:p>
        </p:txBody>
      </p:sp>
      <p:sp>
        <p:nvSpPr>
          <p:cNvPr id="35" name="TextBox 34">
            <a:extLst>
              <a:ext uri="{FF2B5EF4-FFF2-40B4-BE49-F238E27FC236}">
                <a16:creationId xmlns:a16="http://schemas.microsoft.com/office/drawing/2014/main" id="{4DFB678C-2BFB-B1B6-94C6-206DC5A9ADFF}"/>
              </a:ext>
            </a:extLst>
          </p:cNvPr>
          <p:cNvSpPr txBox="1"/>
          <p:nvPr/>
        </p:nvSpPr>
        <p:spPr>
          <a:xfrm>
            <a:off x="2732904" y="3366814"/>
            <a:ext cx="1056764" cy="369332"/>
          </a:xfrm>
          <a:prstGeom prst="rect">
            <a:avLst/>
          </a:prstGeom>
          <a:noFill/>
        </p:spPr>
        <p:txBody>
          <a:bodyPr wrap="none" rtlCol="0">
            <a:spAutoFit/>
          </a:bodyPr>
          <a:lstStyle/>
          <a:p>
            <a:r>
              <a:rPr lang="en-GB" dirty="0">
                <a:solidFill>
                  <a:schemeClr val="tx1"/>
                </a:solidFill>
              </a:rPr>
              <a:t>DBMS A</a:t>
            </a:r>
          </a:p>
        </p:txBody>
      </p:sp>
      <p:sp>
        <p:nvSpPr>
          <p:cNvPr id="36" name="TextBox 35">
            <a:extLst>
              <a:ext uri="{FF2B5EF4-FFF2-40B4-BE49-F238E27FC236}">
                <a16:creationId xmlns:a16="http://schemas.microsoft.com/office/drawing/2014/main" id="{6653F90F-BA7B-6395-1142-1E585F33D096}"/>
              </a:ext>
            </a:extLst>
          </p:cNvPr>
          <p:cNvSpPr txBox="1"/>
          <p:nvPr/>
        </p:nvSpPr>
        <p:spPr>
          <a:xfrm>
            <a:off x="8331760" y="3151397"/>
            <a:ext cx="1069524" cy="369332"/>
          </a:xfrm>
          <a:prstGeom prst="rect">
            <a:avLst/>
          </a:prstGeom>
          <a:noFill/>
        </p:spPr>
        <p:txBody>
          <a:bodyPr wrap="none" rtlCol="0">
            <a:spAutoFit/>
          </a:bodyPr>
          <a:lstStyle/>
          <a:p>
            <a:r>
              <a:rPr lang="en-GB" dirty="0">
                <a:solidFill>
                  <a:schemeClr val="tx1"/>
                </a:solidFill>
              </a:rPr>
              <a:t>DBMS B</a:t>
            </a:r>
          </a:p>
        </p:txBody>
      </p:sp>
      <p:grpSp>
        <p:nvGrpSpPr>
          <p:cNvPr id="39" name="Group 38">
            <a:extLst>
              <a:ext uri="{FF2B5EF4-FFF2-40B4-BE49-F238E27FC236}">
                <a16:creationId xmlns:a16="http://schemas.microsoft.com/office/drawing/2014/main" id="{39659D58-2086-554B-E936-DB209CC1F5B9}"/>
              </a:ext>
            </a:extLst>
          </p:cNvPr>
          <p:cNvGrpSpPr/>
          <p:nvPr/>
        </p:nvGrpSpPr>
        <p:grpSpPr>
          <a:xfrm>
            <a:off x="4385963" y="4954578"/>
            <a:ext cx="1089770" cy="562332"/>
            <a:chOff x="4385963" y="4954578"/>
            <a:chExt cx="1089770" cy="562332"/>
          </a:xfrm>
        </p:grpSpPr>
        <p:sp>
          <p:nvSpPr>
            <p:cNvPr id="88" name="TextBox 87">
              <a:extLst>
                <a:ext uri="{FF2B5EF4-FFF2-40B4-BE49-F238E27FC236}">
                  <a16:creationId xmlns:a16="http://schemas.microsoft.com/office/drawing/2014/main" id="{720C85B9-166B-B643-8237-07F447F7E5D1}"/>
                </a:ext>
              </a:extLst>
            </p:cNvPr>
            <p:cNvSpPr txBox="1"/>
            <p:nvPr/>
          </p:nvSpPr>
          <p:spPr>
            <a:xfrm>
              <a:off x="4385963" y="4954578"/>
              <a:ext cx="1089770" cy="523220"/>
            </a:xfrm>
            <a:prstGeom prst="rect">
              <a:avLst/>
            </a:prstGeom>
            <a:noFill/>
          </p:spPr>
          <p:txBody>
            <a:bodyPr wrap="square" rtlCol="0">
              <a:spAutoFit/>
            </a:bodyPr>
            <a:lstStyle/>
            <a:p>
              <a:r>
                <a:rPr lang="en-GB" sz="1400" dirty="0"/>
                <a:t>Generated prompts</a:t>
              </a:r>
            </a:p>
          </p:txBody>
        </p:sp>
        <p:cxnSp>
          <p:nvCxnSpPr>
            <p:cNvPr id="53" name="Straight Connector 52">
              <a:extLst>
                <a:ext uri="{FF2B5EF4-FFF2-40B4-BE49-F238E27FC236}">
                  <a16:creationId xmlns:a16="http://schemas.microsoft.com/office/drawing/2014/main" id="{487FEC50-A524-E0EA-7CC9-F2942759F61F}"/>
                </a:ext>
              </a:extLst>
            </p:cNvPr>
            <p:cNvCxnSpPr>
              <a:cxnSpLocks/>
            </p:cNvCxnSpPr>
            <p:nvPr/>
          </p:nvCxnSpPr>
          <p:spPr bwMode="auto">
            <a:xfrm>
              <a:off x="5425632" y="4962643"/>
              <a:ext cx="0" cy="554267"/>
            </a:xfrm>
            <a:prstGeom prst="line">
              <a:avLst/>
            </a:prstGeom>
            <a:ln w="12700">
              <a:headEnd type="none" w="med" len="med"/>
              <a:tailEnd type="triangle"/>
            </a:ln>
          </p:spPr>
          <p:style>
            <a:lnRef idx="1">
              <a:schemeClr val="dk1"/>
            </a:lnRef>
            <a:fillRef idx="0">
              <a:schemeClr val="dk1"/>
            </a:fillRef>
            <a:effectRef idx="0">
              <a:schemeClr val="dk1"/>
            </a:effectRef>
            <a:fontRef idx="minor">
              <a:schemeClr val="tx1"/>
            </a:fontRef>
          </p:style>
        </p:cxnSp>
      </p:grpSp>
      <p:grpSp>
        <p:nvGrpSpPr>
          <p:cNvPr id="32" name="Group 31">
            <a:extLst>
              <a:ext uri="{FF2B5EF4-FFF2-40B4-BE49-F238E27FC236}">
                <a16:creationId xmlns:a16="http://schemas.microsoft.com/office/drawing/2014/main" id="{E689394A-FD0D-4070-8F3D-58152B941E47}"/>
              </a:ext>
            </a:extLst>
          </p:cNvPr>
          <p:cNvGrpSpPr/>
          <p:nvPr/>
        </p:nvGrpSpPr>
        <p:grpSpPr>
          <a:xfrm>
            <a:off x="5814809" y="4962643"/>
            <a:ext cx="1088862" cy="560895"/>
            <a:chOff x="5814809" y="4962643"/>
            <a:chExt cx="1088862" cy="560895"/>
          </a:xfrm>
        </p:grpSpPr>
        <p:cxnSp>
          <p:nvCxnSpPr>
            <p:cNvPr id="61" name="Straight Connector 60">
              <a:extLst>
                <a:ext uri="{FF2B5EF4-FFF2-40B4-BE49-F238E27FC236}">
                  <a16:creationId xmlns:a16="http://schemas.microsoft.com/office/drawing/2014/main" id="{12081D09-A261-2C50-9FB6-47474479E037}"/>
                </a:ext>
              </a:extLst>
            </p:cNvPr>
            <p:cNvCxnSpPr>
              <a:cxnSpLocks/>
            </p:cNvCxnSpPr>
            <p:nvPr/>
          </p:nvCxnSpPr>
          <p:spPr bwMode="auto">
            <a:xfrm flipV="1">
              <a:off x="5829820" y="4969271"/>
              <a:ext cx="0" cy="554267"/>
            </a:xfrm>
            <a:prstGeom prst="line">
              <a:avLst/>
            </a:prstGeom>
            <a:ln w="12700">
              <a:headEnd type="none" w="med" len="med"/>
              <a:tailEnd type="triangle"/>
            </a:ln>
          </p:spPr>
          <p:style>
            <a:lnRef idx="1">
              <a:schemeClr val="dk1"/>
            </a:lnRef>
            <a:fillRef idx="0">
              <a:schemeClr val="dk1"/>
            </a:fillRef>
            <a:effectRef idx="0">
              <a:schemeClr val="dk1"/>
            </a:effectRef>
            <a:fontRef idx="minor">
              <a:schemeClr val="tx1"/>
            </a:fontRef>
          </p:style>
        </p:cxnSp>
        <p:sp>
          <p:nvSpPr>
            <p:cNvPr id="63" name="TextBox 62">
              <a:extLst>
                <a:ext uri="{FF2B5EF4-FFF2-40B4-BE49-F238E27FC236}">
                  <a16:creationId xmlns:a16="http://schemas.microsoft.com/office/drawing/2014/main" id="{B311A6B0-D6A7-5BE2-D064-531E4B275EC1}"/>
                </a:ext>
              </a:extLst>
            </p:cNvPr>
            <p:cNvSpPr txBox="1"/>
            <p:nvPr/>
          </p:nvSpPr>
          <p:spPr>
            <a:xfrm>
              <a:off x="5814809" y="4962643"/>
              <a:ext cx="1088862" cy="523220"/>
            </a:xfrm>
            <a:prstGeom prst="rect">
              <a:avLst/>
            </a:prstGeom>
            <a:noFill/>
          </p:spPr>
          <p:txBody>
            <a:bodyPr wrap="square" rtlCol="0">
              <a:spAutoFit/>
            </a:bodyPr>
            <a:lstStyle/>
            <a:p>
              <a:r>
                <a:rPr lang="en-GB" sz="1400" dirty="0"/>
                <a:t>Translated SQL</a:t>
              </a:r>
            </a:p>
          </p:txBody>
        </p:sp>
      </p:grpSp>
    </p:spTree>
    <p:extLst>
      <p:ext uri="{BB962C8B-B14F-4D97-AF65-F5344CB8AC3E}">
        <p14:creationId xmlns:p14="http://schemas.microsoft.com/office/powerpoint/2010/main" val="212845108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up)">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par>
                                <p:cTn id="23" presetID="9"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dissolve">
                                      <p:cBhvr>
                                        <p:cTn id="2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EC06F1-299C-B482-C1BF-8A93DA0E6656}"/>
              </a:ext>
            </a:extLst>
          </p:cNvPr>
          <p:cNvSpPr>
            <a:spLocks noGrp="1"/>
          </p:cNvSpPr>
          <p:nvPr>
            <p:ph type="title"/>
          </p:nvPr>
        </p:nvSpPr>
        <p:spPr/>
        <p:txBody>
          <a:bodyPr/>
          <a:lstStyle/>
          <a:p>
            <a:r>
              <a:rPr lang="en-GB" dirty="0"/>
              <a:t>Generative AI In Data Governance</a:t>
            </a:r>
          </a:p>
        </p:txBody>
      </p:sp>
      <p:sp>
        <p:nvSpPr>
          <p:cNvPr id="7" name="Content Placeholder 6">
            <a:extLst>
              <a:ext uri="{FF2B5EF4-FFF2-40B4-BE49-F238E27FC236}">
                <a16:creationId xmlns:a16="http://schemas.microsoft.com/office/drawing/2014/main" id="{AE7D97D0-0318-E979-02C7-0D2E3B913C17}"/>
              </a:ext>
            </a:extLst>
          </p:cNvPr>
          <p:cNvSpPr>
            <a:spLocks noGrp="1"/>
          </p:cNvSpPr>
          <p:nvPr>
            <p:ph idx="1"/>
          </p:nvPr>
        </p:nvSpPr>
        <p:spPr>
          <a:xfrm>
            <a:off x="1138744" y="838200"/>
            <a:ext cx="10673042" cy="425603"/>
          </a:xfrm>
        </p:spPr>
        <p:txBody>
          <a:bodyPr/>
          <a:lstStyle/>
          <a:p>
            <a:r>
              <a:rPr lang="en-GB" dirty="0"/>
              <a:t>Provide a generative AI-Assistant to data stewards</a:t>
            </a:r>
          </a:p>
        </p:txBody>
      </p:sp>
      <p:graphicFrame>
        <p:nvGraphicFramePr>
          <p:cNvPr id="2" name="Table 3">
            <a:extLst>
              <a:ext uri="{FF2B5EF4-FFF2-40B4-BE49-F238E27FC236}">
                <a16:creationId xmlns:a16="http://schemas.microsoft.com/office/drawing/2014/main" id="{5503957F-DFA3-1587-5E6A-1F75E0A37E0C}"/>
              </a:ext>
            </a:extLst>
          </p:cNvPr>
          <p:cNvGraphicFramePr>
            <a:graphicFrameLocks noGrp="1"/>
          </p:cNvGraphicFramePr>
          <p:nvPr>
            <p:extLst>
              <p:ext uri="{D42A27DB-BD31-4B8C-83A1-F6EECF244321}">
                <p14:modId xmlns:p14="http://schemas.microsoft.com/office/powerpoint/2010/main" val="311303579"/>
              </p:ext>
            </p:extLst>
          </p:nvPr>
        </p:nvGraphicFramePr>
        <p:xfrm>
          <a:off x="1559660" y="1381629"/>
          <a:ext cx="10438376" cy="5191760"/>
        </p:xfrm>
        <a:graphic>
          <a:graphicData uri="http://schemas.openxmlformats.org/drawingml/2006/table">
            <a:tbl>
              <a:tblPr firstRow="1" bandRow="1">
                <a:tableStyleId>{5940675A-B579-460E-94D1-54222C63F5DA}</a:tableStyleId>
              </a:tblPr>
              <a:tblGrid>
                <a:gridCol w="2846487">
                  <a:extLst>
                    <a:ext uri="{9D8B030D-6E8A-4147-A177-3AD203B41FA5}">
                      <a16:colId xmlns:a16="http://schemas.microsoft.com/office/drawing/2014/main" val="538334077"/>
                    </a:ext>
                  </a:extLst>
                </a:gridCol>
                <a:gridCol w="7591889">
                  <a:extLst>
                    <a:ext uri="{9D8B030D-6E8A-4147-A177-3AD203B41FA5}">
                      <a16:colId xmlns:a16="http://schemas.microsoft.com/office/drawing/2014/main" val="332806282"/>
                    </a:ext>
                  </a:extLst>
                </a:gridCol>
              </a:tblGrid>
              <a:tr h="370840">
                <a:tc>
                  <a:txBody>
                    <a:bodyPr/>
                    <a:lstStyle/>
                    <a:p>
                      <a:pPr algn="ctr"/>
                      <a:r>
                        <a:rPr lang="en-GB" sz="1600" dirty="0">
                          <a:solidFill>
                            <a:schemeClr val="bg1"/>
                          </a:solidFill>
                        </a:rPr>
                        <a:t>Data Governance Discipline</a:t>
                      </a:r>
                    </a:p>
                  </a:txBody>
                  <a:tcPr>
                    <a:solidFill>
                      <a:srgbClr val="C00000"/>
                    </a:solidFill>
                  </a:tcPr>
                </a:tc>
                <a:tc>
                  <a:txBody>
                    <a:bodyPr/>
                    <a:lstStyle/>
                    <a:p>
                      <a:pPr algn="ctr"/>
                      <a:r>
                        <a:rPr lang="en-GB" sz="1600" dirty="0">
                          <a:solidFill>
                            <a:schemeClr val="bg1"/>
                          </a:solidFill>
                        </a:rPr>
                        <a:t>Auto AI-Generation Of</a:t>
                      </a:r>
                    </a:p>
                  </a:txBody>
                  <a:tcPr>
                    <a:solidFill>
                      <a:srgbClr val="C00000"/>
                    </a:solidFill>
                  </a:tcPr>
                </a:tc>
                <a:extLst>
                  <a:ext uri="{0D108BD9-81ED-4DB2-BD59-A6C34878D82A}">
                    <a16:rowId xmlns:a16="http://schemas.microsoft.com/office/drawing/2014/main" val="2271199731"/>
                  </a:ext>
                </a:extLst>
              </a:tr>
              <a:tr h="370840">
                <a:tc rowSpan="3">
                  <a:txBody>
                    <a:bodyPr/>
                    <a:lstStyle/>
                    <a:p>
                      <a:r>
                        <a:rPr lang="en-GB" sz="1600" dirty="0"/>
                        <a:t>Data Quality</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Data quality validation check rules</a:t>
                      </a:r>
                    </a:p>
                  </a:txBody>
                  <a:tcPr/>
                </a:tc>
                <a:extLst>
                  <a:ext uri="{0D108BD9-81ED-4DB2-BD59-A6C34878D82A}">
                    <a16:rowId xmlns:a16="http://schemas.microsoft.com/office/drawing/2014/main" val="3869121856"/>
                  </a:ext>
                </a:extLst>
              </a:tr>
              <a:tr h="370840">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Data quality cleansing rules and code</a:t>
                      </a:r>
                    </a:p>
                  </a:txBody>
                  <a:tcPr/>
                </a:tc>
                <a:extLst>
                  <a:ext uri="{0D108BD9-81ED-4DB2-BD59-A6C34878D82A}">
                    <a16:rowId xmlns:a16="http://schemas.microsoft.com/office/drawing/2014/main" val="3743536602"/>
                  </a:ext>
                </a:extLst>
              </a:tr>
              <a:tr h="370840">
                <a:tc vMerge="1">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Synthetic data to replace missing values in data to improve data completeness</a:t>
                      </a:r>
                    </a:p>
                  </a:txBody>
                  <a:tcPr/>
                </a:tc>
                <a:extLst>
                  <a:ext uri="{0D108BD9-81ED-4DB2-BD59-A6C34878D82A}">
                    <a16:rowId xmlns:a16="http://schemas.microsoft.com/office/drawing/2014/main" val="2756060442"/>
                  </a:ext>
                </a:extLst>
              </a:tr>
              <a:tr h="370840">
                <a:tc rowSpan="4">
                  <a:txBody>
                    <a:bodyPr/>
                    <a:lstStyle/>
                    <a:p>
                      <a:r>
                        <a:rPr lang="en-GB" sz="1600" dirty="0"/>
                        <a:t>Master Data Management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Data matching rules</a:t>
                      </a:r>
                    </a:p>
                  </a:txBody>
                  <a:tcPr/>
                </a:tc>
                <a:extLst>
                  <a:ext uri="{0D108BD9-81ED-4DB2-BD59-A6C34878D82A}">
                    <a16:rowId xmlns:a16="http://schemas.microsoft.com/office/drawing/2014/main" val="3010532828"/>
                  </a:ext>
                </a:extLst>
              </a:tr>
              <a:tr h="370840">
                <a:tc vMerge="1">
                  <a:txBody>
                    <a:bodyPr/>
                    <a:lstStyle/>
                    <a:p>
                      <a:endParaRPr lang="en-GB"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Data survivorship rules</a:t>
                      </a:r>
                    </a:p>
                  </a:txBody>
                  <a:tcPr/>
                </a:tc>
                <a:extLst>
                  <a:ext uri="{0D108BD9-81ED-4DB2-BD59-A6C34878D82A}">
                    <a16:rowId xmlns:a16="http://schemas.microsoft.com/office/drawing/2014/main" val="1069849743"/>
                  </a:ext>
                </a:extLst>
              </a:tr>
              <a:tr h="370840">
                <a:tc vMerge="1">
                  <a:txBody>
                    <a:bodyPr/>
                    <a:lstStyle/>
                    <a:p>
                      <a:endParaRPr lang="en-GB" sz="16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Master data descriptions</a:t>
                      </a:r>
                    </a:p>
                  </a:txBody>
                  <a:tcPr/>
                </a:tc>
                <a:extLst>
                  <a:ext uri="{0D108BD9-81ED-4DB2-BD59-A6C34878D82A}">
                    <a16:rowId xmlns:a16="http://schemas.microsoft.com/office/drawing/2014/main" val="2825544985"/>
                  </a:ext>
                </a:extLst>
              </a:tr>
              <a:tr h="370840">
                <a:tc vMerge="1">
                  <a:txBody>
                    <a:bodyPr/>
                    <a:lstStyle/>
                    <a:p>
                      <a:endParaRPr lang="en-GB" sz="16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Product information e.g., digital assets - catalogs, product brief, marketing content</a:t>
                      </a:r>
                    </a:p>
                  </a:txBody>
                  <a:tcPr/>
                </a:tc>
                <a:extLst>
                  <a:ext uri="{0D108BD9-81ED-4DB2-BD59-A6C34878D82A}">
                    <a16:rowId xmlns:a16="http://schemas.microsoft.com/office/drawing/2014/main" val="3456306405"/>
                  </a:ext>
                </a:extLst>
              </a:tr>
              <a:tr h="370840">
                <a:tc rowSpan="2">
                  <a:txBody>
                    <a:bodyPr/>
                    <a:lstStyle/>
                    <a:p>
                      <a:r>
                        <a:rPr lang="en-GB" sz="1600" dirty="0"/>
                        <a:t>Data privacy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Data privacy policies</a:t>
                      </a:r>
                    </a:p>
                  </a:txBody>
                  <a:tcPr/>
                </a:tc>
                <a:extLst>
                  <a:ext uri="{0D108BD9-81ED-4DB2-BD59-A6C34878D82A}">
                    <a16:rowId xmlns:a16="http://schemas.microsoft.com/office/drawing/2014/main" val="1577503538"/>
                  </a:ext>
                </a:extLst>
              </a:tr>
              <a:tr h="370840">
                <a:tc vMerge="1">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Synthetic data that excludes PII data to avoid risks </a:t>
                      </a:r>
                    </a:p>
                  </a:txBody>
                  <a:tcPr/>
                </a:tc>
                <a:extLst>
                  <a:ext uri="{0D108BD9-81ED-4DB2-BD59-A6C34878D82A}">
                    <a16:rowId xmlns:a16="http://schemas.microsoft.com/office/drawing/2014/main" val="412318883"/>
                  </a:ext>
                </a:extLst>
              </a:tr>
              <a:tr h="370840">
                <a:tc>
                  <a:txBody>
                    <a:bodyPr/>
                    <a:lstStyle/>
                    <a:p>
                      <a:r>
                        <a:rPr lang="en-GB" sz="1600" dirty="0"/>
                        <a:t>Data access security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Data access security policies</a:t>
                      </a:r>
                    </a:p>
                  </a:txBody>
                  <a:tcPr/>
                </a:tc>
                <a:extLst>
                  <a:ext uri="{0D108BD9-81ED-4DB2-BD59-A6C34878D82A}">
                    <a16:rowId xmlns:a16="http://schemas.microsoft.com/office/drawing/2014/main" val="3371799955"/>
                  </a:ext>
                </a:extLst>
              </a:tr>
              <a:tr h="370840">
                <a:tc>
                  <a:txBody>
                    <a:bodyPr/>
                    <a:lstStyle/>
                    <a:p>
                      <a:endParaRPr lang="en-GB" sz="1600" dirty="0"/>
                    </a:p>
                  </a:txBody>
                  <a:tcPr/>
                </a:tc>
                <a:tc>
                  <a:txBody>
                    <a:bodyPr/>
                    <a:lstStyle/>
                    <a:p>
                      <a:r>
                        <a:rPr lang="en-GB" sz="1600" dirty="0"/>
                        <a:t>Data loss prevention policies</a:t>
                      </a:r>
                    </a:p>
                  </a:txBody>
                  <a:tcPr/>
                </a:tc>
                <a:extLst>
                  <a:ext uri="{0D108BD9-81ED-4DB2-BD59-A6C34878D82A}">
                    <a16:rowId xmlns:a16="http://schemas.microsoft.com/office/drawing/2014/main" val="32324133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Data sharing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Data sharing policies</a:t>
                      </a:r>
                    </a:p>
                  </a:txBody>
                  <a:tcPr/>
                </a:tc>
                <a:extLst>
                  <a:ext uri="{0D108BD9-81ED-4DB2-BD59-A6C34878D82A}">
                    <a16:rowId xmlns:a16="http://schemas.microsoft.com/office/drawing/2014/main" val="4894581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Data retention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Data retention policies</a:t>
                      </a:r>
                    </a:p>
                  </a:txBody>
                  <a:tcPr/>
                </a:tc>
                <a:extLst>
                  <a:ext uri="{0D108BD9-81ED-4DB2-BD59-A6C34878D82A}">
                    <a16:rowId xmlns:a16="http://schemas.microsoft.com/office/drawing/2014/main" val="1351487305"/>
                  </a:ext>
                </a:extLst>
              </a:tr>
            </a:tbl>
          </a:graphicData>
        </a:graphic>
      </p:graphicFrame>
      <p:grpSp>
        <p:nvGrpSpPr>
          <p:cNvPr id="4" name="Group 3">
            <a:extLst>
              <a:ext uri="{FF2B5EF4-FFF2-40B4-BE49-F238E27FC236}">
                <a16:creationId xmlns:a16="http://schemas.microsoft.com/office/drawing/2014/main" id="{B66CF007-7845-0CDF-F52E-94458817CED0}"/>
              </a:ext>
            </a:extLst>
          </p:cNvPr>
          <p:cNvGrpSpPr/>
          <p:nvPr/>
        </p:nvGrpSpPr>
        <p:grpSpPr>
          <a:xfrm>
            <a:off x="10547622" y="194769"/>
            <a:ext cx="1644378" cy="1069034"/>
            <a:chOff x="8183305" y="1036013"/>
            <a:chExt cx="1644378" cy="1069034"/>
          </a:xfrm>
        </p:grpSpPr>
        <p:sp>
          <p:nvSpPr>
            <p:cNvPr id="5" name="TextBox 4">
              <a:extLst>
                <a:ext uri="{FF2B5EF4-FFF2-40B4-BE49-F238E27FC236}">
                  <a16:creationId xmlns:a16="http://schemas.microsoft.com/office/drawing/2014/main" id="{2BE2BA9E-10AC-6C58-21CE-BB172D069CFA}"/>
                </a:ext>
              </a:extLst>
            </p:cNvPr>
            <p:cNvSpPr txBox="1"/>
            <p:nvPr/>
          </p:nvSpPr>
          <p:spPr>
            <a:xfrm>
              <a:off x="8183305" y="1797270"/>
              <a:ext cx="1644378"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charset="0"/>
                  <a:ea typeface="+mn-ea"/>
                  <a:cs typeface="+mn-cs"/>
                </a:rPr>
                <a:t>Data Governance</a:t>
              </a:r>
            </a:p>
          </p:txBody>
        </p:sp>
        <p:sp>
          <p:nvSpPr>
            <p:cNvPr id="6" name="Rounded Rectangle 5">
              <a:extLst>
                <a:ext uri="{FF2B5EF4-FFF2-40B4-BE49-F238E27FC236}">
                  <a16:creationId xmlns:a16="http://schemas.microsoft.com/office/drawing/2014/main" id="{B77F7866-3E87-A40B-A762-FD3713D8A00A}"/>
                </a:ext>
              </a:extLst>
            </p:cNvPr>
            <p:cNvSpPr/>
            <p:nvPr/>
          </p:nvSpPr>
          <p:spPr bwMode="auto">
            <a:xfrm>
              <a:off x="8594151" y="1038440"/>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8" name="Graphic 7" descr="Court with solid fill">
              <a:extLst>
                <a:ext uri="{FF2B5EF4-FFF2-40B4-BE49-F238E27FC236}">
                  <a16:creationId xmlns:a16="http://schemas.microsoft.com/office/drawing/2014/main" id="{6D485851-6BC5-7880-621F-1DC560D2521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32771" y="1036013"/>
              <a:ext cx="745447" cy="745447"/>
            </a:xfrm>
            <a:prstGeom prst="rect">
              <a:avLst/>
            </a:prstGeom>
          </p:spPr>
        </p:pic>
      </p:grpSp>
    </p:spTree>
    <p:extLst>
      <p:ext uri="{BB962C8B-B14F-4D97-AF65-F5344CB8AC3E}">
        <p14:creationId xmlns:p14="http://schemas.microsoft.com/office/powerpoint/2010/main" val="311217929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E9E6B-11B4-2F7F-931C-3692E3812B08}"/>
              </a:ext>
            </a:extLst>
          </p:cNvPr>
          <p:cNvSpPr>
            <a:spLocks noGrp="1"/>
          </p:cNvSpPr>
          <p:nvPr>
            <p:ph type="title"/>
          </p:nvPr>
        </p:nvSpPr>
        <p:spPr/>
        <p:txBody>
          <a:bodyPr/>
          <a:lstStyle/>
          <a:p>
            <a:r>
              <a:rPr lang="en-GB" dirty="0"/>
              <a:t>Generative AI In Data Governance – Prompt Based Discovery Of Policies In Source Systems Scanned By The </a:t>
            </a:r>
            <a:r>
              <a:rPr lang="en-GB" dirty="0" err="1"/>
              <a:t>Catalog</a:t>
            </a:r>
            <a:r>
              <a:rPr lang="en-GB" dirty="0"/>
              <a:t> In Data.world</a:t>
            </a:r>
          </a:p>
        </p:txBody>
      </p:sp>
      <p:grpSp>
        <p:nvGrpSpPr>
          <p:cNvPr id="8" name="Group 7">
            <a:extLst>
              <a:ext uri="{FF2B5EF4-FFF2-40B4-BE49-F238E27FC236}">
                <a16:creationId xmlns:a16="http://schemas.microsoft.com/office/drawing/2014/main" id="{8F6786D9-3342-3F18-17A5-0D2CE5F2AAA1}"/>
              </a:ext>
            </a:extLst>
          </p:cNvPr>
          <p:cNvGrpSpPr/>
          <p:nvPr/>
        </p:nvGrpSpPr>
        <p:grpSpPr>
          <a:xfrm>
            <a:off x="2209800" y="1086678"/>
            <a:ext cx="6823397" cy="5441443"/>
            <a:chOff x="2209800" y="1086678"/>
            <a:chExt cx="6823397" cy="5441443"/>
          </a:xfrm>
        </p:grpSpPr>
        <p:pic>
          <p:nvPicPr>
            <p:cNvPr id="3" name="Picture 2">
              <a:extLst>
                <a:ext uri="{FF2B5EF4-FFF2-40B4-BE49-F238E27FC236}">
                  <a16:creationId xmlns:a16="http://schemas.microsoft.com/office/drawing/2014/main" id="{9844A335-B170-1559-7C51-7DF82AEA4929}"/>
                </a:ext>
              </a:extLst>
            </p:cNvPr>
            <p:cNvPicPr>
              <a:picLocks noChangeAspect="1"/>
            </p:cNvPicPr>
            <p:nvPr/>
          </p:nvPicPr>
          <p:blipFill>
            <a:blip r:embed="rId2"/>
            <a:stretch>
              <a:fillRect/>
            </a:stretch>
          </p:blipFill>
          <p:spPr>
            <a:xfrm>
              <a:off x="2209800" y="1086678"/>
              <a:ext cx="6823397" cy="5441443"/>
            </a:xfrm>
            <a:prstGeom prst="rect">
              <a:avLst/>
            </a:prstGeom>
            <a:ln>
              <a:solidFill>
                <a:schemeClr val="tx1"/>
              </a:solidFill>
            </a:ln>
          </p:spPr>
        </p:pic>
        <p:pic>
          <p:nvPicPr>
            <p:cNvPr id="4" name="Picture 3">
              <a:extLst>
                <a:ext uri="{FF2B5EF4-FFF2-40B4-BE49-F238E27FC236}">
                  <a16:creationId xmlns:a16="http://schemas.microsoft.com/office/drawing/2014/main" id="{07BD126C-1114-66F4-CDA2-3E7365F27EE7}"/>
                </a:ext>
              </a:extLst>
            </p:cNvPr>
            <p:cNvPicPr>
              <a:picLocks noChangeAspect="1"/>
            </p:cNvPicPr>
            <p:nvPr/>
          </p:nvPicPr>
          <p:blipFill>
            <a:blip r:embed="rId3"/>
            <a:stretch>
              <a:fillRect/>
            </a:stretch>
          </p:blipFill>
          <p:spPr>
            <a:xfrm>
              <a:off x="2209800" y="2003287"/>
              <a:ext cx="889000" cy="254000"/>
            </a:xfrm>
            <a:prstGeom prst="rect">
              <a:avLst/>
            </a:prstGeom>
            <a:ln>
              <a:noFill/>
            </a:ln>
          </p:spPr>
        </p:pic>
        <p:pic>
          <p:nvPicPr>
            <p:cNvPr id="7" name="Picture 6">
              <a:extLst>
                <a:ext uri="{FF2B5EF4-FFF2-40B4-BE49-F238E27FC236}">
                  <a16:creationId xmlns:a16="http://schemas.microsoft.com/office/drawing/2014/main" id="{9228C979-640F-7197-6B39-89EEC3B91C1A}"/>
                </a:ext>
              </a:extLst>
            </p:cNvPr>
            <p:cNvPicPr>
              <a:picLocks noChangeAspect="1"/>
            </p:cNvPicPr>
            <p:nvPr/>
          </p:nvPicPr>
          <p:blipFill>
            <a:blip r:embed="rId4"/>
            <a:stretch>
              <a:fillRect/>
            </a:stretch>
          </p:blipFill>
          <p:spPr>
            <a:xfrm>
              <a:off x="2209800" y="1086678"/>
              <a:ext cx="889000" cy="916609"/>
            </a:xfrm>
            <a:prstGeom prst="rect">
              <a:avLst/>
            </a:prstGeom>
            <a:ln>
              <a:noFill/>
            </a:ln>
          </p:spPr>
        </p:pic>
      </p:grpSp>
      <p:grpSp>
        <p:nvGrpSpPr>
          <p:cNvPr id="9" name="Group 8">
            <a:extLst>
              <a:ext uri="{FF2B5EF4-FFF2-40B4-BE49-F238E27FC236}">
                <a16:creationId xmlns:a16="http://schemas.microsoft.com/office/drawing/2014/main" id="{23AB23BB-76FE-EC1F-2718-B8E33F532A99}"/>
              </a:ext>
            </a:extLst>
          </p:cNvPr>
          <p:cNvGrpSpPr/>
          <p:nvPr/>
        </p:nvGrpSpPr>
        <p:grpSpPr>
          <a:xfrm>
            <a:off x="10547622" y="979379"/>
            <a:ext cx="1644378" cy="1069034"/>
            <a:chOff x="8183305" y="1036013"/>
            <a:chExt cx="1644378" cy="1069034"/>
          </a:xfrm>
        </p:grpSpPr>
        <p:sp>
          <p:nvSpPr>
            <p:cNvPr id="10" name="TextBox 9">
              <a:extLst>
                <a:ext uri="{FF2B5EF4-FFF2-40B4-BE49-F238E27FC236}">
                  <a16:creationId xmlns:a16="http://schemas.microsoft.com/office/drawing/2014/main" id="{0153CC6B-8EB7-4E13-9FE4-84CA2F5CAC98}"/>
                </a:ext>
              </a:extLst>
            </p:cNvPr>
            <p:cNvSpPr txBox="1"/>
            <p:nvPr/>
          </p:nvSpPr>
          <p:spPr>
            <a:xfrm>
              <a:off x="8183305" y="1797270"/>
              <a:ext cx="1644378"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charset="0"/>
                  <a:ea typeface="+mn-ea"/>
                  <a:cs typeface="+mn-cs"/>
                </a:rPr>
                <a:t>Data Governance</a:t>
              </a:r>
            </a:p>
          </p:txBody>
        </p:sp>
        <p:sp>
          <p:nvSpPr>
            <p:cNvPr id="11" name="Rounded Rectangle 10">
              <a:extLst>
                <a:ext uri="{FF2B5EF4-FFF2-40B4-BE49-F238E27FC236}">
                  <a16:creationId xmlns:a16="http://schemas.microsoft.com/office/drawing/2014/main" id="{1F8F2C3B-DA28-707A-4B25-02124546E4DC}"/>
                </a:ext>
              </a:extLst>
            </p:cNvPr>
            <p:cNvSpPr/>
            <p:nvPr/>
          </p:nvSpPr>
          <p:spPr bwMode="auto">
            <a:xfrm>
              <a:off x="8594151" y="1038440"/>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12" name="Graphic 11" descr="Court with solid fill">
              <a:extLst>
                <a:ext uri="{FF2B5EF4-FFF2-40B4-BE49-F238E27FC236}">
                  <a16:creationId xmlns:a16="http://schemas.microsoft.com/office/drawing/2014/main" id="{6BAF9CF8-82E3-15FB-EA92-0128FC5A40D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32771" y="1036013"/>
              <a:ext cx="745447" cy="745447"/>
            </a:xfrm>
            <a:prstGeom prst="rect">
              <a:avLst/>
            </a:prstGeom>
          </p:spPr>
        </p:pic>
      </p:grpSp>
      <p:sp>
        <p:nvSpPr>
          <p:cNvPr id="5" name="TextBox 4">
            <a:extLst>
              <a:ext uri="{FF2B5EF4-FFF2-40B4-BE49-F238E27FC236}">
                <a16:creationId xmlns:a16="http://schemas.microsoft.com/office/drawing/2014/main" id="{78DD8743-ABB4-DFD8-07B7-84EB2634F71A}"/>
              </a:ext>
            </a:extLst>
          </p:cNvPr>
          <p:cNvSpPr txBox="1"/>
          <p:nvPr/>
        </p:nvSpPr>
        <p:spPr>
          <a:xfrm>
            <a:off x="2130288" y="6528424"/>
            <a:ext cx="1269899" cy="246221"/>
          </a:xfrm>
          <a:prstGeom prst="rect">
            <a:avLst/>
          </a:prstGeom>
          <a:noFill/>
        </p:spPr>
        <p:txBody>
          <a:bodyPr wrap="none" rtlCol="0">
            <a:spAutoFit/>
          </a:bodyPr>
          <a:lstStyle/>
          <a:p>
            <a:r>
              <a:rPr lang="en-GB" sz="1000" dirty="0">
                <a:solidFill>
                  <a:schemeClr val="tx1"/>
                </a:solidFill>
              </a:rPr>
              <a:t>Source: Data.world</a:t>
            </a:r>
          </a:p>
        </p:txBody>
      </p:sp>
    </p:spTree>
    <p:extLst>
      <p:ext uri="{BB962C8B-B14F-4D97-AF65-F5344CB8AC3E}">
        <p14:creationId xmlns:p14="http://schemas.microsoft.com/office/powerpoint/2010/main" val="388222364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FC6B3-0C1A-9D4C-8E68-9C37B4D10F1D}"/>
              </a:ext>
            </a:extLst>
          </p:cNvPr>
          <p:cNvSpPr>
            <a:spLocks noGrp="1"/>
          </p:cNvSpPr>
          <p:nvPr>
            <p:ph type="title"/>
          </p:nvPr>
        </p:nvSpPr>
        <p:spPr/>
        <p:txBody>
          <a:bodyPr/>
          <a:lstStyle/>
          <a:p>
            <a:r>
              <a:rPr lang="en-GB" sz="2000" dirty="0"/>
              <a:t>Generative AI In Data Governance – It Is Also Possible To Automatically Extract And Generate Data Governance Rules From Documents, E.g., IBM Watson Knowledge Catalog</a:t>
            </a:r>
          </a:p>
        </p:txBody>
      </p:sp>
      <p:pic>
        <p:nvPicPr>
          <p:cNvPr id="5" name="Picture 4">
            <a:extLst>
              <a:ext uri="{FF2B5EF4-FFF2-40B4-BE49-F238E27FC236}">
                <a16:creationId xmlns:a16="http://schemas.microsoft.com/office/drawing/2014/main" id="{18099C7D-8215-3B43-9611-FF1B087A41B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99267" y="976953"/>
            <a:ext cx="9840145" cy="5344334"/>
          </a:xfrm>
          <a:prstGeom prst="rect">
            <a:avLst/>
          </a:prstGeom>
          <a:ln>
            <a:solidFill>
              <a:schemeClr val="tx1"/>
            </a:solidFill>
          </a:ln>
        </p:spPr>
      </p:pic>
      <p:grpSp>
        <p:nvGrpSpPr>
          <p:cNvPr id="3" name="Group 2">
            <a:extLst>
              <a:ext uri="{FF2B5EF4-FFF2-40B4-BE49-F238E27FC236}">
                <a16:creationId xmlns:a16="http://schemas.microsoft.com/office/drawing/2014/main" id="{1D696A51-063E-EC2B-57C8-39356E3FB321}"/>
              </a:ext>
            </a:extLst>
          </p:cNvPr>
          <p:cNvGrpSpPr/>
          <p:nvPr/>
        </p:nvGrpSpPr>
        <p:grpSpPr>
          <a:xfrm>
            <a:off x="10992733" y="976953"/>
            <a:ext cx="1289311" cy="838200"/>
            <a:chOff x="8183305" y="1036013"/>
            <a:chExt cx="1644378" cy="1069034"/>
          </a:xfrm>
        </p:grpSpPr>
        <p:sp>
          <p:nvSpPr>
            <p:cNvPr id="4" name="TextBox 3">
              <a:extLst>
                <a:ext uri="{FF2B5EF4-FFF2-40B4-BE49-F238E27FC236}">
                  <a16:creationId xmlns:a16="http://schemas.microsoft.com/office/drawing/2014/main" id="{16D1B34E-F6FC-DE5E-D2F8-EDECB4DE26E6}"/>
                </a:ext>
              </a:extLst>
            </p:cNvPr>
            <p:cNvSpPr txBox="1"/>
            <p:nvPr/>
          </p:nvSpPr>
          <p:spPr>
            <a:xfrm>
              <a:off x="8183305" y="1797270"/>
              <a:ext cx="1644378"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charset="0"/>
                  <a:ea typeface="+mn-ea"/>
                  <a:cs typeface="+mn-cs"/>
                </a:rPr>
                <a:t>Data Governance</a:t>
              </a:r>
            </a:p>
          </p:txBody>
        </p:sp>
        <p:sp>
          <p:nvSpPr>
            <p:cNvPr id="6" name="Rounded Rectangle 5">
              <a:extLst>
                <a:ext uri="{FF2B5EF4-FFF2-40B4-BE49-F238E27FC236}">
                  <a16:creationId xmlns:a16="http://schemas.microsoft.com/office/drawing/2014/main" id="{58D9FB4F-D810-3971-469B-1AC823A7565D}"/>
                </a:ext>
              </a:extLst>
            </p:cNvPr>
            <p:cNvSpPr/>
            <p:nvPr/>
          </p:nvSpPr>
          <p:spPr bwMode="auto">
            <a:xfrm>
              <a:off x="8594151" y="1038440"/>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7" name="Graphic 6" descr="Court with solid fill">
              <a:extLst>
                <a:ext uri="{FF2B5EF4-FFF2-40B4-BE49-F238E27FC236}">
                  <a16:creationId xmlns:a16="http://schemas.microsoft.com/office/drawing/2014/main" id="{9C637CAB-E1B9-31AC-DE30-F78172C2539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632771" y="1036013"/>
              <a:ext cx="745447" cy="745447"/>
            </a:xfrm>
            <a:prstGeom prst="rect">
              <a:avLst/>
            </a:prstGeom>
          </p:spPr>
        </p:pic>
      </p:grpSp>
    </p:spTree>
    <p:extLst>
      <p:ext uri="{BB962C8B-B14F-4D97-AF65-F5344CB8AC3E}">
        <p14:creationId xmlns:p14="http://schemas.microsoft.com/office/powerpoint/2010/main" val="88843001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797C0FA-0DB0-09FE-C426-DBBF9CEBE4DE}"/>
              </a:ext>
            </a:extLst>
          </p:cNvPr>
          <p:cNvSpPr>
            <a:spLocks noGrp="1"/>
          </p:cNvSpPr>
          <p:nvPr>
            <p:ph type="title"/>
          </p:nvPr>
        </p:nvSpPr>
        <p:spPr/>
        <p:txBody>
          <a:bodyPr/>
          <a:lstStyle/>
          <a:p>
            <a:r>
              <a:rPr lang="en-US" sz="2000" dirty="0"/>
              <a:t>Generative AI In Data Governance – SodaGPT Lets Business Analysts Create Data Quality Checks In Natural Language That Can Be Shared With Data Engineers To Fix Data</a:t>
            </a:r>
          </a:p>
        </p:txBody>
      </p:sp>
      <p:grpSp>
        <p:nvGrpSpPr>
          <p:cNvPr id="5" name="Group 4">
            <a:extLst>
              <a:ext uri="{FF2B5EF4-FFF2-40B4-BE49-F238E27FC236}">
                <a16:creationId xmlns:a16="http://schemas.microsoft.com/office/drawing/2014/main" id="{895DDADC-626C-FAFC-7135-290E5E85D2CE}"/>
              </a:ext>
            </a:extLst>
          </p:cNvPr>
          <p:cNvGrpSpPr/>
          <p:nvPr/>
        </p:nvGrpSpPr>
        <p:grpSpPr>
          <a:xfrm>
            <a:off x="1362075" y="1143000"/>
            <a:ext cx="9409865" cy="5524500"/>
            <a:chOff x="1695678" y="1143000"/>
            <a:chExt cx="9076262" cy="5105400"/>
          </a:xfrm>
        </p:grpSpPr>
        <p:pic>
          <p:nvPicPr>
            <p:cNvPr id="3" name="Picture 2" descr="A screenshot of a computer&#10;&#10;Description automatically generated">
              <a:extLst>
                <a:ext uri="{FF2B5EF4-FFF2-40B4-BE49-F238E27FC236}">
                  <a16:creationId xmlns:a16="http://schemas.microsoft.com/office/drawing/2014/main" id="{BC1C4F86-908F-C37D-920E-E879914127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95678" y="1143000"/>
              <a:ext cx="9076262" cy="5105400"/>
            </a:xfrm>
            <a:prstGeom prst="rect">
              <a:avLst/>
            </a:prstGeom>
            <a:noFill/>
            <a:ln>
              <a:solidFill>
                <a:schemeClr val="tx1"/>
              </a:solidFill>
            </a:ln>
          </p:spPr>
        </p:pic>
        <p:pic>
          <p:nvPicPr>
            <p:cNvPr id="4" name="Picture 3">
              <a:extLst>
                <a:ext uri="{FF2B5EF4-FFF2-40B4-BE49-F238E27FC236}">
                  <a16:creationId xmlns:a16="http://schemas.microsoft.com/office/drawing/2014/main" id="{C1CD40CC-2839-352C-EF33-63EE7D402505}"/>
                </a:ext>
              </a:extLst>
            </p:cNvPr>
            <p:cNvPicPr>
              <a:picLocks noChangeAspect="1"/>
            </p:cNvPicPr>
            <p:nvPr/>
          </p:nvPicPr>
          <p:blipFill>
            <a:blip r:embed="rId4"/>
            <a:stretch>
              <a:fillRect/>
            </a:stretch>
          </p:blipFill>
          <p:spPr>
            <a:xfrm>
              <a:off x="1695678" y="5981700"/>
              <a:ext cx="647700" cy="266700"/>
            </a:xfrm>
            <a:prstGeom prst="rect">
              <a:avLst/>
            </a:prstGeom>
          </p:spPr>
        </p:pic>
      </p:grpSp>
      <p:sp>
        <p:nvSpPr>
          <p:cNvPr id="6" name="TextBox 5">
            <a:extLst>
              <a:ext uri="{FF2B5EF4-FFF2-40B4-BE49-F238E27FC236}">
                <a16:creationId xmlns:a16="http://schemas.microsoft.com/office/drawing/2014/main" id="{92C98F2A-4D94-7F5A-C84E-91EEA54105E1}"/>
              </a:ext>
            </a:extLst>
          </p:cNvPr>
          <p:cNvSpPr txBox="1"/>
          <p:nvPr/>
        </p:nvSpPr>
        <p:spPr>
          <a:xfrm>
            <a:off x="3790949" y="4813875"/>
            <a:ext cx="3286125" cy="1077218"/>
          </a:xfrm>
          <a:prstGeom prst="rect">
            <a:avLst/>
          </a:prstGeom>
          <a:noFill/>
        </p:spPr>
        <p:txBody>
          <a:bodyPr wrap="square" rtlCol="0">
            <a:spAutoFit/>
          </a:bodyPr>
          <a:lstStyle/>
          <a:p>
            <a:pPr algn="r"/>
            <a:r>
              <a:rPr lang="en-GB" sz="1600" dirty="0"/>
              <a:t>This automatically</a:t>
            </a:r>
            <a:r>
              <a:rPr lang="en-GB" sz="1600" dirty="0">
                <a:solidFill>
                  <a:schemeClr val="tx1"/>
                </a:solidFill>
              </a:rPr>
              <a:t> generates SODA Check Language (SodaCL) from prompts to check for data quality problems </a:t>
            </a:r>
          </a:p>
        </p:txBody>
      </p:sp>
      <p:sp>
        <p:nvSpPr>
          <p:cNvPr id="7" name="TextBox 6">
            <a:extLst>
              <a:ext uri="{FF2B5EF4-FFF2-40B4-BE49-F238E27FC236}">
                <a16:creationId xmlns:a16="http://schemas.microsoft.com/office/drawing/2014/main" id="{698A5E8C-AAD3-37E9-0999-656AA0A62249}"/>
              </a:ext>
            </a:extLst>
          </p:cNvPr>
          <p:cNvSpPr txBox="1"/>
          <p:nvPr/>
        </p:nvSpPr>
        <p:spPr>
          <a:xfrm>
            <a:off x="10771941" y="4559409"/>
            <a:ext cx="1420060" cy="1384995"/>
          </a:xfrm>
          <a:prstGeom prst="rect">
            <a:avLst/>
          </a:prstGeom>
          <a:noFill/>
        </p:spPr>
        <p:txBody>
          <a:bodyPr wrap="square" rtlCol="0">
            <a:spAutoFit/>
          </a:bodyPr>
          <a:lstStyle/>
          <a:p>
            <a:r>
              <a:rPr lang="en-GB" sz="1400" dirty="0">
                <a:solidFill>
                  <a:schemeClr val="tx1"/>
                </a:solidFill>
              </a:rPr>
              <a:t>SodaCL is a low code abstract language built on SQL and Spark</a:t>
            </a:r>
          </a:p>
        </p:txBody>
      </p:sp>
      <p:sp>
        <p:nvSpPr>
          <p:cNvPr id="9" name="Freeform 8">
            <a:extLst>
              <a:ext uri="{FF2B5EF4-FFF2-40B4-BE49-F238E27FC236}">
                <a16:creationId xmlns:a16="http://schemas.microsoft.com/office/drawing/2014/main" id="{A40C87D9-6BC4-ABE5-4EA3-0F591F46E66A}"/>
              </a:ext>
            </a:extLst>
          </p:cNvPr>
          <p:cNvSpPr/>
          <p:nvPr/>
        </p:nvSpPr>
        <p:spPr bwMode="auto">
          <a:xfrm>
            <a:off x="6821218" y="4128075"/>
            <a:ext cx="1179782" cy="1228725"/>
          </a:xfrm>
          <a:custGeom>
            <a:avLst/>
            <a:gdLst>
              <a:gd name="connsiteX0" fmla="*/ 751157 w 1179782"/>
              <a:gd name="connsiteY0" fmla="*/ 0 h 1228725"/>
              <a:gd name="connsiteX1" fmla="*/ 8207 w 1179782"/>
              <a:gd name="connsiteY1" fmla="*/ 571500 h 1228725"/>
              <a:gd name="connsiteX2" fmla="*/ 1179782 w 1179782"/>
              <a:gd name="connsiteY2" fmla="*/ 1228725 h 1228725"/>
            </a:gdLst>
            <a:ahLst/>
            <a:cxnLst>
              <a:cxn ang="0">
                <a:pos x="connsiteX0" y="connsiteY0"/>
              </a:cxn>
              <a:cxn ang="0">
                <a:pos x="connsiteX1" y="connsiteY1"/>
              </a:cxn>
              <a:cxn ang="0">
                <a:pos x="connsiteX2" y="connsiteY2"/>
              </a:cxn>
            </a:cxnLst>
            <a:rect l="l" t="t" r="r" b="b"/>
            <a:pathLst>
              <a:path w="1179782" h="1228725">
                <a:moveTo>
                  <a:pt x="751157" y="0"/>
                </a:moveTo>
                <a:cubicBezTo>
                  <a:pt x="343963" y="183356"/>
                  <a:pt x="-63230" y="366713"/>
                  <a:pt x="8207" y="571500"/>
                </a:cubicBezTo>
                <a:cubicBezTo>
                  <a:pt x="79644" y="776287"/>
                  <a:pt x="629713" y="1002506"/>
                  <a:pt x="1179782" y="1228725"/>
                </a:cubicBezTo>
              </a:path>
            </a:pathLst>
          </a:custGeom>
          <a:noFill/>
          <a:ln w="28575" cap="flat" cmpd="sng" algn="ctr">
            <a:solidFill>
              <a:srgbClr val="FF0000"/>
            </a:solidFill>
            <a:prstDash val="solid"/>
            <a:round/>
            <a:headEnd type="none" w="med" len="med"/>
            <a:tailEnd type="triangle" w="med" len="med"/>
          </a:ln>
          <a:effectLst/>
        </p:spPr>
        <p:txBody>
          <a:bodyPr rtlCol="0" anchor="ctr"/>
          <a:lstStyle/>
          <a:p>
            <a:pPr algn="ctr"/>
            <a:endParaRPr lang="en-GB" dirty="0"/>
          </a:p>
        </p:txBody>
      </p:sp>
      <p:grpSp>
        <p:nvGrpSpPr>
          <p:cNvPr id="11" name="Group 10">
            <a:extLst>
              <a:ext uri="{FF2B5EF4-FFF2-40B4-BE49-F238E27FC236}">
                <a16:creationId xmlns:a16="http://schemas.microsoft.com/office/drawing/2014/main" id="{9368CB63-9AB4-687A-2C9D-796E701B3454}"/>
              </a:ext>
            </a:extLst>
          </p:cNvPr>
          <p:cNvGrpSpPr/>
          <p:nvPr/>
        </p:nvGrpSpPr>
        <p:grpSpPr>
          <a:xfrm>
            <a:off x="10975844" y="1009650"/>
            <a:ext cx="1289311" cy="838200"/>
            <a:chOff x="8183305" y="1036013"/>
            <a:chExt cx="1644378" cy="1069034"/>
          </a:xfrm>
        </p:grpSpPr>
        <p:sp>
          <p:nvSpPr>
            <p:cNvPr id="12" name="TextBox 11">
              <a:extLst>
                <a:ext uri="{FF2B5EF4-FFF2-40B4-BE49-F238E27FC236}">
                  <a16:creationId xmlns:a16="http://schemas.microsoft.com/office/drawing/2014/main" id="{C32E73E8-7D52-0760-87E9-94D6B0985470}"/>
                </a:ext>
              </a:extLst>
            </p:cNvPr>
            <p:cNvSpPr txBox="1"/>
            <p:nvPr/>
          </p:nvSpPr>
          <p:spPr>
            <a:xfrm>
              <a:off x="8183305" y="1797270"/>
              <a:ext cx="1644378"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charset="0"/>
                  <a:ea typeface="+mn-ea"/>
                  <a:cs typeface="+mn-cs"/>
                </a:rPr>
                <a:t>Data Governance</a:t>
              </a:r>
            </a:p>
          </p:txBody>
        </p:sp>
        <p:sp>
          <p:nvSpPr>
            <p:cNvPr id="13" name="Rounded Rectangle 12">
              <a:extLst>
                <a:ext uri="{FF2B5EF4-FFF2-40B4-BE49-F238E27FC236}">
                  <a16:creationId xmlns:a16="http://schemas.microsoft.com/office/drawing/2014/main" id="{A7626212-AEE3-242A-287C-4E00BC9F47D2}"/>
                </a:ext>
              </a:extLst>
            </p:cNvPr>
            <p:cNvSpPr/>
            <p:nvPr/>
          </p:nvSpPr>
          <p:spPr bwMode="auto">
            <a:xfrm>
              <a:off x="8594151" y="1038440"/>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14" name="Graphic 13" descr="Court with solid fill">
              <a:extLst>
                <a:ext uri="{FF2B5EF4-FFF2-40B4-BE49-F238E27FC236}">
                  <a16:creationId xmlns:a16="http://schemas.microsoft.com/office/drawing/2014/main" id="{36CA838F-FB22-5F0D-7148-7DDDD7A06BA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32771" y="1036013"/>
              <a:ext cx="745447" cy="745447"/>
            </a:xfrm>
            <a:prstGeom prst="rect">
              <a:avLst/>
            </a:prstGeom>
          </p:spPr>
        </p:pic>
      </p:grpSp>
    </p:spTree>
    <p:extLst>
      <p:ext uri="{BB962C8B-B14F-4D97-AF65-F5344CB8AC3E}">
        <p14:creationId xmlns:p14="http://schemas.microsoft.com/office/powerpoint/2010/main" val="381408141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CC56F1-FF49-DF6C-902D-3012AAA82F4A}"/>
              </a:ext>
            </a:extLst>
          </p:cNvPr>
          <p:cNvSpPr txBox="1"/>
          <p:nvPr/>
        </p:nvSpPr>
        <p:spPr>
          <a:xfrm>
            <a:off x="1099974" y="5398641"/>
            <a:ext cx="4168295" cy="1077218"/>
          </a:xfrm>
          <a:prstGeom prst="rect">
            <a:avLst/>
          </a:prstGeom>
          <a:solidFill>
            <a:schemeClr val="bg1"/>
          </a:solidFill>
        </p:spPr>
        <p:txBody>
          <a:bodyPr wrap="square" rtlCol="0">
            <a:spAutoFit/>
          </a:bodyPr>
          <a:lstStyle/>
          <a:p>
            <a:r>
              <a:rPr lang="en-GB" sz="1600" dirty="0">
                <a:solidFill>
                  <a:schemeClr val="tx1"/>
                </a:solidFill>
              </a:rPr>
              <a:t>ViaMedici infuses prompts with master data and passes them to an LLM to generate </a:t>
            </a:r>
            <a:r>
              <a:rPr lang="en-GB" sz="1600" dirty="0"/>
              <a:t>briefing text, a </a:t>
            </a:r>
            <a:r>
              <a:rPr lang="en-GB" sz="1600" dirty="0">
                <a:solidFill>
                  <a:schemeClr val="tx1"/>
                </a:solidFill>
              </a:rPr>
              <a:t>marketin</a:t>
            </a:r>
            <a:r>
              <a:rPr lang="en-GB" sz="1600" dirty="0"/>
              <a:t>g poem and marketing tweets for a product</a:t>
            </a:r>
            <a:endParaRPr lang="en-GB" sz="1600" dirty="0">
              <a:solidFill>
                <a:schemeClr val="tx1"/>
              </a:solidFill>
            </a:endParaRPr>
          </a:p>
        </p:txBody>
      </p:sp>
      <p:sp>
        <p:nvSpPr>
          <p:cNvPr id="2" name="Title 1">
            <a:extLst>
              <a:ext uri="{FF2B5EF4-FFF2-40B4-BE49-F238E27FC236}">
                <a16:creationId xmlns:a16="http://schemas.microsoft.com/office/drawing/2014/main" id="{634BF335-3562-2312-FBA8-406106F7E358}"/>
              </a:ext>
            </a:extLst>
          </p:cNvPr>
          <p:cNvSpPr>
            <a:spLocks noGrp="1"/>
          </p:cNvSpPr>
          <p:nvPr>
            <p:ph type="title"/>
          </p:nvPr>
        </p:nvSpPr>
        <p:spPr/>
        <p:txBody>
          <a:bodyPr/>
          <a:lstStyle/>
          <a:p>
            <a:r>
              <a:rPr lang="en-GB" dirty="0"/>
              <a:t>Generative AI In Master Data Management (MDM)</a:t>
            </a:r>
            <a:br>
              <a:rPr lang="en-GB" dirty="0"/>
            </a:br>
            <a:r>
              <a:rPr lang="en-GB" dirty="0"/>
              <a:t>– Product Example: ViaMedici Product MDM &amp; PIM AI-Powered Text Generation</a:t>
            </a:r>
          </a:p>
        </p:txBody>
      </p:sp>
      <p:pic>
        <p:nvPicPr>
          <p:cNvPr id="3" name="Picture 2" descr="A screenshot of a computer&#10;&#10;Description automatically generated">
            <a:extLst>
              <a:ext uri="{FF2B5EF4-FFF2-40B4-BE49-F238E27FC236}">
                <a16:creationId xmlns:a16="http://schemas.microsoft.com/office/drawing/2014/main" id="{F30BD35A-CEDE-97EA-6112-3806FEAF2641}"/>
              </a:ext>
            </a:extLst>
          </p:cNvPr>
          <p:cNvPicPr>
            <a:picLocks noChangeAspect="1"/>
          </p:cNvPicPr>
          <p:nvPr/>
        </p:nvPicPr>
        <p:blipFill>
          <a:blip r:embed="rId2"/>
          <a:stretch>
            <a:fillRect/>
          </a:stretch>
        </p:blipFill>
        <p:spPr>
          <a:xfrm>
            <a:off x="1190020" y="990689"/>
            <a:ext cx="7908135" cy="4317912"/>
          </a:xfrm>
          <a:prstGeom prst="rect">
            <a:avLst/>
          </a:prstGeom>
          <a:ln>
            <a:solidFill>
              <a:schemeClr val="tx1"/>
            </a:solidFill>
          </a:ln>
        </p:spPr>
      </p:pic>
      <p:grpSp>
        <p:nvGrpSpPr>
          <p:cNvPr id="9" name="Group 8">
            <a:extLst>
              <a:ext uri="{FF2B5EF4-FFF2-40B4-BE49-F238E27FC236}">
                <a16:creationId xmlns:a16="http://schemas.microsoft.com/office/drawing/2014/main" id="{97522F13-EC68-F0E7-BFE6-7B38BBC17081}"/>
              </a:ext>
            </a:extLst>
          </p:cNvPr>
          <p:cNvGrpSpPr/>
          <p:nvPr/>
        </p:nvGrpSpPr>
        <p:grpSpPr>
          <a:xfrm>
            <a:off x="5268269" y="2760518"/>
            <a:ext cx="6969451" cy="3805381"/>
            <a:chOff x="5222549" y="2760518"/>
            <a:chExt cx="6969451" cy="3805381"/>
          </a:xfrm>
        </p:grpSpPr>
        <p:pic>
          <p:nvPicPr>
            <p:cNvPr id="4" name="Picture 3" descr="A screenshot of a computer&#10;&#10;Description automatically generated">
              <a:extLst>
                <a:ext uri="{FF2B5EF4-FFF2-40B4-BE49-F238E27FC236}">
                  <a16:creationId xmlns:a16="http://schemas.microsoft.com/office/drawing/2014/main" id="{F53FF525-EEF8-8BC0-B0F7-F29EA3E10DC5}"/>
                </a:ext>
              </a:extLst>
            </p:cNvPr>
            <p:cNvPicPr>
              <a:picLocks noChangeAspect="1"/>
            </p:cNvPicPr>
            <p:nvPr/>
          </p:nvPicPr>
          <p:blipFill>
            <a:blip r:embed="rId3"/>
            <a:stretch>
              <a:fillRect/>
            </a:stretch>
          </p:blipFill>
          <p:spPr>
            <a:xfrm>
              <a:off x="5222549" y="2760518"/>
              <a:ext cx="6969451" cy="3805381"/>
            </a:xfrm>
            <a:prstGeom prst="rect">
              <a:avLst/>
            </a:prstGeom>
            <a:ln>
              <a:solidFill>
                <a:schemeClr val="tx1"/>
              </a:solidFill>
            </a:ln>
          </p:spPr>
        </p:pic>
        <p:sp>
          <p:nvSpPr>
            <p:cNvPr id="6" name="Rectangle 5">
              <a:extLst>
                <a:ext uri="{FF2B5EF4-FFF2-40B4-BE49-F238E27FC236}">
                  <a16:creationId xmlns:a16="http://schemas.microsoft.com/office/drawing/2014/main" id="{2E37405F-713D-3166-2E04-08CAB337224E}"/>
                </a:ext>
              </a:extLst>
            </p:cNvPr>
            <p:cNvSpPr/>
            <p:nvPr/>
          </p:nvSpPr>
          <p:spPr bwMode="auto">
            <a:xfrm>
              <a:off x="7607300" y="4051300"/>
              <a:ext cx="2349500" cy="439584"/>
            </a:xfrm>
            <a:prstGeom prst="rect">
              <a:avLst/>
            </a:prstGeom>
            <a:noFill/>
            <a:ln w="19050" cap="flat" cmpd="sng" algn="ctr">
              <a:solidFill>
                <a:srgbClr val="FF0000"/>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sp>
          <p:nvSpPr>
            <p:cNvPr id="7" name="Rectangle 6">
              <a:extLst>
                <a:ext uri="{FF2B5EF4-FFF2-40B4-BE49-F238E27FC236}">
                  <a16:creationId xmlns:a16="http://schemas.microsoft.com/office/drawing/2014/main" id="{7E27D822-B991-07E1-21C0-F99435DDF931}"/>
                </a:ext>
              </a:extLst>
            </p:cNvPr>
            <p:cNvSpPr/>
            <p:nvPr/>
          </p:nvSpPr>
          <p:spPr bwMode="auto">
            <a:xfrm>
              <a:off x="7607300" y="4832349"/>
              <a:ext cx="2349500" cy="292715"/>
            </a:xfrm>
            <a:prstGeom prst="rect">
              <a:avLst/>
            </a:prstGeom>
            <a:noFill/>
            <a:ln w="19050" cap="flat" cmpd="sng" algn="ctr">
              <a:solidFill>
                <a:srgbClr val="FF0000"/>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sp>
          <p:nvSpPr>
            <p:cNvPr id="8" name="Rectangle 7">
              <a:extLst>
                <a:ext uri="{FF2B5EF4-FFF2-40B4-BE49-F238E27FC236}">
                  <a16:creationId xmlns:a16="http://schemas.microsoft.com/office/drawing/2014/main" id="{20441C01-C1E2-D077-BAF6-90E842F822FB}"/>
                </a:ext>
              </a:extLst>
            </p:cNvPr>
            <p:cNvSpPr/>
            <p:nvPr/>
          </p:nvSpPr>
          <p:spPr bwMode="auto">
            <a:xfrm>
              <a:off x="7607300" y="5224924"/>
              <a:ext cx="2349500" cy="425141"/>
            </a:xfrm>
            <a:prstGeom prst="rect">
              <a:avLst/>
            </a:prstGeom>
            <a:noFill/>
            <a:ln w="19050" cap="flat" cmpd="sng" algn="ctr">
              <a:solidFill>
                <a:srgbClr val="FF0000"/>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effectLst/>
                <a:latin typeface="Arial" charset="0"/>
                <a:cs typeface="Arial" charset="0"/>
              </a:endParaRPr>
            </a:p>
          </p:txBody>
        </p:sp>
      </p:grpSp>
      <p:cxnSp>
        <p:nvCxnSpPr>
          <p:cNvPr id="11" name="Straight Connector 10">
            <a:extLst>
              <a:ext uri="{FF2B5EF4-FFF2-40B4-BE49-F238E27FC236}">
                <a16:creationId xmlns:a16="http://schemas.microsoft.com/office/drawing/2014/main" id="{D3A74F14-E7A7-08C4-5FF2-CB1E4E6EB217}"/>
              </a:ext>
            </a:extLst>
          </p:cNvPr>
          <p:cNvCxnSpPr/>
          <p:nvPr/>
        </p:nvCxnSpPr>
        <p:spPr bwMode="auto">
          <a:xfrm>
            <a:off x="5016500" y="2628900"/>
            <a:ext cx="2636520" cy="1422400"/>
          </a:xfrm>
          <a:prstGeom prst="line">
            <a:avLst/>
          </a:prstGeom>
          <a:solidFill>
            <a:schemeClr val="accent1"/>
          </a:solidFill>
          <a:ln w="19050" cap="flat" cmpd="sng" algn="ctr">
            <a:solidFill>
              <a:srgbClr val="FF0000"/>
            </a:solidFill>
            <a:prstDash val="solid"/>
            <a:round/>
            <a:headEnd type="none" w="med" len="med"/>
            <a:tailEnd type="triangle"/>
          </a:ln>
          <a:effectLst/>
        </p:spPr>
      </p:cxnSp>
      <p:cxnSp>
        <p:nvCxnSpPr>
          <p:cNvPr id="12" name="Straight Connector 11">
            <a:extLst>
              <a:ext uri="{FF2B5EF4-FFF2-40B4-BE49-F238E27FC236}">
                <a16:creationId xmlns:a16="http://schemas.microsoft.com/office/drawing/2014/main" id="{6DC6ACB9-D746-B52D-CA29-A476A9A0D5DC}"/>
              </a:ext>
            </a:extLst>
          </p:cNvPr>
          <p:cNvCxnSpPr>
            <a:cxnSpLocks/>
          </p:cNvCxnSpPr>
          <p:nvPr/>
        </p:nvCxnSpPr>
        <p:spPr bwMode="auto">
          <a:xfrm>
            <a:off x="5016500" y="3726282"/>
            <a:ext cx="2636520" cy="1245050"/>
          </a:xfrm>
          <a:prstGeom prst="line">
            <a:avLst/>
          </a:prstGeom>
          <a:solidFill>
            <a:schemeClr val="accent1"/>
          </a:solidFill>
          <a:ln w="19050" cap="flat" cmpd="sng" algn="ctr">
            <a:solidFill>
              <a:srgbClr val="FF0000"/>
            </a:solidFill>
            <a:prstDash val="solid"/>
            <a:round/>
            <a:headEnd type="none" w="med" len="med"/>
            <a:tailEnd type="triangle"/>
          </a:ln>
          <a:effectLst/>
        </p:spPr>
      </p:cxnSp>
      <p:cxnSp>
        <p:nvCxnSpPr>
          <p:cNvPr id="13" name="Straight Connector 12">
            <a:extLst>
              <a:ext uri="{FF2B5EF4-FFF2-40B4-BE49-F238E27FC236}">
                <a16:creationId xmlns:a16="http://schemas.microsoft.com/office/drawing/2014/main" id="{866A0F5D-4982-590E-E930-B2567CAD063F}"/>
              </a:ext>
            </a:extLst>
          </p:cNvPr>
          <p:cNvCxnSpPr>
            <a:cxnSpLocks/>
          </p:cNvCxnSpPr>
          <p:nvPr/>
        </p:nvCxnSpPr>
        <p:spPr bwMode="auto">
          <a:xfrm>
            <a:off x="5105400" y="4051300"/>
            <a:ext cx="2547620" cy="1386194"/>
          </a:xfrm>
          <a:prstGeom prst="line">
            <a:avLst/>
          </a:prstGeom>
          <a:solidFill>
            <a:schemeClr val="accent1"/>
          </a:solidFill>
          <a:ln w="19050" cap="flat" cmpd="sng" algn="ctr">
            <a:solidFill>
              <a:srgbClr val="FF0000"/>
            </a:solidFill>
            <a:prstDash val="solid"/>
            <a:round/>
            <a:headEnd type="none" w="med" len="med"/>
            <a:tailEnd type="triangle"/>
          </a:ln>
          <a:effectLst/>
        </p:spPr>
      </p:cxnSp>
      <p:grpSp>
        <p:nvGrpSpPr>
          <p:cNvPr id="17" name="Group 16">
            <a:extLst>
              <a:ext uri="{FF2B5EF4-FFF2-40B4-BE49-F238E27FC236}">
                <a16:creationId xmlns:a16="http://schemas.microsoft.com/office/drawing/2014/main" id="{F42B1442-32D3-5DEC-6CEA-8117F344D6AC}"/>
              </a:ext>
            </a:extLst>
          </p:cNvPr>
          <p:cNvGrpSpPr/>
          <p:nvPr/>
        </p:nvGrpSpPr>
        <p:grpSpPr>
          <a:xfrm>
            <a:off x="10282025" y="990689"/>
            <a:ext cx="1439909" cy="1391024"/>
            <a:chOff x="1863521" y="4046342"/>
            <a:chExt cx="1439909" cy="1391024"/>
          </a:xfrm>
        </p:grpSpPr>
        <p:grpSp>
          <p:nvGrpSpPr>
            <p:cNvPr id="18" name="Group 17">
              <a:extLst>
                <a:ext uri="{FF2B5EF4-FFF2-40B4-BE49-F238E27FC236}">
                  <a16:creationId xmlns:a16="http://schemas.microsoft.com/office/drawing/2014/main" id="{2447FD6B-6F51-6A2A-AC13-7948564A488F}"/>
                </a:ext>
              </a:extLst>
            </p:cNvPr>
            <p:cNvGrpSpPr/>
            <p:nvPr/>
          </p:nvGrpSpPr>
          <p:grpSpPr>
            <a:xfrm>
              <a:off x="1863521" y="4046342"/>
              <a:ext cx="1439909" cy="1097287"/>
              <a:chOff x="3514204" y="4426114"/>
              <a:chExt cx="2152946" cy="1895585"/>
            </a:xfrm>
          </p:grpSpPr>
          <p:sp>
            <p:nvSpPr>
              <p:cNvPr id="20" name="Rounded Rectangle 19">
                <a:extLst>
                  <a:ext uri="{FF2B5EF4-FFF2-40B4-BE49-F238E27FC236}">
                    <a16:creationId xmlns:a16="http://schemas.microsoft.com/office/drawing/2014/main" id="{5E300374-2EAC-B9FB-1554-6EAB5798C8D1}"/>
                  </a:ext>
                </a:extLst>
              </p:cNvPr>
              <p:cNvSpPr/>
              <p:nvPr/>
            </p:nvSpPr>
            <p:spPr bwMode="auto">
              <a:xfrm>
                <a:off x="3514204" y="4426114"/>
                <a:ext cx="2152946" cy="1818164"/>
              </a:xfrm>
              <a:prstGeom prst="roundRect">
                <a:avLst/>
              </a:prstGeom>
              <a:solidFill>
                <a:schemeClr val="accent5">
                  <a:lumMod val="60000"/>
                  <a:lumOff val="40000"/>
                </a:schemeClr>
              </a:solidFill>
              <a:ln w="9525" cap="flat" cmpd="sng" algn="ctr">
                <a:noFill/>
                <a:prstDash val="solid"/>
                <a:round/>
                <a:headEnd type="none" w="med" len="med"/>
                <a:tailEnd type="none" w="med" len="med"/>
              </a:ln>
              <a:effectLst/>
              <a:scene3d>
                <a:camera prst="orthographicFront">
                  <a:rot lat="0" lon="0" rev="0"/>
                </a:camera>
                <a:lightRig rig="balanced" dir="t">
                  <a:rot lat="0" lon="0" rev="8700000"/>
                </a:lightRig>
              </a:scene3d>
              <a:sp3d/>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charset="0"/>
                  <a:ea typeface="+mn-ea"/>
                  <a:cs typeface="+mn-cs"/>
                </a:endParaRPr>
              </a:p>
            </p:txBody>
          </p:sp>
          <p:grpSp>
            <p:nvGrpSpPr>
              <p:cNvPr id="21" name="Group 5">
                <a:extLst>
                  <a:ext uri="{FF2B5EF4-FFF2-40B4-BE49-F238E27FC236}">
                    <a16:creationId xmlns:a16="http://schemas.microsoft.com/office/drawing/2014/main" id="{F928F4DD-9B42-F11D-3BFD-750D4F2AC08A}"/>
                  </a:ext>
                </a:extLst>
              </p:cNvPr>
              <p:cNvGrpSpPr>
                <a:grpSpLocks/>
              </p:cNvGrpSpPr>
              <p:nvPr/>
            </p:nvGrpSpPr>
            <p:grpSpPr bwMode="auto">
              <a:xfrm>
                <a:off x="3544888" y="4554537"/>
                <a:ext cx="2103437" cy="1767162"/>
                <a:chOff x="1887" y="2082"/>
                <a:chExt cx="1741" cy="1507"/>
              </a:xfrm>
            </p:grpSpPr>
            <p:sp>
              <p:nvSpPr>
                <p:cNvPr id="22" name="Oval 6">
                  <a:extLst>
                    <a:ext uri="{FF2B5EF4-FFF2-40B4-BE49-F238E27FC236}">
                      <a16:creationId xmlns:a16="http://schemas.microsoft.com/office/drawing/2014/main" id="{0909E143-B397-FA00-55DE-2F149CD9461C}"/>
                    </a:ext>
                  </a:extLst>
                </p:cNvPr>
                <p:cNvSpPr>
                  <a:spLocks noChangeArrowheads="1"/>
                </p:cNvSpPr>
                <p:nvPr/>
              </p:nvSpPr>
              <p:spPr bwMode="blackWhite">
                <a:xfrm>
                  <a:off x="1887" y="2082"/>
                  <a:ext cx="1741" cy="1405"/>
                </a:xfrm>
                <a:prstGeom prst="ellipse">
                  <a:avLst/>
                </a:prstGeom>
                <a:solidFill>
                  <a:schemeClr val="accent1"/>
                </a:solidFill>
                <a:ln w="28575">
                  <a:no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3" name="Oval 7">
                  <a:extLst>
                    <a:ext uri="{FF2B5EF4-FFF2-40B4-BE49-F238E27FC236}">
                      <a16:creationId xmlns:a16="http://schemas.microsoft.com/office/drawing/2014/main" id="{0AC11A86-2184-ED34-52F8-48E3D81C2FFE}"/>
                    </a:ext>
                  </a:extLst>
                </p:cNvPr>
                <p:cNvSpPr>
                  <a:spLocks noChangeArrowheads="1"/>
                </p:cNvSpPr>
                <p:nvPr/>
              </p:nvSpPr>
              <p:spPr bwMode="blackWhite">
                <a:xfrm>
                  <a:off x="2217" y="2397"/>
                  <a:ext cx="1047" cy="771"/>
                </a:xfrm>
                <a:prstGeom prst="ellipse">
                  <a:avLst/>
                </a:prstGeom>
                <a:solidFill>
                  <a:schemeClr val="bg1"/>
                </a:solidFill>
                <a:ln w="2857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4" name="Line 8">
                  <a:extLst>
                    <a:ext uri="{FF2B5EF4-FFF2-40B4-BE49-F238E27FC236}">
                      <a16:creationId xmlns:a16="http://schemas.microsoft.com/office/drawing/2014/main" id="{A463013E-DAAD-6CEE-8B32-5315A939D769}"/>
                    </a:ext>
                  </a:extLst>
                </p:cNvPr>
                <p:cNvSpPr>
                  <a:spLocks noChangeShapeType="1"/>
                </p:cNvSpPr>
                <p:nvPr/>
              </p:nvSpPr>
              <p:spPr bwMode="blackWhite">
                <a:xfrm>
                  <a:off x="2200" y="2264"/>
                  <a:ext cx="227" cy="214"/>
                </a:xfrm>
                <a:prstGeom prst="line">
                  <a:avLst/>
                </a:prstGeom>
                <a:noFill/>
                <a:ln w="2857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5" name="Line 9">
                  <a:extLst>
                    <a:ext uri="{FF2B5EF4-FFF2-40B4-BE49-F238E27FC236}">
                      <a16:creationId xmlns:a16="http://schemas.microsoft.com/office/drawing/2014/main" id="{3894169A-B163-24B6-6686-067E3ECF1B25}"/>
                    </a:ext>
                  </a:extLst>
                </p:cNvPr>
                <p:cNvSpPr>
                  <a:spLocks noChangeShapeType="1"/>
                </p:cNvSpPr>
                <p:nvPr/>
              </p:nvSpPr>
              <p:spPr bwMode="blackWhite">
                <a:xfrm>
                  <a:off x="3107" y="3077"/>
                  <a:ext cx="220" cy="237"/>
                </a:xfrm>
                <a:prstGeom prst="line">
                  <a:avLst/>
                </a:prstGeom>
                <a:noFill/>
                <a:ln w="2857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6" name="Line 10">
                  <a:extLst>
                    <a:ext uri="{FF2B5EF4-FFF2-40B4-BE49-F238E27FC236}">
                      <a16:creationId xmlns:a16="http://schemas.microsoft.com/office/drawing/2014/main" id="{9E893734-7EC4-34FA-E146-74A48C115B69}"/>
                    </a:ext>
                  </a:extLst>
                </p:cNvPr>
                <p:cNvSpPr>
                  <a:spLocks noChangeShapeType="1"/>
                </p:cNvSpPr>
                <p:nvPr/>
              </p:nvSpPr>
              <p:spPr bwMode="blackWhite">
                <a:xfrm flipH="1">
                  <a:off x="2195" y="3050"/>
                  <a:ext cx="180" cy="274"/>
                </a:xfrm>
                <a:prstGeom prst="line">
                  <a:avLst/>
                </a:prstGeom>
                <a:noFill/>
                <a:ln w="2857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7" name="Line 11">
                  <a:extLst>
                    <a:ext uri="{FF2B5EF4-FFF2-40B4-BE49-F238E27FC236}">
                      <a16:creationId xmlns:a16="http://schemas.microsoft.com/office/drawing/2014/main" id="{F4C70B3C-55FD-CD7F-9780-1F664F24002D}"/>
                    </a:ext>
                  </a:extLst>
                </p:cNvPr>
                <p:cNvSpPr>
                  <a:spLocks noChangeShapeType="1"/>
                </p:cNvSpPr>
                <p:nvPr/>
              </p:nvSpPr>
              <p:spPr bwMode="blackWhite">
                <a:xfrm flipH="1">
                  <a:off x="3135" y="2259"/>
                  <a:ext cx="187" cy="236"/>
                </a:xfrm>
                <a:prstGeom prst="line">
                  <a:avLst/>
                </a:prstGeom>
                <a:noFill/>
                <a:ln w="2857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8" name="Text Box 12">
                  <a:extLst>
                    <a:ext uri="{FF2B5EF4-FFF2-40B4-BE49-F238E27FC236}">
                      <a16:creationId xmlns:a16="http://schemas.microsoft.com/office/drawing/2014/main" id="{3E3A2CCF-4498-5551-48B5-36313F0AFB90}"/>
                    </a:ext>
                  </a:extLst>
                </p:cNvPr>
                <p:cNvSpPr txBox="1">
                  <a:spLocks noChangeArrowheads="1"/>
                </p:cNvSpPr>
                <p:nvPr/>
              </p:nvSpPr>
              <p:spPr bwMode="auto">
                <a:xfrm>
                  <a:off x="1930" y="2572"/>
                  <a:ext cx="365" cy="408"/>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charset="0"/>
                      <a:ea typeface="+mn-ea"/>
                      <a:cs typeface="+mn-cs"/>
                    </a:rPr>
                    <a:t>C</a:t>
                  </a:r>
                  <a:endParaRPr kumimoji="0" lang="en-US" sz="12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9" name="Text Box 13">
                  <a:extLst>
                    <a:ext uri="{FF2B5EF4-FFF2-40B4-BE49-F238E27FC236}">
                      <a16:creationId xmlns:a16="http://schemas.microsoft.com/office/drawing/2014/main" id="{0C713EF5-E828-7E38-D435-4AD53026BCE0}"/>
                    </a:ext>
                  </a:extLst>
                </p:cNvPr>
                <p:cNvSpPr txBox="1">
                  <a:spLocks noChangeArrowheads="1"/>
                </p:cNvSpPr>
                <p:nvPr/>
              </p:nvSpPr>
              <p:spPr bwMode="auto">
                <a:xfrm>
                  <a:off x="2581" y="2109"/>
                  <a:ext cx="365" cy="408"/>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charset="0"/>
                      <a:ea typeface="+mn-ea"/>
                      <a:cs typeface="+mn-cs"/>
                    </a:rPr>
                    <a:t>R</a:t>
                  </a:r>
                  <a:endParaRPr kumimoji="0" lang="en-US" sz="12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30" name="Text Box 14">
                  <a:extLst>
                    <a:ext uri="{FF2B5EF4-FFF2-40B4-BE49-F238E27FC236}">
                      <a16:creationId xmlns:a16="http://schemas.microsoft.com/office/drawing/2014/main" id="{A5D4421C-6CB9-E69F-788B-0000BAF84A71}"/>
                    </a:ext>
                  </a:extLst>
                </p:cNvPr>
                <p:cNvSpPr txBox="1">
                  <a:spLocks noChangeArrowheads="1"/>
                </p:cNvSpPr>
                <p:nvPr/>
              </p:nvSpPr>
              <p:spPr bwMode="auto">
                <a:xfrm>
                  <a:off x="3246" y="2596"/>
                  <a:ext cx="365" cy="408"/>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charset="0"/>
                      <a:ea typeface="+mn-ea"/>
                      <a:cs typeface="+mn-cs"/>
                    </a:rPr>
                    <a:t>U</a:t>
                  </a:r>
                  <a:endParaRPr kumimoji="0" lang="en-US" sz="12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31" name="Text Box 15">
                  <a:extLst>
                    <a:ext uri="{FF2B5EF4-FFF2-40B4-BE49-F238E27FC236}">
                      <a16:creationId xmlns:a16="http://schemas.microsoft.com/office/drawing/2014/main" id="{30FAE4F5-392F-5D16-A646-3617BADB759D}"/>
                    </a:ext>
                  </a:extLst>
                </p:cNvPr>
                <p:cNvSpPr txBox="1">
                  <a:spLocks noChangeArrowheads="1"/>
                </p:cNvSpPr>
                <p:nvPr/>
              </p:nvSpPr>
              <p:spPr bwMode="auto">
                <a:xfrm>
                  <a:off x="2652" y="3181"/>
                  <a:ext cx="199" cy="40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charset="0"/>
                      <a:ea typeface="+mn-ea"/>
                      <a:cs typeface="+mn-cs"/>
                    </a:rPr>
                    <a:t>D</a:t>
                  </a:r>
                  <a:endParaRPr kumimoji="0" lang="en-US" sz="12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32" name="AutoShape 16">
                  <a:extLst>
                    <a:ext uri="{FF2B5EF4-FFF2-40B4-BE49-F238E27FC236}">
                      <a16:creationId xmlns:a16="http://schemas.microsoft.com/office/drawing/2014/main" id="{7E78B24D-5D75-4FFC-6203-8370F723DE68}"/>
                    </a:ext>
                  </a:extLst>
                </p:cNvPr>
                <p:cNvSpPr>
                  <a:spLocks noChangeArrowheads="1"/>
                </p:cNvSpPr>
                <p:nvPr/>
              </p:nvSpPr>
              <p:spPr bwMode="auto">
                <a:xfrm>
                  <a:off x="2255" y="2662"/>
                  <a:ext cx="423" cy="485"/>
                </a:xfrm>
                <a:prstGeom prst="can">
                  <a:avLst>
                    <a:gd name="adj" fmla="val 28664"/>
                  </a:avLst>
                </a:prstGeom>
                <a:solidFill>
                  <a:schemeClr val="accent1"/>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charset="0"/>
                      <a:ea typeface="+mn-ea"/>
                      <a:cs typeface="+mn-cs"/>
                    </a:rPr>
                    <a:t>prod</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33" name="AutoShape 17">
                  <a:extLst>
                    <a:ext uri="{FF2B5EF4-FFF2-40B4-BE49-F238E27FC236}">
                      <a16:creationId xmlns:a16="http://schemas.microsoft.com/office/drawing/2014/main" id="{5EDA6003-6C43-3D60-41D5-12F258F6771B}"/>
                    </a:ext>
                  </a:extLst>
                </p:cNvPr>
                <p:cNvSpPr>
                  <a:spLocks noChangeArrowheads="1"/>
                </p:cNvSpPr>
                <p:nvPr/>
              </p:nvSpPr>
              <p:spPr bwMode="auto">
                <a:xfrm>
                  <a:off x="2767" y="2662"/>
                  <a:ext cx="423" cy="485"/>
                </a:xfrm>
                <a:prstGeom prst="can">
                  <a:avLst>
                    <a:gd name="adj" fmla="val 28664"/>
                  </a:avLst>
                </a:prstGeom>
                <a:solidFill>
                  <a:schemeClr val="accent1"/>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charset="0"/>
                      <a:ea typeface="+mn-ea"/>
                      <a:cs typeface="+mn-cs"/>
                    </a:rPr>
                    <a:t>cust</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34" name="AutoShape 18">
                  <a:extLst>
                    <a:ext uri="{FF2B5EF4-FFF2-40B4-BE49-F238E27FC236}">
                      <a16:creationId xmlns:a16="http://schemas.microsoft.com/office/drawing/2014/main" id="{6D4AAE99-1BE6-D820-F7AA-18056102073A}"/>
                    </a:ext>
                  </a:extLst>
                </p:cNvPr>
                <p:cNvSpPr>
                  <a:spLocks noChangeArrowheads="1"/>
                </p:cNvSpPr>
                <p:nvPr/>
              </p:nvSpPr>
              <p:spPr bwMode="auto">
                <a:xfrm>
                  <a:off x="2535" y="2378"/>
                  <a:ext cx="423" cy="484"/>
                </a:xfrm>
                <a:prstGeom prst="can">
                  <a:avLst>
                    <a:gd name="adj" fmla="val 28605"/>
                  </a:avLst>
                </a:prstGeom>
                <a:solidFill>
                  <a:schemeClr val="accent1"/>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charset="0"/>
                      <a:ea typeface="+mn-ea"/>
                      <a:cs typeface="+mn-cs"/>
                    </a:rPr>
                    <a:t>asset</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grpSp>
        </p:grpSp>
        <p:sp>
          <p:nvSpPr>
            <p:cNvPr id="19" name="TextBox 18">
              <a:extLst>
                <a:ext uri="{FF2B5EF4-FFF2-40B4-BE49-F238E27FC236}">
                  <a16:creationId xmlns:a16="http://schemas.microsoft.com/office/drawing/2014/main" id="{E13D1DEC-39B8-FBAA-CD3D-4FA1510810F6}"/>
                </a:ext>
              </a:extLst>
            </p:cNvPr>
            <p:cNvSpPr txBox="1"/>
            <p:nvPr/>
          </p:nvSpPr>
          <p:spPr>
            <a:xfrm>
              <a:off x="2245883" y="5098812"/>
              <a:ext cx="675185"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charset="0"/>
                  <a:ea typeface="+mn-ea"/>
                  <a:cs typeface="+mn-cs"/>
                </a:rPr>
                <a:t>MDM</a:t>
              </a:r>
            </a:p>
          </p:txBody>
        </p:sp>
      </p:grpSp>
    </p:spTree>
    <p:extLst>
      <p:ext uri="{BB962C8B-B14F-4D97-AF65-F5344CB8AC3E}">
        <p14:creationId xmlns:p14="http://schemas.microsoft.com/office/powerpoint/2010/main" val="116704489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CD3D4-2CFA-922F-9455-30BAB84AE802}"/>
              </a:ext>
            </a:extLst>
          </p:cNvPr>
          <p:cNvSpPr>
            <a:spLocks noGrp="1"/>
          </p:cNvSpPr>
          <p:nvPr>
            <p:ph type="title"/>
          </p:nvPr>
        </p:nvSpPr>
        <p:spPr/>
        <p:txBody>
          <a:bodyPr/>
          <a:lstStyle/>
          <a:p>
            <a:r>
              <a:rPr lang="en-GB" dirty="0"/>
              <a:t>Generative AI In Data Marketplaces</a:t>
            </a:r>
          </a:p>
        </p:txBody>
      </p:sp>
      <p:grpSp>
        <p:nvGrpSpPr>
          <p:cNvPr id="3" name="Group 2">
            <a:extLst>
              <a:ext uri="{FF2B5EF4-FFF2-40B4-BE49-F238E27FC236}">
                <a16:creationId xmlns:a16="http://schemas.microsoft.com/office/drawing/2014/main" id="{AEF8F55C-8C86-258F-0760-293ECCB6C9DD}"/>
              </a:ext>
            </a:extLst>
          </p:cNvPr>
          <p:cNvGrpSpPr/>
          <p:nvPr/>
        </p:nvGrpSpPr>
        <p:grpSpPr>
          <a:xfrm>
            <a:off x="6014201" y="2911591"/>
            <a:ext cx="552854" cy="488659"/>
            <a:chOff x="6014201" y="2911591"/>
            <a:chExt cx="552854" cy="488659"/>
          </a:xfrm>
        </p:grpSpPr>
        <p:cxnSp>
          <p:nvCxnSpPr>
            <p:cNvPr id="4" name="Straight Arrow Connector 3">
              <a:extLst>
                <a:ext uri="{FF2B5EF4-FFF2-40B4-BE49-F238E27FC236}">
                  <a16:creationId xmlns:a16="http://schemas.microsoft.com/office/drawing/2014/main" id="{6F2F2F9B-9479-B509-263F-B21BCF2F04E3}"/>
                </a:ext>
              </a:extLst>
            </p:cNvPr>
            <p:cNvCxnSpPr>
              <a:cxnSpLocks/>
              <a:stCxn id="13" idx="1"/>
            </p:cNvCxnSpPr>
            <p:nvPr/>
          </p:nvCxnSpPr>
          <p:spPr bwMode="auto">
            <a:xfrm flipH="1">
              <a:off x="6014201" y="2911591"/>
              <a:ext cx="358537" cy="4810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 name="Straight Arrow Connector 4">
              <a:extLst>
                <a:ext uri="{FF2B5EF4-FFF2-40B4-BE49-F238E27FC236}">
                  <a16:creationId xmlns:a16="http://schemas.microsoft.com/office/drawing/2014/main" id="{878C83B1-B7AD-9924-2065-CA5DB2346FD3}"/>
                </a:ext>
              </a:extLst>
            </p:cNvPr>
            <p:cNvCxnSpPr>
              <a:cxnSpLocks/>
            </p:cNvCxnSpPr>
            <p:nvPr/>
          </p:nvCxnSpPr>
          <p:spPr bwMode="auto">
            <a:xfrm flipV="1">
              <a:off x="6337731" y="3071183"/>
              <a:ext cx="229324" cy="32906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pic>
        <p:nvPicPr>
          <p:cNvPr id="6" name="Picture 5">
            <a:extLst>
              <a:ext uri="{FF2B5EF4-FFF2-40B4-BE49-F238E27FC236}">
                <a16:creationId xmlns:a16="http://schemas.microsoft.com/office/drawing/2014/main" id="{9283CF06-EAF7-82BC-E6F7-A7F8E2E628C3}"/>
              </a:ext>
            </a:extLst>
          </p:cNvPr>
          <p:cNvPicPr>
            <a:picLocks noChangeAspect="1"/>
          </p:cNvPicPr>
          <p:nvPr/>
        </p:nvPicPr>
        <p:blipFill>
          <a:blip r:embed="rId2"/>
          <a:stretch>
            <a:fillRect/>
          </a:stretch>
        </p:blipFill>
        <p:spPr>
          <a:xfrm>
            <a:off x="4790001" y="3429000"/>
            <a:ext cx="2114742" cy="1295279"/>
          </a:xfrm>
          <a:prstGeom prst="rect">
            <a:avLst/>
          </a:prstGeom>
          <a:ln>
            <a:solidFill>
              <a:schemeClr val="tx1"/>
            </a:solidFill>
          </a:ln>
        </p:spPr>
      </p:pic>
      <p:sp>
        <p:nvSpPr>
          <p:cNvPr id="7" name="AutoShape 4">
            <a:extLst>
              <a:ext uri="{FF2B5EF4-FFF2-40B4-BE49-F238E27FC236}">
                <a16:creationId xmlns:a16="http://schemas.microsoft.com/office/drawing/2014/main" id="{A04EA74E-290B-296D-E3A0-6D3FA9BE4F0F}"/>
              </a:ext>
            </a:extLst>
          </p:cNvPr>
          <p:cNvSpPr>
            <a:spLocks noChangeArrowheads="1"/>
          </p:cNvSpPr>
          <p:nvPr/>
        </p:nvSpPr>
        <p:spPr bwMode="auto">
          <a:xfrm>
            <a:off x="5296586" y="5395920"/>
            <a:ext cx="1076152" cy="745110"/>
          </a:xfrm>
          <a:prstGeom prst="flowChartMagneticDisk">
            <a:avLst/>
          </a:prstGeom>
          <a:solidFill>
            <a:srgbClr val="990099"/>
          </a:solidFill>
          <a:ln w="9525">
            <a:solidFill>
              <a:srgbClr val="000000"/>
            </a:solidFill>
            <a:round/>
            <a:headEnd/>
            <a:tailEnd/>
          </a:ln>
          <a:effectLst>
            <a:outerShdw blurRad="50800" dist="38100" dir="18900000" algn="bl" rotWithShape="0">
              <a:prstClr val="black">
                <a:alpha val="40000"/>
              </a:prstClr>
            </a:outerShdw>
          </a:effectLst>
        </p:spPr>
        <p:txBody>
          <a:bodyPr wrap="squar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charset="0"/>
                <a:ea typeface="+mn-ea"/>
                <a:cs typeface="+mn-cs"/>
              </a:rPr>
              <a:t>Data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charset="0"/>
                <a:ea typeface="+mn-ea"/>
                <a:cs typeface="+mn-cs"/>
              </a:rPr>
              <a:t>Catalog</a:t>
            </a:r>
          </a:p>
        </p:txBody>
      </p:sp>
      <p:cxnSp>
        <p:nvCxnSpPr>
          <p:cNvPr id="8" name="Straight Arrow Connector 7">
            <a:extLst>
              <a:ext uri="{FF2B5EF4-FFF2-40B4-BE49-F238E27FC236}">
                <a16:creationId xmlns:a16="http://schemas.microsoft.com/office/drawing/2014/main" id="{3C1DF549-7A5B-1910-D738-DBD0CBB77E24}"/>
              </a:ext>
            </a:extLst>
          </p:cNvPr>
          <p:cNvCxnSpPr/>
          <p:nvPr/>
        </p:nvCxnSpPr>
        <p:spPr bwMode="auto">
          <a:xfrm>
            <a:off x="5531887" y="4724279"/>
            <a:ext cx="0" cy="63525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B6EF7692-84B2-E494-5E6B-8E565F052CBD}"/>
              </a:ext>
            </a:extLst>
          </p:cNvPr>
          <p:cNvCxnSpPr/>
          <p:nvPr/>
        </p:nvCxnSpPr>
        <p:spPr bwMode="auto">
          <a:xfrm flipV="1">
            <a:off x="6084124" y="4724279"/>
            <a:ext cx="0" cy="63525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10" name="Picture 12" descr="PC with flat panel">
            <a:extLst>
              <a:ext uri="{FF2B5EF4-FFF2-40B4-BE49-F238E27FC236}">
                <a16:creationId xmlns:a16="http://schemas.microsoft.com/office/drawing/2014/main" id="{31C08160-C238-0EBE-0175-C7F5809C96FC}"/>
              </a:ext>
            </a:extLst>
          </p:cNvPr>
          <p:cNvPicPr>
            <a:picLocks noChangeAspect="1" noChangeArrowheads="1"/>
          </p:cNvPicPr>
          <p:nvPr/>
        </p:nvPicPr>
        <p:blipFill>
          <a:blip r:embed="rId3" cstate="print"/>
          <a:srcRect/>
          <a:stretch>
            <a:fillRect/>
          </a:stretch>
        </p:blipFill>
        <p:spPr bwMode="auto">
          <a:xfrm flipH="1">
            <a:off x="7140265" y="1892729"/>
            <a:ext cx="724269" cy="727964"/>
          </a:xfrm>
          <a:prstGeom prst="rect">
            <a:avLst/>
          </a:prstGeom>
          <a:noFill/>
        </p:spPr>
      </p:pic>
      <p:pic>
        <p:nvPicPr>
          <p:cNvPr id="11" name="Picture 68" descr="MCj04316410000[1]">
            <a:extLst>
              <a:ext uri="{FF2B5EF4-FFF2-40B4-BE49-F238E27FC236}">
                <a16:creationId xmlns:a16="http://schemas.microsoft.com/office/drawing/2014/main" id="{5DFD793D-14D0-1BB4-2047-9B260B996595}"/>
              </a:ext>
            </a:extLst>
          </p:cNvPr>
          <p:cNvPicPr>
            <a:picLocks noChangeAspect="1" noChangeArrowheads="1"/>
          </p:cNvPicPr>
          <p:nvPr/>
        </p:nvPicPr>
        <p:blipFill>
          <a:blip r:embed="rId4" cstate="print"/>
          <a:srcRect/>
          <a:stretch>
            <a:fillRect/>
          </a:stretch>
        </p:blipFill>
        <p:spPr bwMode="auto">
          <a:xfrm flipH="1">
            <a:off x="6421864" y="1884119"/>
            <a:ext cx="798156" cy="745364"/>
          </a:xfrm>
          <a:prstGeom prst="rect">
            <a:avLst/>
          </a:prstGeom>
          <a:noFill/>
        </p:spPr>
      </p:pic>
      <p:sp>
        <p:nvSpPr>
          <p:cNvPr id="12" name="TextBox 11">
            <a:extLst>
              <a:ext uri="{FF2B5EF4-FFF2-40B4-BE49-F238E27FC236}">
                <a16:creationId xmlns:a16="http://schemas.microsoft.com/office/drawing/2014/main" id="{77F42C05-891A-559B-964D-C681055910EE}"/>
              </a:ext>
            </a:extLst>
          </p:cNvPr>
          <p:cNvSpPr txBox="1"/>
          <p:nvPr/>
        </p:nvSpPr>
        <p:spPr>
          <a:xfrm>
            <a:off x="5604990" y="1219340"/>
            <a:ext cx="3794817" cy="646331"/>
          </a:xfrm>
          <a:prstGeom prst="rect">
            <a:avLst/>
          </a:prstGeom>
          <a:noFill/>
        </p:spPr>
        <p:txBody>
          <a:bodyPr wrap="square" rtlCol="0">
            <a:spAutoFit/>
          </a:bodyPr>
          <a:lstStyle/>
          <a:p>
            <a:pPr algn="ctr"/>
            <a:r>
              <a:rPr lang="en-GB" dirty="0">
                <a:solidFill>
                  <a:srgbClr val="000000"/>
                </a:solidFill>
                <a:cs typeface="Arial" charset="0"/>
              </a:rPr>
              <a:t>Business user </a:t>
            </a:r>
          </a:p>
          <a:p>
            <a:pPr algn="ctr"/>
            <a:r>
              <a:rPr lang="en-GB" dirty="0">
                <a:solidFill>
                  <a:srgbClr val="000000"/>
                </a:solidFill>
                <a:cs typeface="Arial" charset="0"/>
              </a:rPr>
              <a:t>(natural language query) </a:t>
            </a:r>
          </a:p>
        </p:txBody>
      </p:sp>
      <p:sp>
        <p:nvSpPr>
          <p:cNvPr id="13" name="Rectangle 12">
            <a:extLst>
              <a:ext uri="{FF2B5EF4-FFF2-40B4-BE49-F238E27FC236}">
                <a16:creationId xmlns:a16="http://schemas.microsoft.com/office/drawing/2014/main" id="{E08B0F35-1E5E-EE2E-A083-56817C7243EF}"/>
              </a:ext>
            </a:extLst>
          </p:cNvPr>
          <p:cNvSpPr/>
          <p:nvPr/>
        </p:nvSpPr>
        <p:spPr>
          <a:xfrm>
            <a:off x="6372738" y="2588425"/>
            <a:ext cx="2114742" cy="646331"/>
          </a:xfrm>
          <a:prstGeom prst="rect">
            <a:avLst/>
          </a:prstGeom>
        </p:spPr>
        <p:txBody>
          <a:bodyPr wrap="square">
            <a:spAutoFit/>
          </a:bodyPr>
          <a:lstStyle/>
          <a:p>
            <a:pPr algn="ctr"/>
            <a:r>
              <a:rPr lang="en-US" dirty="0">
                <a:solidFill>
                  <a:srgbClr val="000000"/>
                </a:solidFill>
                <a:cs typeface="Arial" charset="0"/>
              </a:rPr>
              <a:t>What data exists about….?</a:t>
            </a:r>
          </a:p>
        </p:txBody>
      </p:sp>
      <p:sp>
        <p:nvSpPr>
          <p:cNvPr id="14" name="TextBox 13">
            <a:extLst>
              <a:ext uri="{FF2B5EF4-FFF2-40B4-BE49-F238E27FC236}">
                <a16:creationId xmlns:a16="http://schemas.microsoft.com/office/drawing/2014/main" id="{50594202-59B0-646E-20F3-2BA7C771DB5B}"/>
              </a:ext>
            </a:extLst>
          </p:cNvPr>
          <p:cNvSpPr txBox="1"/>
          <p:nvPr/>
        </p:nvSpPr>
        <p:spPr>
          <a:xfrm>
            <a:off x="3683668" y="2128672"/>
            <a:ext cx="1043940" cy="369332"/>
          </a:xfrm>
          <a:prstGeom prst="rect">
            <a:avLst/>
          </a:prstGeom>
          <a:noFill/>
        </p:spPr>
        <p:txBody>
          <a:bodyPr wrap="none" rtlCol="0">
            <a:spAutoFit/>
          </a:bodyPr>
          <a:lstStyle/>
          <a:p>
            <a:r>
              <a:rPr lang="en-GB" dirty="0">
                <a:solidFill>
                  <a:schemeClr val="tx1"/>
                </a:solidFill>
              </a:rPr>
              <a:t>Voice UI</a:t>
            </a:r>
          </a:p>
        </p:txBody>
      </p:sp>
      <p:sp>
        <p:nvSpPr>
          <p:cNvPr id="15" name="Rounded Rectangular Callout 14">
            <a:extLst>
              <a:ext uri="{FF2B5EF4-FFF2-40B4-BE49-F238E27FC236}">
                <a16:creationId xmlns:a16="http://schemas.microsoft.com/office/drawing/2014/main" id="{37689791-D723-1A70-B7B0-DD519D8BC65E}"/>
              </a:ext>
            </a:extLst>
          </p:cNvPr>
          <p:cNvSpPr/>
          <p:nvPr/>
        </p:nvSpPr>
        <p:spPr bwMode="auto">
          <a:xfrm>
            <a:off x="2492212" y="1197912"/>
            <a:ext cx="2063652" cy="755714"/>
          </a:xfrm>
          <a:prstGeom prst="wedgeRoundRectCallout">
            <a:avLst>
              <a:gd name="adj1" fmla="val 62456"/>
              <a:gd name="adj2" fmla="val 77495"/>
              <a:gd name="adj3" fmla="val 16667"/>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dirty="0">
                <a:solidFill>
                  <a:srgbClr val="000000"/>
                </a:solidFill>
                <a:cs typeface="Arial" charset="0"/>
              </a:rPr>
              <a:t>What data exists about….?</a:t>
            </a:r>
          </a:p>
        </p:txBody>
      </p:sp>
      <p:grpSp>
        <p:nvGrpSpPr>
          <p:cNvPr id="16" name="Group 15">
            <a:extLst>
              <a:ext uri="{FF2B5EF4-FFF2-40B4-BE49-F238E27FC236}">
                <a16:creationId xmlns:a16="http://schemas.microsoft.com/office/drawing/2014/main" id="{A506DF4D-EFEF-D96E-3F66-83E5BB95AE2C}"/>
              </a:ext>
            </a:extLst>
          </p:cNvPr>
          <p:cNvGrpSpPr/>
          <p:nvPr/>
        </p:nvGrpSpPr>
        <p:grpSpPr>
          <a:xfrm flipH="1">
            <a:off x="5003760" y="2912268"/>
            <a:ext cx="552854" cy="488659"/>
            <a:chOff x="6014201" y="2911591"/>
            <a:chExt cx="552854" cy="488659"/>
          </a:xfrm>
        </p:grpSpPr>
        <p:cxnSp>
          <p:nvCxnSpPr>
            <p:cNvPr id="17" name="Straight Arrow Connector 16">
              <a:extLst>
                <a:ext uri="{FF2B5EF4-FFF2-40B4-BE49-F238E27FC236}">
                  <a16:creationId xmlns:a16="http://schemas.microsoft.com/office/drawing/2014/main" id="{751BFE0E-D3CF-80D1-6A53-F70FB2442054}"/>
                </a:ext>
              </a:extLst>
            </p:cNvPr>
            <p:cNvCxnSpPr>
              <a:cxnSpLocks/>
            </p:cNvCxnSpPr>
            <p:nvPr/>
          </p:nvCxnSpPr>
          <p:spPr bwMode="auto">
            <a:xfrm flipH="1">
              <a:off x="6014201" y="2911591"/>
              <a:ext cx="358537" cy="4810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C0125EDC-E0DB-E1FF-50E0-5CCF499934D4}"/>
                </a:ext>
              </a:extLst>
            </p:cNvPr>
            <p:cNvCxnSpPr>
              <a:cxnSpLocks/>
            </p:cNvCxnSpPr>
            <p:nvPr/>
          </p:nvCxnSpPr>
          <p:spPr bwMode="auto">
            <a:xfrm flipV="1">
              <a:off x="6337731" y="3071183"/>
              <a:ext cx="229324" cy="32906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pic>
        <p:nvPicPr>
          <p:cNvPr id="20" name="Picture 19" descr="technology leaders, productivity">
            <a:extLst>
              <a:ext uri="{FF2B5EF4-FFF2-40B4-BE49-F238E27FC236}">
                <a16:creationId xmlns:a16="http://schemas.microsoft.com/office/drawing/2014/main" id="{BB3E6E88-E8AA-50DE-1CC6-BE7EEACD494E}"/>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9180108" y="3826004"/>
            <a:ext cx="559938" cy="559938"/>
          </a:xfrm>
          <a:prstGeom prst="rect">
            <a:avLst/>
          </a:prstGeom>
          <a:noFill/>
          <a:ln>
            <a:solidFill>
              <a:schemeClr val="tx1"/>
            </a:solidFill>
          </a:ln>
        </p:spPr>
      </p:pic>
      <p:sp>
        <p:nvSpPr>
          <p:cNvPr id="21" name="TextBox 20">
            <a:extLst>
              <a:ext uri="{FF2B5EF4-FFF2-40B4-BE49-F238E27FC236}">
                <a16:creationId xmlns:a16="http://schemas.microsoft.com/office/drawing/2014/main" id="{FD38D6F7-7F0D-677C-59D0-837BC3630073}"/>
              </a:ext>
            </a:extLst>
          </p:cNvPr>
          <p:cNvSpPr txBox="1"/>
          <p:nvPr/>
        </p:nvSpPr>
        <p:spPr>
          <a:xfrm>
            <a:off x="9106539" y="3429000"/>
            <a:ext cx="583814" cy="338554"/>
          </a:xfrm>
          <a:prstGeom prst="rect">
            <a:avLst/>
          </a:prstGeom>
          <a:noFill/>
        </p:spPr>
        <p:txBody>
          <a:bodyPr wrap="none" rtlCol="0">
            <a:spAutoFit/>
          </a:bodyPr>
          <a:lstStyle/>
          <a:p>
            <a:r>
              <a:rPr lang="en-GB" sz="1600" dirty="0">
                <a:solidFill>
                  <a:schemeClr val="tx1"/>
                </a:solidFill>
              </a:rPr>
              <a:t>LLM</a:t>
            </a:r>
          </a:p>
        </p:txBody>
      </p:sp>
      <p:cxnSp>
        <p:nvCxnSpPr>
          <p:cNvPr id="22" name="Straight Arrow Connector 21">
            <a:extLst>
              <a:ext uri="{FF2B5EF4-FFF2-40B4-BE49-F238E27FC236}">
                <a16:creationId xmlns:a16="http://schemas.microsoft.com/office/drawing/2014/main" id="{1C16F745-AA8D-8DAD-D62E-4366C176B147}"/>
              </a:ext>
            </a:extLst>
          </p:cNvPr>
          <p:cNvCxnSpPr>
            <a:cxnSpLocks/>
          </p:cNvCxnSpPr>
          <p:nvPr/>
        </p:nvCxnSpPr>
        <p:spPr bwMode="auto">
          <a:xfrm flipV="1">
            <a:off x="6854605" y="4030980"/>
            <a:ext cx="2251934" cy="1038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A62F6717-A603-344E-7044-99854F52C4F2}"/>
              </a:ext>
            </a:extLst>
          </p:cNvPr>
          <p:cNvCxnSpPr>
            <a:cxnSpLocks/>
          </p:cNvCxnSpPr>
          <p:nvPr/>
        </p:nvCxnSpPr>
        <p:spPr bwMode="auto">
          <a:xfrm flipH="1">
            <a:off x="6880431" y="4295299"/>
            <a:ext cx="225193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4" name="TextBox 23">
            <a:extLst>
              <a:ext uri="{FF2B5EF4-FFF2-40B4-BE49-F238E27FC236}">
                <a16:creationId xmlns:a16="http://schemas.microsoft.com/office/drawing/2014/main" id="{5518CB55-E89F-3FE0-032B-CCDAEDA28073}"/>
              </a:ext>
            </a:extLst>
          </p:cNvPr>
          <p:cNvSpPr txBox="1"/>
          <p:nvPr/>
        </p:nvSpPr>
        <p:spPr>
          <a:xfrm>
            <a:off x="6854605" y="3733590"/>
            <a:ext cx="2252540" cy="307777"/>
          </a:xfrm>
          <a:prstGeom prst="rect">
            <a:avLst/>
          </a:prstGeom>
          <a:noFill/>
        </p:spPr>
        <p:txBody>
          <a:bodyPr wrap="none" rtlCol="0">
            <a:spAutoFit/>
          </a:bodyPr>
          <a:lstStyle/>
          <a:p>
            <a:r>
              <a:rPr lang="en-GB" sz="1400" dirty="0"/>
              <a:t>m</a:t>
            </a:r>
            <a:r>
              <a:rPr lang="en-GB" sz="1400" dirty="0">
                <a:solidFill>
                  <a:schemeClr val="tx1"/>
                </a:solidFill>
              </a:rPr>
              <a:t>etadata infused prompts</a:t>
            </a:r>
          </a:p>
        </p:txBody>
      </p:sp>
      <p:sp>
        <p:nvSpPr>
          <p:cNvPr id="25" name="TextBox 24">
            <a:extLst>
              <a:ext uri="{FF2B5EF4-FFF2-40B4-BE49-F238E27FC236}">
                <a16:creationId xmlns:a16="http://schemas.microsoft.com/office/drawing/2014/main" id="{EE5091E0-6971-34E7-7668-FF028246E8BA}"/>
              </a:ext>
            </a:extLst>
          </p:cNvPr>
          <p:cNvSpPr txBox="1"/>
          <p:nvPr/>
        </p:nvSpPr>
        <p:spPr>
          <a:xfrm>
            <a:off x="8852865" y="4437873"/>
            <a:ext cx="1214424" cy="1384995"/>
          </a:xfrm>
          <a:prstGeom prst="rect">
            <a:avLst/>
          </a:prstGeom>
          <a:noFill/>
        </p:spPr>
        <p:txBody>
          <a:bodyPr wrap="square">
            <a:spAutoFit/>
          </a:bodyPr>
          <a:lstStyle/>
          <a:p>
            <a:pPr algn="ctr"/>
            <a:r>
              <a:rPr lang="en-GB" sz="1400" dirty="0"/>
              <a:t>LLM indexed with data catalog metadata and vector embeddings</a:t>
            </a:r>
          </a:p>
        </p:txBody>
      </p:sp>
      <p:sp>
        <p:nvSpPr>
          <p:cNvPr id="26" name="TextBox 25">
            <a:extLst>
              <a:ext uri="{FF2B5EF4-FFF2-40B4-BE49-F238E27FC236}">
                <a16:creationId xmlns:a16="http://schemas.microsoft.com/office/drawing/2014/main" id="{DFA48DC9-03FC-4540-698B-C5E3E3513A15}"/>
              </a:ext>
            </a:extLst>
          </p:cNvPr>
          <p:cNvSpPr txBox="1"/>
          <p:nvPr/>
        </p:nvSpPr>
        <p:spPr>
          <a:xfrm>
            <a:off x="7459224" y="4014628"/>
            <a:ext cx="920445" cy="307777"/>
          </a:xfrm>
          <a:prstGeom prst="rect">
            <a:avLst/>
          </a:prstGeom>
          <a:noFill/>
        </p:spPr>
        <p:txBody>
          <a:bodyPr wrap="none" rtlCol="0">
            <a:spAutoFit/>
          </a:bodyPr>
          <a:lstStyle/>
          <a:p>
            <a:r>
              <a:rPr lang="en-GB" sz="1400" dirty="0"/>
              <a:t>response</a:t>
            </a:r>
            <a:endParaRPr lang="en-GB" sz="1400" dirty="0">
              <a:solidFill>
                <a:schemeClr val="tx1"/>
              </a:solidFill>
            </a:endParaRPr>
          </a:p>
        </p:txBody>
      </p:sp>
      <p:pic>
        <p:nvPicPr>
          <p:cNvPr id="27" name="Graphic 26" descr="Call centre outline">
            <a:extLst>
              <a:ext uri="{FF2B5EF4-FFF2-40B4-BE49-F238E27FC236}">
                <a16:creationId xmlns:a16="http://schemas.microsoft.com/office/drawing/2014/main" id="{97E3780F-AD5F-2968-C8D9-D6CBDBFFE8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99299" y="1873146"/>
            <a:ext cx="914400" cy="914400"/>
          </a:xfrm>
          <a:prstGeom prst="rect">
            <a:avLst/>
          </a:prstGeom>
        </p:spPr>
      </p:pic>
      <p:pic>
        <p:nvPicPr>
          <p:cNvPr id="28" name="Graphic 27" descr="Smart Phone outline">
            <a:extLst>
              <a:ext uri="{FF2B5EF4-FFF2-40B4-BE49-F238E27FC236}">
                <a16:creationId xmlns:a16="http://schemas.microsoft.com/office/drawing/2014/main" id="{D35AFE34-DDBB-D78A-E7F2-3F964F4939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42676" y="2049535"/>
            <a:ext cx="595167" cy="595167"/>
          </a:xfrm>
          <a:prstGeom prst="rect">
            <a:avLst/>
          </a:prstGeom>
        </p:spPr>
      </p:pic>
      <p:pic>
        <p:nvPicPr>
          <p:cNvPr id="29" name="Graphic 28" descr="User outline">
            <a:extLst>
              <a:ext uri="{FF2B5EF4-FFF2-40B4-BE49-F238E27FC236}">
                <a16:creationId xmlns:a16="http://schemas.microsoft.com/office/drawing/2014/main" id="{9DDB64C3-B6F9-2A00-AD92-B88B4AA6D11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24629" y="1955351"/>
            <a:ext cx="709973" cy="709973"/>
          </a:xfrm>
          <a:prstGeom prst="rect">
            <a:avLst/>
          </a:prstGeom>
        </p:spPr>
      </p:pic>
      <p:grpSp>
        <p:nvGrpSpPr>
          <p:cNvPr id="30" name="Group 29">
            <a:extLst>
              <a:ext uri="{FF2B5EF4-FFF2-40B4-BE49-F238E27FC236}">
                <a16:creationId xmlns:a16="http://schemas.microsoft.com/office/drawing/2014/main" id="{7E52E900-52C1-90B0-92DD-872945F4CD08}"/>
              </a:ext>
            </a:extLst>
          </p:cNvPr>
          <p:cNvGrpSpPr/>
          <p:nvPr/>
        </p:nvGrpSpPr>
        <p:grpSpPr>
          <a:xfrm>
            <a:off x="3119959" y="3712018"/>
            <a:ext cx="1738019" cy="1040334"/>
            <a:chOff x="5970265" y="1035777"/>
            <a:chExt cx="1738019" cy="1040334"/>
          </a:xfrm>
        </p:grpSpPr>
        <p:sp>
          <p:nvSpPr>
            <p:cNvPr id="31" name="Rounded Rectangle 30">
              <a:extLst>
                <a:ext uri="{FF2B5EF4-FFF2-40B4-BE49-F238E27FC236}">
                  <a16:creationId xmlns:a16="http://schemas.microsoft.com/office/drawing/2014/main" id="{7B8611AD-A56F-7BA6-7B73-AA5A5CDD9659}"/>
                </a:ext>
              </a:extLst>
            </p:cNvPr>
            <p:cNvSpPr/>
            <p:nvPr/>
          </p:nvSpPr>
          <p:spPr bwMode="auto">
            <a:xfrm>
              <a:off x="6519251" y="1035777"/>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32" name="Picture 31">
              <a:extLst>
                <a:ext uri="{FF2B5EF4-FFF2-40B4-BE49-F238E27FC236}">
                  <a16:creationId xmlns:a16="http://schemas.microsoft.com/office/drawing/2014/main" id="{9448C3BA-AA1F-CAC0-2D65-F374413F0D96}"/>
                </a:ext>
              </a:extLst>
            </p:cNvPr>
            <p:cNvPicPr>
              <a:picLocks noChangeAspect="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a:ext>
              </a:extLst>
            </a:blip>
            <a:srcRect b="-1"/>
            <a:stretch/>
          </p:blipFill>
          <p:spPr>
            <a:xfrm>
              <a:off x="6591404" y="1184568"/>
              <a:ext cx="678380" cy="473914"/>
            </a:xfrm>
            <a:prstGeom prst="rect">
              <a:avLst/>
            </a:prstGeom>
          </p:spPr>
        </p:pic>
        <p:sp>
          <p:nvSpPr>
            <p:cNvPr id="33" name="TextBox 32">
              <a:extLst>
                <a:ext uri="{FF2B5EF4-FFF2-40B4-BE49-F238E27FC236}">
                  <a16:creationId xmlns:a16="http://schemas.microsoft.com/office/drawing/2014/main" id="{8B2A08C3-C245-0665-D726-86859C8C13DE}"/>
                </a:ext>
              </a:extLst>
            </p:cNvPr>
            <p:cNvSpPr txBox="1"/>
            <p:nvPr/>
          </p:nvSpPr>
          <p:spPr>
            <a:xfrm>
              <a:off x="5970265" y="1768334"/>
              <a:ext cx="1738019"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charset="0"/>
                  <a:ea typeface="+mn-ea"/>
                  <a:cs typeface="+mn-cs"/>
                </a:rPr>
                <a:t>Data Marketplace</a:t>
              </a:r>
            </a:p>
          </p:txBody>
        </p:sp>
      </p:grpSp>
      <p:grpSp>
        <p:nvGrpSpPr>
          <p:cNvPr id="19" name="Group 18">
            <a:extLst>
              <a:ext uri="{FF2B5EF4-FFF2-40B4-BE49-F238E27FC236}">
                <a16:creationId xmlns:a16="http://schemas.microsoft.com/office/drawing/2014/main" id="{361A6678-7871-D7BF-DE76-0FC065041651}"/>
              </a:ext>
            </a:extLst>
          </p:cNvPr>
          <p:cNvGrpSpPr/>
          <p:nvPr/>
        </p:nvGrpSpPr>
        <p:grpSpPr>
          <a:xfrm>
            <a:off x="10378335" y="314733"/>
            <a:ext cx="1738019" cy="1040334"/>
            <a:chOff x="5970265" y="1035777"/>
            <a:chExt cx="1738019" cy="1040334"/>
          </a:xfrm>
        </p:grpSpPr>
        <p:sp>
          <p:nvSpPr>
            <p:cNvPr id="34" name="Rounded Rectangle 33">
              <a:extLst>
                <a:ext uri="{FF2B5EF4-FFF2-40B4-BE49-F238E27FC236}">
                  <a16:creationId xmlns:a16="http://schemas.microsoft.com/office/drawing/2014/main" id="{C21675EB-D11B-E38F-3B31-EBE8E2BB1A9A}"/>
                </a:ext>
              </a:extLst>
            </p:cNvPr>
            <p:cNvSpPr/>
            <p:nvPr/>
          </p:nvSpPr>
          <p:spPr bwMode="auto">
            <a:xfrm>
              <a:off x="6519251" y="1035777"/>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35" name="Picture 34">
              <a:extLst>
                <a:ext uri="{FF2B5EF4-FFF2-40B4-BE49-F238E27FC236}">
                  <a16:creationId xmlns:a16="http://schemas.microsoft.com/office/drawing/2014/main" id="{D95B3D76-6813-1BAC-AE47-D3B37F84173C}"/>
                </a:ext>
              </a:extLst>
            </p:cNvPr>
            <p:cNvPicPr>
              <a:picLocks noChangeAspect="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a:ext>
              </a:extLst>
            </a:blip>
            <a:srcRect b="-1"/>
            <a:stretch/>
          </p:blipFill>
          <p:spPr>
            <a:xfrm>
              <a:off x="6591404" y="1184568"/>
              <a:ext cx="678380" cy="473914"/>
            </a:xfrm>
            <a:prstGeom prst="rect">
              <a:avLst/>
            </a:prstGeom>
          </p:spPr>
        </p:pic>
        <p:sp>
          <p:nvSpPr>
            <p:cNvPr id="36" name="TextBox 35">
              <a:extLst>
                <a:ext uri="{FF2B5EF4-FFF2-40B4-BE49-F238E27FC236}">
                  <a16:creationId xmlns:a16="http://schemas.microsoft.com/office/drawing/2014/main" id="{38F9B30B-C437-0485-A642-2B41E3F27648}"/>
                </a:ext>
              </a:extLst>
            </p:cNvPr>
            <p:cNvSpPr txBox="1"/>
            <p:nvPr/>
          </p:nvSpPr>
          <p:spPr>
            <a:xfrm>
              <a:off x="5970265" y="1768334"/>
              <a:ext cx="1738019"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charset="0"/>
                  <a:ea typeface="+mn-ea"/>
                  <a:cs typeface="+mn-cs"/>
                </a:rPr>
                <a:t>Data Marketplace</a:t>
              </a:r>
            </a:p>
          </p:txBody>
        </p:sp>
      </p:grpSp>
    </p:spTree>
    <p:extLst>
      <p:ext uri="{BB962C8B-B14F-4D97-AF65-F5344CB8AC3E}">
        <p14:creationId xmlns:p14="http://schemas.microsoft.com/office/powerpoint/2010/main" val="244652374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165E3-76E8-6EBF-3B80-A503199CB505}"/>
              </a:ext>
            </a:extLst>
          </p:cNvPr>
          <p:cNvSpPr>
            <a:spLocks noGrp="1"/>
          </p:cNvSpPr>
          <p:nvPr>
            <p:ph type="title"/>
          </p:nvPr>
        </p:nvSpPr>
        <p:spPr/>
        <p:txBody>
          <a:bodyPr/>
          <a:lstStyle/>
          <a:p>
            <a:r>
              <a:rPr lang="en-GB" dirty="0"/>
              <a:t>Topics</a:t>
            </a:r>
          </a:p>
        </p:txBody>
      </p:sp>
      <p:sp>
        <p:nvSpPr>
          <p:cNvPr id="3" name="Content Placeholder 2">
            <a:extLst>
              <a:ext uri="{FF2B5EF4-FFF2-40B4-BE49-F238E27FC236}">
                <a16:creationId xmlns:a16="http://schemas.microsoft.com/office/drawing/2014/main" id="{F0A38922-9565-6642-EB0F-2FA143772C21}"/>
              </a:ext>
            </a:extLst>
          </p:cNvPr>
          <p:cNvSpPr>
            <a:spLocks noGrp="1"/>
          </p:cNvSpPr>
          <p:nvPr>
            <p:ph idx="1"/>
          </p:nvPr>
        </p:nvSpPr>
        <p:spPr/>
        <p:txBody>
          <a:bodyPr/>
          <a:lstStyle/>
          <a:p>
            <a:r>
              <a:rPr lang="en-GB" dirty="0"/>
              <a:t>What is generative AI?</a:t>
            </a:r>
          </a:p>
          <a:p>
            <a:r>
              <a:rPr lang="en-GB" dirty="0"/>
              <a:t>What are the business benefits of generative AI?</a:t>
            </a:r>
          </a:p>
          <a:p>
            <a:r>
              <a:rPr lang="en-GB" dirty="0"/>
              <a:t>How is generative AI being used in data management?</a:t>
            </a:r>
          </a:p>
          <a:p>
            <a:r>
              <a:rPr lang="en-GB" dirty="0"/>
              <a:t>What does this mean for business going forward?</a:t>
            </a:r>
          </a:p>
          <a:p>
            <a:r>
              <a:rPr lang="en-GB" dirty="0"/>
              <a:t>What should you do to get started?</a:t>
            </a:r>
          </a:p>
        </p:txBody>
      </p:sp>
    </p:spTree>
    <p:extLst>
      <p:ext uri="{BB962C8B-B14F-4D97-AF65-F5344CB8AC3E}">
        <p14:creationId xmlns:p14="http://schemas.microsoft.com/office/powerpoint/2010/main" val="324884659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165E3-76E8-6EBF-3B80-A503199CB505}"/>
              </a:ext>
            </a:extLst>
          </p:cNvPr>
          <p:cNvSpPr>
            <a:spLocks noGrp="1"/>
          </p:cNvSpPr>
          <p:nvPr>
            <p:ph type="title"/>
          </p:nvPr>
        </p:nvSpPr>
        <p:spPr/>
        <p:txBody>
          <a:bodyPr/>
          <a:lstStyle/>
          <a:p>
            <a:r>
              <a:rPr lang="en-GB" dirty="0"/>
              <a:t>Topics – Where Are We?</a:t>
            </a:r>
          </a:p>
        </p:txBody>
      </p:sp>
      <p:sp>
        <p:nvSpPr>
          <p:cNvPr id="3" name="Content Placeholder 2">
            <a:extLst>
              <a:ext uri="{FF2B5EF4-FFF2-40B4-BE49-F238E27FC236}">
                <a16:creationId xmlns:a16="http://schemas.microsoft.com/office/drawing/2014/main" id="{F0A38922-9565-6642-EB0F-2FA143772C21}"/>
              </a:ext>
            </a:extLst>
          </p:cNvPr>
          <p:cNvSpPr>
            <a:spLocks noGrp="1"/>
          </p:cNvSpPr>
          <p:nvPr>
            <p:ph idx="1"/>
          </p:nvPr>
        </p:nvSpPr>
        <p:spPr/>
        <p:txBody>
          <a:bodyPr/>
          <a:lstStyle/>
          <a:p>
            <a:r>
              <a:rPr lang="en-GB" dirty="0">
                <a:solidFill>
                  <a:schemeClr val="bg1">
                    <a:lumMod val="50000"/>
                  </a:schemeClr>
                </a:solidFill>
              </a:rPr>
              <a:t>What is generative AI?</a:t>
            </a:r>
          </a:p>
          <a:p>
            <a:r>
              <a:rPr lang="en-GB" dirty="0">
                <a:solidFill>
                  <a:schemeClr val="bg1">
                    <a:lumMod val="50000"/>
                  </a:schemeClr>
                </a:solidFill>
              </a:rPr>
              <a:t>What are the business benefits of generative AI in data management and analytics?</a:t>
            </a:r>
          </a:p>
          <a:p>
            <a:r>
              <a:rPr lang="en-GB" dirty="0">
                <a:solidFill>
                  <a:schemeClr val="bg1">
                    <a:lumMod val="50000"/>
                  </a:schemeClr>
                </a:solidFill>
              </a:rPr>
              <a:t>How is generative AI being used in data management?</a:t>
            </a:r>
          </a:p>
          <a:p>
            <a:pPr>
              <a:buFont typeface="Wingdings" pitchFamily="2" charset="2"/>
              <a:buChar char="Ø"/>
            </a:pPr>
            <a:r>
              <a:rPr lang="en-GB" dirty="0"/>
              <a:t>How is generative AI being used in data science and BI</a:t>
            </a:r>
          </a:p>
          <a:p>
            <a:r>
              <a:rPr lang="en-GB" dirty="0">
                <a:solidFill>
                  <a:schemeClr val="bg1">
                    <a:lumMod val="50000"/>
                  </a:schemeClr>
                </a:solidFill>
              </a:rPr>
              <a:t>What does this mean for business going forward?</a:t>
            </a:r>
          </a:p>
          <a:p>
            <a:r>
              <a:rPr lang="en-GB" dirty="0">
                <a:solidFill>
                  <a:schemeClr val="bg1">
                    <a:lumMod val="50000"/>
                  </a:schemeClr>
                </a:solidFill>
              </a:rPr>
              <a:t>What should you do to get started?</a:t>
            </a:r>
          </a:p>
        </p:txBody>
      </p:sp>
    </p:spTree>
    <p:extLst>
      <p:ext uri="{BB962C8B-B14F-4D97-AF65-F5344CB8AC3E}">
        <p14:creationId xmlns:p14="http://schemas.microsoft.com/office/powerpoint/2010/main" val="288056482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2EBB3-0EDB-A72D-008A-2F1764C7774B}"/>
              </a:ext>
            </a:extLst>
          </p:cNvPr>
          <p:cNvSpPr>
            <a:spLocks noGrp="1"/>
          </p:cNvSpPr>
          <p:nvPr>
            <p:ph type="title"/>
          </p:nvPr>
        </p:nvSpPr>
        <p:spPr/>
        <p:txBody>
          <a:bodyPr/>
          <a:lstStyle/>
          <a:p>
            <a:r>
              <a:rPr lang="en-GB" dirty="0"/>
              <a:t>Generative AI And Business Intelligence And Data Science</a:t>
            </a:r>
          </a:p>
        </p:txBody>
      </p:sp>
      <p:sp>
        <p:nvSpPr>
          <p:cNvPr id="56" name="Content Placeholder 55">
            <a:extLst>
              <a:ext uri="{FF2B5EF4-FFF2-40B4-BE49-F238E27FC236}">
                <a16:creationId xmlns:a16="http://schemas.microsoft.com/office/drawing/2014/main" id="{C0A17296-A66F-25BC-8FC3-B7769EC779CE}"/>
              </a:ext>
            </a:extLst>
          </p:cNvPr>
          <p:cNvSpPr>
            <a:spLocks noGrp="1"/>
          </p:cNvSpPr>
          <p:nvPr>
            <p:ph idx="1"/>
          </p:nvPr>
        </p:nvSpPr>
        <p:spPr>
          <a:xfrm>
            <a:off x="1190020" y="1143000"/>
            <a:ext cx="5717246" cy="5105400"/>
          </a:xfrm>
        </p:spPr>
        <p:txBody>
          <a:bodyPr/>
          <a:lstStyle/>
          <a:p>
            <a:r>
              <a:rPr lang="en-GB" sz="1800" dirty="0">
                <a:solidFill>
                  <a:schemeClr val="tx1"/>
                </a:solidFill>
              </a:rPr>
              <a:t>Gen-AI in business intelligence </a:t>
            </a:r>
          </a:p>
          <a:p>
            <a:pPr lvl="1"/>
            <a:r>
              <a:rPr lang="en-GB" sz="1600" dirty="0"/>
              <a:t>AI recommended questions from auto-analysis of your data to quick start query &amp; analysis on your data</a:t>
            </a:r>
          </a:p>
          <a:p>
            <a:pPr lvl="1"/>
            <a:r>
              <a:rPr lang="en-GB" sz="1600" dirty="0"/>
              <a:t>AI-generated queries from voice</a:t>
            </a:r>
          </a:p>
          <a:p>
            <a:pPr lvl="1"/>
            <a:r>
              <a:rPr lang="en-GB" sz="1600" dirty="0"/>
              <a:t>AI-generated queries from natural language text questions</a:t>
            </a:r>
          </a:p>
          <a:p>
            <a:pPr lvl="1"/>
            <a:r>
              <a:rPr lang="en-GB" sz="1600" dirty="0"/>
              <a:t>AI generated answers</a:t>
            </a:r>
          </a:p>
          <a:p>
            <a:pPr lvl="1"/>
            <a:r>
              <a:rPr lang="en-GB" sz="1600" dirty="0"/>
              <a:t>Auto-predict and generate charts from your data</a:t>
            </a:r>
          </a:p>
          <a:p>
            <a:pPr lvl="1"/>
            <a:r>
              <a:rPr lang="en-GB" sz="1600" dirty="0"/>
              <a:t>Natural language generation to explain insights</a:t>
            </a:r>
          </a:p>
          <a:p>
            <a:pPr lvl="1"/>
            <a:r>
              <a:rPr lang="en-GB" sz="1600" dirty="0"/>
              <a:t>Metadata enrichment, e.g., generate synonyms for data</a:t>
            </a:r>
          </a:p>
          <a:p>
            <a:pPr lvl="1"/>
            <a:endParaRPr lang="en-GB" sz="1600" dirty="0"/>
          </a:p>
          <a:p>
            <a:r>
              <a:rPr lang="en-GB" sz="1800" dirty="0">
                <a:solidFill>
                  <a:schemeClr val="tx1"/>
                </a:solidFill>
              </a:rPr>
              <a:t>Gen-AI in data science</a:t>
            </a:r>
          </a:p>
          <a:p>
            <a:pPr lvl="1"/>
            <a:r>
              <a:rPr lang="en-GB" sz="1600" dirty="0">
                <a:solidFill>
                  <a:schemeClr val="tx1"/>
                </a:solidFill>
              </a:rPr>
              <a:t>AI-generated code</a:t>
            </a:r>
          </a:p>
          <a:p>
            <a:pPr lvl="1"/>
            <a:r>
              <a:rPr lang="en-GB" sz="1600" dirty="0">
                <a:solidFill>
                  <a:schemeClr val="tx1"/>
                </a:solidFill>
              </a:rPr>
              <a:t>Prompt based querying of data</a:t>
            </a:r>
          </a:p>
          <a:p>
            <a:pPr lvl="1"/>
            <a:r>
              <a:rPr lang="en-GB" sz="1600" dirty="0">
                <a:solidFill>
                  <a:schemeClr val="tx1"/>
                </a:solidFill>
              </a:rPr>
              <a:t>Foundation models and model tuning </a:t>
            </a:r>
          </a:p>
          <a:p>
            <a:pPr lvl="1"/>
            <a:r>
              <a:rPr lang="en-GB" sz="1600" dirty="0">
                <a:solidFill>
                  <a:schemeClr val="tx1"/>
                </a:solidFill>
              </a:rPr>
              <a:t>Building generative AI applications</a:t>
            </a:r>
          </a:p>
        </p:txBody>
      </p:sp>
      <p:grpSp>
        <p:nvGrpSpPr>
          <p:cNvPr id="69" name="Group 68">
            <a:extLst>
              <a:ext uri="{FF2B5EF4-FFF2-40B4-BE49-F238E27FC236}">
                <a16:creationId xmlns:a16="http://schemas.microsoft.com/office/drawing/2014/main" id="{72778C15-D020-9A3C-2496-04439A936F5D}"/>
              </a:ext>
            </a:extLst>
          </p:cNvPr>
          <p:cNvGrpSpPr/>
          <p:nvPr/>
        </p:nvGrpSpPr>
        <p:grpSpPr>
          <a:xfrm>
            <a:off x="6834584" y="2647020"/>
            <a:ext cx="5357416" cy="1948545"/>
            <a:chOff x="6834584" y="2395229"/>
            <a:chExt cx="5357416" cy="1948545"/>
          </a:xfrm>
        </p:grpSpPr>
        <p:cxnSp>
          <p:nvCxnSpPr>
            <p:cNvPr id="8" name="Straight Arrow Connector 7">
              <a:extLst>
                <a:ext uri="{FF2B5EF4-FFF2-40B4-BE49-F238E27FC236}">
                  <a16:creationId xmlns:a16="http://schemas.microsoft.com/office/drawing/2014/main" id="{1A4BBB3E-D0F5-6CFA-AAFD-D05AAC95D67D}"/>
                </a:ext>
              </a:extLst>
            </p:cNvPr>
            <p:cNvCxnSpPr>
              <a:cxnSpLocks/>
              <a:endCxn id="33" idx="3"/>
            </p:cNvCxnSpPr>
            <p:nvPr/>
          </p:nvCxnSpPr>
          <p:spPr bwMode="auto">
            <a:xfrm flipH="1" flipV="1">
              <a:off x="8104533" y="2882014"/>
              <a:ext cx="496584" cy="153676"/>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A2DA8CE-B0C5-9467-F920-4645D79B544A}"/>
                </a:ext>
              </a:extLst>
            </p:cNvPr>
            <p:cNvCxnSpPr>
              <a:cxnSpLocks/>
              <a:endCxn id="35" idx="1"/>
            </p:cNvCxnSpPr>
            <p:nvPr/>
          </p:nvCxnSpPr>
          <p:spPr bwMode="auto">
            <a:xfrm flipV="1">
              <a:off x="10479408" y="2926287"/>
              <a:ext cx="359042" cy="174722"/>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791F8A08-804E-43AB-7F9B-49736B0C2044}"/>
                </a:ext>
              </a:extLst>
            </p:cNvPr>
            <p:cNvGrpSpPr/>
            <p:nvPr/>
          </p:nvGrpSpPr>
          <p:grpSpPr>
            <a:xfrm>
              <a:off x="8590520" y="2514226"/>
              <a:ext cx="1882054" cy="1829548"/>
              <a:chOff x="4720079" y="2773313"/>
              <a:chExt cx="2078103" cy="1829548"/>
            </a:xfrm>
          </p:grpSpPr>
          <p:sp>
            <p:nvSpPr>
              <p:cNvPr id="13" name="Rounded Rectangle 12">
                <a:extLst>
                  <a:ext uri="{FF2B5EF4-FFF2-40B4-BE49-F238E27FC236}">
                    <a16:creationId xmlns:a16="http://schemas.microsoft.com/office/drawing/2014/main" id="{3B9D8220-2696-9306-4BE6-04705C0AA5AD}"/>
                  </a:ext>
                </a:extLst>
              </p:cNvPr>
              <p:cNvSpPr/>
              <p:nvPr/>
            </p:nvSpPr>
            <p:spPr bwMode="auto">
              <a:xfrm>
                <a:off x="4720079" y="2773313"/>
                <a:ext cx="2078103" cy="1829548"/>
              </a:xfrm>
              <a:prstGeom prst="round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grpSp>
            <p:nvGrpSpPr>
              <p:cNvPr id="14" name="Group 13">
                <a:extLst>
                  <a:ext uri="{FF2B5EF4-FFF2-40B4-BE49-F238E27FC236}">
                    <a16:creationId xmlns:a16="http://schemas.microsoft.com/office/drawing/2014/main" id="{53401D73-486D-57B1-361C-2F3AA33856A2}"/>
                  </a:ext>
                </a:extLst>
              </p:cNvPr>
              <p:cNvGrpSpPr/>
              <p:nvPr/>
            </p:nvGrpSpPr>
            <p:grpSpPr>
              <a:xfrm>
                <a:off x="4955026" y="3360096"/>
                <a:ext cx="1617752" cy="1165174"/>
                <a:chOff x="4847538" y="3792803"/>
                <a:chExt cx="1617752" cy="1165174"/>
              </a:xfrm>
            </p:grpSpPr>
            <p:sp>
              <p:nvSpPr>
                <p:cNvPr id="17" name="TextBox 16">
                  <a:extLst>
                    <a:ext uri="{FF2B5EF4-FFF2-40B4-BE49-F238E27FC236}">
                      <a16:creationId xmlns:a16="http://schemas.microsoft.com/office/drawing/2014/main" id="{EF9C85BF-17EB-9132-C9E0-EDE84CE01A23}"/>
                    </a:ext>
                  </a:extLst>
                </p:cNvPr>
                <p:cNvSpPr txBox="1"/>
                <p:nvPr/>
              </p:nvSpPr>
              <p:spPr>
                <a:xfrm>
                  <a:off x="4847538" y="4650200"/>
                  <a:ext cx="1617752"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Customised LLMs</a:t>
                  </a:r>
                </a:p>
              </p:txBody>
            </p:sp>
            <p:grpSp>
              <p:nvGrpSpPr>
                <p:cNvPr id="18" name="Group 17">
                  <a:extLst>
                    <a:ext uri="{FF2B5EF4-FFF2-40B4-BE49-F238E27FC236}">
                      <a16:creationId xmlns:a16="http://schemas.microsoft.com/office/drawing/2014/main" id="{1E7FED5C-1B5E-5D3C-A063-8FE9A545E05C}"/>
                    </a:ext>
                  </a:extLst>
                </p:cNvPr>
                <p:cNvGrpSpPr/>
                <p:nvPr/>
              </p:nvGrpSpPr>
              <p:grpSpPr>
                <a:xfrm>
                  <a:off x="5258704" y="3792803"/>
                  <a:ext cx="864738" cy="864738"/>
                  <a:chOff x="5258704" y="3792803"/>
                  <a:chExt cx="864738" cy="864738"/>
                </a:xfrm>
              </p:grpSpPr>
              <p:pic>
                <p:nvPicPr>
                  <p:cNvPr id="19" name="Picture 18" descr="technology leaders, productivity">
                    <a:extLst>
                      <a:ext uri="{FF2B5EF4-FFF2-40B4-BE49-F238E27FC236}">
                        <a16:creationId xmlns:a16="http://schemas.microsoft.com/office/drawing/2014/main" id="{1416A425-F48C-A6FF-9201-E5760964A05B}"/>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58704" y="3792803"/>
                    <a:ext cx="559938" cy="559938"/>
                  </a:xfrm>
                  <a:prstGeom prst="rect">
                    <a:avLst/>
                  </a:prstGeom>
                  <a:noFill/>
                  <a:ln>
                    <a:solidFill>
                      <a:schemeClr val="tx1"/>
                    </a:solidFill>
                  </a:ln>
                </p:spPr>
              </p:pic>
              <p:pic>
                <p:nvPicPr>
                  <p:cNvPr id="20" name="Picture 19" descr="technology leaders, productivity">
                    <a:extLst>
                      <a:ext uri="{FF2B5EF4-FFF2-40B4-BE49-F238E27FC236}">
                        <a16:creationId xmlns:a16="http://schemas.microsoft.com/office/drawing/2014/main" id="{056B7E90-4D5A-8277-A068-D95D4BAA87B0}"/>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411104" y="3945203"/>
                    <a:ext cx="559938" cy="559938"/>
                  </a:xfrm>
                  <a:prstGeom prst="rect">
                    <a:avLst/>
                  </a:prstGeom>
                  <a:noFill/>
                  <a:ln>
                    <a:solidFill>
                      <a:schemeClr val="tx1"/>
                    </a:solidFill>
                  </a:ln>
                </p:spPr>
              </p:pic>
              <p:pic>
                <p:nvPicPr>
                  <p:cNvPr id="21" name="Picture 20" descr="technology leaders, productivity">
                    <a:extLst>
                      <a:ext uri="{FF2B5EF4-FFF2-40B4-BE49-F238E27FC236}">
                        <a16:creationId xmlns:a16="http://schemas.microsoft.com/office/drawing/2014/main" id="{E6801A92-6DC8-C508-5407-F601D20BA2F0}"/>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563504" y="4097603"/>
                    <a:ext cx="559938" cy="559938"/>
                  </a:xfrm>
                  <a:prstGeom prst="rect">
                    <a:avLst/>
                  </a:prstGeom>
                  <a:noFill/>
                  <a:ln>
                    <a:solidFill>
                      <a:schemeClr val="tx1"/>
                    </a:solidFill>
                  </a:ln>
                </p:spPr>
              </p:pic>
            </p:grpSp>
          </p:grpSp>
          <p:sp>
            <p:nvSpPr>
              <p:cNvPr id="16" name="TextBox 15">
                <a:extLst>
                  <a:ext uri="{FF2B5EF4-FFF2-40B4-BE49-F238E27FC236}">
                    <a16:creationId xmlns:a16="http://schemas.microsoft.com/office/drawing/2014/main" id="{88D62D80-5451-324C-611C-3E862BC1B218}"/>
                  </a:ext>
                </a:extLst>
              </p:cNvPr>
              <p:cNvSpPr txBox="1"/>
              <p:nvPr/>
            </p:nvSpPr>
            <p:spPr>
              <a:xfrm>
                <a:off x="4861255" y="2851123"/>
                <a:ext cx="173662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a:ea typeface="+mn-ea"/>
                    <a:cs typeface="+mn-cs"/>
                  </a:rPr>
                  <a:t>Generative AI</a:t>
                </a:r>
              </a:p>
            </p:txBody>
          </p:sp>
        </p:grpSp>
        <p:pic>
          <p:nvPicPr>
            <p:cNvPr id="33" name="Picture 2" descr="What is Tableau?">
              <a:extLst>
                <a:ext uri="{FF2B5EF4-FFF2-40B4-BE49-F238E27FC236}">
                  <a16:creationId xmlns:a16="http://schemas.microsoft.com/office/drawing/2014/main" id="{CB5735AB-8A32-B309-D32A-9E890F5EA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3253" y="2678159"/>
              <a:ext cx="711280" cy="4077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4" name="Picture 6" descr="Data Visualization | Microsoft Power BI">
              <a:extLst>
                <a:ext uri="{FF2B5EF4-FFF2-40B4-BE49-F238E27FC236}">
                  <a16:creationId xmlns:a16="http://schemas.microsoft.com/office/drawing/2014/main" id="{C0CE6F40-A9C8-A66B-7628-29C918D503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3253" y="3676424"/>
              <a:ext cx="711280" cy="4000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F8AB2E02-972D-87F5-04E3-D4EBCD166D0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838450" y="2634615"/>
              <a:ext cx="505565" cy="583344"/>
            </a:xfrm>
            <a:prstGeom prst="rect">
              <a:avLst/>
            </a:prstGeom>
            <a:noFill/>
            <a:extLst>
              <a:ext uri="{909E8E84-426E-40DD-AFC4-6F175D3DCCD1}">
                <a14:hiddenFill xmlns:a14="http://schemas.microsoft.com/office/drawing/2010/main">
                  <a:solidFill>
                    <a:srgbClr val="FFFFFF"/>
                  </a:solidFill>
                </a14:hiddenFill>
              </a:ext>
            </a:extLst>
          </p:spPr>
        </p:pic>
        <p:pic>
          <p:nvPicPr>
            <p:cNvPr id="43" name="Graphic 42" descr="User outline">
              <a:extLst>
                <a:ext uri="{FF2B5EF4-FFF2-40B4-BE49-F238E27FC236}">
                  <a16:creationId xmlns:a16="http://schemas.microsoft.com/office/drawing/2014/main" id="{EB4612FE-ACD4-971D-43C7-B27F601865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34584" y="2591282"/>
              <a:ext cx="522310" cy="522310"/>
            </a:xfrm>
            <a:prstGeom prst="rect">
              <a:avLst/>
            </a:prstGeom>
          </p:spPr>
        </p:pic>
        <p:pic>
          <p:nvPicPr>
            <p:cNvPr id="44" name="Graphic 43" descr="User outline">
              <a:extLst>
                <a:ext uri="{FF2B5EF4-FFF2-40B4-BE49-F238E27FC236}">
                  <a16:creationId xmlns:a16="http://schemas.microsoft.com/office/drawing/2014/main" id="{7B3E3E53-630A-1AF1-F206-0F9D0EDEB1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81613" y="3589984"/>
              <a:ext cx="522310" cy="522310"/>
            </a:xfrm>
            <a:prstGeom prst="rect">
              <a:avLst/>
            </a:prstGeom>
          </p:spPr>
        </p:pic>
        <p:pic>
          <p:nvPicPr>
            <p:cNvPr id="45" name="Graphic 44" descr="User outline">
              <a:extLst>
                <a:ext uri="{FF2B5EF4-FFF2-40B4-BE49-F238E27FC236}">
                  <a16:creationId xmlns:a16="http://schemas.microsoft.com/office/drawing/2014/main" id="{F853B137-A968-EDC7-A1E7-68B1886C84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20441" y="2591282"/>
              <a:ext cx="522310" cy="522310"/>
            </a:xfrm>
            <a:prstGeom prst="rect">
              <a:avLst/>
            </a:prstGeom>
          </p:spPr>
        </p:pic>
        <p:cxnSp>
          <p:nvCxnSpPr>
            <p:cNvPr id="46" name="Straight Arrow Connector 45">
              <a:extLst>
                <a:ext uri="{FF2B5EF4-FFF2-40B4-BE49-F238E27FC236}">
                  <a16:creationId xmlns:a16="http://schemas.microsoft.com/office/drawing/2014/main" id="{454DA835-5A7A-51BC-6D55-FC1C6D6F161E}"/>
                </a:ext>
              </a:extLst>
            </p:cNvPr>
            <p:cNvCxnSpPr>
              <a:cxnSpLocks/>
              <a:endCxn id="34" idx="3"/>
            </p:cNvCxnSpPr>
            <p:nvPr/>
          </p:nvCxnSpPr>
          <p:spPr bwMode="auto">
            <a:xfrm flipH="1">
              <a:off x="8104533" y="3708621"/>
              <a:ext cx="496584" cy="167851"/>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C293904-EB62-F29A-4006-F5B99FDFA442}"/>
                </a:ext>
              </a:extLst>
            </p:cNvPr>
            <p:cNvSpPr txBox="1"/>
            <p:nvPr/>
          </p:nvSpPr>
          <p:spPr>
            <a:xfrm>
              <a:off x="7356894" y="2395229"/>
              <a:ext cx="69281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BI tool</a:t>
              </a:r>
            </a:p>
          </p:txBody>
        </p:sp>
        <p:sp>
          <p:nvSpPr>
            <p:cNvPr id="53" name="TextBox 52">
              <a:extLst>
                <a:ext uri="{FF2B5EF4-FFF2-40B4-BE49-F238E27FC236}">
                  <a16:creationId xmlns:a16="http://schemas.microsoft.com/office/drawing/2014/main" id="{89DFCD89-504E-0207-5EDD-4D5F7D64F076}"/>
                </a:ext>
              </a:extLst>
            </p:cNvPr>
            <p:cNvSpPr txBox="1"/>
            <p:nvPr/>
          </p:nvSpPr>
          <p:spPr>
            <a:xfrm>
              <a:off x="7367492" y="3377977"/>
              <a:ext cx="69281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BI tool</a:t>
              </a:r>
            </a:p>
          </p:txBody>
        </p:sp>
        <p:sp>
          <p:nvSpPr>
            <p:cNvPr id="61" name="Rectangle 60">
              <a:extLst>
                <a:ext uri="{FF2B5EF4-FFF2-40B4-BE49-F238E27FC236}">
                  <a16:creationId xmlns:a16="http://schemas.microsoft.com/office/drawing/2014/main" id="{ED7D79EF-99F4-0965-9A44-7C992211F7BA}"/>
                </a:ext>
              </a:extLst>
            </p:cNvPr>
            <p:cNvSpPr/>
            <p:nvPr/>
          </p:nvSpPr>
          <p:spPr bwMode="auto">
            <a:xfrm>
              <a:off x="10838450" y="3630415"/>
              <a:ext cx="831240" cy="52231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charset="0"/>
                  <a:ea typeface="+mn-ea"/>
                  <a:cs typeface="Arial" charset="0"/>
                </a:rPr>
                <a:t>Data science workbench</a:t>
              </a:r>
            </a:p>
          </p:txBody>
        </p:sp>
        <p:cxnSp>
          <p:nvCxnSpPr>
            <p:cNvPr id="62" name="Straight Arrow Connector 61">
              <a:extLst>
                <a:ext uri="{FF2B5EF4-FFF2-40B4-BE49-F238E27FC236}">
                  <a16:creationId xmlns:a16="http://schemas.microsoft.com/office/drawing/2014/main" id="{463A614C-2B40-2C0D-8A7A-58F2E0818837}"/>
                </a:ext>
              </a:extLst>
            </p:cNvPr>
            <p:cNvCxnSpPr>
              <a:cxnSpLocks/>
            </p:cNvCxnSpPr>
            <p:nvPr/>
          </p:nvCxnSpPr>
          <p:spPr bwMode="auto">
            <a:xfrm>
              <a:off x="10479408" y="3813347"/>
              <a:ext cx="369081" cy="89239"/>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63" name="Graphic 62" descr="User outline">
              <a:extLst>
                <a:ext uri="{FF2B5EF4-FFF2-40B4-BE49-F238E27FC236}">
                  <a16:creationId xmlns:a16="http://schemas.microsoft.com/office/drawing/2014/main" id="{D45CB4B5-E6ED-0B94-97C6-4FDC191B12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69690" y="3556065"/>
              <a:ext cx="522310" cy="522310"/>
            </a:xfrm>
            <a:prstGeom prst="rect">
              <a:avLst/>
            </a:prstGeom>
          </p:spPr>
        </p:pic>
      </p:grpSp>
    </p:spTree>
    <p:extLst>
      <p:ext uri="{BB962C8B-B14F-4D97-AF65-F5344CB8AC3E}">
        <p14:creationId xmlns:p14="http://schemas.microsoft.com/office/powerpoint/2010/main" val="197730951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CD3D4-2CFA-922F-9455-30BAB84AE802}"/>
              </a:ext>
            </a:extLst>
          </p:cNvPr>
          <p:cNvSpPr>
            <a:spLocks noGrp="1"/>
          </p:cNvSpPr>
          <p:nvPr>
            <p:ph type="title"/>
          </p:nvPr>
        </p:nvSpPr>
        <p:spPr/>
        <p:txBody>
          <a:bodyPr wrap="square" anchor="ctr">
            <a:normAutofit/>
          </a:bodyPr>
          <a:lstStyle/>
          <a:p>
            <a:r>
              <a:rPr lang="en-GB" dirty="0"/>
              <a:t>Generative AI In Business Intelligence – Natural Language Questions</a:t>
            </a:r>
            <a:br>
              <a:rPr lang="en-GB" dirty="0"/>
            </a:br>
            <a:r>
              <a:rPr lang="en-GB" dirty="0"/>
              <a:t>– E.g., ThoughtSpot Sage Auto Analyses The Data First And Recommends Questions </a:t>
            </a:r>
          </a:p>
        </p:txBody>
      </p:sp>
      <p:pic>
        <p:nvPicPr>
          <p:cNvPr id="3" name="Picture 2" descr="A screenshot of a computer&#10;&#10;Description automatically generated with medium confidence">
            <a:extLst>
              <a:ext uri="{FF2B5EF4-FFF2-40B4-BE49-F238E27FC236}">
                <a16:creationId xmlns:a16="http://schemas.microsoft.com/office/drawing/2014/main" id="{71CEC4B7-BC0D-F22F-4A4F-50D940F313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90020" y="881978"/>
            <a:ext cx="7179539" cy="4038493"/>
          </a:xfrm>
          <a:prstGeom prst="rect">
            <a:avLst/>
          </a:prstGeom>
          <a:noFill/>
          <a:ln>
            <a:solidFill>
              <a:schemeClr val="tx1"/>
            </a:solidFill>
          </a:ln>
        </p:spPr>
      </p:pic>
      <p:sp>
        <p:nvSpPr>
          <p:cNvPr id="10" name="Rectangle 9">
            <a:extLst>
              <a:ext uri="{FF2B5EF4-FFF2-40B4-BE49-F238E27FC236}">
                <a16:creationId xmlns:a16="http://schemas.microsoft.com/office/drawing/2014/main" id="{0059247C-3D95-3F1F-D3F8-EB8F6BF68CF1}"/>
              </a:ext>
            </a:extLst>
          </p:cNvPr>
          <p:cNvSpPr/>
          <p:nvPr/>
        </p:nvSpPr>
        <p:spPr bwMode="auto">
          <a:xfrm>
            <a:off x="2387047" y="2961947"/>
            <a:ext cx="5242051" cy="555694"/>
          </a:xfrm>
          <a:prstGeom prst="rect">
            <a:avLst/>
          </a:prstGeom>
          <a:noFill/>
          <a:ln w="19050" cap="flat" cmpd="sng" algn="ctr">
            <a:solidFill>
              <a:srgbClr val="FF0000"/>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4" name="Picture 3" descr="A screenshot of a graph&#10;&#10;Description automatically generated with medium confidence">
            <a:extLst>
              <a:ext uri="{FF2B5EF4-FFF2-40B4-BE49-F238E27FC236}">
                <a16:creationId xmlns:a16="http://schemas.microsoft.com/office/drawing/2014/main" id="{6CE601E9-599A-31AB-41B7-47368ADE86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8247" y="3270379"/>
            <a:ext cx="6187149" cy="3484549"/>
          </a:xfrm>
          <a:prstGeom prst="rect">
            <a:avLst/>
          </a:prstGeom>
          <a:ln>
            <a:solidFill>
              <a:schemeClr val="tx1"/>
            </a:solidFill>
          </a:ln>
        </p:spPr>
      </p:pic>
      <p:cxnSp>
        <p:nvCxnSpPr>
          <p:cNvPr id="6" name="Straight Arrow Connector 5">
            <a:extLst>
              <a:ext uri="{FF2B5EF4-FFF2-40B4-BE49-F238E27FC236}">
                <a16:creationId xmlns:a16="http://schemas.microsoft.com/office/drawing/2014/main" id="{4D270588-9A82-293D-E42F-F00CA01A6BCE}"/>
              </a:ext>
            </a:extLst>
          </p:cNvPr>
          <p:cNvCxnSpPr/>
          <p:nvPr/>
        </p:nvCxnSpPr>
        <p:spPr bwMode="auto">
          <a:xfrm>
            <a:off x="5253135" y="3181739"/>
            <a:ext cx="643812" cy="335902"/>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9" name="TextBox 8">
            <a:extLst>
              <a:ext uri="{FF2B5EF4-FFF2-40B4-BE49-F238E27FC236}">
                <a16:creationId xmlns:a16="http://schemas.microsoft.com/office/drawing/2014/main" id="{55F0B755-C76B-FF40-14E5-DD64B80AB31E}"/>
              </a:ext>
            </a:extLst>
          </p:cNvPr>
          <p:cNvSpPr txBox="1"/>
          <p:nvPr/>
        </p:nvSpPr>
        <p:spPr>
          <a:xfrm>
            <a:off x="1190020" y="5976022"/>
            <a:ext cx="32548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ThoughtSpot will make use of multiple LLMs</a:t>
            </a:r>
          </a:p>
        </p:txBody>
      </p:sp>
      <p:sp>
        <p:nvSpPr>
          <p:cNvPr id="11" name="TextBox 10">
            <a:extLst>
              <a:ext uri="{FF2B5EF4-FFF2-40B4-BE49-F238E27FC236}">
                <a16:creationId xmlns:a16="http://schemas.microsoft.com/office/drawing/2014/main" id="{0E697018-2338-C63D-8DE4-52161672CF2C}"/>
              </a:ext>
            </a:extLst>
          </p:cNvPr>
          <p:cNvSpPr txBox="1"/>
          <p:nvPr/>
        </p:nvSpPr>
        <p:spPr>
          <a:xfrm>
            <a:off x="8414629" y="2374710"/>
            <a:ext cx="250902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Recommended questions</a:t>
            </a:r>
          </a:p>
        </p:txBody>
      </p:sp>
      <p:cxnSp>
        <p:nvCxnSpPr>
          <p:cNvPr id="13" name="Straight Arrow Connector 12">
            <a:extLst>
              <a:ext uri="{FF2B5EF4-FFF2-40B4-BE49-F238E27FC236}">
                <a16:creationId xmlns:a16="http://schemas.microsoft.com/office/drawing/2014/main" id="{B89EC024-9FE9-4E76-9356-DEB0C2680879}"/>
              </a:ext>
            </a:extLst>
          </p:cNvPr>
          <p:cNvCxnSpPr/>
          <p:nvPr/>
        </p:nvCxnSpPr>
        <p:spPr bwMode="auto">
          <a:xfrm flipH="1">
            <a:off x="7629098" y="2713264"/>
            <a:ext cx="955344" cy="248683"/>
          </a:xfrm>
          <a:prstGeom prst="straightConnector1">
            <a:avLst/>
          </a:prstGeom>
          <a:solidFill>
            <a:schemeClr val="accent1"/>
          </a:solidFill>
          <a:ln w="19050" cap="flat" cmpd="sng" algn="ctr">
            <a:solidFill>
              <a:srgbClr val="FF0000"/>
            </a:solidFill>
            <a:prstDash val="dash"/>
            <a:round/>
            <a:headEnd type="none" w="med" len="med"/>
            <a:tailEnd type="none" w="med" len="med"/>
          </a:ln>
          <a:effectLst/>
        </p:spPr>
      </p:cxnSp>
      <p:sp>
        <p:nvSpPr>
          <p:cNvPr id="14" name="TextBox 13">
            <a:extLst>
              <a:ext uri="{FF2B5EF4-FFF2-40B4-BE49-F238E27FC236}">
                <a16:creationId xmlns:a16="http://schemas.microsoft.com/office/drawing/2014/main" id="{DAB0B98D-D1B9-7E94-B93B-CEC95D7AF803}"/>
              </a:ext>
            </a:extLst>
          </p:cNvPr>
          <p:cNvSpPr txBox="1"/>
          <p:nvPr/>
        </p:nvSpPr>
        <p:spPr>
          <a:xfrm>
            <a:off x="1237948" y="4964249"/>
            <a:ext cx="138691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Source: ThoughtSpot</a:t>
            </a:r>
          </a:p>
        </p:txBody>
      </p:sp>
    </p:spTree>
    <p:extLst>
      <p:ext uri="{BB962C8B-B14F-4D97-AF65-F5344CB8AC3E}">
        <p14:creationId xmlns:p14="http://schemas.microsoft.com/office/powerpoint/2010/main" val="186775992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C7F4F-9251-BEC9-633A-57951203C435}"/>
              </a:ext>
            </a:extLst>
          </p:cNvPr>
          <p:cNvSpPr>
            <a:spLocks noGrp="1"/>
          </p:cNvSpPr>
          <p:nvPr>
            <p:ph type="title"/>
          </p:nvPr>
        </p:nvSpPr>
        <p:spPr/>
        <p:txBody>
          <a:bodyPr/>
          <a:lstStyle/>
          <a:p>
            <a:r>
              <a:rPr lang="en-GB" dirty="0"/>
              <a:t>Generative AI In BI Tools -  ThoughtSpot Sage Lets You Provide Feedback To Enable The AI Engine To Improve Question Recommendations It Creates </a:t>
            </a:r>
          </a:p>
        </p:txBody>
      </p:sp>
      <p:pic>
        <p:nvPicPr>
          <p:cNvPr id="5" name="Picture 4" descr="A screenshot of a computer screen&#10;&#10;Description automatically generated with medium confidence">
            <a:extLst>
              <a:ext uri="{FF2B5EF4-FFF2-40B4-BE49-F238E27FC236}">
                <a16:creationId xmlns:a16="http://schemas.microsoft.com/office/drawing/2014/main" id="{5787B84A-67C5-6114-4F5E-845D0FBEEE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90020" y="931152"/>
            <a:ext cx="9417811" cy="5304183"/>
          </a:xfrm>
          <a:prstGeom prst="rect">
            <a:avLst/>
          </a:prstGeom>
        </p:spPr>
      </p:pic>
      <p:sp>
        <p:nvSpPr>
          <p:cNvPr id="6" name="TextBox 5">
            <a:extLst>
              <a:ext uri="{FF2B5EF4-FFF2-40B4-BE49-F238E27FC236}">
                <a16:creationId xmlns:a16="http://schemas.microsoft.com/office/drawing/2014/main" id="{43CCE442-CF4F-4A43-F5B3-F4551C533CA6}"/>
              </a:ext>
            </a:extLst>
          </p:cNvPr>
          <p:cNvSpPr txBox="1"/>
          <p:nvPr/>
        </p:nvSpPr>
        <p:spPr>
          <a:xfrm>
            <a:off x="10698406" y="2322030"/>
            <a:ext cx="1430094"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You can say you are not interested in a question so that it learns to get better at generating questions you are interested in</a:t>
            </a:r>
          </a:p>
        </p:txBody>
      </p:sp>
      <p:sp>
        <p:nvSpPr>
          <p:cNvPr id="7" name="TextBox 6">
            <a:extLst>
              <a:ext uri="{FF2B5EF4-FFF2-40B4-BE49-F238E27FC236}">
                <a16:creationId xmlns:a16="http://schemas.microsoft.com/office/drawing/2014/main" id="{1A459876-1979-E113-0CE2-10E36B9DE7FC}"/>
              </a:ext>
            </a:extLst>
          </p:cNvPr>
          <p:cNvSpPr txBox="1"/>
          <p:nvPr/>
        </p:nvSpPr>
        <p:spPr>
          <a:xfrm>
            <a:off x="1190020" y="6205176"/>
            <a:ext cx="138691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Source: ThoughtSpot</a:t>
            </a:r>
          </a:p>
        </p:txBody>
      </p:sp>
    </p:spTree>
    <p:extLst>
      <p:ext uri="{BB962C8B-B14F-4D97-AF65-F5344CB8AC3E}">
        <p14:creationId xmlns:p14="http://schemas.microsoft.com/office/powerpoint/2010/main" val="241647077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E84FE1E-1C2C-3859-0FE5-CA5BDACA4730}"/>
              </a:ext>
            </a:extLst>
          </p:cNvPr>
          <p:cNvSpPr>
            <a:spLocks noGrp="1"/>
          </p:cNvSpPr>
          <p:nvPr>
            <p:ph type="title"/>
          </p:nvPr>
        </p:nvSpPr>
        <p:spPr/>
        <p:txBody>
          <a:bodyPr/>
          <a:lstStyle/>
          <a:p>
            <a:r>
              <a:rPr lang="en-GB" dirty="0"/>
              <a:t>Generative AI In Business Intelligence – ThoughtSpot Sage Generates Search Queries From Natural Language Text Questions While Dealing With Ambiguity</a:t>
            </a:r>
            <a:endParaRPr lang="en-US" dirty="0"/>
          </a:p>
        </p:txBody>
      </p:sp>
      <p:pic>
        <p:nvPicPr>
          <p:cNvPr id="3" name="Picture 2" descr="A screen shot of a computer&#10;&#10;Description automatically generated with low confidence">
            <a:extLst>
              <a:ext uri="{FF2B5EF4-FFF2-40B4-BE49-F238E27FC236}">
                <a16:creationId xmlns:a16="http://schemas.microsoft.com/office/drawing/2014/main" id="{9CFF3968-E3D0-CC32-DE68-8A267E088E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10078" y="1130300"/>
            <a:ext cx="9076262" cy="5105400"/>
          </a:xfrm>
          <a:prstGeom prst="rect">
            <a:avLst/>
          </a:prstGeom>
          <a:noFill/>
          <a:ln>
            <a:solidFill>
              <a:schemeClr val="tx1"/>
            </a:solidFill>
          </a:ln>
        </p:spPr>
      </p:pic>
      <p:sp>
        <p:nvSpPr>
          <p:cNvPr id="5" name="TextBox 4">
            <a:extLst>
              <a:ext uri="{FF2B5EF4-FFF2-40B4-BE49-F238E27FC236}">
                <a16:creationId xmlns:a16="http://schemas.microsoft.com/office/drawing/2014/main" id="{6B5863F8-980A-9B53-06E5-F3E2F810C024}"/>
              </a:ext>
            </a:extLst>
          </p:cNvPr>
          <p:cNvSpPr txBox="1"/>
          <p:nvPr/>
        </p:nvSpPr>
        <p:spPr>
          <a:xfrm>
            <a:off x="1155928" y="1250434"/>
            <a:ext cx="145415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Natural language text question</a:t>
            </a:r>
          </a:p>
        </p:txBody>
      </p:sp>
      <p:cxnSp>
        <p:nvCxnSpPr>
          <p:cNvPr id="7" name="Straight Arrow Connector 6">
            <a:extLst>
              <a:ext uri="{FF2B5EF4-FFF2-40B4-BE49-F238E27FC236}">
                <a16:creationId xmlns:a16="http://schemas.microsoft.com/office/drawing/2014/main" id="{18935E89-8BC1-87BA-D680-0B0A08AE3FEC}"/>
              </a:ext>
            </a:extLst>
          </p:cNvPr>
          <p:cNvCxnSpPr/>
          <p:nvPr/>
        </p:nvCxnSpPr>
        <p:spPr bwMode="auto">
          <a:xfrm flipV="1">
            <a:off x="2514600" y="1600200"/>
            <a:ext cx="1282700" cy="22860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10" name="TextBox 9">
            <a:extLst>
              <a:ext uri="{FF2B5EF4-FFF2-40B4-BE49-F238E27FC236}">
                <a16:creationId xmlns:a16="http://schemas.microsoft.com/office/drawing/2014/main" id="{8A6728F6-DA6C-C237-FBA4-183D81E1990C}"/>
              </a:ext>
            </a:extLst>
          </p:cNvPr>
          <p:cNvSpPr txBox="1"/>
          <p:nvPr/>
        </p:nvSpPr>
        <p:spPr>
          <a:xfrm>
            <a:off x="5062346" y="1600200"/>
            <a:ext cx="42290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“what are the </a:t>
            </a:r>
            <a:r>
              <a:rPr kumimoji="0" lang="en-GB" sz="1800" b="0" i="0" u="none" strike="noStrike" kern="1200" cap="none" spc="0" normalizeH="0" baseline="0" noProof="0" dirty="0">
                <a:ln>
                  <a:noFill/>
                </a:ln>
                <a:solidFill>
                  <a:srgbClr val="FF0000"/>
                </a:solidFill>
                <a:effectLst/>
                <a:uLnTx/>
                <a:uFillTx/>
                <a:latin typeface="Arial"/>
                <a:ea typeface="+mn-ea"/>
                <a:cs typeface="+mn-cs"/>
              </a:rPr>
              <a:t>best performing </a:t>
            </a:r>
            <a:r>
              <a:rPr kumimoji="0" lang="en-GB" sz="1800" b="0" i="0" u="none" strike="noStrike" kern="1200" cap="none" spc="0" normalizeH="0" baseline="0" noProof="0" dirty="0">
                <a:ln>
                  <a:noFill/>
                </a:ln>
                <a:solidFill>
                  <a:srgbClr val="000000"/>
                </a:solidFill>
                <a:effectLst/>
                <a:uLnTx/>
                <a:uFillTx/>
                <a:latin typeface="Arial"/>
                <a:ea typeface="+mn-ea"/>
                <a:cs typeface="+mn-cs"/>
              </a:rPr>
              <a:t>products”</a:t>
            </a:r>
          </a:p>
        </p:txBody>
      </p:sp>
      <p:sp>
        <p:nvSpPr>
          <p:cNvPr id="12" name="TextBox 11">
            <a:extLst>
              <a:ext uri="{FF2B5EF4-FFF2-40B4-BE49-F238E27FC236}">
                <a16:creationId xmlns:a16="http://schemas.microsoft.com/office/drawing/2014/main" id="{2A259C0C-7061-FFFC-2BFA-3F8735401B78}"/>
              </a:ext>
            </a:extLst>
          </p:cNvPr>
          <p:cNvSpPr txBox="1"/>
          <p:nvPr/>
        </p:nvSpPr>
        <p:spPr>
          <a:xfrm>
            <a:off x="743910" y="4666040"/>
            <a:ext cx="1866168"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“best performing” is ambiguous so ThoughtSpot Sage generates intelligence for a number of options </a:t>
            </a:r>
          </a:p>
        </p:txBody>
      </p:sp>
      <p:sp>
        <p:nvSpPr>
          <p:cNvPr id="13" name="Rectangle 12">
            <a:extLst>
              <a:ext uri="{FF2B5EF4-FFF2-40B4-BE49-F238E27FC236}">
                <a16:creationId xmlns:a16="http://schemas.microsoft.com/office/drawing/2014/main" id="{C90812D7-4D06-9A7F-60EE-31EB60A7321A}"/>
              </a:ext>
            </a:extLst>
          </p:cNvPr>
          <p:cNvSpPr/>
          <p:nvPr/>
        </p:nvSpPr>
        <p:spPr bwMode="auto">
          <a:xfrm>
            <a:off x="2704563" y="4541949"/>
            <a:ext cx="1734355" cy="1693751"/>
          </a:xfrm>
          <a:prstGeom prst="rect">
            <a:avLst/>
          </a:prstGeom>
          <a:noFill/>
          <a:ln w="19050" cap="flat" cmpd="sng" algn="ctr">
            <a:solidFill>
              <a:srgbClr val="FF0000"/>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cxnSp>
        <p:nvCxnSpPr>
          <p:cNvPr id="15" name="Straight Arrow Connector 14">
            <a:extLst>
              <a:ext uri="{FF2B5EF4-FFF2-40B4-BE49-F238E27FC236}">
                <a16:creationId xmlns:a16="http://schemas.microsoft.com/office/drawing/2014/main" id="{35CBB908-065A-8600-CFE6-0E540A69CFF1}"/>
              </a:ext>
            </a:extLst>
          </p:cNvPr>
          <p:cNvCxnSpPr>
            <a:stCxn id="10" idx="2"/>
          </p:cNvCxnSpPr>
          <p:nvPr/>
        </p:nvCxnSpPr>
        <p:spPr bwMode="auto">
          <a:xfrm flipH="1">
            <a:off x="3176187" y="1969532"/>
            <a:ext cx="4000681" cy="2572417"/>
          </a:xfrm>
          <a:prstGeom prst="straightConnector1">
            <a:avLst/>
          </a:prstGeom>
          <a:solidFill>
            <a:schemeClr val="accent1"/>
          </a:solidFill>
          <a:ln w="19050" cap="flat" cmpd="sng" algn="ctr">
            <a:solidFill>
              <a:srgbClr val="FF0000"/>
            </a:solidFill>
            <a:prstDash val="dash"/>
            <a:round/>
            <a:headEnd type="none" w="med" len="med"/>
            <a:tailEnd type="triangle"/>
          </a:ln>
          <a:effectLst/>
        </p:spPr>
      </p:cxnSp>
      <p:sp>
        <p:nvSpPr>
          <p:cNvPr id="16" name="TextBox 15">
            <a:extLst>
              <a:ext uri="{FF2B5EF4-FFF2-40B4-BE49-F238E27FC236}">
                <a16:creationId xmlns:a16="http://schemas.microsoft.com/office/drawing/2014/main" id="{534D8B05-2D7C-C35B-5776-260F3EF584B5}"/>
              </a:ext>
            </a:extLst>
          </p:cNvPr>
          <p:cNvSpPr txBox="1"/>
          <p:nvPr/>
        </p:nvSpPr>
        <p:spPr>
          <a:xfrm>
            <a:off x="2592135" y="6232723"/>
            <a:ext cx="138691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Source: ThoughtSpot</a:t>
            </a:r>
          </a:p>
        </p:txBody>
      </p:sp>
    </p:spTree>
    <p:extLst>
      <p:ext uri="{BB962C8B-B14F-4D97-AF65-F5344CB8AC3E}">
        <p14:creationId xmlns:p14="http://schemas.microsoft.com/office/powerpoint/2010/main" val="321789418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E1867B2-000D-752C-7DD0-4754C3DA9F25}"/>
              </a:ext>
            </a:extLst>
          </p:cNvPr>
          <p:cNvSpPr>
            <a:spLocks noGrp="1"/>
          </p:cNvSpPr>
          <p:nvPr>
            <p:ph type="title"/>
          </p:nvPr>
        </p:nvSpPr>
        <p:spPr/>
        <p:txBody>
          <a:bodyPr/>
          <a:lstStyle/>
          <a:p>
            <a:r>
              <a:rPr lang="en-GB" dirty="0"/>
              <a:t>Generative AI In Business Intelligence – GPT Generates Synonyms So ThoughtSpot Sage Search Engine Understands Synonyms For The Same Data</a:t>
            </a:r>
            <a:endParaRPr lang="en-US" dirty="0"/>
          </a:p>
        </p:txBody>
      </p:sp>
      <p:pic>
        <p:nvPicPr>
          <p:cNvPr id="5" name="Picture 4">
            <a:extLst>
              <a:ext uri="{FF2B5EF4-FFF2-40B4-BE49-F238E27FC236}">
                <a16:creationId xmlns:a16="http://schemas.microsoft.com/office/drawing/2014/main" id="{01414750-D510-F04B-4CF4-9B08F31750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3568" y="1143000"/>
            <a:ext cx="9231081" cy="5192486"/>
          </a:xfrm>
          <a:prstGeom prst="rect">
            <a:avLst/>
          </a:prstGeom>
          <a:noFill/>
          <a:ln>
            <a:solidFill>
              <a:schemeClr val="tx1"/>
            </a:solidFill>
          </a:ln>
        </p:spPr>
      </p:pic>
      <p:sp>
        <p:nvSpPr>
          <p:cNvPr id="8" name="Rectangle 7">
            <a:extLst>
              <a:ext uri="{FF2B5EF4-FFF2-40B4-BE49-F238E27FC236}">
                <a16:creationId xmlns:a16="http://schemas.microsoft.com/office/drawing/2014/main" id="{88EE47FB-08D9-7E5D-9BAB-7BAC770516D3}"/>
              </a:ext>
            </a:extLst>
          </p:cNvPr>
          <p:cNvSpPr/>
          <p:nvPr/>
        </p:nvSpPr>
        <p:spPr bwMode="auto">
          <a:xfrm>
            <a:off x="6796314" y="2127250"/>
            <a:ext cx="876300" cy="2603500"/>
          </a:xfrm>
          <a:prstGeom prst="rect">
            <a:avLst/>
          </a:prstGeom>
          <a:noFill/>
          <a:ln w="28575" cap="flat" cmpd="sng" algn="ctr">
            <a:solidFill>
              <a:srgbClr val="FF0000"/>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 name="TextBox 10">
            <a:extLst>
              <a:ext uri="{FF2B5EF4-FFF2-40B4-BE49-F238E27FC236}">
                <a16:creationId xmlns:a16="http://schemas.microsoft.com/office/drawing/2014/main" id="{02F5ECE0-A648-9112-E768-FCD568E99474}"/>
              </a:ext>
            </a:extLst>
          </p:cNvPr>
          <p:cNvSpPr txBox="1"/>
          <p:nvPr/>
        </p:nvSpPr>
        <p:spPr>
          <a:xfrm>
            <a:off x="10748432" y="1113904"/>
            <a:ext cx="1496787" cy="310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ThoughtSpot Sage queries the schema and then uses GPT to recommend synonyms to the terms in the schema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This allows users to query using synonyms and still get the same answer </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13" name="Straight Arrow Connector 12">
            <a:extLst>
              <a:ext uri="{FF2B5EF4-FFF2-40B4-BE49-F238E27FC236}">
                <a16:creationId xmlns:a16="http://schemas.microsoft.com/office/drawing/2014/main" id="{6E30886C-C46F-9E58-0745-F1101B1E457C}"/>
              </a:ext>
            </a:extLst>
          </p:cNvPr>
          <p:cNvCxnSpPr>
            <a:cxnSpLocks/>
          </p:cNvCxnSpPr>
          <p:nvPr/>
        </p:nvCxnSpPr>
        <p:spPr bwMode="auto">
          <a:xfrm flipH="1">
            <a:off x="7672614" y="1473958"/>
            <a:ext cx="3075818" cy="653292"/>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16" name="TextBox 15">
            <a:extLst>
              <a:ext uri="{FF2B5EF4-FFF2-40B4-BE49-F238E27FC236}">
                <a16:creationId xmlns:a16="http://schemas.microsoft.com/office/drawing/2014/main" id="{B76A4419-DB82-C505-19ED-0B1252CBD519}"/>
              </a:ext>
            </a:extLst>
          </p:cNvPr>
          <p:cNvSpPr txBox="1"/>
          <p:nvPr/>
        </p:nvSpPr>
        <p:spPr>
          <a:xfrm>
            <a:off x="1370658" y="6335486"/>
            <a:ext cx="138691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Source: ThoughtSpot</a:t>
            </a:r>
          </a:p>
        </p:txBody>
      </p:sp>
    </p:spTree>
    <p:extLst>
      <p:ext uri="{BB962C8B-B14F-4D97-AF65-F5344CB8AC3E}">
        <p14:creationId xmlns:p14="http://schemas.microsoft.com/office/powerpoint/2010/main" val="350132294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DC1D4-89BC-E281-FDAF-B6352FE473DF}"/>
              </a:ext>
            </a:extLst>
          </p:cNvPr>
          <p:cNvSpPr>
            <a:spLocks noGrp="1"/>
          </p:cNvSpPr>
          <p:nvPr>
            <p:ph type="title"/>
          </p:nvPr>
        </p:nvSpPr>
        <p:spPr/>
        <p:txBody>
          <a:bodyPr/>
          <a:lstStyle/>
          <a:p>
            <a:r>
              <a:rPr lang="en-GB" dirty="0"/>
              <a:t>Generative AI In Data Science – You Can Now Build Custom LLMs In Data Science Workbenches – E.g., Google Vertex AI Now Includes A Generative AI Studio</a:t>
            </a:r>
          </a:p>
        </p:txBody>
      </p:sp>
      <p:pic>
        <p:nvPicPr>
          <p:cNvPr id="4" name="Picture 3">
            <a:extLst>
              <a:ext uri="{FF2B5EF4-FFF2-40B4-BE49-F238E27FC236}">
                <a16:creationId xmlns:a16="http://schemas.microsoft.com/office/drawing/2014/main" id="{EDF76B42-B475-312A-8DA2-B73B1A60D2F6}"/>
              </a:ext>
            </a:extLst>
          </p:cNvPr>
          <p:cNvPicPr>
            <a:picLocks noChangeAspect="1"/>
          </p:cNvPicPr>
          <p:nvPr/>
        </p:nvPicPr>
        <p:blipFill>
          <a:blip r:embed="rId2"/>
          <a:stretch>
            <a:fillRect/>
          </a:stretch>
        </p:blipFill>
        <p:spPr>
          <a:xfrm>
            <a:off x="1190020" y="1307136"/>
            <a:ext cx="9867736" cy="3838070"/>
          </a:xfrm>
          <a:prstGeom prst="rect">
            <a:avLst/>
          </a:prstGeom>
        </p:spPr>
      </p:pic>
      <p:sp>
        <p:nvSpPr>
          <p:cNvPr id="3" name="TextBox 2">
            <a:extLst>
              <a:ext uri="{FF2B5EF4-FFF2-40B4-BE49-F238E27FC236}">
                <a16:creationId xmlns:a16="http://schemas.microsoft.com/office/drawing/2014/main" id="{38FFDE04-4389-3EF9-58ED-FE3A7D5F6C1B}"/>
              </a:ext>
            </a:extLst>
          </p:cNvPr>
          <p:cNvSpPr txBox="1"/>
          <p:nvPr/>
        </p:nvSpPr>
        <p:spPr>
          <a:xfrm>
            <a:off x="1335794" y="5145206"/>
            <a:ext cx="106952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Source: Google</a:t>
            </a:r>
          </a:p>
        </p:txBody>
      </p:sp>
      <p:sp>
        <p:nvSpPr>
          <p:cNvPr id="5" name="Frame 4">
            <a:extLst>
              <a:ext uri="{FF2B5EF4-FFF2-40B4-BE49-F238E27FC236}">
                <a16:creationId xmlns:a16="http://schemas.microsoft.com/office/drawing/2014/main" id="{734D9787-2437-6DC2-4503-48F1C415C323}"/>
              </a:ext>
            </a:extLst>
          </p:cNvPr>
          <p:cNvSpPr/>
          <p:nvPr/>
        </p:nvSpPr>
        <p:spPr>
          <a:xfrm>
            <a:off x="1335794" y="1409008"/>
            <a:ext cx="9557493" cy="1307688"/>
          </a:xfrm>
          <a:prstGeom prst="frame">
            <a:avLst>
              <a:gd name="adj1" fmla="val 1141"/>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89685275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2EBB3-0EDB-A72D-008A-2F1764C7774B}"/>
              </a:ext>
            </a:extLst>
          </p:cNvPr>
          <p:cNvSpPr>
            <a:spLocks noGrp="1"/>
          </p:cNvSpPr>
          <p:nvPr>
            <p:ph type="title"/>
          </p:nvPr>
        </p:nvSpPr>
        <p:spPr/>
        <p:txBody>
          <a:bodyPr wrap="square" anchor="ctr">
            <a:normAutofit/>
          </a:bodyPr>
          <a:lstStyle/>
          <a:p>
            <a:r>
              <a:rPr lang="en-GB" dirty="0"/>
              <a:t>Generative AI In Data Science – IBM Watsonx.ai Data Science Workbench Allow You To Build, And Tune LLMs And Make Use Of A Prompt Lab To Work With LLMs</a:t>
            </a:r>
          </a:p>
        </p:txBody>
      </p:sp>
      <p:pic>
        <p:nvPicPr>
          <p:cNvPr id="8" name="Picture 7">
            <a:extLst>
              <a:ext uri="{FF2B5EF4-FFF2-40B4-BE49-F238E27FC236}">
                <a16:creationId xmlns:a16="http://schemas.microsoft.com/office/drawing/2014/main" id="{6DEA6D4A-7E6E-53A9-F975-E597661ECBD4}"/>
              </a:ext>
            </a:extLst>
          </p:cNvPr>
          <p:cNvPicPr>
            <a:picLocks noChangeAspect="1"/>
          </p:cNvPicPr>
          <p:nvPr/>
        </p:nvPicPr>
        <p:blipFill>
          <a:blip r:embed="rId2"/>
          <a:stretch>
            <a:fillRect/>
          </a:stretch>
        </p:blipFill>
        <p:spPr>
          <a:xfrm>
            <a:off x="1394567" y="987106"/>
            <a:ext cx="9974018" cy="5261294"/>
          </a:xfrm>
          <a:prstGeom prst="rect">
            <a:avLst/>
          </a:prstGeom>
          <a:noFill/>
          <a:ln>
            <a:solidFill>
              <a:schemeClr val="tx1"/>
            </a:solidFill>
          </a:ln>
        </p:spPr>
      </p:pic>
      <p:sp>
        <p:nvSpPr>
          <p:cNvPr id="3" name="TextBox 2">
            <a:extLst>
              <a:ext uri="{FF2B5EF4-FFF2-40B4-BE49-F238E27FC236}">
                <a16:creationId xmlns:a16="http://schemas.microsoft.com/office/drawing/2014/main" id="{925E7366-7F76-24C1-21FD-46761FE68706}"/>
              </a:ext>
            </a:extLst>
          </p:cNvPr>
          <p:cNvSpPr txBox="1"/>
          <p:nvPr/>
        </p:nvSpPr>
        <p:spPr>
          <a:xfrm>
            <a:off x="1394567" y="6248400"/>
            <a:ext cx="88678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Source: IBM</a:t>
            </a:r>
          </a:p>
        </p:txBody>
      </p:sp>
    </p:spTree>
    <p:extLst>
      <p:ext uri="{BB962C8B-B14F-4D97-AF65-F5344CB8AC3E}">
        <p14:creationId xmlns:p14="http://schemas.microsoft.com/office/powerpoint/2010/main" val="406326305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53EA5-BAD7-3883-4955-BE9276BBF813}"/>
              </a:ext>
            </a:extLst>
          </p:cNvPr>
          <p:cNvSpPr>
            <a:spLocks noGrp="1"/>
          </p:cNvSpPr>
          <p:nvPr>
            <p:ph type="title"/>
          </p:nvPr>
        </p:nvSpPr>
        <p:spPr/>
        <p:txBody>
          <a:bodyPr/>
          <a:lstStyle/>
          <a:p>
            <a:r>
              <a:rPr lang="en-GB" dirty="0"/>
              <a:t>Generative AI In Data Science</a:t>
            </a:r>
            <a:br>
              <a:rPr lang="en-GB" dirty="0"/>
            </a:br>
            <a:r>
              <a:rPr lang="en-GB" dirty="0"/>
              <a:t>– Databricks LakehouseIQ Prompt Based Artificially Intelligent Query Generation</a:t>
            </a:r>
          </a:p>
        </p:txBody>
      </p:sp>
      <p:pic>
        <p:nvPicPr>
          <p:cNvPr id="3074" name="Picture 2" descr="Assistant with LakehouseIQ">
            <a:extLst>
              <a:ext uri="{FF2B5EF4-FFF2-40B4-BE49-F238E27FC236}">
                <a16:creationId xmlns:a16="http://schemas.microsoft.com/office/drawing/2014/main" id="{43458889-BE7D-B53A-1777-0E801C9471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38" y="1084303"/>
            <a:ext cx="8987818" cy="50497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5D1357D-693C-6A80-F490-F77AC6D09406}"/>
              </a:ext>
            </a:extLst>
          </p:cNvPr>
          <p:cNvSpPr txBox="1"/>
          <p:nvPr/>
        </p:nvSpPr>
        <p:spPr>
          <a:xfrm>
            <a:off x="10209663" y="3078470"/>
            <a:ext cx="1982337" cy="33239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B3139"/>
                </a:solidFill>
                <a:effectLst/>
                <a:uLnTx/>
                <a:uFillTx/>
                <a:latin typeface="DM Sans" pitchFamily="2" charset="77"/>
                <a:ea typeface="+mn-ea"/>
                <a:cs typeface="+mn-cs"/>
              </a:rPr>
              <a:t>LakehouseIQ knows the company has two European sales regions and so automatically adds them to the query.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1B3139"/>
              </a:solidFill>
              <a:effectLst/>
              <a:uLnTx/>
              <a:uFillTx/>
              <a:latin typeface="DM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B3139"/>
                </a:solidFill>
                <a:effectLst/>
                <a:uLnTx/>
                <a:uFillTx/>
                <a:latin typeface="DM Sans" pitchFamily="2" charset="77"/>
                <a:ea typeface="+mn-ea"/>
                <a:cs typeface="+mn-cs"/>
              </a:rPr>
              <a:t>It has also learned from other queries, dashboards and notebooks that used this dataset and so automatically adds a filter to exclude internal usage </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67AB4ABA-0685-E92F-1F5B-0D27E5E5FDF6}"/>
              </a:ext>
            </a:extLst>
          </p:cNvPr>
          <p:cNvSpPr txBox="1"/>
          <p:nvPr/>
        </p:nvSpPr>
        <p:spPr>
          <a:xfrm>
            <a:off x="10395401" y="2496720"/>
            <a:ext cx="761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Prompt</a:t>
            </a:r>
          </a:p>
        </p:txBody>
      </p:sp>
      <p:cxnSp>
        <p:nvCxnSpPr>
          <p:cNvPr id="7" name="Straight Arrow Connector 6">
            <a:extLst>
              <a:ext uri="{FF2B5EF4-FFF2-40B4-BE49-F238E27FC236}">
                <a16:creationId xmlns:a16="http://schemas.microsoft.com/office/drawing/2014/main" id="{30C13B2C-0FCC-D957-8974-6F6DF38AD2CF}"/>
              </a:ext>
            </a:extLst>
          </p:cNvPr>
          <p:cNvCxnSpPr>
            <a:cxnSpLocks/>
            <a:stCxn id="5" idx="1"/>
          </p:cNvCxnSpPr>
          <p:nvPr/>
        </p:nvCxnSpPr>
        <p:spPr bwMode="auto">
          <a:xfrm flipH="1">
            <a:off x="9296400" y="2650609"/>
            <a:ext cx="1099001" cy="347637"/>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E1B1B53E-0BBD-5750-CD3D-03DD231A579E}"/>
              </a:ext>
            </a:extLst>
          </p:cNvPr>
          <p:cNvCxnSpPr/>
          <p:nvPr/>
        </p:nvCxnSpPr>
        <p:spPr bwMode="auto">
          <a:xfrm flipH="1">
            <a:off x="9446155" y="4524692"/>
            <a:ext cx="949246" cy="56515"/>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grpSp>
        <p:nvGrpSpPr>
          <p:cNvPr id="10" name="Group 9">
            <a:extLst>
              <a:ext uri="{FF2B5EF4-FFF2-40B4-BE49-F238E27FC236}">
                <a16:creationId xmlns:a16="http://schemas.microsoft.com/office/drawing/2014/main" id="{25208355-6E0B-6780-A860-522565785281}"/>
              </a:ext>
            </a:extLst>
          </p:cNvPr>
          <p:cNvGrpSpPr/>
          <p:nvPr/>
        </p:nvGrpSpPr>
        <p:grpSpPr>
          <a:xfrm>
            <a:off x="11018353" y="992892"/>
            <a:ext cx="1096672" cy="1031469"/>
            <a:chOff x="10206736" y="2531848"/>
            <a:chExt cx="1096672" cy="1031469"/>
          </a:xfrm>
        </p:grpSpPr>
        <p:sp>
          <p:nvSpPr>
            <p:cNvPr id="11" name="Rounded Rectangle 10">
              <a:extLst>
                <a:ext uri="{FF2B5EF4-FFF2-40B4-BE49-F238E27FC236}">
                  <a16:creationId xmlns:a16="http://schemas.microsoft.com/office/drawing/2014/main" id="{50F42B0F-0F34-19D5-E282-71A754CB7202}"/>
                </a:ext>
              </a:extLst>
            </p:cNvPr>
            <p:cNvSpPr/>
            <p:nvPr/>
          </p:nvSpPr>
          <p:spPr bwMode="auto">
            <a:xfrm>
              <a:off x="10343729" y="2531848"/>
              <a:ext cx="822686" cy="740594"/>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12" name="Graphic 11" descr="Database with solid fill">
              <a:extLst>
                <a:ext uri="{FF2B5EF4-FFF2-40B4-BE49-F238E27FC236}">
                  <a16:creationId xmlns:a16="http://schemas.microsoft.com/office/drawing/2014/main" id="{296CCBB1-63F3-69C0-AA09-70227486AE8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10436936" y="2594453"/>
              <a:ext cx="636272" cy="618331"/>
            </a:xfrm>
            <a:prstGeom prst="rect">
              <a:avLst/>
            </a:prstGeom>
          </p:spPr>
        </p:pic>
        <p:sp>
          <p:nvSpPr>
            <p:cNvPr id="13" name="TextBox 12">
              <a:extLst>
                <a:ext uri="{FF2B5EF4-FFF2-40B4-BE49-F238E27FC236}">
                  <a16:creationId xmlns:a16="http://schemas.microsoft.com/office/drawing/2014/main" id="{0C04C03C-889C-4A28-52BF-57D0D69FD422}"/>
                </a:ext>
              </a:extLst>
            </p:cNvPr>
            <p:cNvSpPr txBox="1"/>
            <p:nvPr/>
          </p:nvSpPr>
          <p:spPr>
            <a:xfrm>
              <a:off x="10206736" y="3255540"/>
              <a:ext cx="1096672"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Lakehouse</a:t>
              </a:r>
            </a:p>
          </p:txBody>
        </p:sp>
      </p:grpSp>
      <p:sp>
        <p:nvSpPr>
          <p:cNvPr id="3" name="TextBox 2">
            <a:extLst>
              <a:ext uri="{FF2B5EF4-FFF2-40B4-BE49-F238E27FC236}">
                <a16:creationId xmlns:a16="http://schemas.microsoft.com/office/drawing/2014/main" id="{5B58F3FB-C441-6772-95AD-A2802892F3C1}"/>
              </a:ext>
            </a:extLst>
          </p:cNvPr>
          <p:cNvSpPr txBox="1"/>
          <p:nvPr/>
        </p:nvSpPr>
        <p:spPr>
          <a:xfrm>
            <a:off x="1190020" y="6134100"/>
            <a:ext cx="126348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Source: Databricks</a:t>
            </a:r>
          </a:p>
        </p:txBody>
      </p:sp>
    </p:spTree>
    <p:extLst>
      <p:ext uri="{BB962C8B-B14F-4D97-AF65-F5344CB8AC3E}">
        <p14:creationId xmlns:p14="http://schemas.microsoft.com/office/powerpoint/2010/main" val="126641496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20">
            <a:extLst>
              <a:ext uri="{FF2B5EF4-FFF2-40B4-BE49-F238E27FC236}">
                <a16:creationId xmlns:a16="http://schemas.microsoft.com/office/drawing/2014/main" id="{99C36E3B-545C-A197-8C4B-228A66AA6870}"/>
              </a:ext>
            </a:extLst>
          </p:cNvPr>
          <p:cNvGraphicFramePr>
            <a:graphicFrameLocks noGrp="1"/>
          </p:cNvGraphicFramePr>
          <p:nvPr/>
        </p:nvGraphicFramePr>
        <p:xfrm>
          <a:off x="1228309" y="2360346"/>
          <a:ext cx="10582880" cy="4156484"/>
        </p:xfrm>
        <a:graphic>
          <a:graphicData uri="http://schemas.openxmlformats.org/drawingml/2006/table">
            <a:tbl>
              <a:tblPr firstRow="1" bandRow="1">
                <a:tableStyleId>{5940675A-B579-460E-94D1-54222C63F5DA}</a:tableStyleId>
              </a:tblPr>
              <a:tblGrid>
                <a:gridCol w="1394918">
                  <a:extLst>
                    <a:ext uri="{9D8B030D-6E8A-4147-A177-3AD203B41FA5}">
                      <a16:colId xmlns:a16="http://schemas.microsoft.com/office/drawing/2014/main" val="1308113125"/>
                    </a:ext>
                  </a:extLst>
                </a:gridCol>
                <a:gridCol w="9187962">
                  <a:extLst>
                    <a:ext uri="{9D8B030D-6E8A-4147-A177-3AD203B41FA5}">
                      <a16:colId xmlns:a16="http://schemas.microsoft.com/office/drawing/2014/main" val="2599850410"/>
                    </a:ext>
                  </a:extLst>
                </a:gridCol>
              </a:tblGrid>
              <a:tr h="3688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rPr>
                        <a:t>Data ingestion</a:t>
                      </a:r>
                    </a:p>
                  </a:txBody>
                  <a:tcPr marL="72000" marR="0">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spark_ai = SparkAI() </a:t>
                      </a:r>
                      <a:r>
                        <a:rPr lang="en-GB" sz="1600" dirty="0">
                          <a:effectLst/>
                        </a:rPr>
                        <a:t>auto_df = spark_ai.create_df(</a:t>
                      </a:r>
                      <a:r>
                        <a:rPr lang="en-GB" sz="1600" dirty="0">
                          <a:solidFill>
                            <a:srgbClr val="183691"/>
                          </a:solidFill>
                          <a:effectLst/>
                        </a:rPr>
                        <a:t>"</a:t>
                      </a:r>
                      <a:r>
                        <a:rPr lang="en-GB" sz="1600" dirty="0">
                          <a:solidFill>
                            <a:srgbClr val="FF0000"/>
                          </a:solidFill>
                          <a:effectLst/>
                        </a:rPr>
                        <a:t>2022 UK national auto sales by brand</a:t>
                      </a:r>
                      <a:r>
                        <a:rPr lang="en-GB" sz="1600" dirty="0">
                          <a:solidFill>
                            <a:srgbClr val="183691"/>
                          </a:solidFill>
                          <a:effectLst/>
                        </a:rPr>
                        <a:t>"</a:t>
                      </a:r>
                      <a:r>
                        <a:rPr lang="en-GB" sz="1600" dirty="0">
                          <a:effectLst/>
                        </a:rPr>
                        <a:t>)</a:t>
                      </a:r>
                      <a:endParaRPr lang="en-GB" sz="1600" dirty="0"/>
                    </a:p>
                  </a:txBody>
                  <a:tcPr marL="72000" marR="0"/>
                </a:tc>
                <a:extLst>
                  <a:ext uri="{0D108BD9-81ED-4DB2-BD59-A6C34878D82A}">
                    <a16:rowId xmlns:a16="http://schemas.microsoft.com/office/drawing/2014/main" val="291700144"/>
                  </a:ext>
                </a:extLst>
              </a:tr>
              <a:tr h="2614007">
                <a:tc rowSpan="2">
                  <a:txBody>
                    <a:bodyPr/>
                    <a:lstStyle/>
                    <a:p>
                      <a:pPr algn="l"/>
                      <a:r>
                        <a:rPr lang="en-GB" sz="1600" dirty="0">
                          <a:solidFill>
                            <a:schemeClr val="tx1"/>
                          </a:solidFill>
                        </a:rPr>
                        <a:t>Dataframes</a:t>
                      </a:r>
                      <a:endParaRPr lang="en-GB" sz="1600" dirty="0"/>
                    </a:p>
                  </a:txBody>
                  <a:tcPr marL="72000" marR="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spark_ai.activate</a:t>
                      </a:r>
                      <a:r>
                        <a:rPr lang="en-GB" sz="1600" dirty="0">
                          <a:solidFill>
                            <a:schemeClr val="tx1"/>
                          </a:solidFill>
                        </a:rPr>
                        <a:t>()  # Activate the df.ai methods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effectLst/>
                        </a:rPr>
                        <a:t>auto_df.ai.plot(</a:t>
                      </a:r>
                      <a:r>
                        <a:rPr lang="en-GB" sz="1600" dirty="0">
                          <a:solidFill>
                            <a:srgbClr val="183691"/>
                          </a:solidFill>
                          <a:effectLst/>
                        </a:rPr>
                        <a:t>"</a:t>
                      </a:r>
                      <a:r>
                        <a:rPr lang="en-GB" sz="1600" dirty="0">
                          <a:solidFill>
                            <a:srgbClr val="FF0000"/>
                          </a:solidFill>
                          <a:effectLst/>
                        </a:rPr>
                        <a:t>pie chart for UK sales market shares, show the top 5 brands and the sum of others</a:t>
                      </a:r>
                      <a:r>
                        <a:rPr lang="en-GB" sz="1600" dirty="0">
                          <a:solidFill>
                            <a:srgbClr val="183691"/>
                          </a:solidFill>
                          <a:effectLst/>
                        </a:rPr>
                        <a:t>"</a:t>
                      </a:r>
                      <a:r>
                        <a:rPr lang="en-GB" sz="1600" dirty="0">
                          <a:effectLst/>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p>
                  </a:txBody>
                  <a:tcPr marL="72000" marR="0"/>
                </a:tc>
                <a:extLst>
                  <a:ext uri="{0D108BD9-81ED-4DB2-BD59-A6C34878D82A}">
                    <a16:rowId xmlns:a16="http://schemas.microsoft.com/office/drawing/2014/main" val="2018355164"/>
                  </a:ext>
                </a:extLst>
              </a:tr>
              <a:tr h="1173623">
                <a:tc vMerge="1">
                  <a:txBody>
                    <a:bodyPr/>
                    <a:lstStyle/>
                    <a:p>
                      <a:pPr algn="l"/>
                      <a:endParaRPr lang="en-GB" sz="1600" dirty="0"/>
                    </a:p>
                  </a:txBody>
                  <a:tcPr marL="72000" marR="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auto_top_growth_df=auto_df.ai.transform("</a:t>
                      </a:r>
                      <a:r>
                        <a:rPr lang="en-GB" sz="1600" dirty="0">
                          <a:solidFill>
                            <a:srgbClr val="FF0000"/>
                          </a:solidFill>
                        </a:rPr>
                        <a:t>top brand with the highest growth</a:t>
                      </a:r>
                      <a:r>
                        <a:rPr lang="en-GB" sz="1600" dirty="0"/>
                        <a:t>") auto_top_growth_df.show()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p>
                  </a:txBody>
                  <a:tcPr marL="72000" marR="0"/>
                </a:tc>
                <a:extLst>
                  <a:ext uri="{0D108BD9-81ED-4DB2-BD59-A6C34878D82A}">
                    <a16:rowId xmlns:a16="http://schemas.microsoft.com/office/drawing/2014/main" val="2609758121"/>
                  </a:ext>
                </a:extLst>
              </a:tr>
            </a:tbl>
          </a:graphicData>
        </a:graphic>
      </p:graphicFrame>
      <p:pic>
        <p:nvPicPr>
          <p:cNvPr id="21" name="Picture 20">
            <a:extLst>
              <a:ext uri="{FF2B5EF4-FFF2-40B4-BE49-F238E27FC236}">
                <a16:creationId xmlns:a16="http://schemas.microsoft.com/office/drawing/2014/main" id="{B54FC0B3-32D8-1CF1-C39E-88146F5050E8}"/>
              </a:ext>
            </a:extLst>
          </p:cNvPr>
          <p:cNvPicPr>
            <a:picLocks noChangeAspect="1"/>
          </p:cNvPicPr>
          <p:nvPr/>
        </p:nvPicPr>
        <p:blipFill rotWithShape="1">
          <a:blip r:embed="rId2"/>
          <a:srcRect l="42996" t="18662" r="2372" b="4955"/>
          <a:stretch/>
        </p:blipFill>
        <p:spPr>
          <a:xfrm>
            <a:off x="4116954" y="3562357"/>
            <a:ext cx="3985835" cy="1752461"/>
          </a:xfrm>
          <a:prstGeom prst="rect">
            <a:avLst/>
          </a:prstGeom>
        </p:spPr>
      </p:pic>
      <p:sp>
        <p:nvSpPr>
          <p:cNvPr id="2" name="Title 1">
            <a:extLst>
              <a:ext uri="{FF2B5EF4-FFF2-40B4-BE49-F238E27FC236}">
                <a16:creationId xmlns:a16="http://schemas.microsoft.com/office/drawing/2014/main" id="{BA5CD3D4-2CFA-922F-9455-30BAB84AE802}"/>
              </a:ext>
            </a:extLst>
          </p:cNvPr>
          <p:cNvSpPr>
            <a:spLocks noGrp="1"/>
          </p:cNvSpPr>
          <p:nvPr>
            <p:ph type="title"/>
          </p:nvPr>
        </p:nvSpPr>
        <p:spPr/>
        <p:txBody>
          <a:bodyPr/>
          <a:lstStyle/>
          <a:p>
            <a:r>
              <a:rPr lang="en-GB" dirty="0"/>
              <a:t>Generative AI In Data Science – Databricks English SDK</a:t>
            </a:r>
          </a:p>
        </p:txBody>
      </p:sp>
      <p:pic>
        <p:nvPicPr>
          <p:cNvPr id="2050" name="Picture 2" descr="code diagram">
            <a:extLst>
              <a:ext uri="{FF2B5EF4-FFF2-40B4-BE49-F238E27FC236}">
                <a16:creationId xmlns:a16="http://schemas.microsoft.com/office/drawing/2014/main" id="{A432E2FF-D3DB-D47A-CB1B-D86A42401F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550" b="12809"/>
          <a:stretch/>
        </p:blipFill>
        <p:spPr bwMode="auto">
          <a:xfrm>
            <a:off x="2401616" y="911947"/>
            <a:ext cx="5701173" cy="12809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F6DA8A3-CC53-35B3-E115-7B7824AFE822}"/>
              </a:ext>
            </a:extLst>
          </p:cNvPr>
          <p:cNvSpPr txBox="1"/>
          <p:nvPr/>
        </p:nvSpPr>
        <p:spPr>
          <a:xfrm>
            <a:off x="8102789" y="1196011"/>
            <a:ext cx="356594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B3139"/>
                </a:solidFill>
                <a:effectLst/>
                <a:uLnTx/>
                <a:uFillTx/>
                <a:latin typeface="Arial"/>
                <a:ea typeface="+mn-ea"/>
                <a:cs typeface="+mn-cs"/>
              </a:rPr>
              <a:t>Generative AI’s expert knowledge about Spark is built into the English SDK</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22" name="Table 21">
            <a:extLst>
              <a:ext uri="{FF2B5EF4-FFF2-40B4-BE49-F238E27FC236}">
                <a16:creationId xmlns:a16="http://schemas.microsoft.com/office/drawing/2014/main" id="{DBFE0212-BFE0-A0BC-CDB7-70D8F2D4835A}"/>
              </a:ext>
            </a:extLst>
          </p:cNvPr>
          <p:cNvGraphicFramePr>
            <a:graphicFrameLocks noGrp="1"/>
          </p:cNvGraphicFramePr>
          <p:nvPr/>
        </p:nvGraphicFramePr>
        <p:xfrm>
          <a:off x="3303849" y="5955933"/>
          <a:ext cx="4798940" cy="495300"/>
        </p:xfrm>
        <a:graphic>
          <a:graphicData uri="http://schemas.openxmlformats.org/drawingml/2006/table">
            <a:tbl>
              <a:tblPr/>
              <a:tblGrid>
                <a:gridCol w="905157">
                  <a:extLst>
                    <a:ext uri="{9D8B030D-6E8A-4147-A177-3AD203B41FA5}">
                      <a16:colId xmlns:a16="http://schemas.microsoft.com/office/drawing/2014/main" val="2131755786"/>
                    </a:ext>
                  </a:extLst>
                </a:gridCol>
                <a:gridCol w="1556467">
                  <a:extLst>
                    <a:ext uri="{9D8B030D-6E8A-4147-A177-3AD203B41FA5}">
                      <a16:colId xmlns:a16="http://schemas.microsoft.com/office/drawing/2014/main" val="4264983827"/>
                    </a:ext>
                  </a:extLst>
                </a:gridCol>
                <a:gridCol w="2337316">
                  <a:extLst>
                    <a:ext uri="{9D8B030D-6E8A-4147-A177-3AD203B41FA5}">
                      <a16:colId xmlns:a16="http://schemas.microsoft.com/office/drawing/2014/main" val="667522603"/>
                    </a:ext>
                  </a:extLst>
                </a:gridCol>
              </a:tblGrid>
              <a:tr h="0">
                <a:tc>
                  <a:txBody>
                    <a:bodyPr/>
                    <a:lstStyle/>
                    <a:p>
                      <a:pPr algn="ctr" fontAlgn="ctr"/>
                      <a:r>
                        <a:rPr lang="en-GB" sz="1000" b="1" dirty="0">
                          <a:effectLst/>
                        </a:rPr>
                        <a:t>brand</a:t>
                      </a:r>
                      <a:endParaRPr lang="en-GB" sz="1000" dirty="0">
                        <a:effectLst/>
                      </a:endParaRPr>
                    </a:p>
                  </a:txBody>
                  <a:tcPr marL="47625" marR="47625" marT="47625" marB="47625" anchor="ctr">
                    <a:lnL w="19050" cap="flat" cmpd="sng" algn="ctr">
                      <a:solidFill>
                        <a:srgbClr val="402F2F"/>
                      </a:solidFill>
                      <a:prstDash val="solid"/>
                      <a:round/>
                      <a:headEnd type="none" w="med" len="med"/>
                      <a:tailEnd type="none" w="med" len="med"/>
                    </a:lnL>
                    <a:lnR w="19050" cap="flat" cmpd="sng" algn="ctr">
                      <a:solidFill>
                        <a:srgbClr val="402F2F"/>
                      </a:solidFill>
                      <a:prstDash val="solid"/>
                      <a:round/>
                      <a:headEnd type="none" w="med" len="med"/>
                      <a:tailEnd type="none" w="med" len="med"/>
                    </a:lnR>
                    <a:lnT w="19050" cap="flat" cmpd="sng" algn="ctr">
                      <a:solidFill>
                        <a:srgbClr val="402F2F"/>
                      </a:solidFill>
                      <a:prstDash val="solid"/>
                      <a:round/>
                      <a:headEnd type="none" w="med" len="med"/>
                      <a:tailEnd type="none" w="med" len="med"/>
                    </a:lnT>
                    <a:lnB w="19050" cap="flat" cmpd="sng" algn="ctr">
                      <a:solidFill>
                        <a:srgbClr val="402F2F"/>
                      </a:solidFill>
                      <a:prstDash val="solid"/>
                      <a:round/>
                      <a:headEnd type="none" w="med" len="med"/>
                      <a:tailEnd type="none" w="med" len="med"/>
                    </a:lnB>
                  </a:tcPr>
                </a:tc>
                <a:tc>
                  <a:txBody>
                    <a:bodyPr/>
                    <a:lstStyle/>
                    <a:p>
                      <a:pPr algn="ctr" fontAlgn="ctr"/>
                      <a:r>
                        <a:rPr lang="en-GB" sz="1000" b="1" dirty="0">
                          <a:effectLst/>
                        </a:rPr>
                        <a:t>uk_sales_2022</a:t>
                      </a:r>
                      <a:endParaRPr lang="en-GB" sz="1000" dirty="0">
                        <a:effectLst/>
                      </a:endParaRPr>
                    </a:p>
                  </a:txBody>
                  <a:tcPr marL="47625" marR="47625" marT="47625" marB="47625" anchor="ctr">
                    <a:lnL w="19050" cap="flat" cmpd="sng" algn="ctr">
                      <a:solidFill>
                        <a:srgbClr val="402F2F"/>
                      </a:solidFill>
                      <a:prstDash val="solid"/>
                      <a:round/>
                      <a:headEnd type="none" w="med" len="med"/>
                      <a:tailEnd type="none" w="med" len="med"/>
                    </a:lnL>
                    <a:lnR w="19050" cap="flat" cmpd="sng" algn="ctr">
                      <a:solidFill>
                        <a:srgbClr val="402F2F"/>
                      </a:solidFill>
                      <a:prstDash val="solid"/>
                      <a:round/>
                      <a:headEnd type="none" w="med" len="med"/>
                      <a:tailEnd type="none" w="med" len="med"/>
                    </a:lnR>
                    <a:lnT w="19050" cap="flat" cmpd="sng" algn="ctr">
                      <a:solidFill>
                        <a:srgbClr val="402F2F"/>
                      </a:solidFill>
                      <a:prstDash val="solid"/>
                      <a:round/>
                      <a:headEnd type="none" w="med" len="med"/>
                      <a:tailEnd type="none" w="med" len="med"/>
                    </a:lnT>
                    <a:lnB w="19050" cap="flat" cmpd="sng" algn="ctr">
                      <a:solidFill>
                        <a:srgbClr val="402F2F"/>
                      </a:solidFill>
                      <a:prstDash val="solid"/>
                      <a:round/>
                      <a:headEnd type="none" w="med" len="med"/>
                      <a:tailEnd type="none" w="med" len="med"/>
                    </a:lnB>
                  </a:tcPr>
                </a:tc>
                <a:tc>
                  <a:txBody>
                    <a:bodyPr/>
                    <a:lstStyle/>
                    <a:p>
                      <a:pPr algn="ctr" fontAlgn="ctr"/>
                      <a:r>
                        <a:rPr lang="en-GB" sz="1000" b="1" dirty="0">
                          <a:effectLst/>
                        </a:rPr>
                        <a:t>sales_change_vs_2021</a:t>
                      </a:r>
                      <a:endParaRPr lang="en-GB" sz="1000" dirty="0">
                        <a:effectLst/>
                      </a:endParaRPr>
                    </a:p>
                  </a:txBody>
                  <a:tcPr marL="47625" marR="47625" marT="47625" marB="47625" anchor="ctr">
                    <a:lnL w="19050" cap="flat" cmpd="sng" algn="ctr">
                      <a:solidFill>
                        <a:srgbClr val="402F2F"/>
                      </a:solidFill>
                      <a:prstDash val="solid"/>
                      <a:round/>
                      <a:headEnd type="none" w="med" len="med"/>
                      <a:tailEnd type="none" w="med" len="med"/>
                    </a:lnL>
                    <a:lnR w="19050" cap="flat" cmpd="sng" algn="ctr">
                      <a:solidFill>
                        <a:srgbClr val="402F2F"/>
                      </a:solidFill>
                      <a:prstDash val="solid"/>
                      <a:round/>
                      <a:headEnd type="none" w="med" len="med"/>
                      <a:tailEnd type="none" w="med" len="med"/>
                    </a:lnR>
                    <a:lnT w="19050" cap="flat" cmpd="sng" algn="ctr">
                      <a:solidFill>
                        <a:srgbClr val="402F2F"/>
                      </a:solidFill>
                      <a:prstDash val="solid"/>
                      <a:round/>
                      <a:headEnd type="none" w="med" len="med"/>
                      <a:tailEnd type="none" w="med" len="med"/>
                    </a:lnT>
                    <a:lnB w="19050" cap="flat" cmpd="sng" algn="ctr">
                      <a:solidFill>
                        <a:srgbClr val="402F2F"/>
                      </a:solidFill>
                      <a:prstDash val="solid"/>
                      <a:round/>
                      <a:headEnd type="none" w="med" len="med"/>
                      <a:tailEnd type="none" w="med" len="med"/>
                    </a:lnB>
                  </a:tcPr>
                </a:tc>
                <a:extLst>
                  <a:ext uri="{0D108BD9-81ED-4DB2-BD59-A6C34878D82A}">
                    <a16:rowId xmlns:a16="http://schemas.microsoft.com/office/drawing/2014/main" val="3312972958"/>
                  </a:ext>
                </a:extLst>
              </a:tr>
              <a:tr h="0">
                <a:tc>
                  <a:txBody>
                    <a:bodyPr/>
                    <a:lstStyle/>
                    <a:p>
                      <a:pPr algn="ctr" fontAlgn="ctr"/>
                      <a:r>
                        <a:rPr lang="en-GB" sz="1000" dirty="0">
                          <a:effectLst/>
                        </a:rPr>
                        <a:t>Toyota</a:t>
                      </a:r>
                    </a:p>
                  </a:txBody>
                  <a:tcPr marL="47625" marR="47625" marT="47625" marB="47625" anchor="ctr">
                    <a:lnL w="19050" cap="flat" cmpd="sng" algn="ctr">
                      <a:solidFill>
                        <a:srgbClr val="402F2F"/>
                      </a:solidFill>
                      <a:prstDash val="solid"/>
                      <a:round/>
                      <a:headEnd type="none" w="med" len="med"/>
                      <a:tailEnd type="none" w="med" len="med"/>
                    </a:lnL>
                    <a:lnR w="19050" cap="flat" cmpd="sng" algn="ctr">
                      <a:solidFill>
                        <a:srgbClr val="402F2F"/>
                      </a:solidFill>
                      <a:prstDash val="solid"/>
                      <a:round/>
                      <a:headEnd type="none" w="med" len="med"/>
                      <a:tailEnd type="none" w="med" len="med"/>
                    </a:lnR>
                    <a:lnT w="19050" cap="flat" cmpd="sng" algn="ctr">
                      <a:solidFill>
                        <a:srgbClr val="402F2F"/>
                      </a:solidFill>
                      <a:prstDash val="solid"/>
                      <a:round/>
                      <a:headEnd type="none" w="med" len="med"/>
                      <a:tailEnd type="none" w="med" len="med"/>
                    </a:lnT>
                    <a:lnB w="19050" cap="flat" cmpd="sng" algn="ctr">
                      <a:solidFill>
                        <a:srgbClr val="402F2F"/>
                      </a:solidFill>
                      <a:prstDash val="solid"/>
                      <a:round/>
                      <a:headEnd type="none" w="med" len="med"/>
                      <a:tailEnd type="none" w="med" len="med"/>
                    </a:lnB>
                  </a:tcPr>
                </a:tc>
                <a:tc>
                  <a:txBody>
                    <a:bodyPr/>
                    <a:lstStyle/>
                    <a:p>
                      <a:pPr algn="ctr" fontAlgn="ctr"/>
                      <a:r>
                        <a:rPr lang="en-GB" sz="1000" dirty="0">
                          <a:effectLst/>
                        </a:rPr>
                        <a:t>134726</a:t>
                      </a:r>
                    </a:p>
                  </a:txBody>
                  <a:tcPr marL="47625" marR="47625" marT="47625" marB="47625" anchor="ctr">
                    <a:lnL w="19050" cap="flat" cmpd="sng" algn="ctr">
                      <a:solidFill>
                        <a:srgbClr val="402F2F"/>
                      </a:solidFill>
                      <a:prstDash val="solid"/>
                      <a:round/>
                      <a:headEnd type="none" w="med" len="med"/>
                      <a:tailEnd type="none" w="med" len="med"/>
                    </a:lnL>
                    <a:lnR w="19050" cap="flat" cmpd="sng" algn="ctr">
                      <a:solidFill>
                        <a:srgbClr val="402F2F"/>
                      </a:solidFill>
                      <a:prstDash val="solid"/>
                      <a:round/>
                      <a:headEnd type="none" w="med" len="med"/>
                      <a:tailEnd type="none" w="med" len="med"/>
                    </a:lnR>
                    <a:lnT w="19050" cap="flat" cmpd="sng" algn="ctr">
                      <a:solidFill>
                        <a:srgbClr val="402F2F"/>
                      </a:solidFill>
                      <a:prstDash val="solid"/>
                      <a:round/>
                      <a:headEnd type="none" w="med" len="med"/>
                      <a:tailEnd type="none" w="med" len="med"/>
                    </a:lnT>
                    <a:lnB w="19050" cap="flat" cmpd="sng" algn="ctr">
                      <a:solidFill>
                        <a:srgbClr val="402F2F"/>
                      </a:solidFill>
                      <a:prstDash val="solid"/>
                      <a:round/>
                      <a:headEnd type="none" w="med" len="med"/>
                      <a:tailEnd type="none" w="med" len="med"/>
                    </a:lnB>
                  </a:tcPr>
                </a:tc>
                <a:tc>
                  <a:txBody>
                    <a:bodyPr/>
                    <a:lstStyle/>
                    <a:p>
                      <a:pPr algn="ctr" fontAlgn="ctr"/>
                      <a:r>
                        <a:rPr lang="en-GB" sz="1000" dirty="0">
                          <a:effectLst/>
                        </a:rPr>
                        <a:t>327</a:t>
                      </a:r>
                    </a:p>
                  </a:txBody>
                  <a:tcPr marL="47625" marR="47625" marT="47625" marB="47625" anchor="ctr">
                    <a:lnL w="19050" cap="flat" cmpd="sng" algn="ctr">
                      <a:solidFill>
                        <a:srgbClr val="402F2F"/>
                      </a:solidFill>
                      <a:prstDash val="solid"/>
                      <a:round/>
                      <a:headEnd type="none" w="med" len="med"/>
                      <a:tailEnd type="none" w="med" len="med"/>
                    </a:lnL>
                    <a:lnR w="19050" cap="flat" cmpd="sng" algn="ctr">
                      <a:solidFill>
                        <a:srgbClr val="402F2F"/>
                      </a:solidFill>
                      <a:prstDash val="solid"/>
                      <a:round/>
                      <a:headEnd type="none" w="med" len="med"/>
                      <a:tailEnd type="none" w="med" len="med"/>
                    </a:lnR>
                    <a:lnT w="19050" cap="flat" cmpd="sng" algn="ctr">
                      <a:solidFill>
                        <a:srgbClr val="402F2F"/>
                      </a:solidFill>
                      <a:prstDash val="solid"/>
                      <a:round/>
                      <a:headEnd type="none" w="med" len="med"/>
                      <a:tailEnd type="none" w="med" len="med"/>
                    </a:lnT>
                    <a:lnB w="19050" cap="flat" cmpd="sng" algn="ctr">
                      <a:solidFill>
                        <a:srgbClr val="402F2F"/>
                      </a:solidFill>
                      <a:prstDash val="solid"/>
                      <a:round/>
                      <a:headEnd type="none" w="med" len="med"/>
                      <a:tailEnd type="none" w="med" len="med"/>
                    </a:lnB>
                  </a:tcPr>
                </a:tc>
                <a:extLst>
                  <a:ext uri="{0D108BD9-81ED-4DB2-BD59-A6C34878D82A}">
                    <a16:rowId xmlns:a16="http://schemas.microsoft.com/office/drawing/2014/main" val="3930503707"/>
                  </a:ext>
                </a:extLst>
              </a:tr>
            </a:tbl>
          </a:graphicData>
        </a:graphic>
      </p:graphicFrame>
      <p:sp>
        <p:nvSpPr>
          <p:cNvPr id="23" name="TextBox 22">
            <a:extLst>
              <a:ext uri="{FF2B5EF4-FFF2-40B4-BE49-F238E27FC236}">
                <a16:creationId xmlns:a16="http://schemas.microsoft.com/office/drawing/2014/main" id="{87CE1D11-01FC-0EF4-8DD7-474EB15665A6}"/>
              </a:ext>
            </a:extLst>
          </p:cNvPr>
          <p:cNvSpPr txBox="1"/>
          <p:nvPr/>
        </p:nvSpPr>
        <p:spPr>
          <a:xfrm>
            <a:off x="3693565" y="3346228"/>
            <a:ext cx="255711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Market Share of Top 5 Brands and Others</a:t>
            </a:r>
          </a:p>
        </p:txBody>
      </p:sp>
    </p:spTree>
    <p:extLst>
      <p:ext uri="{BB962C8B-B14F-4D97-AF65-F5344CB8AC3E}">
        <p14:creationId xmlns:p14="http://schemas.microsoft.com/office/powerpoint/2010/main" val="83169476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165E3-76E8-6EBF-3B80-A503199CB505}"/>
              </a:ext>
            </a:extLst>
          </p:cNvPr>
          <p:cNvSpPr>
            <a:spLocks noGrp="1"/>
          </p:cNvSpPr>
          <p:nvPr>
            <p:ph type="title"/>
          </p:nvPr>
        </p:nvSpPr>
        <p:spPr/>
        <p:txBody>
          <a:bodyPr/>
          <a:lstStyle/>
          <a:p>
            <a:r>
              <a:rPr lang="en-GB" dirty="0"/>
              <a:t>Topics – Where Are We?</a:t>
            </a:r>
          </a:p>
        </p:txBody>
      </p:sp>
      <p:sp>
        <p:nvSpPr>
          <p:cNvPr id="3" name="Content Placeholder 2">
            <a:extLst>
              <a:ext uri="{FF2B5EF4-FFF2-40B4-BE49-F238E27FC236}">
                <a16:creationId xmlns:a16="http://schemas.microsoft.com/office/drawing/2014/main" id="{F0A38922-9565-6642-EB0F-2FA143772C21}"/>
              </a:ext>
            </a:extLst>
          </p:cNvPr>
          <p:cNvSpPr>
            <a:spLocks noGrp="1"/>
          </p:cNvSpPr>
          <p:nvPr>
            <p:ph idx="1"/>
          </p:nvPr>
        </p:nvSpPr>
        <p:spPr/>
        <p:txBody>
          <a:bodyPr/>
          <a:lstStyle/>
          <a:p>
            <a:pPr>
              <a:buFont typeface="Wingdings" pitchFamily="2" charset="2"/>
              <a:buChar char="Ø"/>
            </a:pPr>
            <a:r>
              <a:rPr lang="en-GB" dirty="0"/>
              <a:t>What is generative AI?</a:t>
            </a:r>
          </a:p>
          <a:p>
            <a:r>
              <a:rPr lang="en-GB" dirty="0">
                <a:solidFill>
                  <a:schemeClr val="bg1">
                    <a:lumMod val="50000"/>
                  </a:schemeClr>
                </a:solidFill>
              </a:rPr>
              <a:t>What are the business benefits of generative AI?</a:t>
            </a:r>
          </a:p>
          <a:p>
            <a:r>
              <a:rPr lang="en-GB" dirty="0">
                <a:solidFill>
                  <a:schemeClr val="bg1">
                    <a:lumMod val="50000"/>
                  </a:schemeClr>
                </a:solidFill>
              </a:rPr>
              <a:t>How is generative AI being used in data management?</a:t>
            </a:r>
          </a:p>
          <a:p>
            <a:r>
              <a:rPr lang="en-GB" dirty="0">
                <a:solidFill>
                  <a:schemeClr val="bg1">
                    <a:lumMod val="50000"/>
                  </a:schemeClr>
                </a:solidFill>
              </a:rPr>
              <a:t>What does this mean for business going forward?</a:t>
            </a:r>
          </a:p>
          <a:p>
            <a:r>
              <a:rPr lang="en-GB" dirty="0">
                <a:solidFill>
                  <a:schemeClr val="bg1">
                    <a:lumMod val="50000"/>
                  </a:schemeClr>
                </a:solidFill>
              </a:rPr>
              <a:t>What should you do to get started?</a:t>
            </a:r>
          </a:p>
        </p:txBody>
      </p:sp>
    </p:spTree>
    <p:extLst>
      <p:ext uri="{BB962C8B-B14F-4D97-AF65-F5344CB8AC3E}">
        <p14:creationId xmlns:p14="http://schemas.microsoft.com/office/powerpoint/2010/main" val="93574795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165E3-76E8-6EBF-3B80-A503199CB505}"/>
              </a:ext>
            </a:extLst>
          </p:cNvPr>
          <p:cNvSpPr>
            <a:spLocks noGrp="1"/>
          </p:cNvSpPr>
          <p:nvPr>
            <p:ph type="title"/>
          </p:nvPr>
        </p:nvSpPr>
        <p:spPr/>
        <p:txBody>
          <a:bodyPr/>
          <a:lstStyle/>
          <a:p>
            <a:r>
              <a:rPr lang="en-GB" dirty="0"/>
              <a:t>Topics – Where Are We?</a:t>
            </a:r>
          </a:p>
        </p:txBody>
      </p:sp>
      <p:sp>
        <p:nvSpPr>
          <p:cNvPr id="3" name="Content Placeholder 2">
            <a:extLst>
              <a:ext uri="{FF2B5EF4-FFF2-40B4-BE49-F238E27FC236}">
                <a16:creationId xmlns:a16="http://schemas.microsoft.com/office/drawing/2014/main" id="{F0A38922-9565-6642-EB0F-2FA143772C21}"/>
              </a:ext>
            </a:extLst>
          </p:cNvPr>
          <p:cNvSpPr>
            <a:spLocks noGrp="1"/>
          </p:cNvSpPr>
          <p:nvPr>
            <p:ph idx="1"/>
          </p:nvPr>
        </p:nvSpPr>
        <p:spPr/>
        <p:txBody>
          <a:bodyPr/>
          <a:lstStyle/>
          <a:p>
            <a:r>
              <a:rPr lang="en-GB" dirty="0">
                <a:solidFill>
                  <a:schemeClr val="bg1">
                    <a:lumMod val="50000"/>
                  </a:schemeClr>
                </a:solidFill>
              </a:rPr>
              <a:t>What is generative AI?</a:t>
            </a:r>
          </a:p>
          <a:p>
            <a:r>
              <a:rPr lang="en-GB" dirty="0">
                <a:solidFill>
                  <a:schemeClr val="bg1">
                    <a:lumMod val="50000"/>
                  </a:schemeClr>
                </a:solidFill>
              </a:rPr>
              <a:t>What are the business benefits of generative AI?</a:t>
            </a:r>
          </a:p>
          <a:p>
            <a:r>
              <a:rPr lang="en-GB" dirty="0">
                <a:solidFill>
                  <a:schemeClr val="bg1">
                    <a:lumMod val="50000"/>
                  </a:schemeClr>
                </a:solidFill>
              </a:rPr>
              <a:t>How is generative AI being used in data management?</a:t>
            </a:r>
          </a:p>
          <a:p>
            <a:pPr>
              <a:buFont typeface="Wingdings" pitchFamily="2" charset="2"/>
              <a:buChar char="Ø"/>
            </a:pPr>
            <a:r>
              <a:rPr lang="en-GB" dirty="0"/>
              <a:t>What does this mean for business going forward?</a:t>
            </a:r>
          </a:p>
          <a:p>
            <a:r>
              <a:rPr lang="en-GB" dirty="0">
                <a:solidFill>
                  <a:schemeClr val="bg1">
                    <a:lumMod val="50000"/>
                  </a:schemeClr>
                </a:solidFill>
              </a:rPr>
              <a:t>What should you do to get started?</a:t>
            </a:r>
          </a:p>
        </p:txBody>
      </p:sp>
    </p:spTree>
    <p:extLst>
      <p:ext uri="{BB962C8B-B14F-4D97-AF65-F5344CB8AC3E}">
        <p14:creationId xmlns:p14="http://schemas.microsoft.com/office/powerpoint/2010/main" val="314623950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DE534-15AE-DE4E-698B-65807681ACB3}"/>
              </a:ext>
            </a:extLst>
          </p:cNvPr>
          <p:cNvSpPr>
            <a:spLocks noGrp="1"/>
          </p:cNvSpPr>
          <p:nvPr>
            <p:ph type="title"/>
          </p:nvPr>
        </p:nvSpPr>
        <p:spPr/>
        <p:txBody>
          <a:bodyPr/>
          <a:lstStyle/>
          <a:p>
            <a:r>
              <a:rPr lang="en-GB" dirty="0"/>
              <a:t>What Does Generative AI In Data And Analytics Mean For Business?</a:t>
            </a:r>
          </a:p>
        </p:txBody>
      </p:sp>
      <p:sp>
        <p:nvSpPr>
          <p:cNvPr id="3" name="Content Placeholder 2">
            <a:extLst>
              <a:ext uri="{FF2B5EF4-FFF2-40B4-BE49-F238E27FC236}">
                <a16:creationId xmlns:a16="http://schemas.microsoft.com/office/drawing/2014/main" id="{5E33A363-1247-3F9C-07F8-FF766FC32490}"/>
              </a:ext>
            </a:extLst>
          </p:cNvPr>
          <p:cNvSpPr>
            <a:spLocks noGrp="1"/>
          </p:cNvSpPr>
          <p:nvPr>
            <p:ph idx="1"/>
          </p:nvPr>
        </p:nvSpPr>
        <p:spPr>
          <a:xfrm>
            <a:off x="1176769" y="4619056"/>
            <a:ext cx="5620257" cy="1964938"/>
          </a:xfrm>
        </p:spPr>
        <p:txBody>
          <a:bodyPr/>
          <a:lstStyle/>
          <a:p>
            <a:r>
              <a:rPr lang="en-GB" sz="1800" dirty="0"/>
              <a:t>Generative AI in data and analytics:</a:t>
            </a:r>
          </a:p>
          <a:p>
            <a:pPr lvl="1"/>
            <a:r>
              <a:rPr lang="en-GB" sz="1600" dirty="0"/>
              <a:t>Lowers the skills bar and broadens inclusion</a:t>
            </a:r>
          </a:p>
          <a:p>
            <a:pPr lvl="1"/>
            <a:r>
              <a:rPr lang="en-GB" sz="1600" dirty="0"/>
              <a:t>Accelerates development</a:t>
            </a:r>
          </a:p>
          <a:p>
            <a:pPr lvl="1"/>
            <a:r>
              <a:rPr lang="en-GB" sz="1600" dirty="0"/>
              <a:t>Explains business insights and the business impact</a:t>
            </a:r>
          </a:p>
          <a:p>
            <a:pPr lvl="1"/>
            <a:r>
              <a:rPr lang="en-GB" sz="1600" dirty="0"/>
              <a:t>Shortens the time to value </a:t>
            </a:r>
          </a:p>
          <a:p>
            <a:pPr lvl="1"/>
            <a:r>
              <a:rPr lang="en-GB" sz="1600" dirty="0"/>
              <a:t>Shortens the time to act</a:t>
            </a:r>
          </a:p>
          <a:p>
            <a:pPr marL="342900" lvl="1" indent="0">
              <a:buNone/>
            </a:pPr>
            <a:endParaRPr lang="en-GB" sz="1600" dirty="0"/>
          </a:p>
          <a:p>
            <a:pPr lvl="1"/>
            <a:endParaRPr lang="en-GB" sz="1600" dirty="0"/>
          </a:p>
          <a:p>
            <a:pPr lvl="1"/>
            <a:endParaRPr lang="en-GB" sz="1600" dirty="0"/>
          </a:p>
          <a:p>
            <a:endParaRPr lang="en-GB" sz="1800" dirty="0"/>
          </a:p>
          <a:p>
            <a:endParaRPr lang="en-GB" sz="1800" dirty="0"/>
          </a:p>
        </p:txBody>
      </p:sp>
      <p:graphicFrame>
        <p:nvGraphicFramePr>
          <p:cNvPr id="7" name="Table 7">
            <a:extLst>
              <a:ext uri="{FF2B5EF4-FFF2-40B4-BE49-F238E27FC236}">
                <a16:creationId xmlns:a16="http://schemas.microsoft.com/office/drawing/2014/main" id="{503612A6-7596-FE66-DC31-C23BD6EEAED5}"/>
              </a:ext>
            </a:extLst>
          </p:cNvPr>
          <p:cNvGraphicFramePr>
            <a:graphicFrameLocks noGrp="1"/>
          </p:cNvGraphicFramePr>
          <p:nvPr>
            <p:extLst>
              <p:ext uri="{D42A27DB-BD31-4B8C-83A1-F6EECF244321}">
                <p14:modId xmlns:p14="http://schemas.microsoft.com/office/powerpoint/2010/main" val="2509883747"/>
              </p:ext>
            </p:extLst>
          </p:nvPr>
        </p:nvGraphicFramePr>
        <p:xfrm>
          <a:off x="1190020" y="994962"/>
          <a:ext cx="4799963" cy="3614652"/>
        </p:xfrm>
        <a:graphic>
          <a:graphicData uri="http://schemas.openxmlformats.org/drawingml/2006/table">
            <a:tbl>
              <a:tblPr firstRow="1" bandRow="1">
                <a:tableStyleId>{5940675A-B579-460E-94D1-54222C63F5DA}</a:tableStyleId>
              </a:tblPr>
              <a:tblGrid>
                <a:gridCol w="4799963">
                  <a:extLst>
                    <a:ext uri="{9D8B030D-6E8A-4147-A177-3AD203B41FA5}">
                      <a16:colId xmlns:a16="http://schemas.microsoft.com/office/drawing/2014/main" val="691262913"/>
                    </a:ext>
                  </a:extLst>
                </a:gridCol>
              </a:tblGrid>
              <a:tr h="0">
                <a:tc>
                  <a:txBody>
                    <a:bodyPr/>
                    <a:lstStyle/>
                    <a:p>
                      <a:pPr algn="ctr"/>
                      <a:r>
                        <a:rPr lang="en-GB" sz="1600" kern="0" dirty="0">
                          <a:solidFill>
                            <a:schemeClr val="bg1"/>
                          </a:solidFill>
                        </a:rPr>
                        <a:t>Data Producers </a:t>
                      </a:r>
                      <a:endParaRPr lang="en-GB" sz="1600" dirty="0">
                        <a:solidFill>
                          <a:schemeClr val="bg1"/>
                        </a:solidFill>
                      </a:endParaRPr>
                    </a:p>
                  </a:txBody>
                  <a:tcPr>
                    <a:solidFill>
                      <a:srgbClr val="C00000"/>
                    </a:solidFill>
                  </a:tcPr>
                </a:tc>
                <a:extLst>
                  <a:ext uri="{0D108BD9-81ED-4DB2-BD59-A6C34878D82A}">
                    <a16:rowId xmlns:a16="http://schemas.microsoft.com/office/drawing/2014/main" val="14420203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0" dirty="0"/>
                        <a:t>Conversational data search in data catalogs</a:t>
                      </a:r>
                    </a:p>
                  </a:txBody>
                  <a:tcPr/>
                </a:tc>
                <a:extLst>
                  <a:ext uri="{0D108BD9-81ED-4DB2-BD59-A6C34878D82A}">
                    <a16:rowId xmlns:a16="http://schemas.microsoft.com/office/drawing/2014/main" val="33347232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0" dirty="0"/>
                        <a:t>Automated metadata enrichment at scale</a:t>
                      </a:r>
                    </a:p>
                  </a:txBody>
                  <a:tcPr/>
                </a:tc>
                <a:extLst>
                  <a:ext uri="{0D108BD9-81ED-4DB2-BD59-A6C34878D82A}">
                    <a16:rowId xmlns:a16="http://schemas.microsoft.com/office/drawing/2014/main" val="7325276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0" dirty="0"/>
                        <a:t>Automated physical schema generation</a:t>
                      </a:r>
                    </a:p>
                  </a:txBody>
                  <a:tcPr/>
                </a:tc>
                <a:extLst>
                  <a:ext uri="{0D108BD9-81ED-4DB2-BD59-A6C34878D82A}">
                    <a16:rowId xmlns:a16="http://schemas.microsoft.com/office/drawing/2014/main" val="11386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0" dirty="0"/>
                        <a:t>Prompt-based data engineering</a:t>
                      </a:r>
                    </a:p>
                  </a:txBody>
                  <a:tcPr/>
                </a:tc>
                <a:extLst>
                  <a:ext uri="{0D108BD9-81ED-4DB2-BD59-A6C34878D82A}">
                    <a16:rowId xmlns:a16="http://schemas.microsoft.com/office/drawing/2014/main" val="273365555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0" dirty="0"/>
                        <a:t>Synthetic data generation</a:t>
                      </a:r>
                    </a:p>
                  </a:txBody>
                  <a:tcPr/>
                </a:tc>
                <a:extLst>
                  <a:ext uri="{0D108BD9-81ED-4DB2-BD59-A6C34878D82A}">
                    <a16:rowId xmlns:a16="http://schemas.microsoft.com/office/drawing/2014/main" val="3358540291"/>
                  </a:ext>
                </a:extLst>
              </a:tr>
              <a:tr h="5361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0" dirty="0"/>
                        <a:t>AI-assisted generation of data quality validation rules, </a:t>
                      </a:r>
                      <a:r>
                        <a:rPr lang="en-GB" sz="1400" kern="0" dirty="0">
                          <a:solidFill>
                            <a:schemeClr val="tx1"/>
                          </a:solidFill>
                          <a:latin typeface="+mn-lt"/>
                          <a:ea typeface="+mn-ea"/>
                          <a:cs typeface="+mn-cs"/>
                        </a:rPr>
                        <a:t>master data matching rules and data governance policies</a:t>
                      </a:r>
                    </a:p>
                  </a:txBody>
                  <a:tcPr/>
                </a:tc>
                <a:extLst>
                  <a:ext uri="{0D108BD9-81ED-4DB2-BD59-A6C34878D82A}">
                    <a16:rowId xmlns:a16="http://schemas.microsoft.com/office/drawing/2014/main" val="109160361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0" dirty="0"/>
                        <a:t>AI-assisted generation of digital product information</a:t>
                      </a:r>
                    </a:p>
                  </a:txBody>
                  <a:tcPr/>
                </a:tc>
                <a:extLst>
                  <a:ext uri="{0D108BD9-81ED-4DB2-BD59-A6C34878D82A}">
                    <a16:rowId xmlns:a16="http://schemas.microsoft.com/office/drawing/2014/main" val="2233994631"/>
                  </a:ext>
                </a:extLst>
              </a:tr>
              <a:tr h="370840">
                <a:tc>
                  <a:txBody>
                    <a:bodyPr/>
                    <a:lstStyle/>
                    <a:p>
                      <a:pPr marL="0" lvl="0" indent="-301625" algn="l" defTabSz="914400" rtl="0" eaLnBrk="1" latinLnBrk="0" hangingPunct="1">
                        <a:buFont typeface="Arial" panose="020B0604020202020204" pitchFamily="34" charset="0"/>
                        <a:buNone/>
                        <a:tabLst/>
                      </a:pPr>
                      <a:r>
                        <a:rPr lang="en-GB" sz="1400" kern="0" dirty="0">
                          <a:solidFill>
                            <a:schemeClr val="tx1"/>
                          </a:solidFill>
                          <a:latin typeface="+mn-lt"/>
                          <a:ea typeface="+mn-ea"/>
                          <a:cs typeface="+mn-cs"/>
                        </a:rPr>
                        <a:t>AI-assisted generation of product information in MDM (Digital web pages, brochures, marketing content)</a:t>
                      </a:r>
                    </a:p>
                  </a:txBody>
                  <a:tcPr/>
                </a:tc>
                <a:extLst>
                  <a:ext uri="{0D108BD9-81ED-4DB2-BD59-A6C34878D82A}">
                    <a16:rowId xmlns:a16="http://schemas.microsoft.com/office/drawing/2014/main" val="1766849961"/>
                  </a:ext>
                </a:extLst>
              </a:tr>
            </a:tbl>
          </a:graphicData>
        </a:graphic>
      </p:graphicFrame>
      <p:graphicFrame>
        <p:nvGraphicFramePr>
          <p:cNvPr id="8" name="Table 7">
            <a:extLst>
              <a:ext uri="{FF2B5EF4-FFF2-40B4-BE49-F238E27FC236}">
                <a16:creationId xmlns:a16="http://schemas.microsoft.com/office/drawing/2014/main" id="{6C9A4E6F-8342-AF71-2519-8D9B899FEF74}"/>
              </a:ext>
            </a:extLst>
          </p:cNvPr>
          <p:cNvGraphicFramePr>
            <a:graphicFrameLocks noGrp="1"/>
          </p:cNvGraphicFramePr>
          <p:nvPr>
            <p:extLst>
              <p:ext uri="{D42A27DB-BD31-4B8C-83A1-F6EECF244321}">
                <p14:modId xmlns:p14="http://schemas.microsoft.com/office/powerpoint/2010/main" val="2810559777"/>
              </p:ext>
            </p:extLst>
          </p:nvPr>
        </p:nvGraphicFramePr>
        <p:xfrm>
          <a:off x="6797026" y="995034"/>
          <a:ext cx="4923919" cy="3319868"/>
        </p:xfrm>
        <a:graphic>
          <a:graphicData uri="http://schemas.openxmlformats.org/drawingml/2006/table">
            <a:tbl>
              <a:tblPr firstRow="1" bandRow="1">
                <a:tableStyleId>{5940675A-B579-460E-94D1-54222C63F5DA}</a:tableStyleId>
              </a:tblPr>
              <a:tblGrid>
                <a:gridCol w="4923919">
                  <a:extLst>
                    <a:ext uri="{9D8B030D-6E8A-4147-A177-3AD203B41FA5}">
                      <a16:colId xmlns:a16="http://schemas.microsoft.com/office/drawing/2014/main" val="691262913"/>
                    </a:ext>
                  </a:extLst>
                </a:gridCol>
              </a:tblGrid>
              <a:tr h="267031">
                <a:tc>
                  <a:txBody>
                    <a:bodyPr/>
                    <a:lstStyle/>
                    <a:p>
                      <a:pPr algn="ctr"/>
                      <a:r>
                        <a:rPr lang="en-GB" sz="1600" kern="0" dirty="0">
                          <a:solidFill>
                            <a:schemeClr val="bg1"/>
                          </a:solidFill>
                        </a:rPr>
                        <a:t>Data Consumers </a:t>
                      </a:r>
                      <a:endParaRPr lang="en-GB" sz="1600" dirty="0">
                        <a:solidFill>
                          <a:schemeClr val="bg1"/>
                        </a:solidFill>
                      </a:endParaRPr>
                    </a:p>
                  </a:txBody>
                  <a:tcPr>
                    <a:solidFill>
                      <a:srgbClr val="C00000"/>
                    </a:solidFill>
                  </a:tcPr>
                </a:tc>
                <a:extLst>
                  <a:ext uri="{0D108BD9-81ED-4DB2-BD59-A6C34878D82A}">
                    <a16:rowId xmlns:a16="http://schemas.microsoft.com/office/drawing/2014/main" val="14420203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0" dirty="0"/>
                        <a:t>Conversational data search in data marketplaces</a:t>
                      </a:r>
                    </a:p>
                  </a:txBody>
                  <a:tcPr/>
                </a:tc>
                <a:extLst>
                  <a:ext uri="{0D108BD9-81ED-4DB2-BD59-A6C34878D82A}">
                    <a16:rowId xmlns:a16="http://schemas.microsoft.com/office/drawing/2014/main" val="33347232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0" dirty="0"/>
                        <a:t>Automatic exploration of data, data pipelines and lineage</a:t>
                      </a:r>
                    </a:p>
                  </a:txBody>
                  <a:tcPr/>
                </a:tc>
                <a:extLst>
                  <a:ext uri="{0D108BD9-81ED-4DB2-BD59-A6C34878D82A}">
                    <a16:rowId xmlns:a16="http://schemas.microsoft.com/office/drawing/2014/main" val="7325276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0" dirty="0"/>
                        <a:t>Natural language queries</a:t>
                      </a:r>
                    </a:p>
                  </a:txBody>
                  <a:tcPr/>
                </a:tc>
                <a:extLst>
                  <a:ext uri="{0D108BD9-81ED-4DB2-BD59-A6C34878D82A}">
                    <a16:rowId xmlns:a16="http://schemas.microsoft.com/office/drawing/2014/main" val="11386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0" dirty="0"/>
                        <a:t>AI-generated natural language answers </a:t>
                      </a:r>
                    </a:p>
                  </a:txBody>
                  <a:tcPr/>
                </a:tc>
                <a:extLst>
                  <a:ext uri="{0D108BD9-81ED-4DB2-BD59-A6C34878D82A}">
                    <a16:rowId xmlns:a16="http://schemas.microsoft.com/office/drawing/2014/main" val="273365555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0" dirty="0"/>
                        <a:t>Auto generated virtual views on data</a:t>
                      </a:r>
                    </a:p>
                  </a:txBody>
                  <a:tcPr/>
                </a:tc>
                <a:extLst>
                  <a:ext uri="{0D108BD9-81ED-4DB2-BD59-A6C34878D82A}">
                    <a16:rowId xmlns:a16="http://schemas.microsoft.com/office/drawing/2014/main" val="3358540291"/>
                  </a:ext>
                </a:extLst>
              </a:tr>
              <a:tr h="3887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kern="0" dirty="0"/>
                    </a:p>
                  </a:txBody>
                  <a:tcPr/>
                </a:tc>
                <a:extLst>
                  <a:ext uri="{0D108BD9-81ED-4DB2-BD59-A6C34878D82A}">
                    <a16:rowId xmlns:a16="http://schemas.microsoft.com/office/drawing/2014/main" val="109160361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kern="0" dirty="0"/>
                    </a:p>
                  </a:txBody>
                  <a:tcPr/>
                </a:tc>
                <a:extLst>
                  <a:ext uri="{0D108BD9-81ED-4DB2-BD59-A6C34878D82A}">
                    <a16:rowId xmlns:a16="http://schemas.microsoft.com/office/drawing/2014/main" val="223399463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kern="0" dirty="0"/>
                    </a:p>
                  </a:txBody>
                  <a:tcPr/>
                </a:tc>
                <a:extLst>
                  <a:ext uri="{0D108BD9-81ED-4DB2-BD59-A6C34878D82A}">
                    <a16:rowId xmlns:a16="http://schemas.microsoft.com/office/drawing/2014/main" val="1766849961"/>
                  </a:ext>
                </a:extLst>
              </a:tr>
            </a:tbl>
          </a:graphicData>
        </a:graphic>
      </p:graphicFrame>
      <p:sp>
        <p:nvSpPr>
          <p:cNvPr id="10" name="TextBox 9">
            <a:extLst>
              <a:ext uri="{FF2B5EF4-FFF2-40B4-BE49-F238E27FC236}">
                <a16:creationId xmlns:a16="http://schemas.microsoft.com/office/drawing/2014/main" id="{D57A9A4D-5FAD-C794-9A4D-206287747916}"/>
              </a:ext>
            </a:extLst>
          </p:cNvPr>
          <p:cNvSpPr txBox="1"/>
          <p:nvPr/>
        </p:nvSpPr>
        <p:spPr>
          <a:xfrm>
            <a:off x="6826847" y="5232193"/>
            <a:ext cx="5126614" cy="369332"/>
          </a:xfrm>
          <a:prstGeom prst="rect">
            <a:avLst/>
          </a:prstGeom>
          <a:noFill/>
        </p:spPr>
        <p:txBody>
          <a:bodyPr wrap="square">
            <a:spAutoFit/>
          </a:bodyPr>
          <a:lstStyle/>
          <a:p>
            <a:r>
              <a:rPr lang="en-GB" sz="1800" dirty="0"/>
              <a:t>Everyone wi</a:t>
            </a:r>
            <a:r>
              <a:rPr lang="en-GB" dirty="0"/>
              <a:t>ll</a:t>
            </a:r>
            <a:r>
              <a:rPr lang="en-GB" sz="1800" dirty="0"/>
              <a:t> get a self-learning AI-Assistant!</a:t>
            </a:r>
            <a:endParaRPr lang="en-GB" dirty="0"/>
          </a:p>
        </p:txBody>
      </p:sp>
    </p:spTree>
    <p:extLst>
      <p:ext uri="{BB962C8B-B14F-4D97-AF65-F5344CB8AC3E}">
        <p14:creationId xmlns:p14="http://schemas.microsoft.com/office/powerpoint/2010/main" val="48480551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165E3-76E8-6EBF-3B80-A503199CB505}"/>
              </a:ext>
            </a:extLst>
          </p:cNvPr>
          <p:cNvSpPr>
            <a:spLocks noGrp="1"/>
          </p:cNvSpPr>
          <p:nvPr>
            <p:ph type="title"/>
          </p:nvPr>
        </p:nvSpPr>
        <p:spPr/>
        <p:txBody>
          <a:bodyPr/>
          <a:lstStyle/>
          <a:p>
            <a:r>
              <a:rPr lang="en-GB" dirty="0"/>
              <a:t>Topics – Where Are We?</a:t>
            </a:r>
          </a:p>
        </p:txBody>
      </p:sp>
      <p:sp>
        <p:nvSpPr>
          <p:cNvPr id="3" name="Content Placeholder 2">
            <a:extLst>
              <a:ext uri="{FF2B5EF4-FFF2-40B4-BE49-F238E27FC236}">
                <a16:creationId xmlns:a16="http://schemas.microsoft.com/office/drawing/2014/main" id="{F0A38922-9565-6642-EB0F-2FA143772C21}"/>
              </a:ext>
            </a:extLst>
          </p:cNvPr>
          <p:cNvSpPr>
            <a:spLocks noGrp="1"/>
          </p:cNvSpPr>
          <p:nvPr>
            <p:ph idx="1"/>
          </p:nvPr>
        </p:nvSpPr>
        <p:spPr/>
        <p:txBody>
          <a:bodyPr/>
          <a:lstStyle/>
          <a:p>
            <a:r>
              <a:rPr lang="en-GB" dirty="0">
                <a:solidFill>
                  <a:schemeClr val="bg1">
                    <a:lumMod val="50000"/>
                  </a:schemeClr>
                </a:solidFill>
              </a:rPr>
              <a:t>What is generative AI?</a:t>
            </a:r>
          </a:p>
          <a:p>
            <a:r>
              <a:rPr lang="en-GB" dirty="0">
                <a:solidFill>
                  <a:schemeClr val="bg1">
                    <a:lumMod val="50000"/>
                  </a:schemeClr>
                </a:solidFill>
              </a:rPr>
              <a:t>What are the business benefits of generative AI?</a:t>
            </a:r>
          </a:p>
          <a:p>
            <a:r>
              <a:rPr lang="en-GB" dirty="0">
                <a:solidFill>
                  <a:schemeClr val="bg1">
                    <a:lumMod val="50000"/>
                  </a:schemeClr>
                </a:solidFill>
              </a:rPr>
              <a:t>How is generative AI being used in data management?</a:t>
            </a:r>
          </a:p>
          <a:p>
            <a:r>
              <a:rPr lang="en-GB" dirty="0">
                <a:solidFill>
                  <a:schemeClr val="bg1">
                    <a:lumMod val="50000"/>
                  </a:schemeClr>
                </a:solidFill>
              </a:rPr>
              <a:t>What does this mean for business going forward?</a:t>
            </a:r>
          </a:p>
          <a:p>
            <a:pPr>
              <a:buFont typeface="Wingdings" pitchFamily="2" charset="2"/>
              <a:buChar char="Ø"/>
            </a:pPr>
            <a:r>
              <a:rPr lang="en-GB" dirty="0"/>
              <a:t>What should you do to get started?</a:t>
            </a:r>
          </a:p>
        </p:txBody>
      </p:sp>
    </p:spTree>
    <p:extLst>
      <p:ext uri="{BB962C8B-B14F-4D97-AF65-F5344CB8AC3E}">
        <p14:creationId xmlns:p14="http://schemas.microsoft.com/office/powerpoint/2010/main" val="333630101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D9242-161B-D1BF-32DF-0F9B530CAE0D}"/>
              </a:ext>
            </a:extLst>
          </p:cNvPr>
          <p:cNvSpPr>
            <a:spLocks noGrp="1"/>
          </p:cNvSpPr>
          <p:nvPr>
            <p:ph type="title"/>
          </p:nvPr>
        </p:nvSpPr>
        <p:spPr/>
        <p:txBody>
          <a:bodyPr/>
          <a:lstStyle/>
          <a:p>
            <a:r>
              <a:rPr lang="en-GB" dirty="0"/>
              <a:t>Conclusion - Getting Started</a:t>
            </a:r>
          </a:p>
        </p:txBody>
      </p:sp>
      <p:sp>
        <p:nvSpPr>
          <p:cNvPr id="3" name="Content Placeholder 2">
            <a:extLst>
              <a:ext uri="{FF2B5EF4-FFF2-40B4-BE49-F238E27FC236}">
                <a16:creationId xmlns:a16="http://schemas.microsoft.com/office/drawing/2014/main" id="{36ED69DA-8D8B-6DE0-6EA8-BD4798BC8B2F}"/>
              </a:ext>
            </a:extLst>
          </p:cNvPr>
          <p:cNvSpPr>
            <a:spLocks noGrp="1"/>
          </p:cNvSpPr>
          <p:nvPr>
            <p:ph idx="1"/>
          </p:nvPr>
        </p:nvSpPr>
        <p:spPr/>
        <p:txBody>
          <a:bodyPr/>
          <a:lstStyle/>
          <a:p>
            <a:pPr>
              <a:lnSpc>
                <a:spcPct val="150000"/>
              </a:lnSpc>
            </a:pPr>
            <a:r>
              <a:rPr lang="en-GB" sz="2000" dirty="0"/>
              <a:t>Generative AI is rapidly finding its way into many different data management, data governance, BI and data science tools with more to come</a:t>
            </a:r>
          </a:p>
          <a:p>
            <a:pPr>
              <a:lnSpc>
                <a:spcPct val="150000"/>
              </a:lnSpc>
            </a:pPr>
            <a:r>
              <a:rPr lang="en-GB" sz="2000" dirty="0"/>
              <a:t>Fine tune foundation LLMs to understand your data and your metadata</a:t>
            </a:r>
          </a:p>
          <a:p>
            <a:pPr>
              <a:lnSpc>
                <a:spcPct val="150000"/>
              </a:lnSpc>
            </a:pPr>
            <a:r>
              <a:rPr lang="en-GB" sz="2000" dirty="0"/>
              <a:t>Exploit generative AI in data management to:</a:t>
            </a:r>
          </a:p>
          <a:p>
            <a:pPr lvl="1">
              <a:lnSpc>
                <a:spcPct val="150000"/>
              </a:lnSpc>
            </a:pPr>
            <a:r>
              <a:rPr lang="en-GB" sz="1800" dirty="0"/>
              <a:t>Improve data catalogs through conversational data search and automated data curation</a:t>
            </a:r>
          </a:p>
          <a:p>
            <a:pPr lvl="1">
              <a:lnSpc>
                <a:spcPct val="150000"/>
              </a:lnSpc>
            </a:pPr>
            <a:r>
              <a:rPr lang="en-GB" sz="1800" dirty="0"/>
              <a:t>Accelerate and start automating data governance tasks</a:t>
            </a:r>
          </a:p>
          <a:p>
            <a:pPr lvl="1">
              <a:lnSpc>
                <a:spcPct val="150000"/>
              </a:lnSpc>
            </a:pPr>
            <a:r>
              <a:rPr lang="en-GB" sz="1800" dirty="0"/>
              <a:t>Increase the number of citizen data engineers </a:t>
            </a:r>
          </a:p>
          <a:p>
            <a:pPr lvl="1">
              <a:lnSpc>
                <a:spcPct val="150000"/>
              </a:lnSpc>
            </a:pPr>
            <a:r>
              <a:rPr lang="en-GB" sz="1800" dirty="0"/>
              <a:t>Accelerate data engineering to produce data products more rapidly</a:t>
            </a:r>
          </a:p>
          <a:p>
            <a:pPr lvl="1">
              <a:lnSpc>
                <a:spcPct val="150000"/>
              </a:lnSpc>
            </a:pPr>
            <a:r>
              <a:rPr lang="en-GB" sz="1800" dirty="0"/>
              <a:t>Accelerate the build of master data</a:t>
            </a:r>
          </a:p>
          <a:p>
            <a:pPr lvl="1">
              <a:lnSpc>
                <a:spcPct val="150000"/>
              </a:lnSpc>
            </a:pPr>
            <a:r>
              <a:rPr lang="en-GB" sz="1800" dirty="0"/>
              <a:t>Auto generate product information and marketing content from product master data</a:t>
            </a:r>
          </a:p>
        </p:txBody>
      </p:sp>
    </p:spTree>
    <p:extLst>
      <p:ext uri="{BB962C8B-B14F-4D97-AF65-F5344CB8AC3E}">
        <p14:creationId xmlns:p14="http://schemas.microsoft.com/office/powerpoint/2010/main" val="233641783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D4B4E-A7FB-4AAD-9FDC-E53D27885C6B}"/>
              </a:ext>
            </a:extLst>
          </p:cNvPr>
          <p:cNvSpPr>
            <a:spLocks noGrp="1"/>
          </p:cNvSpPr>
          <p:nvPr>
            <p:ph type="title"/>
          </p:nvPr>
        </p:nvSpPr>
        <p:spPr/>
        <p:txBody>
          <a:bodyPr/>
          <a:lstStyle/>
          <a:p>
            <a:r>
              <a:rPr lang="en-GB" dirty="0"/>
              <a:t>About Mike Ferguson</a:t>
            </a:r>
          </a:p>
        </p:txBody>
      </p:sp>
      <p:sp>
        <p:nvSpPr>
          <p:cNvPr id="3" name="Content Placeholder 2">
            <a:extLst>
              <a:ext uri="{FF2B5EF4-FFF2-40B4-BE49-F238E27FC236}">
                <a16:creationId xmlns:a16="http://schemas.microsoft.com/office/drawing/2014/main" id="{3E7DE00F-638B-469D-AB6B-A5C9DA9A9336}"/>
              </a:ext>
            </a:extLst>
          </p:cNvPr>
          <p:cNvSpPr>
            <a:spLocks noGrp="1"/>
          </p:cNvSpPr>
          <p:nvPr>
            <p:ph sz="half" idx="1"/>
          </p:nvPr>
        </p:nvSpPr>
        <p:spPr>
          <a:xfrm>
            <a:off x="1614748" y="1060660"/>
            <a:ext cx="2980294" cy="5105400"/>
          </a:xfrm>
        </p:spPr>
        <p:txBody>
          <a:bodyPr>
            <a:normAutofit fontScale="55000" lnSpcReduction="20000"/>
          </a:bodyPr>
          <a:lstStyle/>
          <a:p>
            <a:pPr marL="0" indent="0">
              <a:lnSpc>
                <a:spcPct val="220000"/>
              </a:lnSpc>
              <a:spcBef>
                <a:spcPts val="0"/>
              </a:spcBef>
              <a:spcAft>
                <a:spcPts val="0"/>
              </a:spcAft>
              <a:buNone/>
            </a:pPr>
            <a:endParaRPr lang="en-GB" sz="2000" b="1" dirty="0">
              <a:solidFill>
                <a:srgbClr val="C00000"/>
              </a:solidFill>
            </a:endParaRPr>
          </a:p>
          <a:p>
            <a:pPr marL="0" indent="0">
              <a:lnSpc>
                <a:spcPct val="220000"/>
              </a:lnSpc>
              <a:spcBef>
                <a:spcPts val="0"/>
              </a:spcBef>
              <a:spcAft>
                <a:spcPts val="0"/>
              </a:spcAft>
              <a:buNone/>
            </a:pPr>
            <a:endParaRPr lang="en-GB" sz="2000" b="1" dirty="0">
              <a:solidFill>
                <a:srgbClr val="C00000"/>
              </a:solidFill>
            </a:endParaRPr>
          </a:p>
          <a:p>
            <a:pPr marL="0" indent="0">
              <a:lnSpc>
                <a:spcPct val="220000"/>
              </a:lnSpc>
              <a:spcBef>
                <a:spcPts val="0"/>
              </a:spcBef>
              <a:spcAft>
                <a:spcPts val="0"/>
              </a:spcAft>
              <a:buNone/>
            </a:pPr>
            <a:endParaRPr lang="en-GB" sz="2000" b="1" dirty="0">
              <a:solidFill>
                <a:srgbClr val="C00000"/>
              </a:solidFill>
            </a:endParaRPr>
          </a:p>
          <a:p>
            <a:pPr marL="0" indent="0">
              <a:lnSpc>
                <a:spcPct val="220000"/>
              </a:lnSpc>
              <a:spcBef>
                <a:spcPts val="0"/>
              </a:spcBef>
              <a:spcAft>
                <a:spcPts val="0"/>
              </a:spcAft>
              <a:buNone/>
            </a:pPr>
            <a:endParaRPr lang="en-GB" sz="2000" b="1" dirty="0">
              <a:solidFill>
                <a:srgbClr val="C00000"/>
              </a:solidFill>
            </a:endParaRPr>
          </a:p>
          <a:p>
            <a:pPr marL="0" indent="0">
              <a:lnSpc>
                <a:spcPct val="220000"/>
              </a:lnSpc>
              <a:spcBef>
                <a:spcPts val="0"/>
              </a:spcBef>
              <a:spcAft>
                <a:spcPts val="0"/>
              </a:spcAft>
              <a:buNone/>
            </a:pPr>
            <a:endParaRPr lang="en-GB" sz="2000" b="1" dirty="0">
              <a:solidFill>
                <a:srgbClr val="C00000"/>
              </a:solidFill>
            </a:endParaRPr>
          </a:p>
          <a:p>
            <a:pPr marL="0" indent="0">
              <a:lnSpc>
                <a:spcPct val="220000"/>
              </a:lnSpc>
              <a:spcBef>
                <a:spcPts val="0"/>
              </a:spcBef>
              <a:spcAft>
                <a:spcPts val="0"/>
              </a:spcAft>
              <a:buNone/>
            </a:pPr>
            <a:endParaRPr lang="en-GB" sz="2000" b="1" dirty="0">
              <a:solidFill>
                <a:srgbClr val="C00000"/>
              </a:solidFill>
            </a:endParaRPr>
          </a:p>
          <a:p>
            <a:pPr marL="0" indent="0">
              <a:lnSpc>
                <a:spcPct val="220000"/>
              </a:lnSpc>
              <a:spcBef>
                <a:spcPts val="0"/>
              </a:spcBef>
              <a:spcAft>
                <a:spcPts val="0"/>
              </a:spcAft>
              <a:buNone/>
            </a:pPr>
            <a:endParaRPr lang="en-GB" i="1" dirty="0">
              <a:solidFill>
                <a:srgbClr val="C00000"/>
              </a:solidFill>
              <a:hlinkClick r:id="rId2">
                <a:extLst>
                  <a:ext uri="{A12FA001-AC4F-418D-AE19-62706E023703}">
                    <ahyp:hlinkClr xmlns:ahyp="http://schemas.microsoft.com/office/drawing/2018/hyperlinkcolor" val="tx"/>
                  </a:ext>
                </a:extLst>
              </a:hlinkClick>
            </a:endParaRPr>
          </a:p>
          <a:p>
            <a:pPr marL="0" indent="0">
              <a:lnSpc>
                <a:spcPct val="220000"/>
              </a:lnSpc>
              <a:spcBef>
                <a:spcPts val="0"/>
              </a:spcBef>
              <a:spcAft>
                <a:spcPts val="0"/>
              </a:spcAft>
              <a:buNone/>
            </a:pPr>
            <a:r>
              <a:rPr lang="en-GB" sz="2500" i="1" dirty="0">
                <a:solidFill>
                  <a:srgbClr val="C00000"/>
                </a:solidFill>
                <a:hlinkClick r:id="rId2">
                  <a:extLst>
                    <a:ext uri="{A12FA001-AC4F-418D-AE19-62706E023703}">
                      <ahyp:hlinkClr xmlns:ahyp="http://schemas.microsoft.com/office/drawing/2018/hyperlinkcolor" val="tx"/>
                    </a:ext>
                  </a:extLst>
                </a:hlinkClick>
              </a:rPr>
              <a:t>www.intelligentbusiness.biz</a:t>
            </a:r>
            <a:endParaRPr lang="en-GB" sz="2500" i="1" dirty="0">
              <a:solidFill>
                <a:srgbClr val="C00000"/>
              </a:solidFill>
            </a:endParaRPr>
          </a:p>
          <a:p>
            <a:pPr marL="0" indent="0">
              <a:lnSpc>
                <a:spcPct val="220000"/>
              </a:lnSpc>
              <a:spcBef>
                <a:spcPts val="0"/>
              </a:spcBef>
              <a:spcAft>
                <a:spcPts val="0"/>
              </a:spcAft>
              <a:buNone/>
            </a:pPr>
            <a:r>
              <a:rPr lang="en-GB" sz="2500" i="1" u="sng" dirty="0">
                <a:solidFill>
                  <a:srgbClr val="C00000"/>
                </a:solidFill>
                <a:hlinkClick r:id="rId3">
                  <a:extLst>
                    <a:ext uri="{A12FA001-AC4F-418D-AE19-62706E023703}">
                      <ahyp:hlinkClr xmlns:ahyp="http://schemas.microsoft.com/office/drawing/2018/hyperlinkcolor" val="tx"/>
                    </a:ext>
                  </a:extLst>
                </a:hlinkClick>
              </a:rPr>
              <a:t>mferguson@intelligentbusiness.biz</a:t>
            </a:r>
            <a:endParaRPr lang="en-GB" sz="2500" i="1" u="sng" dirty="0">
              <a:solidFill>
                <a:srgbClr val="C00000"/>
              </a:solidFill>
            </a:endParaRPr>
          </a:p>
          <a:p>
            <a:pPr marL="0" indent="0">
              <a:lnSpc>
                <a:spcPct val="220000"/>
              </a:lnSpc>
              <a:spcBef>
                <a:spcPts val="0"/>
              </a:spcBef>
              <a:spcAft>
                <a:spcPts val="0"/>
              </a:spcAft>
              <a:buNone/>
            </a:pPr>
            <a:r>
              <a:rPr lang="en-GB" sz="2500" dirty="0"/>
              <a:t>@mikeferguson1</a:t>
            </a:r>
          </a:p>
          <a:p>
            <a:pPr marL="0" indent="0">
              <a:lnSpc>
                <a:spcPct val="220000"/>
              </a:lnSpc>
              <a:spcBef>
                <a:spcPts val="0"/>
              </a:spcBef>
              <a:spcAft>
                <a:spcPts val="0"/>
              </a:spcAft>
              <a:buNone/>
            </a:pPr>
            <a:r>
              <a:rPr lang="en-GB" sz="2500" dirty="0"/>
              <a:t>(+44) 1625 520700</a:t>
            </a:r>
          </a:p>
          <a:p>
            <a:pPr marL="0" indent="0">
              <a:lnSpc>
                <a:spcPct val="220000"/>
              </a:lnSpc>
              <a:spcBef>
                <a:spcPts val="0"/>
              </a:spcBef>
              <a:spcAft>
                <a:spcPts val="0"/>
              </a:spcAft>
              <a:buNone/>
            </a:pPr>
            <a:endParaRPr lang="en-GB" dirty="0"/>
          </a:p>
        </p:txBody>
      </p:sp>
      <p:sp>
        <p:nvSpPr>
          <p:cNvPr id="4" name="Content Placeholder 3">
            <a:extLst>
              <a:ext uri="{FF2B5EF4-FFF2-40B4-BE49-F238E27FC236}">
                <a16:creationId xmlns:a16="http://schemas.microsoft.com/office/drawing/2014/main" id="{BBD24593-57E8-4D17-BB55-87D17AA6B31C}"/>
              </a:ext>
            </a:extLst>
          </p:cNvPr>
          <p:cNvSpPr>
            <a:spLocks noGrp="1"/>
          </p:cNvSpPr>
          <p:nvPr>
            <p:ph sz="half" idx="2"/>
          </p:nvPr>
        </p:nvSpPr>
        <p:spPr>
          <a:xfrm>
            <a:off x="4751469" y="1060660"/>
            <a:ext cx="7221188" cy="5105400"/>
          </a:xfrm>
        </p:spPr>
        <p:txBody>
          <a:bodyPr>
            <a:noAutofit/>
          </a:bodyPr>
          <a:lstStyle/>
          <a:p>
            <a:pPr marL="0" indent="0" algn="just">
              <a:lnSpc>
                <a:spcPct val="143000"/>
              </a:lnSpc>
              <a:spcBef>
                <a:spcPts val="0"/>
              </a:spcBef>
              <a:spcAft>
                <a:spcPts val="0"/>
              </a:spcAft>
              <a:buNone/>
            </a:pPr>
            <a:r>
              <a:rPr lang="en-GB" sz="1400" kern="1200" dirty="0">
                <a:latin typeface="Arial" charset="0"/>
                <a:cs typeface="Arial" charset="0"/>
              </a:rPr>
              <a:t>Mike Ferguson is Managing Director of Intelligent Business Strategies Limited. As an independent IT industry analyst and consultant, he specialises in BI / analytics and data management. With over 40 years of IT experience, Mike has consulted for dozens of companies on BI/Analytics, data strategy, technology selection, enterprise architecture, and data management. Mike is also conference chairman of Big Data LDN, the largest data and analytics conference in Europe and a member of the EDM Council CDMC Executive Advisory Board.  He has spoken at events all over the world and written numerous articles. Formerly he was a principal and co-founder of Codd and Date – the inventors of the Relational Model (which caused the birth of relational databases and the SQL language), and Chief Architect at Teradata on the Teradata DBMS He teaches popular master classes in Data Strategy, Data Warehouse Modernisation, Practical Guidelines for Implementing a Data Mesh, Big Data, How to Govern Data across a Distributed Data Landscape, Machine Learning and Advanced Analytics, and Embedded Analytics, Intelligent Apps and AI Automation</a:t>
            </a:r>
          </a:p>
        </p:txBody>
      </p:sp>
      <p:pic>
        <p:nvPicPr>
          <p:cNvPr id="2050" name="Picture 2" descr="Image result for email icon">
            <a:extLst>
              <a:ext uri="{FF2B5EF4-FFF2-40B4-BE49-F238E27FC236}">
                <a16:creationId xmlns:a16="http://schemas.microsoft.com/office/drawing/2014/main" id="{6271B09D-DFD4-48BD-BEEE-423AAA405F84}"/>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262156" y="4091478"/>
            <a:ext cx="375631" cy="2876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web icon">
            <a:extLst>
              <a:ext uri="{FF2B5EF4-FFF2-40B4-BE49-F238E27FC236}">
                <a16:creationId xmlns:a16="http://schemas.microsoft.com/office/drawing/2014/main" id="{E1B797FA-3628-4D37-AD98-A4E9628192C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55239" y="3591605"/>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phone icon">
            <a:extLst>
              <a:ext uri="{FF2B5EF4-FFF2-40B4-BE49-F238E27FC236}">
                <a16:creationId xmlns:a16="http://schemas.microsoft.com/office/drawing/2014/main" id="{3CA2BB4E-C40B-4C5E-A328-8DBE2D91CFA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247993" y="4894088"/>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erson looking at the camera&#10;&#10;Description automatically generated">
            <a:extLst>
              <a:ext uri="{FF2B5EF4-FFF2-40B4-BE49-F238E27FC236}">
                <a16:creationId xmlns:a16="http://schemas.microsoft.com/office/drawing/2014/main" id="{AFF4B206-6C9B-40B7-B38B-D34711CDCC1A}"/>
              </a:ext>
            </a:extLst>
          </p:cNvPr>
          <p:cNvPicPr>
            <a:picLocks noChangeAspect="1"/>
          </p:cNvPicPr>
          <p:nvPr/>
        </p:nvPicPr>
        <p:blipFill rotWithShape="1">
          <a:blip r:embed="rId7" cstate="print">
            <a:grayscl/>
            <a:extLst>
              <a:ext uri="{28A0092B-C50C-407E-A947-70E740481C1C}">
                <a14:useLocalDpi xmlns:a14="http://schemas.microsoft.com/office/drawing/2010/main"/>
              </a:ext>
            </a:extLst>
          </a:blip>
          <a:srcRect/>
          <a:stretch/>
        </p:blipFill>
        <p:spPr>
          <a:xfrm>
            <a:off x="1269513" y="1126572"/>
            <a:ext cx="2504393" cy="2359652"/>
          </a:xfrm>
          <a:prstGeom prst="rect">
            <a:avLst/>
          </a:prstGeom>
        </p:spPr>
      </p:pic>
      <p:cxnSp>
        <p:nvCxnSpPr>
          <p:cNvPr id="10" name="Straight Connector 9">
            <a:extLst>
              <a:ext uri="{FF2B5EF4-FFF2-40B4-BE49-F238E27FC236}">
                <a16:creationId xmlns:a16="http://schemas.microsoft.com/office/drawing/2014/main" id="{E4E982B0-E1F8-4DA5-8269-32B09519EA2C}"/>
              </a:ext>
            </a:extLst>
          </p:cNvPr>
          <p:cNvCxnSpPr/>
          <p:nvPr/>
        </p:nvCxnSpPr>
        <p:spPr bwMode="auto">
          <a:xfrm>
            <a:off x="4595042" y="1135761"/>
            <a:ext cx="0" cy="424800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0">
            <a:extLst>
              <a:ext uri="{FF2B5EF4-FFF2-40B4-BE49-F238E27FC236}">
                <a16:creationId xmlns:a16="http://schemas.microsoft.com/office/drawing/2014/main" id="{E256F97E-D51D-6E4F-AF6B-6D71BF85F9C8}"/>
              </a:ext>
            </a:extLst>
          </p:cNvPr>
          <p:cNvSpPr txBox="1"/>
          <p:nvPr/>
        </p:nvSpPr>
        <p:spPr>
          <a:xfrm>
            <a:off x="7302499" y="6225915"/>
            <a:ext cx="1739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Thank You!</a:t>
            </a:r>
          </a:p>
        </p:txBody>
      </p:sp>
      <p:pic>
        <p:nvPicPr>
          <p:cNvPr id="12" name="Picture 11">
            <a:extLst>
              <a:ext uri="{FF2B5EF4-FFF2-40B4-BE49-F238E27FC236}">
                <a16:creationId xmlns:a16="http://schemas.microsoft.com/office/drawing/2014/main" id="{D5DBE0EC-8920-E549-952C-E7A18FA46F2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48088" y="5467894"/>
            <a:ext cx="849812" cy="849812"/>
          </a:xfrm>
          <a:prstGeom prst="rect">
            <a:avLst/>
          </a:prstGeom>
        </p:spPr>
      </p:pic>
      <p:pic>
        <p:nvPicPr>
          <p:cNvPr id="6" name="Picture 5">
            <a:extLst>
              <a:ext uri="{FF2B5EF4-FFF2-40B4-BE49-F238E27FC236}">
                <a16:creationId xmlns:a16="http://schemas.microsoft.com/office/drawing/2014/main" id="{84CDC6F1-8005-DAB6-544B-318C44A1C6B8}"/>
              </a:ext>
            </a:extLst>
          </p:cNvPr>
          <p:cNvPicPr>
            <a:picLocks noChangeAspect="1"/>
          </p:cNvPicPr>
          <p:nvPr/>
        </p:nvPicPr>
        <p:blipFill>
          <a:blip r:embed="rId9"/>
          <a:stretch>
            <a:fillRect/>
          </a:stretch>
        </p:blipFill>
        <p:spPr>
          <a:xfrm>
            <a:off x="1269513" y="4504998"/>
            <a:ext cx="292100" cy="304800"/>
          </a:xfrm>
          <a:prstGeom prst="rect">
            <a:avLst/>
          </a:prstGeom>
        </p:spPr>
      </p:pic>
      <p:sp>
        <p:nvSpPr>
          <p:cNvPr id="7" name="TextBox 6">
            <a:extLst>
              <a:ext uri="{FF2B5EF4-FFF2-40B4-BE49-F238E27FC236}">
                <a16:creationId xmlns:a16="http://schemas.microsoft.com/office/drawing/2014/main" id="{A4E7C088-8CBF-9ADD-6DFD-C1ECC99F806E}"/>
              </a:ext>
            </a:extLst>
          </p:cNvPr>
          <p:cNvSpPr txBox="1"/>
          <p:nvPr/>
        </p:nvSpPr>
        <p:spPr>
          <a:xfrm>
            <a:off x="-63500" y="2667000"/>
            <a:ext cx="184731" cy="646331"/>
          </a:xfrm>
          <a:prstGeom prst="rect">
            <a:avLst/>
          </a:prstGeom>
          <a:noFill/>
        </p:spPr>
        <p:txBody>
          <a:bodyPr wrap="none" rtlCol="0">
            <a:spAutoFit/>
          </a:bodyPr>
          <a:lstStyle/>
          <a:p>
            <a:endParaRPr lang="en-GB" dirty="0">
              <a:solidFill>
                <a:schemeClr val="tx1"/>
              </a:solidFill>
            </a:endParaRPr>
          </a:p>
          <a:p>
            <a:endParaRPr lang="en-GB" dirty="0">
              <a:solidFill>
                <a:schemeClr val="tx1"/>
              </a:solidFill>
            </a:endParaRPr>
          </a:p>
        </p:txBody>
      </p:sp>
    </p:spTree>
    <p:extLst>
      <p:ext uri="{BB962C8B-B14F-4D97-AF65-F5344CB8AC3E}">
        <p14:creationId xmlns:p14="http://schemas.microsoft.com/office/powerpoint/2010/main" val="420149192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49FA6-7679-3013-897D-B38A07C6E87E}"/>
              </a:ext>
            </a:extLst>
          </p:cNvPr>
          <p:cNvSpPr>
            <a:spLocks noGrp="1"/>
          </p:cNvSpPr>
          <p:nvPr>
            <p:ph type="title"/>
          </p:nvPr>
        </p:nvSpPr>
        <p:spPr/>
        <p:txBody>
          <a:bodyPr/>
          <a:lstStyle/>
          <a:p>
            <a:r>
              <a:rPr lang="en-GB" dirty="0"/>
              <a:t>Top Ten Key Trends In Data Management And Analytics (D&amp;A) In 2023</a:t>
            </a:r>
          </a:p>
        </p:txBody>
      </p:sp>
      <p:sp>
        <p:nvSpPr>
          <p:cNvPr id="3" name="Content Placeholder 2">
            <a:extLst>
              <a:ext uri="{FF2B5EF4-FFF2-40B4-BE49-F238E27FC236}">
                <a16:creationId xmlns:a16="http://schemas.microsoft.com/office/drawing/2014/main" id="{F323504E-9108-420B-4667-88D32C979E99}"/>
              </a:ext>
            </a:extLst>
          </p:cNvPr>
          <p:cNvSpPr>
            <a:spLocks noGrp="1"/>
          </p:cNvSpPr>
          <p:nvPr>
            <p:ph idx="1"/>
          </p:nvPr>
        </p:nvSpPr>
        <p:spPr>
          <a:xfrm>
            <a:off x="1138744" y="1143000"/>
            <a:ext cx="10962820" cy="5105400"/>
          </a:xfrm>
        </p:spPr>
        <p:txBody>
          <a:bodyPr/>
          <a:lstStyle/>
          <a:p>
            <a:pPr marL="361950" indent="-361950">
              <a:buFont typeface="+mj-lt"/>
              <a:buAutoNum type="arabicPeriod"/>
            </a:pPr>
            <a:r>
              <a:rPr lang="en-GB" sz="1800" dirty="0"/>
              <a:t>Generative AI – innovation in every area of business</a:t>
            </a:r>
          </a:p>
          <a:p>
            <a:pPr marL="361950" indent="-361950">
              <a:buFont typeface="+mj-lt"/>
              <a:buAutoNum type="arabicPeriod"/>
            </a:pPr>
            <a:r>
              <a:rPr lang="en-GB" sz="1800" dirty="0"/>
              <a:t>Hybrid multi-cloud computing is now the norm </a:t>
            </a:r>
          </a:p>
          <a:p>
            <a:pPr marL="361950" indent="-361950">
              <a:buFont typeface="+mj-lt"/>
              <a:buAutoNum type="arabicPeriod"/>
            </a:pPr>
            <a:r>
              <a:rPr lang="en-GB" sz="1800" dirty="0"/>
              <a:t>Architecture modernisation - integration of data warehouses, </a:t>
            </a:r>
            <a:r>
              <a:rPr lang="en-GB" sz="1800" dirty="0" err="1"/>
              <a:t>lakehouses</a:t>
            </a:r>
            <a:r>
              <a:rPr lang="en-GB" sz="1800" dirty="0"/>
              <a:t>, data lakes &amp; streaming</a:t>
            </a:r>
          </a:p>
          <a:p>
            <a:pPr marL="361950" indent="-361950">
              <a:buFont typeface="+mj-lt"/>
              <a:buAutoNum type="arabicPeriod"/>
            </a:pPr>
            <a:r>
              <a:rPr lang="en-GB" sz="1800" dirty="0"/>
              <a:t>Rationalisation towards a common data &amp; analytics software stack for development &amp; governance</a:t>
            </a:r>
          </a:p>
          <a:p>
            <a:pPr lvl="1"/>
            <a:r>
              <a:rPr lang="en-GB" sz="1600" dirty="0"/>
              <a:t>Do more with less, integration across tools, accelerated development and shared metadata </a:t>
            </a:r>
          </a:p>
          <a:p>
            <a:pPr marL="361950" indent="-361950">
              <a:buFont typeface="+mj-lt"/>
              <a:buAutoNum type="arabicPeriod"/>
            </a:pPr>
            <a:r>
              <a:rPr lang="en-GB" sz="1800" dirty="0"/>
              <a:t>FinOps - CFOs demand visibility of the full cost of the D&amp;A ecosystem with consumption-based pricing</a:t>
            </a:r>
          </a:p>
          <a:p>
            <a:pPr marL="361950" indent="-361950">
              <a:buFont typeface="+mj-lt"/>
              <a:buAutoNum type="arabicPeriod"/>
            </a:pPr>
            <a:r>
              <a:rPr lang="en-GB" sz="1800" dirty="0"/>
              <a:t>Data governance remains very high priority with AI governance now also on the agenda</a:t>
            </a:r>
          </a:p>
          <a:p>
            <a:pPr lvl="1"/>
            <a:r>
              <a:rPr lang="en-GB" sz="1600" dirty="0"/>
              <a:t>More sources, distributed data complexity, data quality, security, privacy, usage, observability, sharing, retention</a:t>
            </a:r>
          </a:p>
          <a:p>
            <a:pPr lvl="1"/>
            <a:r>
              <a:rPr lang="en-GB" sz="1600" dirty="0"/>
              <a:t>Poor data culture and weak data governance are barriers to decentralised development </a:t>
            </a:r>
          </a:p>
          <a:p>
            <a:pPr marL="361950" indent="-361950">
              <a:buFont typeface="+mj-lt"/>
              <a:buAutoNum type="arabicPeriod"/>
            </a:pPr>
            <a:r>
              <a:rPr lang="en-GB" sz="1800" dirty="0"/>
              <a:t>Increasing demand for lower and lower latency data</a:t>
            </a:r>
          </a:p>
          <a:p>
            <a:pPr marL="361950" indent="-361950">
              <a:buFont typeface="+mj-lt"/>
              <a:buAutoNum type="arabicPeriod"/>
            </a:pPr>
            <a:r>
              <a:rPr lang="en-GB" sz="1800" dirty="0"/>
              <a:t>Democratisation and acceleration of data and analytics development</a:t>
            </a:r>
          </a:p>
          <a:p>
            <a:pPr lvl="1"/>
            <a:r>
              <a:rPr lang="en-GB" sz="1600" dirty="0"/>
              <a:t>E.g., Data Mesh, citizen data engineering, </a:t>
            </a:r>
            <a:r>
              <a:rPr lang="en-GB" sz="1600" dirty="0" err="1"/>
              <a:t>DataOps</a:t>
            </a:r>
            <a:r>
              <a:rPr lang="en-GB" sz="1600" dirty="0"/>
              <a:t>, </a:t>
            </a:r>
            <a:r>
              <a:rPr lang="en-GB" sz="1600" dirty="0" err="1"/>
              <a:t>autoML</a:t>
            </a:r>
            <a:r>
              <a:rPr lang="en-GB" sz="1600" dirty="0"/>
              <a:t>, </a:t>
            </a:r>
            <a:r>
              <a:rPr lang="en-GB" sz="1600" dirty="0" err="1"/>
              <a:t>MLOps</a:t>
            </a:r>
            <a:r>
              <a:rPr lang="en-GB" sz="1600" dirty="0"/>
              <a:t>, CI/CD, code Vs low code / no code</a:t>
            </a:r>
          </a:p>
          <a:p>
            <a:pPr marL="361950" indent="-361950">
              <a:buFont typeface="+mj-lt"/>
              <a:buAutoNum type="arabicPeriod"/>
            </a:pPr>
            <a:r>
              <a:rPr lang="en-GB" sz="1800" dirty="0"/>
              <a:t>Compliant sharing and reuse of data and analytical products in data marketplaces / exchanges</a:t>
            </a:r>
          </a:p>
          <a:p>
            <a:pPr marL="361950" indent="-361950">
              <a:buFont typeface="+mj-lt"/>
              <a:buAutoNum type="arabicPeriod"/>
            </a:pPr>
            <a:r>
              <a:rPr lang="en-GB" sz="1800" dirty="0"/>
              <a:t>Growth in intelligent applications, decision intelligence and AI-Automation</a:t>
            </a:r>
          </a:p>
        </p:txBody>
      </p:sp>
      <p:pic>
        <p:nvPicPr>
          <p:cNvPr id="4" name="Picture 3">
            <a:extLst>
              <a:ext uri="{FF2B5EF4-FFF2-40B4-BE49-F238E27FC236}">
                <a16:creationId xmlns:a16="http://schemas.microsoft.com/office/drawing/2014/main" id="{5C6A1CDE-6E3A-9B6C-C1E0-0AF5B82F0BD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283797" y="419100"/>
            <a:ext cx="1817767" cy="1238878"/>
          </a:xfrm>
          <a:prstGeom prst="rect">
            <a:avLst/>
          </a:prstGeom>
        </p:spPr>
      </p:pic>
    </p:spTree>
    <p:extLst>
      <p:ext uri="{BB962C8B-B14F-4D97-AF65-F5344CB8AC3E}">
        <p14:creationId xmlns:p14="http://schemas.microsoft.com/office/powerpoint/2010/main" val="397879553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500"/>
                                        <p:tgtEl>
                                          <p:spTgt spid="3">
                                            <p:txEl>
                                              <p:pRg st="1" end="1"/>
                                            </p:txEl>
                                          </p:spTgt>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linds(horizontal)">
                                      <p:cBhvr>
                                        <p:cTn id="19" dur="500"/>
                                        <p:tgtEl>
                                          <p:spTgt spid="3">
                                            <p:txEl>
                                              <p:pRg st="3" end="3"/>
                                            </p:txEl>
                                          </p:spTgt>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linds(horizontal)">
                                      <p:cBhvr>
                                        <p:cTn id="23" dur="500"/>
                                        <p:tgtEl>
                                          <p:spTgt spid="3">
                                            <p:txEl>
                                              <p:pRg st="4" end="4"/>
                                            </p:txEl>
                                          </p:spTgt>
                                        </p:tgtEl>
                                      </p:cBhvr>
                                    </p:animEffect>
                                  </p:childTnLst>
                                </p:cTn>
                              </p:par>
                            </p:childTnLst>
                          </p:cTn>
                        </p:par>
                        <p:par>
                          <p:cTn id="24" fill="hold">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par>
                          <p:cTn id="28" fill="hold">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blinds(horizontal)">
                                      <p:cBhvr>
                                        <p:cTn id="31" dur="500"/>
                                        <p:tgtEl>
                                          <p:spTgt spid="3">
                                            <p:txEl>
                                              <p:pRg st="6" end="6"/>
                                            </p:txEl>
                                          </p:spTgt>
                                        </p:tgtEl>
                                      </p:cBhvr>
                                    </p:animEffect>
                                  </p:childTnLst>
                                </p:cTn>
                              </p:par>
                            </p:childTnLst>
                          </p:cTn>
                        </p:par>
                        <p:par>
                          <p:cTn id="32" fill="hold">
                            <p:stCondLst>
                              <p:cond delay="3500"/>
                            </p:stCondLst>
                            <p:childTnLst>
                              <p:par>
                                <p:cTn id="33" presetID="3" presetClass="entr" presetSubtype="1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blinds(horizontal)">
                                      <p:cBhvr>
                                        <p:cTn id="35" dur="500"/>
                                        <p:tgtEl>
                                          <p:spTgt spid="3">
                                            <p:txEl>
                                              <p:pRg st="7" end="7"/>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blinds(horizontal)">
                                      <p:cBhvr>
                                        <p:cTn id="38" dur="500"/>
                                        <p:tgtEl>
                                          <p:spTgt spid="3">
                                            <p:txEl>
                                              <p:pRg st="8" end="8"/>
                                            </p:txEl>
                                          </p:spTgt>
                                        </p:tgtEl>
                                      </p:cBhvr>
                                    </p:animEffect>
                                  </p:childTnLst>
                                </p:cTn>
                              </p:par>
                            </p:childTnLst>
                          </p:cTn>
                        </p:par>
                        <p:par>
                          <p:cTn id="39" fill="hold">
                            <p:stCondLst>
                              <p:cond delay="4000"/>
                            </p:stCondLst>
                            <p:childTnLst>
                              <p:par>
                                <p:cTn id="40" presetID="3" presetClass="entr" presetSubtype="10" fill="hold" grpId="0" nodeType="after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blinds(horizontal)">
                                      <p:cBhvr>
                                        <p:cTn id="42" dur="500"/>
                                        <p:tgtEl>
                                          <p:spTgt spid="3">
                                            <p:txEl>
                                              <p:pRg st="9" end="9"/>
                                            </p:txEl>
                                          </p:spTgt>
                                        </p:tgtEl>
                                      </p:cBhvr>
                                    </p:animEffect>
                                  </p:childTnLst>
                                </p:cTn>
                              </p:par>
                            </p:childTnLst>
                          </p:cTn>
                        </p:par>
                        <p:par>
                          <p:cTn id="43" fill="hold">
                            <p:stCondLst>
                              <p:cond delay="4500"/>
                            </p:stCondLst>
                            <p:childTnLst>
                              <p:par>
                                <p:cTn id="44" presetID="3" presetClass="entr" presetSubtype="10" fill="hold" grpId="0" nodeType="after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blinds(horizontal)">
                                      <p:cBhvr>
                                        <p:cTn id="46" dur="500"/>
                                        <p:tgtEl>
                                          <p:spTgt spid="3">
                                            <p:txEl>
                                              <p:pRg st="10" end="10"/>
                                            </p:txEl>
                                          </p:spTgt>
                                        </p:tgtEl>
                                      </p:cBhvr>
                                    </p:animEffect>
                                  </p:childTnLst>
                                </p:cTn>
                              </p:par>
                            </p:childTnLst>
                          </p:cTn>
                        </p:par>
                        <p:par>
                          <p:cTn id="47" fill="hold">
                            <p:stCondLst>
                              <p:cond delay="5000"/>
                            </p:stCondLst>
                            <p:childTnLst>
                              <p:par>
                                <p:cTn id="48" presetID="3" presetClass="entr" presetSubtype="10" fill="hold" grpId="0" nodeType="after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blinds(horizontal)">
                                      <p:cBhvr>
                                        <p:cTn id="50" dur="500"/>
                                        <p:tgtEl>
                                          <p:spTgt spid="3">
                                            <p:txEl>
                                              <p:pRg st="11" end="11"/>
                                            </p:txEl>
                                          </p:spTgt>
                                        </p:tgtEl>
                                      </p:cBhvr>
                                    </p:animEffect>
                                  </p:childTnLst>
                                </p:cTn>
                              </p:par>
                            </p:childTnLst>
                          </p:cTn>
                        </p:par>
                        <p:par>
                          <p:cTn id="51" fill="hold">
                            <p:stCondLst>
                              <p:cond delay="5500"/>
                            </p:stCondLst>
                            <p:childTnLst>
                              <p:par>
                                <p:cTn id="52" presetID="3" presetClass="entr" presetSubtype="10" fill="hold" grpId="0" nodeType="afterEffect">
                                  <p:stCondLst>
                                    <p:cond delay="0"/>
                                  </p:stCondLst>
                                  <p:childTnLst>
                                    <p:set>
                                      <p:cBhvr>
                                        <p:cTn id="53" dur="1" fill="hold">
                                          <p:stCondLst>
                                            <p:cond delay="0"/>
                                          </p:stCondLst>
                                        </p:cTn>
                                        <p:tgtEl>
                                          <p:spTgt spid="3">
                                            <p:txEl>
                                              <p:pRg st="12" end="12"/>
                                            </p:txEl>
                                          </p:spTgt>
                                        </p:tgtEl>
                                        <p:attrNameLst>
                                          <p:attrName>style.visibility</p:attrName>
                                        </p:attrNameLst>
                                      </p:cBhvr>
                                      <p:to>
                                        <p:strVal val="visible"/>
                                      </p:to>
                                    </p:set>
                                    <p:animEffect transition="in" filter="blinds(horizontal)">
                                      <p:cBhvr>
                                        <p:cTn id="54" dur="500"/>
                                        <p:tgtEl>
                                          <p:spTgt spid="3">
                                            <p:txEl>
                                              <p:pRg st="12" end="12"/>
                                            </p:txEl>
                                          </p:spTgt>
                                        </p:tgtEl>
                                      </p:cBhvr>
                                    </p:animEffect>
                                  </p:childTnLst>
                                </p:cTn>
                              </p:par>
                            </p:childTnLst>
                          </p:cTn>
                        </p:par>
                        <p:par>
                          <p:cTn id="55" fill="hold">
                            <p:stCondLst>
                              <p:cond delay="6000"/>
                            </p:stCondLst>
                            <p:childTnLst>
                              <p:par>
                                <p:cTn id="56" presetID="3" presetClass="entr" presetSubtype="10" fill="hold" grpId="0" nodeType="afterEffect">
                                  <p:stCondLst>
                                    <p:cond delay="0"/>
                                  </p:stCondLst>
                                  <p:childTnLst>
                                    <p:set>
                                      <p:cBhvr>
                                        <p:cTn id="57" dur="1" fill="hold">
                                          <p:stCondLst>
                                            <p:cond delay="0"/>
                                          </p:stCondLst>
                                        </p:cTn>
                                        <p:tgtEl>
                                          <p:spTgt spid="3">
                                            <p:txEl>
                                              <p:pRg st="13" end="13"/>
                                            </p:txEl>
                                          </p:spTgt>
                                        </p:tgtEl>
                                        <p:attrNameLst>
                                          <p:attrName>style.visibility</p:attrName>
                                        </p:attrNameLst>
                                      </p:cBhvr>
                                      <p:to>
                                        <p:strVal val="visible"/>
                                      </p:to>
                                    </p:set>
                                    <p:animEffect transition="in" filter="blinds(horizontal)">
                                      <p:cBhvr>
                                        <p:cTn id="58"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1B3DFF-9B99-E25A-B669-A09638898283}"/>
              </a:ext>
            </a:extLst>
          </p:cNvPr>
          <p:cNvSpPr>
            <a:spLocks noGrp="1"/>
          </p:cNvSpPr>
          <p:nvPr>
            <p:ph type="title"/>
          </p:nvPr>
        </p:nvSpPr>
        <p:spPr/>
        <p:txBody>
          <a:bodyPr/>
          <a:lstStyle/>
          <a:p>
            <a:r>
              <a:rPr lang="en-GB" dirty="0"/>
              <a:t>What Is Generative AI?</a:t>
            </a:r>
          </a:p>
        </p:txBody>
      </p:sp>
      <p:sp>
        <p:nvSpPr>
          <p:cNvPr id="3" name="Content Placeholder 2">
            <a:extLst>
              <a:ext uri="{FF2B5EF4-FFF2-40B4-BE49-F238E27FC236}">
                <a16:creationId xmlns:a16="http://schemas.microsoft.com/office/drawing/2014/main" id="{3D0942A0-2692-EA06-8331-C07BCAD7783D}"/>
              </a:ext>
            </a:extLst>
          </p:cNvPr>
          <p:cNvSpPr>
            <a:spLocks noGrp="1"/>
          </p:cNvSpPr>
          <p:nvPr>
            <p:ph idx="1"/>
          </p:nvPr>
        </p:nvSpPr>
        <p:spPr>
          <a:xfrm>
            <a:off x="7082962" y="1459992"/>
            <a:ext cx="4950541" cy="4477512"/>
          </a:xfrm>
        </p:spPr>
        <p:txBody>
          <a:bodyPr/>
          <a:lstStyle/>
          <a:p>
            <a:r>
              <a:rPr lang="en-GB" sz="1800" dirty="0"/>
              <a:t>General use cases</a:t>
            </a:r>
          </a:p>
          <a:p>
            <a:pPr lvl="1"/>
            <a:r>
              <a:rPr lang="en-GB" sz="1600" dirty="0"/>
              <a:t>Text generation</a:t>
            </a:r>
          </a:p>
          <a:p>
            <a:pPr lvl="1"/>
            <a:r>
              <a:rPr lang="en-GB" sz="1600" dirty="0"/>
              <a:t>Virtual assistant – chat</a:t>
            </a:r>
          </a:p>
          <a:p>
            <a:pPr lvl="1"/>
            <a:r>
              <a:rPr lang="en-GB" sz="1600" dirty="0"/>
              <a:t>Conversational search</a:t>
            </a:r>
          </a:p>
          <a:p>
            <a:pPr lvl="1"/>
            <a:r>
              <a:rPr lang="en-GB" sz="1600" dirty="0"/>
              <a:t>Summarisation – text extraction</a:t>
            </a:r>
          </a:p>
          <a:p>
            <a:pPr lvl="1"/>
            <a:r>
              <a:rPr lang="en-GB" sz="1600" dirty="0"/>
              <a:t>Code generation</a:t>
            </a:r>
          </a:p>
          <a:p>
            <a:pPr lvl="1"/>
            <a:r>
              <a:rPr lang="en-GB" sz="1600" dirty="0"/>
              <a:t>Synthetic data generation</a:t>
            </a:r>
          </a:p>
          <a:p>
            <a:pPr lvl="1"/>
            <a:r>
              <a:rPr lang="en-GB" sz="1600" dirty="0"/>
              <a:t>Image generation and classification </a:t>
            </a:r>
          </a:p>
          <a:p>
            <a:pPr lvl="1"/>
            <a:r>
              <a:rPr lang="en-GB" sz="1600" dirty="0"/>
              <a:t>Video generation</a:t>
            </a:r>
          </a:p>
          <a:p>
            <a:r>
              <a:rPr lang="en-GB" sz="1800" dirty="0"/>
              <a:t>Benefits</a:t>
            </a:r>
          </a:p>
          <a:p>
            <a:pPr lvl="1"/>
            <a:r>
              <a:rPr lang="en-GB" sz="1600" dirty="0"/>
              <a:t>Improve customer and employee experience</a:t>
            </a:r>
          </a:p>
          <a:p>
            <a:pPr lvl="1"/>
            <a:r>
              <a:rPr lang="en-GB" sz="1600" dirty="0"/>
              <a:t>Productivity, automation</a:t>
            </a:r>
          </a:p>
          <a:p>
            <a:pPr lvl="1"/>
            <a:r>
              <a:rPr lang="en-GB" sz="1600" dirty="0"/>
              <a:t>Ease of use, lower skills bar </a:t>
            </a:r>
          </a:p>
          <a:p>
            <a:pPr lvl="1"/>
            <a:r>
              <a:rPr lang="en-GB" sz="1600" dirty="0"/>
              <a:t>Democratisation of D&amp;A development </a:t>
            </a:r>
          </a:p>
        </p:txBody>
      </p:sp>
      <p:grpSp>
        <p:nvGrpSpPr>
          <p:cNvPr id="2" name="Group 1">
            <a:extLst>
              <a:ext uri="{FF2B5EF4-FFF2-40B4-BE49-F238E27FC236}">
                <a16:creationId xmlns:a16="http://schemas.microsoft.com/office/drawing/2014/main" id="{024D6EB3-86FA-ACE2-6C3B-BC8B57E1D6D8}"/>
              </a:ext>
            </a:extLst>
          </p:cNvPr>
          <p:cNvGrpSpPr/>
          <p:nvPr/>
        </p:nvGrpSpPr>
        <p:grpSpPr>
          <a:xfrm>
            <a:off x="1190020" y="1459992"/>
            <a:ext cx="5417991" cy="4712208"/>
            <a:chOff x="1370555" y="1274554"/>
            <a:chExt cx="5417991" cy="3686521"/>
          </a:xfrm>
        </p:grpSpPr>
        <p:grpSp>
          <p:nvGrpSpPr>
            <p:cNvPr id="14" name="Group 13">
              <a:extLst>
                <a:ext uri="{FF2B5EF4-FFF2-40B4-BE49-F238E27FC236}">
                  <a16:creationId xmlns:a16="http://schemas.microsoft.com/office/drawing/2014/main" id="{597B9502-9182-FCCC-B8D8-9155EB6D3414}"/>
                </a:ext>
              </a:extLst>
            </p:cNvPr>
            <p:cNvGrpSpPr/>
            <p:nvPr/>
          </p:nvGrpSpPr>
          <p:grpSpPr>
            <a:xfrm>
              <a:off x="1370555" y="1274554"/>
              <a:ext cx="5417991" cy="3686521"/>
              <a:chOff x="3753692" y="1529052"/>
              <a:chExt cx="5463606" cy="3455805"/>
            </a:xfrm>
          </p:grpSpPr>
          <p:pic>
            <p:nvPicPr>
              <p:cNvPr id="15" name="Picture 14">
                <a:extLst>
                  <a:ext uri="{FF2B5EF4-FFF2-40B4-BE49-F238E27FC236}">
                    <a16:creationId xmlns:a16="http://schemas.microsoft.com/office/drawing/2014/main" id="{42D46739-DADA-43D7-892A-547E42CA1CB0}"/>
                  </a:ext>
                </a:extLst>
              </p:cNvPr>
              <p:cNvPicPr>
                <a:picLocks noChangeAspect="1"/>
              </p:cNvPicPr>
              <p:nvPr/>
            </p:nvPicPr>
            <p:blipFill>
              <a:blip r:embed="rId2"/>
              <a:stretch>
                <a:fillRect/>
              </a:stretch>
            </p:blipFill>
            <p:spPr>
              <a:xfrm>
                <a:off x="3753692" y="1529052"/>
                <a:ext cx="5463606" cy="3455805"/>
              </a:xfrm>
              <a:prstGeom prst="rect">
                <a:avLst/>
              </a:prstGeom>
            </p:spPr>
          </p:pic>
          <p:sp>
            <p:nvSpPr>
              <p:cNvPr id="16" name="Rectangle 15">
                <a:extLst>
                  <a:ext uri="{FF2B5EF4-FFF2-40B4-BE49-F238E27FC236}">
                    <a16:creationId xmlns:a16="http://schemas.microsoft.com/office/drawing/2014/main" id="{EEED1C1F-E317-387D-2DF2-8C4F9CB5EF57}"/>
                  </a:ext>
                </a:extLst>
              </p:cNvPr>
              <p:cNvSpPr/>
              <p:nvPr/>
            </p:nvSpPr>
            <p:spPr>
              <a:xfrm>
                <a:off x="4504573" y="1918462"/>
                <a:ext cx="3961845" cy="43277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sng" strike="noStrike" kern="1200" cap="none" spc="0" normalizeH="0" baseline="0" noProof="0" dirty="0">
                    <a:ln>
                      <a:noFill/>
                    </a:ln>
                    <a:solidFill>
                      <a:srgbClr val="000000"/>
                    </a:solidFill>
                    <a:effectLst/>
                    <a:uLnTx/>
                    <a:uFillTx/>
                    <a:latin typeface="Arial" charset="0"/>
                    <a:ea typeface="+mn-ea"/>
                    <a:cs typeface="+mn-cs"/>
                  </a:rPr>
                  <a:t>What is Generative AI?</a:t>
                </a:r>
              </a:p>
            </p:txBody>
          </p:sp>
        </p:grpSp>
        <p:sp>
          <p:nvSpPr>
            <p:cNvPr id="8" name="TextBox 7">
              <a:extLst>
                <a:ext uri="{FF2B5EF4-FFF2-40B4-BE49-F238E27FC236}">
                  <a16:creationId xmlns:a16="http://schemas.microsoft.com/office/drawing/2014/main" id="{D3223119-3402-C581-5E39-8BEE53BF7A3E}"/>
                </a:ext>
              </a:extLst>
            </p:cNvPr>
            <p:cNvSpPr txBox="1"/>
            <p:nvPr/>
          </p:nvSpPr>
          <p:spPr>
            <a:xfrm>
              <a:off x="1620868" y="2141929"/>
              <a:ext cx="4976816" cy="23837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A subset of deep learning where multi-layer neural network models </a:t>
              </a:r>
              <a:r>
                <a:rPr kumimoji="0" lang="en-GB" sz="2400" b="1" i="0" u="none" strike="noStrike" kern="1200" cap="none" spc="0" normalizeH="0" baseline="0" noProof="0" dirty="0">
                  <a:ln>
                    <a:noFill/>
                  </a:ln>
                  <a:solidFill>
                    <a:srgbClr val="000000"/>
                  </a:solidFill>
                  <a:effectLst/>
                  <a:uLnTx/>
                  <a:uFillTx/>
                  <a:latin typeface="Arial"/>
                  <a:ea typeface="+mn-ea"/>
                  <a:cs typeface="+mn-cs"/>
                </a:rPr>
                <a:t>generate new content </a:t>
              </a:r>
              <a:r>
                <a:rPr kumimoji="0" lang="en-GB" sz="2400" b="0" i="0" u="none" strike="noStrike" kern="1200" cap="none" spc="0" normalizeH="0" baseline="0" noProof="0" dirty="0">
                  <a:ln>
                    <a:noFill/>
                  </a:ln>
                  <a:solidFill>
                    <a:srgbClr val="000000"/>
                  </a:solidFill>
                  <a:effectLst/>
                  <a:uLnTx/>
                  <a:uFillTx/>
                  <a:latin typeface="Arial"/>
                  <a:ea typeface="+mn-ea"/>
                  <a:cs typeface="+mn-cs"/>
                </a:rPr>
                <a:t>such as text, images, audio, video, code, and synthetic data in response to prompts based on what the models have learned from patterns in the content they were trained on</a:t>
              </a:r>
            </a:p>
          </p:txBody>
        </p:sp>
      </p:grpSp>
    </p:spTree>
    <p:extLst>
      <p:ext uri="{BB962C8B-B14F-4D97-AF65-F5344CB8AC3E}">
        <p14:creationId xmlns:p14="http://schemas.microsoft.com/office/powerpoint/2010/main" val="424521186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theme/theme1.xml><?xml version="1.0" encoding="utf-8"?>
<a:theme xmlns:a="http://schemas.openxmlformats.org/drawingml/2006/main" name="1_IBS Design Template">
  <a:themeElements>
    <a:clrScheme name="">
      <a:dk1>
        <a:srgbClr val="000000"/>
      </a:dk1>
      <a:lt1>
        <a:srgbClr val="FFFFFF"/>
      </a:lt1>
      <a:dk2>
        <a:srgbClr val="000066"/>
      </a:dk2>
      <a:lt2>
        <a:srgbClr val="808080"/>
      </a:lt2>
      <a:accent1>
        <a:srgbClr val="009999"/>
      </a:accent1>
      <a:accent2>
        <a:srgbClr val="3333CC"/>
      </a:accent2>
      <a:accent3>
        <a:srgbClr val="FFFFFF"/>
      </a:accent3>
      <a:accent4>
        <a:srgbClr val="000000"/>
      </a:accent4>
      <a:accent5>
        <a:srgbClr val="AACACA"/>
      </a:accent5>
      <a:accent6>
        <a:srgbClr val="2D2DB9"/>
      </a:accent6>
      <a:hlink>
        <a:srgbClr val="990000"/>
      </a:hlink>
      <a:folHlink>
        <a:srgbClr val="B2B2B2"/>
      </a:folHlink>
    </a:clrScheme>
    <a:fontScheme name="IBS Design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75000"/>
          </a:schemeClr>
        </a:solidFill>
        <a:ln w="9525" cap="flat" cmpd="sng" algn="ctr">
          <a:solidFill>
            <a:schemeClr val="tx1"/>
          </a:solidFill>
          <a:prstDash val="solid"/>
          <a:round/>
          <a:headEnd type="none" w="med" len="med"/>
          <a:tailEnd type="none" w="med" len="med"/>
        </a:ln>
        <a:effectLst/>
      </a:spPr>
      <a:bodyPr vert="horz" wrap="square" lIns="36000" tIns="36000" rIns="36000" bIns="3600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800" b="0" i="0" u="none" strike="noStrike" cap="none" normalizeH="0" baseline="0" dirty="0" smtClean="0">
            <a:ln>
              <a:noFill/>
            </a:ln>
            <a:effectLst/>
            <a:latin typeface="Arial" charset="0"/>
            <a:cs typeface="Arial" charset="0"/>
          </a:defRPr>
        </a:defPPr>
      </a:lstStyle>
    </a:spDef>
    <a:lnDef>
      <a:spPr bwMode="auto">
        <a:solidFill>
          <a:schemeClr val="accent1"/>
        </a:solidFill>
        <a:ln w="28575" cap="flat" cmpd="sng" algn="ctr">
          <a:solidFill>
            <a:srgbClr val="FF0000"/>
          </a:solidFill>
          <a:prstDash val="solid"/>
          <a:round/>
          <a:headEnd type="none" w="med" len="med"/>
          <a:tailEnd type="triangle"/>
        </a:ln>
        <a:effectLst/>
      </a:spPr>
      <a:bodyPr/>
      <a:lstStyle/>
    </a:lnDef>
    <a:txDef>
      <a:spPr>
        <a:noFill/>
      </a:spPr>
      <a:bodyPr wrap="none" rtlCol="0">
        <a:spAutoFit/>
      </a:bodyPr>
      <a:lstStyle>
        <a:defPPr>
          <a:defRPr dirty="0" smtClean="0">
            <a:solidFill>
              <a:schemeClr val="tx1"/>
            </a:solidFill>
          </a:defRPr>
        </a:defPPr>
      </a:lstStyle>
    </a:txDef>
  </a:objectDefaults>
  <a:extraClrSchemeLst>
    <a:extraClrScheme>
      <a:clrScheme name="IBS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BS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BS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BS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BS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BS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BS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5ad837b-15fd-4ee9-9b2c-74c6e405c91c" xsi:nil="true"/>
    <lcf76f155ced4ddcb4097134ff3c332f xmlns="de2fa6a4-64b3-40d1-bef3-4d9a62c399c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04C08DA442A824E9AA15888E7EAB528" ma:contentTypeVersion="17" ma:contentTypeDescription="Create a new document." ma:contentTypeScope="" ma:versionID="d03068f4dc294b057368144218f03a7a">
  <xsd:schema xmlns:xsd="http://www.w3.org/2001/XMLSchema" xmlns:xs="http://www.w3.org/2001/XMLSchema" xmlns:p="http://schemas.microsoft.com/office/2006/metadata/properties" xmlns:ns2="de2fa6a4-64b3-40d1-bef3-4d9a62c399c9" xmlns:ns3="65ad837b-15fd-4ee9-9b2c-74c6e405c91c" targetNamespace="http://schemas.microsoft.com/office/2006/metadata/properties" ma:root="true" ma:fieldsID="a4794d13fe8bfcb2c88ed3165ae28f5a" ns2:_="" ns3:_="">
    <xsd:import namespace="de2fa6a4-64b3-40d1-bef3-4d9a62c399c9"/>
    <xsd:import namespace="65ad837b-15fd-4ee9-9b2c-74c6e405c91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2fa6a4-64b3-40d1-bef3-4d9a62c399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8bdef84-9c27-48fe-b0b2-c763885b070c"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5ad837b-15fd-4ee9-9b2c-74c6e405c91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a168110-591a-4841-a514-562668a4b1d9}" ma:internalName="TaxCatchAll" ma:showField="CatchAllData" ma:web="65ad837b-15fd-4ee9-9b2c-74c6e405c9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ED48D5-3D9B-45DC-9214-8438175A2F69}">
  <ds:schemaRefs>
    <ds:schemaRef ds:uri="65ad837b-15fd-4ee9-9b2c-74c6e405c91c"/>
    <ds:schemaRef ds:uri="http://schemas.openxmlformats.org/package/2006/metadata/core-properties"/>
    <ds:schemaRef ds:uri="de2fa6a4-64b3-40d1-bef3-4d9a62c399c9"/>
    <ds:schemaRef ds:uri="http://purl.org/dc/dcmitype/"/>
    <ds:schemaRef ds:uri="http://purl.org/dc/terms/"/>
    <ds:schemaRef ds:uri="http://purl.org/dc/elements/1.1/"/>
    <ds:schemaRef ds:uri="http://schemas.microsoft.com/office/infopath/2007/PartnerControls"/>
    <ds:schemaRef ds:uri="http://www.w3.org/XML/1998/namespace"/>
    <ds:schemaRef ds:uri="http://schemas.microsoft.com/office/2006/documentManagement/types"/>
    <ds:schemaRef ds:uri="http://schemas.microsoft.com/office/2006/metadata/properties"/>
  </ds:schemaRefs>
</ds:datastoreItem>
</file>

<file path=customXml/itemProps2.xml><?xml version="1.0" encoding="utf-8"?>
<ds:datastoreItem xmlns:ds="http://schemas.openxmlformats.org/officeDocument/2006/customXml" ds:itemID="{C8337A6D-2F1D-4BFF-A5D5-C7BCD9D761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2fa6a4-64b3-40d1-bef3-4d9a62c399c9"/>
    <ds:schemaRef ds:uri="65ad837b-15fd-4ee9-9b2c-74c6e405c9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96DD429-40E1-4F41-9070-F1E62EA7E1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TotalTime>
  <Words>6039</Words>
  <Application>Microsoft Macintosh PowerPoint</Application>
  <PresentationFormat>Widescreen</PresentationFormat>
  <Paragraphs>939</Paragraphs>
  <Slides>74</Slides>
  <Notes>11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74</vt:i4>
      </vt:variant>
    </vt:vector>
  </HeadingPairs>
  <TitlesOfParts>
    <vt:vector size="89" baseType="lpstr">
      <vt:lpstr>Aptos</vt:lpstr>
      <vt:lpstr>Arial</vt:lpstr>
      <vt:lpstr>Calibri</vt:lpstr>
      <vt:lpstr>Courier</vt:lpstr>
      <vt:lpstr>Courier New</vt:lpstr>
      <vt:lpstr>CourierNewPS</vt:lpstr>
      <vt:lpstr>CourierNewPSMT</vt:lpstr>
      <vt:lpstr>DM Sans</vt:lpstr>
      <vt:lpstr>Helvetica</vt:lpstr>
      <vt:lpstr>OracleSansTab</vt:lpstr>
      <vt:lpstr>Roboto</vt:lpstr>
      <vt:lpstr>SFMono-Regular</vt:lpstr>
      <vt:lpstr>Times New Roman</vt:lpstr>
      <vt:lpstr>Wingdings</vt:lpstr>
      <vt:lpstr>1_IBS Design Template</vt:lpstr>
      <vt:lpstr>Generative AI in Data Management and Analytics – A New Era of Assistance, Productivity and Automation</vt:lpstr>
      <vt:lpstr>PowerPoint Presentation</vt:lpstr>
      <vt:lpstr>Who Is Mike Ferguson? – A Leading Analyst In Data Management &amp; Analytics</vt:lpstr>
      <vt:lpstr>Mike Ferguson Is A Leading Industry Analyst / Consultant And Conference Chairman Of Big Data LDN - Leading The Industry In Data Management And Analytics</vt:lpstr>
      <vt:lpstr>About Intelligent Business Strategies</vt:lpstr>
      <vt:lpstr>Topics</vt:lpstr>
      <vt:lpstr>Topics – Where Are We?</vt:lpstr>
      <vt:lpstr>Top Ten Key Trends In Data Management And Analytics (D&amp;A) In 2023</vt:lpstr>
      <vt:lpstr>What Is Generative AI?</vt:lpstr>
      <vt:lpstr>Generative AI – What Are Large Language Models (LLMs)?</vt:lpstr>
      <vt:lpstr>Generative AI Example – Code Generation Using LLMs, e.g., PaLM</vt:lpstr>
      <vt:lpstr>Generative AI Concerns / Issues</vt:lpstr>
      <vt:lpstr>How Does Generative AI Work?</vt:lpstr>
      <vt:lpstr>Tuning A LLM Can Be Done In A Data Science WorkBench _ E.g., Fine Tuning A LLM In Google Vertex AI And Deploying It To An Endpoint</vt:lpstr>
      <vt:lpstr>Supplementing And Training Open AI ChatGPT With Your Own Knowledge Base – Creating Embeddings And Indexes</vt:lpstr>
      <vt:lpstr>Generating Embeddings In A Vector Database</vt:lpstr>
      <vt:lpstr>LLM API Frameworks Are Also Now Available To Help Make Use Of LLMs In Tools And Applications </vt:lpstr>
      <vt:lpstr>AI Development Using LLM API Frameworks - LangChain Is Used To Connect LLMs To Your Own Data And Also Use The LLM To Help You Take Actions  </vt:lpstr>
      <vt:lpstr>Development Tools Now Exist To Build Generative AI Applications  – E.g. Google Vertex AI Search And Conversation (formerly Generative AI App Builder)</vt:lpstr>
      <vt:lpstr>Business Wants Generative AI And ML Models ‘Wired Into’ Every Application To Improve Productivity, Reduce Costs, And Shorten Time To Action For Better Profitability</vt:lpstr>
      <vt:lpstr>Business Prompt Examples  – Getting Things Done With Generative AI In Customer Facing Business Functions</vt:lpstr>
      <vt:lpstr>Topics – Where Are We?</vt:lpstr>
      <vt:lpstr>Business Benefits Of Generative AI In Data Management And Analytics</vt:lpstr>
      <vt:lpstr>Topics – Where Are We?</vt:lpstr>
      <vt:lpstr>Mega Trends  – Generative AI Has Already Emerged In Data Management And Analytics Software </vt:lpstr>
      <vt:lpstr>Generative AI Has Emerged In Almost Every Aspect Of Data Management</vt:lpstr>
      <vt:lpstr>Generative AI In Data Catalogs  – The Promise Of Using Data Catalogs To Train LLMs </vt:lpstr>
      <vt:lpstr>Generative AI In Data Catalogs – What’s Possible?</vt:lpstr>
      <vt:lpstr>Using Generative AI To Simplifying The Data Catalog User Interface  – Conversational Data Search Using Natural Language And Voice To Find Data</vt:lpstr>
      <vt:lpstr>Prompt-Based Search And AI-Assisted Question Generation In Data Catalogs  – Product Example: Data.world</vt:lpstr>
      <vt:lpstr>Using Generative AI For Data Catalog Metadata Enrichment   – Auto-Generation Of Business Term Descriptions In Atlan Business Glossary </vt:lpstr>
      <vt:lpstr>Generative AI In Data Catalogs – Automated Metadata Enrichment Using Atlan AI To Generate A Description Of An Asset</vt:lpstr>
      <vt:lpstr>Atlan Generated Contextual Description  – E.g. The Description Includes The Database The Table Is In, The Schema</vt:lpstr>
      <vt:lpstr>Atlan AI Activity Shows A Log Of The Changes Made By A User Using Atlan AI </vt:lpstr>
      <vt:lpstr>Generative AI And Data Catalogs - Automated Metadata Enrichment Using Atlan AI To Auto-Generate Column Descriptions And Business Data Names</vt:lpstr>
      <vt:lpstr>Atlan AI Activity Shows A Log Of The Column Description Changes Made By A User Using Atlan AI </vt:lpstr>
      <vt:lpstr>Generative AI In Data Catalogs - Automated Metadata Enrichment Using AI-Generated Column Descriptions In Collibra</vt:lpstr>
      <vt:lpstr>Generative AI In Data Catalogs – Automatic AI-Generated Metadata Enrichment At Scale During Source Data Discovery In Atlan</vt:lpstr>
      <vt:lpstr>Synthetic Sample Data Generation In Atlan Data Catalog Using Generative AI</vt:lpstr>
      <vt:lpstr>Generative AI And Data Modelling - Ellie.ai Is a Popular Data Modelling Tool That  Can Use Generative AI to Help Build Data Models</vt:lpstr>
      <vt:lpstr>Generative AI In Data Engineering  – SnapLogic SnapGPT Prompt Based Data Engineering</vt:lpstr>
      <vt:lpstr>Generative AI Prompt Based Data Engineering  – SnapLogic SnapGPT Pipeline Configuration Wizard</vt:lpstr>
      <vt:lpstr>Prompt Based Data Engineering Example – Parsing Text, Extracting Data And Populating A Graph Database Using Gen AI </vt:lpstr>
      <vt:lpstr>Generative AI In Data Engineering - Synthetic Data Generation Using LLMs  e.g., Tinybird Mockingbird – Generate A Schema And Synthetic Streaming Test Data </vt:lpstr>
      <vt:lpstr>Generative AI In Data Virtualisation  – Product Example: Denodo NLP Queries And LLMs</vt:lpstr>
      <vt:lpstr>Generative AI In The Database  – SQL Generation Using LLMs In Oracle Autonomous Database </vt:lpstr>
      <vt:lpstr>Generative AI In The Database – Oracle AI Vector Search</vt:lpstr>
      <vt:lpstr>Generative AI In The Database  – Oracle Has Added A New VECTOR Datatype To Store Vectors Directly In The DBMS</vt:lpstr>
      <vt:lpstr>Generative AI In The Database – Google Duet AI In BigQuery AND BigQuery ML Which Has Been Extended To Use LLMs In SQL Queries</vt:lpstr>
      <vt:lpstr>Generative AI In The Database – Use Natural Language Queries On Unstructured Documents Via Snowflake Document AI </vt:lpstr>
      <vt:lpstr>Generative AI In The DBMS – Natural Language Queries In Kinetica DBMS Become AI-Generated Geospatial SQL Queries</vt:lpstr>
      <vt:lpstr>Generative AI And Graph Databases – Natural Language Queries And Natural Language Responses In Neo4j - Generates Cypher Queries From Text</vt:lpstr>
      <vt:lpstr>Generative AI In DW Migration – Automated SQL Translation To Your New DBMS</vt:lpstr>
      <vt:lpstr>Generative AI In Data Governance</vt:lpstr>
      <vt:lpstr>Generative AI In Data Governance – Prompt Based Discovery Of Policies In Source Systems Scanned By The Catalog In Data.world</vt:lpstr>
      <vt:lpstr>Generative AI In Data Governance – It Is Also Possible To Automatically Extract And Generate Data Governance Rules From Documents, E.g., IBM Watson Knowledge Catalog</vt:lpstr>
      <vt:lpstr>Generative AI In Data Governance – SodaGPT Lets Business Analysts Create Data Quality Checks In Natural Language That Can Be Shared With Data Engineers To Fix Data</vt:lpstr>
      <vt:lpstr>Generative AI In Master Data Management (MDM) – Product Example: ViaMedici Product MDM &amp; PIM AI-Powered Text Generation</vt:lpstr>
      <vt:lpstr>Generative AI In Data Marketplaces</vt:lpstr>
      <vt:lpstr>Topics – Where Are We?</vt:lpstr>
      <vt:lpstr>Generative AI And Business Intelligence And Data Science</vt:lpstr>
      <vt:lpstr>Generative AI In Business Intelligence – Natural Language Questions – E.g., ThoughtSpot Sage Auto Analyses The Data First And Recommends Questions </vt:lpstr>
      <vt:lpstr>Generative AI In BI Tools -  ThoughtSpot Sage Lets You Provide Feedback To Enable The AI Engine To Improve Question Recommendations It Creates </vt:lpstr>
      <vt:lpstr>Generative AI In Business Intelligence – ThoughtSpot Sage Generates Search Queries From Natural Language Text Questions While Dealing With Ambiguity</vt:lpstr>
      <vt:lpstr>Generative AI In Business Intelligence – GPT Generates Synonyms So ThoughtSpot Sage Search Engine Understands Synonyms For The Same Data</vt:lpstr>
      <vt:lpstr>Generative AI In Data Science – You Can Now Build Custom LLMs In Data Science Workbenches – E.g., Google Vertex AI Now Includes A Generative AI Studio</vt:lpstr>
      <vt:lpstr>Generative AI In Data Science – IBM Watsonx.ai Data Science Workbench Allow You To Build, And Tune LLMs And Make Use Of A Prompt Lab To Work With LLMs</vt:lpstr>
      <vt:lpstr>Generative AI In Data Science – Databricks LakehouseIQ Prompt Based Artificially Intelligent Query Generation</vt:lpstr>
      <vt:lpstr>Generative AI In Data Science – Databricks English SDK</vt:lpstr>
      <vt:lpstr>Topics – Where Are We?</vt:lpstr>
      <vt:lpstr>What Does Generative AI In Data And Analytics Mean For Business?</vt:lpstr>
      <vt:lpstr>Topics – Where Are We?</vt:lpstr>
      <vt:lpstr>Conclusion - Getting Started</vt:lpstr>
      <vt:lpstr>About Mike Ferguson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Generative AI in Data Management and Analytics</dc:title>
  <dc:subject/>
  <dc:creator>Mike Ferguson</dc:creator>
  <cp:keywords/>
  <dc:description/>
  <cp:lastModifiedBy>Mike Ferguson</cp:lastModifiedBy>
  <cp:revision>4</cp:revision>
  <cp:lastPrinted>2023-10-05T10:31:25Z</cp:lastPrinted>
  <dcterms:created xsi:type="dcterms:W3CDTF">2023-07-20T11:26:07Z</dcterms:created>
  <dcterms:modified xsi:type="dcterms:W3CDTF">2024-03-05T12:05:22Z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0x010100F04C08DA442A824E9AA15888E7EAB528</vt:lpwstr>
  </property>
  <property fmtid="{D5CDD505-2E9C-101B-9397-08002B2CF9AE}" pid="3" name="MediaServiceImageTags">
    <vt:lpwstr/>
  </property>
</Properties>
</file>