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8"/>
  </p:notesMasterIdLst>
  <p:sldIdLst>
    <p:sldId id="363" r:id="rId2"/>
    <p:sldId id="296" r:id="rId3"/>
    <p:sldId id="356" r:id="rId4"/>
    <p:sldId id="263" r:id="rId5"/>
    <p:sldId id="299" r:id="rId6"/>
    <p:sldId id="300" r:id="rId7"/>
    <p:sldId id="302" r:id="rId8"/>
    <p:sldId id="303" r:id="rId9"/>
    <p:sldId id="304" r:id="rId10"/>
    <p:sldId id="305" r:id="rId11"/>
    <p:sldId id="308" r:id="rId12"/>
    <p:sldId id="258" r:id="rId13"/>
    <p:sldId id="364" r:id="rId14"/>
    <p:sldId id="328" r:id="rId15"/>
    <p:sldId id="310" r:id="rId16"/>
    <p:sldId id="313" r:id="rId17"/>
    <p:sldId id="312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9" r:id="rId29"/>
    <p:sldId id="367" r:id="rId30"/>
    <p:sldId id="331" r:id="rId31"/>
    <p:sldId id="327" r:id="rId32"/>
    <p:sldId id="359" r:id="rId33"/>
    <p:sldId id="370" r:id="rId34"/>
    <p:sldId id="332" r:id="rId35"/>
    <p:sldId id="334" r:id="rId36"/>
    <p:sldId id="333" r:id="rId37"/>
    <p:sldId id="335" r:id="rId38"/>
    <p:sldId id="336" r:id="rId39"/>
    <p:sldId id="344" r:id="rId40"/>
    <p:sldId id="339" r:id="rId41"/>
    <p:sldId id="338" r:id="rId42"/>
    <p:sldId id="340" r:id="rId43"/>
    <p:sldId id="341" r:id="rId44"/>
    <p:sldId id="365" r:id="rId45"/>
    <p:sldId id="351" r:id="rId46"/>
    <p:sldId id="362" r:id="rId47"/>
    <p:sldId id="342" r:id="rId48"/>
    <p:sldId id="343" r:id="rId49"/>
    <p:sldId id="360" r:id="rId50"/>
    <p:sldId id="345" r:id="rId51"/>
    <p:sldId id="354" r:id="rId52"/>
    <p:sldId id="353" r:id="rId53"/>
    <p:sldId id="352" r:id="rId54"/>
    <p:sldId id="366" r:id="rId55"/>
    <p:sldId id="372" r:id="rId56"/>
    <p:sldId id="358" r:id="rId57"/>
  </p:sldIdLst>
  <p:sldSz cx="9144000" cy="5143500" type="screen16x9"/>
  <p:notesSz cx="6858000" cy="9144000"/>
  <p:embeddedFontLst>
    <p:embeddedFont>
      <p:font typeface="Quantico" panose="020B0604020202020204" charset="0"/>
      <p:regular r:id="rId59"/>
      <p:bold r:id="rId60"/>
      <p:italic r:id="rId61"/>
      <p:boldItalic r:id="rId62"/>
    </p:embeddedFont>
    <p:embeddedFont>
      <p:font typeface="Titillium Web" panose="00000500000000000000" pitchFamily="2" charset="0"/>
      <p:regular r:id="rId63"/>
      <p:bold r:id="rId64"/>
      <p:italic r:id="rId65"/>
      <p:boldItalic r:id="rId66"/>
    </p:embeddedFont>
    <p:embeddedFont>
      <p:font typeface="Titillium Web Light" panose="00000400000000000000" pitchFamily="2" charset="0"/>
      <p:regular r:id="rId67"/>
      <p:bold r:id="rId68"/>
      <p:italic r:id="rId69"/>
      <p:boldItalic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171DD6-2702-4FCF-BC82-B343C2BCD5F6}">
  <a:tblStyle styleId="{25171DD6-2702-4FCF-BC82-B343C2BCD5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5AF98B6-0896-4745-9ED8-C8CFF3DE44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715" autoAdjust="0"/>
  </p:normalViewPr>
  <p:slideViewPr>
    <p:cSldViewPr snapToGrid="0">
      <p:cViewPr varScale="1">
        <p:scale>
          <a:sx n="197" d="100"/>
          <a:sy n="197" d="100"/>
        </p:scale>
        <p:origin x="2189" y="11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Brinkman" userId="d0e29f86c66964f5" providerId="LiveId" clId="{EF71E1A4-5E21-4E5C-A65F-5D8CE2550867}"/>
    <pc:docChg chg="modSld">
      <pc:chgData name="Thomas Brinkman" userId="d0e29f86c66964f5" providerId="LiveId" clId="{EF71E1A4-5E21-4E5C-A65F-5D8CE2550867}" dt="2024-03-02T21:21:18.303" v="16" actId="1076"/>
      <pc:docMkLst>
        <pc:docMk/>
      </pc:docMkLst>
      <pc:sldChg chg="modSp mod">
        <pc:chgData name="Thomas Brinkman" userId="d0e29f86c66964f5" providerId="LiveId" clId="{EF71E1A4-5E21-4E5C-A65F-5D8CE2550867}" dt="2024-03-02T21:21:18.303" v="16" actId="1076"/>
        <pc:sldMkLst>
          <pc:docMk/>
          <pc:sldMk cId="3988522853" sldId="363"/>
        </pc:sldMkLst>
        <pc:picChg chg="mod">
          <ac:chgData name="Thomas Brinkman" userId="d0e29f86c66964f5" providerId="LiveId" clId="{EF71E1A4-5E21-4E5C-A65F-5D8CE2550867}" dt="2024-03-02T21:21:18.303" v="16" actId="1076"/>
          <ac:picMkLst>
            <pc:docMk/>
            <pc:sldMk cId="3988522853" sldId="363"/>
            <ac:picMk id="12" creationId="{16CE06E1-F24C-3A2C-BFFF-DE790A0025F9}"/>
          </ac:picMkLst>
        </pc:picChg>
      </pc:sldChg>
      <pc:sldChg chg="modSp">
        <pc:chgData name="Thomas Brinkman" userId="d0e29f86c66964f5" providerId="LiveId" clId="{EF71E1A4-5E21-4E5C-A65F-5D8CE2550867}" dt="2024-03-02T21:19:37.952" v="15" actId="20577"/>
        <pc:sldMkLst>
          <pc:docMk/>
          <pc:sldMk cId="3535010078" sldId="372"/>
        </pc:sldMkLst>
        <pc:spChg chg="mod">
          <ac:chgData name="Thomas Brinkman" userId="d0e29f86c66964f5" providerId="LiveId" clId="{EF71E1A4-5E21-4E5C-A65F-5D8CE2550867}" dt="2024-03-02T21:19:37.952" v="15" actId="20577"/>
          <ac:spMkLst>
            <pc:docMk/>
            <pc:sldMk cId="3535010078" sldId="372"/>
            <ac:spMk id="3" creationId="{F24F761C-66A4-08DA-2137-97FB3B4281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8C574-27B3-617D-FEDB-A1CC00555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613F42-12E8-1656-66C9-3B34403AB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61A0819-C8CD-92F9-C6EF-77549420E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397417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9F2FD3CA-61BE-C39F-B7C4-18BEEA9E2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DAFC432C-52AD-C7BD-40A3-9F29CA29DB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E466F648-5437-13B9-59E7-759BB8B1AB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7755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>
          <a:extLst>
            <a:ext uri="{FF2B5EF4-FFF2-40B4-BE49-F238E27FC236}">
              <a16:creationId xmlns:a16="http://schemas.microsoft.com/office/drawing/2014/main" id="{91331C76-C183-B885-2BED-0797EA94C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65:notes">
            <a:extLst>
              <a:ext uri="{FF2B5EF4-FFF2-40B4-BE49-F238E27FC236}">
                <a16:creationId xmlns:a16="http://schemas.microsoft.com/office/drawing/2014/main" id="{7AF56110-DDF4-79B2-D518-BA85DE952A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65:notes">
            <a:extLst>
              <a:ext uri="{FF2B5EF4-FFF2-40B4-BE49-F238E27FC236}">
                <a16:creationId xmlns:a16="http://schemas.microsoft.com/office/drawing/2014/main" id="{C9427B63-A52E-1FA6-1C5A-F228EBD391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1563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nl-N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0FA48CAA-FCAE-B0BE-C96F-3AF6F690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DF041E36-F7C3-CFB2-BA4C-14852B5005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85CC9432-E4F4-DE5F-64A9-DEEACA59B0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6231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7BA416E6-96E2-F84F-7E3D-111990D41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2548AE5F-52D6-F695-44C5-1737897FC9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929341AF-65C2-AFD9-931E-173A5D8719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76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9E55187-B6C6-06C0-7A78-4B2829461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0A227057-CA82-BA83-5B2B-C87D66803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5C64F54B-AEEF-0A2D-1C7B-6B4220840B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37178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0B830B5-77AE-17AA-9AF9-D452D7E46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A3693901-0AA8-2A43-2F38-4090A8FA43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0D0AF9B2-F58B-B445-F30D-723F8C6852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1478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A16BE8E-9F5D-627A-4656-625642E2B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7EC40B1A-D05F-B8C7-5112-AE1A58EEC8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7BC23FFB-450D-E8A3-180D-45BA3CAA31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7699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F7F3B300-02EE-F7CA-9107-57B51D4A2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8892B696-2FA2-7804-9A66-93F896E128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E92019AB-8BCD-AF61-921F-C4FBE4B5D49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5377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F05949B6-B56F-5DFA-0974-CF8A0BDBF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B392A79D-3991-617A-E120-FCC74F8ECF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AE07536D-109B-1518-0068-1CE17E1A6B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2029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>
          <a:extLst>
            <a:ext uri="{FF2B5EF4-FFF2-40B4-BE49-F238E27FC236}">
              <a16:creationId xmlns:a16="http://schemas.microsoft.com/office/drawing/2014/main" id="{47146C85-2ABE-B024-CB49-A09B40FF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c7add315f5_0_92:notes">
            <a:extLst>
              <a:ext uri="{FF2B5EF4-FFF2-40B4-BE49-F238E27FC236}">
                <a16:creationId xmlns:a16="http://schemas.microsoft.com/office/drawing/2014/main" id="{092580CA-D6FD-8AF1-44B8-CE87E9F7B6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c7add315f5_0_92:notes">
            <a:extLst>
              <a:ext uri="{FF2B5EF4-FFF2-40B4-BE49-F238E27FC236}">
                <a16:creationId xmlns:a16="http://schemas.microsoft.com/office/drawing/2014/main" id="{8739ADE9-0DEF-8FBD-8338-D3E1E7F787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86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C70F5E75-04D1-86EB-B6BB-8F5D85F6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A6AFBAA9-7532-FFA9-A26C-616D6B5273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003A33F5-B3E4-BABD-E862-6A84D25F85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79046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E1A4565D-1DA2-6F0C-5C60-44BBF49F4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980B75B8-BC21-3A96-F1F4-65F13AE431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E49B6664-413D-6F1F-8668-46E99417DF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4871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5334E5C-3617-600C-CBCA-839DBBFCD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7ACD8B80-D2C8-57CF-E385-F65CB6098E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623F4B6D-5AB3-371A-CD7E-4220FBE9DC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41724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7797127C-18AE-1C6E-E2A0-23B5162B4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79AF3997-1904-7A51-0394-625D978CA0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6EF63B00-D877-FA2B-D0A2-A684706744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7016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B5404347-A1BF-8666-5485-E4951749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F82D6103-2D27-245F-65CE-F314CD3F68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2B1F2A40-2F4C-866B-1374-CAEAE43519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1324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F0563ACB-CAEC-F925-8981-8966FFDE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6A7A1B54-217F-0CA6-E56D-C43462BB023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676F67EA-35D1-C915-A1A4-9388B6DBBC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3538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E9C29A9-4E20-8E16-6AC3-7B5D7C13A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BA29C879-7342-75BB-DA49-9FB21FB5E2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8EF994A2-A8DD-1897-AF3F-84C9E27183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3257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85AC092-BCFB-5B33-B70A-12A2471E6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75D21C57-FE3B-13D1-0F9E-B2A10E969F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A3A91C8B-4D17-AD4F-0450-4125571F0F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211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891D1990-5BBC-4B8E-D5A6-E54F91F69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AFDA8291-73A5-E6E3-7FA9-7BF37474C9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7AD08FA6-4E6D-DA20-6274-FBA043384B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0294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7021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85043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>
          <a:extLst>
            <a:ext uri="{FF2B5EF4-FFF2-40B4-BE49-F238E27FC236}">
              <a16:creationId xmlns:a16="http://schemas.microsoft.com/office/drawing/2014/main" id="{D1BE132D-E14B-6E7C-68ED-8514BA240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65:notes">
            <a:extLst>
              <a:ext uri="{FF2B5EF4-FFF2-40B4-BE49-F238E27FC236}">
                <a16:creationId xmlns:a16="http://schemas.microsoft.com/office/drawing/2014/main" id="{5F0EC3E6-56E9-56F7-98B7-E87C1A6736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65:notes">
            <a:extLst>
              <a:ext uri="{FF2B5EF4-FFF2-40B4-BE49-F238E27FC236}">
                <a16:creationId xmlns:a16="http://schemas.microsoft.com/office/drawing/2014/main" id="{9FF66D54-E160-2982-676E-BD48B7CEF2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7080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9B388F5-8A9C-0EFF-0774-A7A025DCD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021BCA53-8895-61AD-01F7-8B159745BD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C8A7160F-94ED-1CDE-68A8-96F4957F8A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Bijna alles is een persoonsgegeven</a:t>
            </a:r>
          </a:p>
        </p:txBody>
      </p:sp>
    </p:spTree>
    <p:extLst>
      <p:ext uri="{BB962C8B-B14F-4D97-AF65-F5344CB8AC3E}">
        <p14:creationId xmlns:p14="http://schemas.microsoft.com/office/powerpoint/2010/main" val="501028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D6D4D2B1-4059-6A2D-F9A3-265E30D27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A1D53735-AE2B-46ED-7B28-1F8380AA41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B256196E-3143-C4D0-8968-5779ED049B2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Bijna alles is een persoonsgegeven</a:t>
            </a:r>
          </a:p>
        </p:txBody>
      </p:sp>
    </p:spTree>
    <p:extLst>
      <p:ext uri="{BB962C8B-B14F-4D97-AF65-F5344CB8AC3E}">
        <p14:creationId xmlns:p14="http://schemas.microsoft.com/office/powerpoint/2010/main" val="42234353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994168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29A7BCB5-7233-06BD-9CF5-C8200CCE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4FE57564-1488-1300-38D2-804C6445E6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245C5AFA-20B0-3C6F-CE10-4A20B07216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71251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4996B94-DF49-EF01-4778-ED04B297F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6130EEEC-BC6E-DE1A-9DF6-C963F7E45D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FA08D2E5-5AA7-80B8-6BBD-BEE5DC7521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97569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585D03A0-6FD6-75A7-5A06-8242C8A53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F97A03CA-FB5B-DBCC-AE4E-AB86A40A78B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A211CA42-5EEF-CF81-8323-9E0C36B4CA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5008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E1B38450-84AE-2F19-9199-D71F8B324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22C94B8E-3CB3-DD81-D792-2C9DED9D9E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784A208E-B968-4FA4-5038-54C11B6F46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40340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A558571-3B12-9F4B-46A5-F01A7D9E1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680862CA-9694-3892-D2A2-CAB7B44C33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F2258AEB-17BD-BB2A-1ADA-320CF1E4D1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838044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>
          <a:extLst>
            <a:ext uri="{FF2B5EF4-FFF2-40B4-BE49-F238E27FC236}">
              <a16:creationId xmlns:a16="http://schemas.microsoft.com/office/drawing/2014/main" id="{26FB50A3-31B8-7DD8-64CB-29B51264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5f391192_065:notes">
            <a:extLst>
              <a:ext uri="{FF2B5EF4-FFF2-40B4-BE49-F238E27FC236}">
                <a16:creationId xmlns:a16="http://schemas.microsoft.com/office/drawing/2014/main" id="{1FD65A0B-F862-06DE-362B-618BDAEA4C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5f391192_065:notes">
            <a:extLst>
              <a:ext uri="{FF2B5EF4-FFF2-40B4-BE49-F238E27FC236}">
                <a16:creationId xmlns:a16="http://schemas.microsoft.com/office/drawing/2014/main" id="{FD881394-42FC-0BAF-2B01-D420545954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2034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4748529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E74BC83-E5BE-74EE-F16C-0158A5F6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68C325BA-E07B-684A-BE6A-90A3208993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7D89A1CE-6595-081C-1696-D3466D729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73801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B58A2F34-802F-56E6-FCA2-10D791EB7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59F76E06-7AC2-CE26-4A0A-60D21836A1C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B84CDA7D-A0FE-BF77-2D30-A23B488FD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00767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5A70C16B-FCE1-7E06-9AC3-1D93C6B3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B59480C3-11CB-3DCC-38B3-51DBAC8CCB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04E9412E-98BA-169B-5AF0-8210899714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11568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180FE3A6-DA1A-4007-53A9-6C777EADC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5A7C0590-7026-98EF-E6A8-508CA9087E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64C30166-1EA4-D187-9FC7-EB490AA45E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39895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5211922C-8309-F68D-C1FA-EBCBC25A7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54AFE2DF-7296-A9A1-884B-C89617A1DC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83B3671B-F41E-E879-3C2F-5C8CE73F36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1921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E63727B3-933D-F652-8A50-B5C53314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01E6B157-BE99-98B1-C583-DD04454BF3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528921DB-A802-37FC-4C8C-67059B8AA3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58162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FE8119ED-BB27-9E65-3500-B8A3DFFF2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93BCE0DE-3A44-3168-0EF4-428545DDC5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A3374F41-13AB-4CB0-538B-A827E543B0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0691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6B3F9775-726F-C14D-2ADE-033F38EA5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392043A0-CA16-D177-2F8D-38BB210DAB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9F93F82C-E254-A406-4C2E-6A8E03DB84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217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2B16EE58-F210-020A-CE45-8C0A2D44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4BEDCF95-D6D1-2498-9BC3-172F616FBB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4123D09B-C5D3-03E7-E491-2E3DE7E6BE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2572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9568299-C889-D36D-80FF-61F9337D5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B1ED83E7-9E8E-CE06-4535-FA5D968C4F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8F9CDCCB-9A63-0574-3048-6C8948AA3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90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41176382-AD2B-6E05-D192-1B823D1C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C471B55F-7EF7-CCCD-00E4-B811E02A2B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F6B36482-A602-D28E-E5CE-BE4482CB09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0580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A3845322-9E04-C190-1117-9EB9C6D06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5f391192_04:notes">
            <a:extLst>
              <a:ext uri="{FF2B5EF4-FFF2-40B4-BE49-F238E27FC236}">
                <a16:creationId xmlns:a16="http://schemas.microsoft.com/office/drawing/2014/main" id="{6B5CAB1B-4F21-B253-77E0-BCA47BF692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5f391192_04:notes">
            <a:extLst>
              <a:ext uri="{FF2B5EF4-FFF2-40B4-BE49-F238E27FC236}">
                <a16:creationId xmlns:a16="http://schemas.microsoft.com/office/drawing/2014/main" id="{6727C9EC-F671-A7D1-E9B3-CE7A7C292C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78373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ECD903CB-CA9A-FF8A-59D6-55974AB6C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430A386A-1352-C1B1-D36A-658EAE113D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D9238E06-6527-FC80-1740-07EFF4EE7F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34939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E3ED654A-B91E-0AAF-06A1-E718B7053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91FB08F9-5D9B-6FE2-D1DE-94553063F8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F1615B00-F958-80C9-21A4-6101D5A097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93039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4D0B9FD0-226A-35CC-0FD9-C82478ED2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0D71BF57-F22F-E76D-2D93-F2C279FE97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6EF1F759-1DC7-5907-1B1F-4C7DD0CD73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1607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E8BE7-FF57-F041-F1B0-52646E4B4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66C6524-DAE8-5D17-0252-196EF14447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EE63DF-6C59-AAB3-E5A9-FDA476DA6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921309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C3F05-1E9F-33BE-BBF5-B48C2D5ED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1A8D998-9283-D0F3-0B76-31DC8352EE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989864-2157-5C4A-BC3A-48DF17BE32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154571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8A82D-972D-B7BE-3DFF-ED8815132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29F4A31-FA86-FB1E-21E5-427D06132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772D75-4467-DEC2-2517-F60ADB9397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1217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11D91A99-A5C2-F691-1E24-4C2EC9AF2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11ED5EC1-0222-AC22-9AC6-29F8944137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0E606A23-2A01-F94E-86FF-4F15DF9B0A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73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5A401BEE-DA26-A1A6-81D7-7C8BCB793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08C97627-F3FF-04C7-6EB1-E948A8E9DC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F0040A30-E399-232C-70CC-F174D39609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21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17EB2046-7986-4718-000C-17AD08648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CA8049B0-C105-90A3-B47D-58957785A8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D924B031-44B9-F050-EED6-A09419C7AD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692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>
          <a:extLst>
            <a:ext uri="{FF2B5EF4-FFF2-40B4-BE49-F238E27FC236}">
              <a16:creationId xmlns:a16="http://schemas.microsoft.com/office/drawing/2014/main" id="{1D8FF316-6DB9-D782-729C-F4A9162F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>
            <a:extLst>
              <a:ext uri="{FF2B5EF4-FFF2-40B4-BE49-F238E27FC236}">
                <a16:creationId xmlns:a16="http://schemas.microsoft.com/office/drawing/2014/main" id="{A85C92EF-7F11-BFC7-B296-CABEF41095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>
            <a:extLst>
              <a:ext uri="{FF2B5EF4-FFF2-40B4-BE49-F238E27FC236}">
                <a16:creationId xmlns:a16="http://schemas.microsoft.com/office/drawing/2014/main" id="{32085A27-3752-58B6-5F6D-3EA64348AB4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91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4"/>
            <a:ext cx="9144762" cy="5143195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  <a:alpha val="15080"/>
                </a:srgbClr>
              </a:gs>
              <a:gs pos="100000">
                <a:srgbClr val="000000">
                  <a:alpha val="30980"/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-1631526" y="3519949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6724812" y="-1869092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34;p5"/>
          <p:cNvCxnSpPr/>
          <p:nvPr/>
        </p:nvCxnSpPr>
        <p:spPr>
          <a:xfrm>
            <a:off x="-6" y="1260950"/>
            <a:ext cx="84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▫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4"/>
            <a:ext cx="9144762" cy="5143195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  <a:alpha val="15080"/>
                </a:srgbClr>
              </a:gs>
              <a:gs pos="100000">
                <a:srgbClr val="000000">
                  <a:alpha val="30980"/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60" name="Google Shape;60;p8"/>
          <p:cNvSpPr/>
          <p:nvPr/>
        </p:nvSpPr>
        <p:spPr>
          <a:xfrm>
            <a:off x="-1631526" y="3519949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8"/>
          <p:cNvSpPr/>
          <p:nvPr/>
        </p:nvSpPr>
        <p:spPr>
          <a:xfrm>
            <a:off x="6724812" y="-1869092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cxnSp>
        <p:nvCxnSpPr>
          <p:cNvPr id="63" name="Google Shape;63;p8"/>
          <p:cNvCxnSpPr/>
          <p:nvPr/>
        </p:nvCxnSpPr>
        <p:spPr>
          <a:xfrm>
            <a:off x="-6" y="1260950"/>
            <a:ext cx="84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nly curves">
  <p:cSld name="BLANK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/>
          <p:nvPr/>
        </p:nvSpPr>
        <p:spPr>
          <a:xfrm>
            <a:off x="-25" y="0"/>
            <a:ext cx="9144762" cy="5144869"/>
          </a:xfrm>
          <a:custGeom>
            <a:avLst/>
            <a:gdLst/>
            <a:ahLst/>
            <a:cxnLst/>
            <a:rect l="l" t="t" r="r" b="b"/>
            <a:pathLst>
              <a:path w="3463925" h="1948814" extrusionOk="0">
                <a:moveTo>
                  <a:pt x="1413510" y="17145"/>
                </a:moveTo>
                <a:cubicBezTo>
                  <a:pt x="1419225" y="11430"/>
                  <a:pt x="1425575" y="5715"/>
                  <a:pt x="1431925" y="0"/>
                </a:cubicBezTo>
                <a:lnTo>
                  <a:pt x="1427480" y="0"/>
                </a:lnTo>
                <a:cubicBezTo>
                  <a:pt x="1343660" y="73025"/>
                  <a:pt x="1261110" y="173355"/>
                  <a:pt x="1177925" y="281305"/>
                </a:cubicBezTo>
                <a:cubicBezTo>
                  <a:pt x="758190" y="851535"/>
                  <a:pt x="725805" y="1256030"/>
                  <a:pt x="667385" y="1413510"/>
                </a:cubicBezTo>
                <a:cubicBezTo>
                  <a:pt x="607060" y="1603375"/>
                  <a:pt x="505460" y="1791335"/>
                  <a:pt x="392430" y="1948180"/>
                </a:cubicBezTo>
                <a:lnTo>
                  <a:pt x="394970" y="1948180"/>
                </a:lnTo>
                <a:cubicBezTo>
                  <a:pt x="405130" y="1938655"/>
                  <a:pt x="411480" y="1922780"/>
                  <a:pt x="421005" y="1911985"/>
                </a:cubicBezTo>
                <a:cubicBezTo>
                  <a:pt x="703580" y="1497330"/>
                  <a:pt x="688975" y="1271905"/>
                  <a:pt x="785495" y="1014095"/>
                </a:cubicBezTo>
                <a:cubicBezTo>
                  <a:pt x="916305" y="648335"/>
                  <a:pt x="1150620" y="271145"/>
                  <a:pt x="1413510" y="17145"/>
                </a:cubicBezTo>
                <a:close/>
                <a:moveTo>
                  <a:pt x="1920875" y="1196975"/>
                </a:moveTo>
                <a:cubicBezTo>
                  <a:pt x="2319655" y="975995"/>
                  <a:pt x="2611120" y="624840"/>
                  <a:pt x="2814955" y="190500"/>
                </a:cubicBezTo>
                <a:cubicBezTo>
                  <a:pt x="2827655" y="167005"/>
                  <a:pt x="2880360" y="45085"/>
                  <a:pt x="2897505" y="0"/>
                </a:cubicBezTo>
                <a:lnTo>
                  <a:pt x="2894330" y="0"/>
                </a:lnTo>
                <a:cubicBezTo>
                  <a:pt x="2717165" y="443865"/>
                  <a:pt x="2457450" y="840105"/>
                  <a:pt x="2059305" y="1108075"/>
                </a:cubicBezTo>
                <a:cubicBezTo>
                  <a:pt x="2020570" y="1134110"/>
                  <a:pt x="1981200" y="1158875"/>
                  <a:pt x="1940560" y="1181735"/>
                </a:cubicBezTo>
                <a:cubicBezTo>
                  <a:pt x="1545590" y="1394460"/>
                  <a:pt x="1271905" y="1689100"/>
                  <a:pt x="1103630" y="1944370"/>
                </a:cubicBezTo>
                <a:cubicBezTo>
                  <a:pt x="1102360" y="1945640"/>
                  <a:pt x="1101725" y="1946910"/>
                  <a:pt x="1101725" y="1947545"/>
                </a:cubicBezTo>
                <a:lnTo>
                  <a:pt x="1105535" y="1947545"/>
                </a:lnTo>
                <a:cubicBezTo>
                  <a:pt x="1106170" y="1946910"/>
                  <a:pt x="1106805" y="1945640"/>
                  <a:pt x="1107440" y="1944370"/>
                </a:cubicBezTo>
                <a:cubicBezTo>
                  <a:pt x="1276985" y="1691005"/>
                  <a:pt x="1529080" y="1414780"/>
                  <a:pt x="1920875" y="1196975"/>
                </a:cubicBezTo>
                <a:close/>
                <a:moveTo>
                  <a:pt x="1291590" y="6350"/>
                </a:moveTo>
                <a:cubicBezTo>
                  <a:pt x="1293495" y="3810"/>
                  <a:pt x="1295400" y="1905"/>
                  <a:pt x="1297305" y="0"/>
                </a:cubicBezTo>
                <a:lnTo>
                  <a:pt x="1287780" y="0"/>
                </a:lnTo>
                <a:cubicBezTo>
                  <a:pt x="1233805" y="55245"/>
                  <a:pt x="1109345" y="224155"/>
                  <a:pt x="1100455" y="238760"/>
                </a:cubicBezTo>
                <a:cubicBezTo>
                  <a:pt x="944880" y="461010"/>
                  <a:pt x="805180" y="720090"/>
                  <a:pt x="711835" y="982980"/>
                </a:cubicBezTo>
                <a:cubicBezTo>
                  <a:pt x="678180" y="1072515"/>
                  <a:pt x="664210" y="1144270"/>
                  <a:pt x="621665" y="1276985"/>
                </a:cubicBezTo>
                <a:cubicBezTo>
                  <a:pt x="513715" y="1597660"/>
                  <a:pt x="344170" y="1816100"/>
                  <a:pt x="239395" y="1930400"/>
                </a:cubicBezTo>
                <a:cubicBezTo>
                  <a:pt x="234950" y="1936750"/>
                  <a:pt x="229235" y="1940560"/>
                  <a:pt x="222885" y="1947545"/>
                </a:cubicBezTo>
                <a:lnTo>
                  <a:pt x="232410" y="1947545"/>
                </a:lnTo>
                <a:cubicBezTo>
                  <a:pt x="618490" y="1522730"/>
                  <a:pt x="638175" y="1179830"/>
                  <a:pt x="735965" y="935990"/>
                </a:cubicBezTo>
                <a:cubicBezTo>
                  <a:pt x="862965" y="599440"/>
                  <a:pt x="1068705" y="256540"/>
                  <a:pt x="1291590" y="6350"/>
                </a:cubicBezTo>
                <a:close/>
                <a:moveTo>
                  <a:pt x="1994535" y="0"/>
                </a:moveTo>
                <a:lnTo>
                  <a:pt x="1985645" y="0"/>
                </a:lnTo>
                <a:cubicBezTo>
                  <a:pt x="1681480" y="373380"/>
                  <a:pt x="1433195" y="822960"/>
                  <a:pt x="1155700" y="1283970"/>
                </a:cubicBezTo>
                <a:cubicBezTo>
                  <a:pt x="1024890" y="1506855"/>
                  <a:pt x="880110" y="1731010"/>
                  <a:pt x="740410" y="1928495"/>
                </a:cubicBezTo>
                <a:cubicBezTo>
                  <a:pt x="734060" y="1938020"/>
                  <a:pt x="730885" y="1941830"/>
                  <a:pt x="726440" y="1948180"/>
                </a:cubicBezTo>
                <a:lnTo>
                  <a:pt x="731520" y="1948180"/>
                </a:lnTo>
                <a:cubicBezTo>
                  <a:pt x="1170940" y="1356360"/>
                  <a:pt x="1524635" y="580390"/>
                  <a:pt x="1979930" y="17145"/>
                </a:cubicBezTo>
                <a:cubicBezTo>
                  <a:pt x="1984375" y="10795"/>
                  <a:pt x="1989455" y="5715"/>
                  <a:pt x="1994535" y="0"/>
                </a:cubicBezTo>
                <a:close/>
                <a:moveTo>
                  <a:pt x="1257935" y="324485"/>
                </a:moveTo>
                <a:cubicBezTo>
                  <a:pt x="1363980" y="191770"/>
                  <a:pt x="1476375" y="80010"/>
                  <a:pt x="1580515" y="0"/>
                </a:cubicBezTo>
                <a:lnTo>
                  <a:pt x="1574800" y="0"/>
                </a:lnTo>
                <a:cubicBezTo>
                  <a:pt x="1471295" y="79375"/>
                  <a:pt x="1360170" y="190500"/>
                  <a:pt x="1256030" y="321945"/>
                </a:cubicBezTo>
                <a:cubicBezTo>
                  <a:pt x="1015365" y="624840"/>
                  <a:pt x="842010" y="987425"/>
                  <a:pt x="768985" y="1343660"/>
                </a:cubicBezTo>
                <a:cubicBezTo>
                  <a:pt x="730885" y="1528445"/>
                  <a:pt x="666115" y="1706245"/>
                  <a:pt x="576580" y="1872615"/>
                </a:cubicBezTo>
                <a:cubicBezTo>
                  <a:pt x="562610" y="1898015"/>
                  <a:pt x="548640" y="1922780"/>
                  <a:pt x="533400" y="1947545"/>
                </a:cubicBezTo>
                <a:lnTo>
                  <a:pt x="537210" y="1947545"/>
                </a:lnTo>
                <a:cubicBezTo>
                  <a:pt x="551815" y="1923415"/>
                  <a:pt x="565785" y="1899285"/>
                  <a:pt x="579120" y="1874520"/>
                </a:cubicBezTo>
                <a:cubicBezTo>
                  <a:pt x="669290" y="1708150"/>
                  <a:pt x="734060" y="1529715"/>
                  <a:pt x="772160" y="1344295"/>
                </a:cubicBezTo>
                <a:cubicBezTo>
                  <a:pt x="844550" y="989330"/>
                  <a:pt x="1017270" y="626745"/>
                  <a:pt x="1257935" y="324485"/>
                </a:cubicBezTo>
                <a:close/>
                <a:moveTo>
                  <a:pt x="1598930" y="307975"/>
                </a:moveTo>
                <a:cubicBezTo>
                  <a:pt x="1688465" y="182880"/>
                  <a:pt x="1772920" y="79375"/>
                  <a:pt x="1850390" y="635"/>
                </a:cubicBezTo>
                <a:lnTo>
                  <a:pt x="1845310" y="635"/>
                </a:lnTo>
                <a:cubicBezTo>
                  <a:pt x="1769745" y="78740"/>
                  <a:pt x="1685925" y="180975"/>
                  <a:pt x="1596390" y="306070"/>
                </a:cubicBezTo>
                <a:cubicBezTo>
                  <a:pt x="1393190" y="589280"/>
                  <a:pt x="1184910" y="955675"/>
                  <a:pt x="1024255" y="1311275"/>
                </a:cubicBezTo>
                <a:cubicBezTo>
                  <a:pt x="908685" y="1568450"/>
                  <a:pt x="778510" y="1783715"/>
                  <a:pt x="665480" y="1948815"/>
                </a:cubicBezTo>
                <a:lnTo>
                  <a:pt x="669290" y="1948815"/>
                </a:lnTo>
                <a:cubicBezTo>
                  <a:pt x="782320" y="1783715"/>
                  <a:pt x="911225" y="1569085"/>
                  <a:pt x="1026795" y="1313180"/>
                </a:cubicBezTo>
                <a:cubicBezTo>
                  <a:pt x="1187450" y="956945"/>
                  <a:pt x="1395730" y="590550"/>
                  <a:pt x="1598930" y="307975"/>
                </a:cubicBezTo>
                <a:close/>
                <a:moveTo>
                  <a:pt x="2136140" y="0"/>
                </a:moveTo>
                <a:lnTo>
                  <a:pt x="2132965" y="0"/>
                </a:lnTo>
                <a:cubicBezTo>
                  <a:pt x="2118995" y="18415"/>
                  <a:pt x="2105660" y="37465"/>
                  <a:pt x="2091055" y="57785"/>
                </a:cubicBezTo>
                <a:cubicBezTo>
                  <a:pt x="2032000" y="141605"/>
                  <a:pt x="1967865" y="239395"/>
                  <a:pt x="1898650" y="347345"/>
                </a:cubicBezTo>
                <a:cubicBezTo>
                  <a:pt x="1722120" y="623570"/>
                  <a:pt x="1591945" y="835025"/>
                  <a:pt x="1414145" y="1089660"/>
                </a:cubicBezTo>
                <a:cubicBezTo>
                  <a:pt x="1203325" y="1386840"/>
                  <a:pt x="983615" y="1673860"/>
                  <a:pt x="793115" y="1947545"/>
                </a:cubicBezTo>
                <a:lnTo>
                  <a:pt x="793115" y="1947545"/>
                </a:lnTo>
                <a:cubicBezTo>
                  <a:pt x="956945" y="1732280"/>
                  <a:pt x="1104265" y="1514475"/>
                  <a:pt x="1282700" y="1278890"/>
                </a:cubicBezTo>
                <a:cubicBezTo>
                  <a:pt x="1608455" y="842645"/>
                  <a:pt x="1868170" y="374650"/>
                  <a:pt x="2136140" y="0"/>
                </a:cubicBezTo>
                <a:close/>
                <a:moveTo>
                  <a:pt x="1801495" y="1117600"/>
                </a:moveTo>
                <a:cubicBezTo>
                  <a:pt x="2167255" y="791210"/>
                  <a:pt x="2410460" y="352425"/>
                  <a:pt x="2586990" y="635"/>
                </a:cubicBezTo>
                <a:lnTo>
                  <a:pt x="2583815" y="635"/>
                </a:lnTo>
                <a:cubicBezTo>
                  <a:pt x="2582545" y="3175"/>
                  <a:pt x="2581910" y="5080"/>
                  <a:pt x="2580640" y="6985"/>
                </a:cubicBezTo>
                <a:cubicBezTo>
                  <a:pt x="2522855" y="120015"/>
                  <a:pt x="2452370" y="256540"/>
                  <a:pt x="2363470" y="406400"/>
                </a:cubicBezTo>
                <a:cubicBezTo>
                  <a:pt x="1903730" y="1162050"/>
                  <a:pt x="1669415" y="1159510"/>
                  <a:pt x="1307465" y="1546860"/>
                </a:cubicBezTo>
                <a:cubicBezTo>
                  <a:pt x="1191895" y="1668145"/>
                  <a:pt x="1069975" y="1812290"/>
                  <a:pt x="977900" y="1948815"/>
                </a:cubicBezTo>
                <a:lnTo>
                  <a:pt x="979170" y="1948815"/>
                </a:lnTo>
                <a:cubicBezTo>
                  <a:pt x="998220" y="1929765"/>
                  <a:pt x="1012190" y="1901190"/>
                  <a:pt x="1031240" y="1879600"/>
                </a:cubicBezTo>
                <a:cubicBezTo>
                  <a:pt x="1397635" y="1396365"/>
                  <a:pt x="1617345" y="1283335"/>
                  <a:pt x="1801495" y="1117600"/>
                </a:cubicBezTo>
                <a:close/>
                <a:moveTo>
                  <a:pt x="1793875" y="1215390"/>
                </a:moveTo>
                <a:cubicBezTo>
                  <a:pt x="2159635" y="979170"/>
                  <a:pt x="2433955" y="625475"/>
                  <a:pt x="2641600" y="213360"/>
                </a:cubicBezTo>
                <a:cubicBezTo>
                  <a:pt x="2654300" y="189230"/>
                  <a:pt x="2722245" y="50165"/>
                  <a:pt x="2743200" y="635"/>
                </a:cubicBezTo>
                <a:lnTo>
                  <a:pt x="2736215" y="635"/>
                </a:lnTo>
                <a:cubicBezTo>
                  <a:pt x="2528570" y="462915"/>
                  <a:pt x="2258695" y="888365"/>
                  <a:pt x="1835150" y="1179830"/>
                </a:cubicBezTo>
                <a:cubicBezTo>
                  <a:pt x="1460500" y="1417955"/>
                  <a:pt x="1215390" y="1689100"/>
                  <a:pt x="1036955" y="1948815"/>
                </a:cubicBezTo>
                <a:lnTo>
                  <a:pt x="1044575" y="1948815"/>
                </a:lnTo>
                <a:cubicBezTo>
                  <a:pt x="1049655" y="1941830"/>
                  <a:pt x="1053465" y="1936115"/>
                  <a:pt x="1059180" y="1927860"/>
                </a:cubicBezTo>
                <a:cubicBezTo>
                  <a:pt x="1226820" y="1690370"/>
                  <a:pt x="1459865" y="1431925"/>
                  <a:pt x="1793875" y="1215390"/>
                </a:cubicBezTo>
                <a:close/>
                <a:moveTo>
                  <a:pt x="1604645" y="1184275"/>
                </a:moveTo>
                <a:cubicBezTo>
                  <a:pt x="1973580" y="825500"/>
                  <a:pt x="2223135" y="372745"/>
                  <a:pt x="2435225" y="635"/>
                </a:cubicBezTo>
                <a:cubicBezTo>
                  <a:pt x="2435225" y="635"/>
                  <a:pt x="2435225" y="635"/>
                  <a:pt x="2435225" y="635"/>
                </a:cubicBezTo>
                <a:lnTo>
                  <a:pt x="2431415" y="635"/>
                </a:lnTo>
                <a:cubicBezTo>
                  <a:pt x="2160270" y="481330"/>
                  <a:pt x="1910080" y="904240"/>
                  <a:pt x="1536065" y="1244600"/>
                </a:cubicBezTo>
                <a:cubicBezTo>
                  <a:pt x="1283970" y="1476375"/>
                  <a:pt x="1062355" y="1734820"/>
                  <a:pt x="918845" y="1948815"/>
                </a:cubicBezTo>
                <a:lnTo>
                  <a:pt x="918845" y="1948815"/>
                </a:lnTo>
                <a:cubicBezTo>
                  <a:pt x="1144905" y="1640205"/>
                  <a:pt x="1324610" y="1439545"/>
                  <a:pt x="1604645" y="1184275"/>
                </a:cubicBezTo>
                <a:close/>
                <a:moveTo>
                  <a:pt x="2125980" y="254000"/>
                </a:moveTo>
                <a:cubicBezTo>
                  <a:pt x="2184400" y="158750"/>
                  <a:pt x="2237105" y="72390"/>
                  <a:pt x="2284730" y="0"/>
                </a:cubicBezTo>
                <a:lnTo>
                  <a:pt x="2280920" y="0"/>
                </a:lnTo>
                <a:cubicBezTo>
                  <a:pt x="2233295" y="72390"/>
                  <a:pt x="2181225" y="158115"/>
                  <a:pt x="2123440" y="252095"/>
                </a:cubicBezTo>
                <a:cubicBezTo>
                  <a:pt x="1936750" y="556895"/>
                  <a:pt x="1703705" y="936625"/>
                  <a:pt x="1407795" y="1260475"/>
                </a:cubicBezTo>
                <a:cubicBezTo>
                  <a:pt x="1191260" y="1497330"/>
                  <a:pt x="1006475" y="1737360"/>
                  <a:pt x="853440" y="1948180"/>
                </a:cubicBezTo>
                <a:lnTo>
                  <a:pt x="857885" y="1948180"/>
                </a:lnTo>
                <a:cubicBezTo>
                  <a:pt x="1010920" y="1737995"/>
                  <a:pt x="1195070" y="1499235"/>
                  <a:pt x="1410335" y="1263650"/>
                </a:cubicBezTo>
                <a:cubicBezTo>
                  <a:pt x="1706245" y="939165"/>
                  <a:pt x="1939290" y="559435"/>
                  <a:pt x="2125980" y="254000"/>
                </a:cubicBezTo>
                <a:close/>
                <a:moveTo>
                  <a:pt x="1708785" y="3810"/>
                </a:moveTo>
                <a:cubicBezTo>
                  <a:pt x="1710055" y="2540"/>
                  <a:pt x="1711325" y="1270"/>
                  <a:pt x="1712595" y="0"/>
                </a:cubicBezTo>
                <a:lnTo>
                  <a:pt x="1708150" y="0"/>
                </a:lnTo>
                <a:cubicBezTo>
                  <a:pt x="1397000" y="283845"/>
                  <a:pt x="1134745" y="717550"/>
                  <a:pt x="970280" y="1123950"/>
                </a:cubicBezTo>
                <a:cubicBezTo>
                  <a:pt x="934085" y="1212215"/>
                  <a:pt x="906145" y="1298575"/>
                  <a:pt x="876300" y="1388110"/>
                </a:cubicBezTo>
                <a:cubicBezTo>
                  <a:pt x="807720" y="1589405"/>
                  <a:pt x="705485" y="1778000"/>
                  <a:pt x="603250" y="1947545"/>
                </a:cubicBezTo>
                <a:lnTo>
                  <a:pt x="603250" y="1947545"/>
                </a:lnTo>
                <a:cubicBezTo>
                  <a:pt x="867410" y="1544955"/>
                  <a:pt x="878205" y="1326515"/>
                  <a:pt x="1018540" y="1017905"/>
                </a:cubicBezTo>
                <a:cubicBezTo>
                  <a:pt x="1181100" y="648970"/>
                  <a:pt x="1435100" y="252095"/>
                  <a:pt x="1708785" y="3810"/>
                </a:cubicBezTo>
                <a:close/>
                <a:moveTo>
                  <a:pt x="400685" y="0"/>
                </a:moveTo>
                <a:lnTo>
                  <a:pt x="397510" y="0"/>
                </a:lnTo>
                <a:cubicBezTo>
                  <a:pt x="395605" y="12065"/>
                  <a:pt x="393700" y="24765"/>
                  <a:pt x="391160" y="36830"/>
                </a:cubicBezTo>
                <a:cubicBezTo>
                  <a:pt x="384175" y="69215"/>
                  <a:pt x="374015" y="102870"/>
                  <a:pt x="360680" y="137795"/>
                </a:cubicBezTo>
                <a:cubicBezTo>
                  <a:pt x="314960" y="259080"/>
                  <a:pt x="239395" y="365125"/>
                  <a:pt x="158750" y="422910"/>
                </a:cubicBezTo>
                <a:cubicBezTo>
                  <a:pt x="114935" y="452755"/>
                  <a:pt x="41910" y="517525"/>
                  <a:pt x="635" y="558165"/>
                </a:cubicBezTo>
                <a:lnTo>
                  <a:pt x="635" y="562610"/>
                </a:lnTo>
                <a:cubicBezTo>
                  <a:pt x="102870" y="461645"/>
                  <a:pt x="164465" y="429260"/>
                  <a:pt x="214630" y="379095"/>
                </a:cubicBezTo>
                <a:cubicBezTo>
                  <a:pt x="305435" y="289560"/>
                  <a:pt x="384175" y="125730"/>
                  <a:pt x="400685" y="0"/>
                </a:cubicBezTo>
                <a:close/>
                <a:moveTo>
                  <a:pt x="516890" y="3175"/>
                </a:moveTo>
                <a:cubicBezTo>
                  <a:pt x="516890" y="1905"/>
                  <a:pt x="517525" y="635"/>
                  <a:pt x="517525" y="0"/>
                </a:cubicBezTo>
                <a:lnTo>
                  <a:pt x="514350" y="0"/>
                </a:lnTo>
                <a:cubicBezTo>
                  <a:pt x="514350" y="1270"/>
                  <a:pt x="514350" y="1905"/>
                  <a:pt x="513715" y="3175"/>
                </a:cubicBezTo>
                <a:cubicBezTo>
                  <a:pt x="476885" y="182880"/>
                  <a:pt x="352425" y="400685"/>
                  <a:pt x="235585" y="517525"/>
                </a:cubicBezTo>
                <a:cubicBezTo>
                  <a:pt x="147955" y="605155"/>
                  <a:pt x="78105" y="690880"/>
                  <a:pt x="635" y="775335"/>
                </a:cubicBezTo>
                <a:lnTo>
                  <a:pt x="635" y="780415"/>
                </a:lnTo>
                <a:cubicBezTo>
                  <a:pt x="67310" y="709295"/>
                  <a:pt x="132715" y="627380"/>
                  <a:pt x="204470" y="553720"/>
                </a:cubicBezTo>
                <a:cubicBezTo>
                  <a:pt x="344170" y="421005"/>
                  <a:pt x="474345" y="205105"/>
                  <a:pt x="516890" y="3175"/>
                </a:cubicBezTo>
                <a:close/>
                <a:moveTo>
                  <a:pt x="245110" y="146050"/>
                </a:moveTo>
                <a:cubicBezTo>
                  <a:pt x="266065" y="99060"/>
                  <a:pt x="280035" y="48260"/>
                  <a:pt x="285750" y="635"/>
                </a:cubicBezTo>
                <a:lnTo>
                  <a:pt x="282575" y="635"/>
                </a:lnTo>
                <a:cubicBezTo>
                  <a:pt x="276860" y="48260"/>
                  <a:pt x="263525" y="97790"/>
                  <a:pt x="242570" y="144780"/>
                </a:cubicBezTo>
                <a:cubicBezTo>
                  <a:pt x="202565" y="234315"/>
                  <a:pt x="144145" y="299720"/>
                  <a:pt x="77470" y="328930"/>
                </a:cubicBezTo>
                <a:cubicBezTo>
                  <a:pt x="48895" y="341630"/>
                  <a:pt x="23495" y="354965"/>
                  <a:pt x="0" y="368935"/>
                </a:cubicBezTo>
                <a:lnTo>
                  <a:pt x="0" y="372745"/>
                </a:lnTo>
                <a:cubicBezTo>
                  <a:pt x="23495" y="358775"/>
                  <a:pt x="49530" y="344805"/>
                  <a:pt x="78105" y="332105"/>
                </a:cubicBezTo>
                <a:cubicBezTo>
                  <a:pt x="146050" y="301625"/>
                  <a:pt x="205740" y="235585"/>
                  <a:pt x="245110" y="146050"/>
                </a:cubicBezTo>
                <a:close/>
                <a:moveTo>
                  <a:pt x="174625" y="0"/>
                </a:moveTo>
                <a:lnTo>
                  <a:pt x="168910" y="0"/>
                </a:lnTo>
                <a:cubicBezTo>
                  <a:pt x="156845" y="96520"/>
                  <a:pt x="102235" y="197485"/>
                  <a:pt x="13970" y="226060"/>
                </a:cubicBezTo>
                <a:cubicBezTo>
                  <a:pt x="10160" y="227965"/>
                  <a:pt x="5715" y="228600"/>
                  <a:pt x="635" y="229870"/>
                </a:cubicBezTo>
                <a:lnTo>
                  <a:pt x="635" y="237490"/>
                </a:lnTo>
                <a:cubicBezTo>
                  <a:pt x="97790" y="217805"/>
                  <a:pt x="169545" y="93980"/>
                  <a:pt x="174625" y="0"/>
                </a:cubicBezTo>
                <a:close/>
                <a:moveTo>
                  <a:pt x="62230" y="0"/>
                </a:moveTo>
                <a:lnTo>
                  <a:pt x="58420" y="0"/>
                </a:lnTo>
                <a:cubicBezTo>
                  <a:pt x="48260" y="43180"/>
                  <a:pt x="30480" y="81280"/>
                  <a:pt x="0" y="106680"/>
                </a:cubicBezTo>
                <a:lnTo>
                  <a:pt x="0" y="111125"/>
                </a:lnTo>
                <a:cubicBezTo>
                  <a:pt x="32385" y="85090"/>
                  <a:pt x="53975" y="42545"/>
                  <a:pt x="62230" y="0"/>
                </a:cubicBezTo>
                <a:close/>
                <a:moveTo>
                  <a:pt x="603885" y="1073150"/>
                </a:moveTo>
                <a:cubicBezTo>
                  <a:pt x="686435" y="803910"/>
                  <a:pt x="840105" y="486410"/>
                  <a:pt x="1026160" y="201295"/>
                </a:cubicBezTo>
                <a:cubicBezTo>
                  <a:pt x="1074420" y="127000"/>
                  <a:pt x="1122680" y="59055"/>
                  <a:pt x="1167765" y="0"/>
                </a:cubicBezTo>
                <a:lnTo>
                  <a:pt x="1163320" y="0"/>
                </a:lnTo>
                <a:cubicBezTo>
                  <a:pt x="1118870" y="58420"/>
                  <a:pt x="1071245" y="125095"/>
                  <a:pt x="1023620" y="198755"/>
                </a:cubicBezTo>
                <a:cubicBezTo>
                  <a:pt x="837565" y="483870"/>
                  <a:pt x="683895" y="802005"/>
                  <a:pt x="601345" y="1071880"/>
                </a:cubicBezTo>
                <a:cubicBezTo>
                  <a:pt x="537210" y="1281430"/>
                  <a:pt x="434975" y="1482090"/>
                  <a:pt x="306070" y="1652270"/>
                </a:cubicBezTo>
                <a:cubicBezTo>
                  <a:pt x="209550" y="1779905"/>
                  <a:pt x="100965" y="1885315"/>
                  <a:pt x="2540" y="1948180"/>
                </a:cubicBezTo>
                <a:lnTo>
                  <a:pt x="8890" y="1948180"/>
                </a:lnTo>
                <a:cubicBezTo>
                  <a:pt x="106045" y="1885315"/>
                  <a:pt x="213360" y="1780540"/>
                  <a:pt x="308610" y="1654810"/>
                </a:cubicBezTo>
                <a:cubicBezTo>
                  <a:pt x="437515" y="1483995"/>
                  <a:pt x="539750" y="1282700"/>
                  <a:pt x="603885" y="1073150"/>
                </a:cubicBezTo>
                <a:close/>
                <a:moveTo>
                  <a:pt x="206375" y="1377315"/>
                </a:moveTo>
                <a:cubicBezTo>
                  <a:pt x="423545" y="1107440"/>
                  <a:pt x="494665" y="864870"/>
                  <a:pt x="597535" y="654050"/>
                </a:cubicBezTo>
                <a:cubicBezTo>
                  <a:pt x="674370" y="478790"/>
                  <a:pt x="889635" y="86360"/>
                  <a:pt x="934720" y="0"/>
                </a:cubicBezTo>
                <a:lnTo>
                  <a:pt x="932815" y="0"/>
                </a:lnTo>
                <a:cubicBezTo>
                  <a:pt x="930275" y="4445"/>
                  <a:pt x="927100" y="10160"/>
                  <a:pt x="923290" y="17145"/>
                </a:cubicBezTo>
                <a:cubicBezTo>
                  <a:pt x="674370" y="462915"/>
                  <a:pt x="578485" y="688340"/>
                  <a:pt x="434975" y="1008380"/>
                </a:cubicBezTo>
                <a:cubicBezTo>
                  <a:pt x="334010" y="1214755"/>
                  <a:pt x="175260" y="1449705"/>
                  <a:pt x="635" y="1575435"/>
                </a:cubicBezTo>
                <a:lnTo>
                  <a:pt x="635" y="1579880"/>
                </a:lnTo>
                <a:cubicBezTo>
                  <a:pt x="66675" y="1532890"/>
                  <a:pt x="136525" y="1464310"/>
                  <a:pt x="206375" y="1377315"/>
                </a:cubicBezTo>
                <a:close/>
                <a:moveTo>
                  <a:pt x="497840" y="1109345"/>
                </a:moveTo>
                <a:cubicBezTo>
                  <a:pt x="515620" y="1069340"/>
                  <a:pt x="531495" y="1028700"/>
                  <a:pt x="546100" y="987425"/>
                </a:cubicBezTo>
                <a:cubicBezTo>
                  <a:pt x="646430" y="700405"/>
                  <a:pt x="849630" y="303530"/>
                  <a:pt x="1048385" y="0"/>
                </a:cubicBezTo>
                <a:lnTo>
                  <a:pt x="1044575" y="0"/>
                </a:lnTo>
                <a:cubicBezTo>
                  <a:pt x="1012825" y="48895"/>
                  <a:pt x="980440" y="100330"/>
                  <a:pt x="946150" y="156845"/>
                </a:cubicBezTo>
                <a:cubicBezTo>
                  <a:pt x="673100" y="619760"/>
                  <a:pt x="627380" y="776605"/>
                  <a:pt x="487045" y="1123950"/>
                </a:cubicBezTo>
                <a:cubicBezTo>
                  <a:pt x="384810" y="1356360"/>
                  <a:pt x="200660" y="1626870"/>
                  <a:pt x="0" y="1761490"/>
                </a:cubicBezTo>
                <a:lnTo>
                  <a:pt x="0" y="1765935"/>
                </a:lnTo>
                <a:cubicBezTo>
                  <a:pt x="208280" y="1626870"/>
                  <a:pt x="393700" y="1349375"/>
                  <a:pt x="497840" y="1109345"/>
                </a:cubicBezTo>
                <a:close/>
                <a:moveTo>
                  <a:pt x="436245" y="798195"/>
                </a:moveTo>
                <a:cubicBezTo>
                  <a:pt x="623570" y="421640"/>
                  <a:pt x="748030" y="169545"/>
                  <a:pt x="830580" y="0"/>
                </a:cubicBezTo>
                <a:lnTo>
                  <a:pt x="826770" y="0"/>
                </a:lnTo>
                <a:cubicBezTo>
                  <a:pt x="717550" y="224790"/>
                  <a:pt x="568960" y="525145"/>
                  <a:pt x="433705" y="796290"/>
                </a:cubicBezTo>
                <a:cubicBezTo>
                  <a:pt x="327660" y="1009650"/>
                  <a:pt x="201295" y="1194435"/>
                  <a:pt x="78740" y="1317625"/>
                </a:cubicBezTo>
                <a:cubicBezTo>
                  <a:pt x="52070" y="1344295"/>
                  <a:pt x="26035" y="1367790"/>
                  <a:pt x="635" y="1386840"/>
                </a:cubicBezTo>
                <a:lnTo>
                  <a:pt x="635" y="1391285"/>
                </a:lnTo>
                <a:cubicBezTo>
                  <a:pt x="26670" y="1371600"/>
                  <a:pt x="53340" y="1348105"/>
                  <a:pt x="80645" y="1320165"/>
                </a:cubicBezTo>
                <a:cubicBezTo>
                  <a:pt x="203200" y="1197610"/>
                  <a:pt x="329565" y="1011555"/>
                  <a:pt x="436245" y="798195"/>
                </a:cubicBezTo>
                <a:close/>
                <a:moveTo>
                  <a:pt x="263525" y="674370"/>
                </a:moveTo>
                <a:cubicBezTo>
                  <a:pt x="392430" y="514985"/>
                  <a:pt x="523240" y="264795"/>
                  <a:pt x="617220" y="635"/>
                </a:cubicBezTo>
                <a:lnTo>
                  <a:pt x="614680" y="635"/>
                </a:lnTo>
                <a:cubicBezTo>
                  <a:pt x="612775" y="6350"/>
                  <a:pt x="611505" y="12700"/>
                  <a:pt x="608965" y="17145"/>
                </a:cubicBezTo>
                <a:cubicBezTo>
                  <a:pt x="494030" y="314325"/>
                  <a:pt x="389255" y="514350"/>
                  <a:pt x="236855" y="704215"/>
                </a:cubicBezTo>
                <a:cubicBezTo>
                  <a:pt x="143510" y="829945"/>
                  <a:pt x="73025" y="915035"/>
                  <a:pt x="635" y="991235"/>
                </a:cubicBezTo>
                <a:lnTo>
                  <a:pt x="635" y="995680"/>
                </a:lnTo>
                <a:cubicBezTo>
                  <a:pt x="80645" y="919480"/>
                  <a:pt x="170815" y="795020"/>
                  <a:pt x="263525" y="674370"/>
                </a:cubicBezTo>
                <a:close/>
                <a:moveTo>
                  <a:pt x="727075" y="0"/>
                </a:moveTo>
                <a:lnTo>
                  <a:pt x="720090" y="0"/>
                </a:lnTo>
                <a:cubicBezTo>
                  <a:pt x="517525" y="471170"/>
                  <a:pt x="283845" y="921385"/>
                  <a:pt x="635" y="1192530"/>
                </a:cubicBezTo>
                <a:lnTo>
                  <a:pt x="635" y="1200785"/>
                </a:lnTo>
                <a:cubicBezTo>
                  <a:pt x="13335" y="1189990"/>
                  <a:pt x="26670" y="1177925"/>
                  <a:pt x="40005" y="1164590"/>
                </a:cubicBezTo>
                <a:cubicBezTo>
                  <a:pt x="309880" y="889000"/>
                  <a:pt x="542925" y="431165"/>
                  <a:pt x="727075" y="0"/>
                </a:cubicBezTo>
                <a:close/>
                <a:moveTo>
                  <a:pt x="2894330" y="1308735"/>
                </a:moveTo>
                <a:cubicBezTo>
                  <a:pt x="2820035" y="1350010"/>
                  <a:pt x="2733675" y="1386840"/>
                  <a:pt x="2660015" y="1428750"/>
                </a:cubicBezTo>
                <a:cubicBezTo>
                  <a:pt x="2443480" y="1551940"/>
                  <a:pt x="2284095" y="1712595"/>
                  <a:pt x="2189480" y="1929130"/>
                </a:cubicBezTo>
                <a:cubicBezTo>
                  <a:pt x="2186940" y="1936115"/>
                  <a:pt x="2183130" y="1942465"/>
                  <a:pt x="2181225" y="1948180"/>
                </a:cubicBezTo>
                <a:lnTo>
                  <a:pt x="2184400" y="1948180"/>
                </a:lnTo>
                <a:cubicBezTo>
                  <a:pt x="2216150" y="1877060"/>
                  <a:pt x="2252345" y="1807210"/>
                  <a:pt x="2299970" y="1743710"/>
                </a:cubicBezTo>
                <a:cubicBezTo>
                  <a:pt x="2520315" y="1452880"/>
                  <a:pt x="2752725" y="1401445"/>
                  <a:pt x="2964815" y="1273810"/>
                </a:cubicBezTo>
                <a:cubicBezTo>
                  <a:pt x="3159125" y="1159510"/>
                  <a:pt x="3324860" y="1028065"/>
                  <a:pt x="3463290" y="847725"/>
                </a:cubicBezTo>
                <a:lnTo>
                  <a:pt x="3463290" y="842645"/>
                </a:lnTo>
                <a:cubicBezTo>
                  <a:pt x="3460750" y="846455"/>
                  <a:pt x="3458210" y="849630"/>
                  <a:pt x="3457575" y="850265"/>
                </a:cubicBezTo>
                <a:cubicBezTo>
                  <a:pt x="3300730" y="1050290"/>
                  <a:pt x="3121025" y="1183640"/>
                  <a:pt x="2894330" y="1308735"/>
                </a:cubicBezTo>
                <a:close/>
                <a:moveTo>
                  <a:pt x="3194050" y="955675"/>
                </a:moveTo>
                <a:cubicBezTo>
                  <a:pt x="3044190" y="1083945"/>
                  <a:pt x="2855595" y="1193165"/>
                  <a:pt x="2631440" y="1281430"/>
                </a:cubicBezTo>
                <a:cubicBezTo>
                  <a:pt x="2399030" y="1372235"/>
                  <a:pt x="2209165" y="1498600"/>
                  <a:pt x="2067560" y="1656080"/>
                </a:cubicBezTo>
                <a:cubicBezTo>
                  <a:pt x="1988820" y="1743710"/>
                  <a:pt x="1924685" y="1841500"/>
                  <a:pt x="1876425" y="1947545"/>
                </a:cubicBezTo>
                <a:lnTo>
                  <a:pt x="1883410" y="1947545"/>
                </a:lnTo>
                <a:cubicBezTo>
                  <a:pt x="1931670" y="1843405"/>
                  <a:pt x="1994535" y="1747520"/>
                  <a:pt x="2072005" y="1661160"/>
                </a:cubicBezTo>
                <a:cubicBezTo>
                  <a:pt x="2386965" y="1323340"/>
                  <a:pt x="2643505" y="1318895"/>
                  <a:pt x="2943225" y="1139825"/>
                </a:cubicBezTo>
                <a:cubicBezTo>
                  <a:pt x="3143885" y="1024255"/>
                  <a:pt x="3329940" y="866775"/>
                  <a:pt x="3459480" y="660400"/>
                </a:cubicBezTo>
                <a:cubicBezTo>
                  <a:pt x="3460750" y="658495"/>
                  <a:pt x="3462020" y="656590"/>
                  <a:pt x="3463290" y="654685"/>
                </a:cubicBezTo>
                <a:lnTo>
                  <a:pt x="3463290" y="641350"/>
                </a:lnTo>
                <a:cubicBezTo>
                  <a:pt x="3392805" y="757555"/>
                  <a:pt x="3302635" y="862330"/>
                  <a:pt x="3194050" y="955675"/>
                </a:cubicBezTo>
                <a:close/>
                <a:moveTo>
                  <a:pt x="2715895" y="1346200"/>
                </a:moveTo>
                <a:cubicBezTo>
                  <a:pt x="2506980" y="1438275"/>
                  <a:pt x="2339975" y="1562100"/>
                  <a:pt x="2219960" y="1713865"/>
                </a:cubicBezTo>
                <a:cubicBezTo>
                  <a:pt x="2162810" y="1786255"/>
                  <a:pt x="2116455" y="1864360"/>
                  <a:pt x="2080260" y="1948180"/>
                </a:cubicBezTo>
                <a:lnTo>
                  <a:pt x="2083435" y="1948180"/>
                </a:lnTo>
                <a:cubicBezTo>
                  <a:pt x="2118995" y="1864995"/>
                  <a:pt x="2165350" y="1787525"/>
                  <a:pt x="2221865" y="1715770"/>
                </a:cubicBezTo>
                <a:cubicBezTo>
                  <a:pt x="2442845" y="1437005"/>
                  <a:pt x="2720975" y="1358265"/>
                  <a:pt x="2891790" y="1263650"/>
                </a:cubicBezTo>
                <a:cubicBezTo>
                  <a:pt x="3129280" y="1137285"/>
                  <a:pt x="3352165" y="954405"/>
                  <a:pt x="3462655" y="779145"/>
                </a:cubicBezTo>
                <a:lnTo>
                  <a:pt x="3462655" y="777875"/>
                </a:lnTo>
                <a:cubicBezTo>
                  <a:pt x="3298825" y="1009015"/>
                  <a:pt x="3053080" y="1195705"/>
                  <a:pt x="2715895" y="1346200"/>
                </a:cubicBezTo>
                <a:close/>
                <a:moveTo>
                  <a:pt x="2589530" y="1351915"/>
                </a:moveTo>
                <a:cubicBezTo>
                  <a:pt x="2318385" y="1482090"/>
                  <a:pt x="2115185" y="1664970"/>
                  <a:pt x="1991995" y="1920240"/>
                </a:cubicBezTo>
                <a:cubicBezTo>
                  <a:pt x="1988820" y="1927860"/>
                  <a:pt x="1981835" y="1940560"/>
                  <a:pt x="1979295" y="1947545"/>
                </a:cubicBezTo>
                <a:lnTo>
                  <a:pt x="1982470" y="1947545"/>
                </a:lnTo>
                <a:cubicBezTo>
                  <a:pt x="2026285" y="1854835"/>
                  <a:pt x="2077720" y="1766570"/>
                  <a:pt x="2146300" y="1687830"/>
                </a:cubicBezTo>
                <a:cubicBezTo>
                  <a:pt x="2407920" y="1386205"/>
                  <a:pt x="2667635" y="1337945"/>
                  <a:pt x="2880995" y="1220470"/>
                </a:cubicBezTo>
                <a:cubicBezTo>
                  <a:pt x="3113405" y="1095375"/>
                  <a:pt x="3306445" y="946150"/>
                  <a:pt x="3456940" y="726440"/>
                </a:cubicBezTo>
                <a:cubicBezTo>
                  <a:pt x="3458845" y="723265"/>
                  <a:pt x="3460750" y="720725"/>
                  <a:pt x="3462655" y="717550"/>
                </a:cubicBezTo>
                <a:lnTo>
                  <a:pt x="3462655" y="711200"/>
                </a:lnTo>
                <a:cubicBezTo>
                  <a:pt x="3257550" y="1020445"/>
                  <a:pt x="2964815" y="1195070"/>
                  <a:pt x="2589530" y="1351915"/>
                </a:cubicBezTo>
                <a:close/>
                <a:moveTo>
                  <a:pt x="2849245" y="1438275"/>
                </a:moveTo>
                <a:cubicBezTo>
                  <a:pt x="2675255" y="1532255"/>
                  <a:pt x="2541905" y="1652905"/>
                  <a:pt x="2453640" y="1796415"/>
                </a:cubicBezTo>
                <a:cubicBezTo>
                  <a:pt x="2423795" y="1844675"/>
                  <a:pt x="2399030" y="1894840"/>
                  <a:pt x="2379345" y="1948180"/>
                </a:cubicBezTo>
                <a:lnTo>
                  <a:pt x="2386330" y="1948180"/>
                </a:lnTo>
                <a:cubicBezTo>
                  <a:pt x="2406015" y="1896745"/>
                  <a:pt x="2430145" y="1847215"/>
                  <a:pt x="2458720" y="1800860"/>
                </a:cubicBezTo>
                <a:cubicBezTo>
                  <a:pt x="2546985" y="1657985"/>
                  <a:pt x="2679065" y="1538605"/>
                  <a:pt x="2851785" y="1445260"/>
                </a:cubicBezTo>
                <a:cubicBezTo>
                  <a:pt x="3115310" y="1301750"/>
                  <a:pt x="3314700" y="1149350"/>
                  <a:pt x="3463290" y="977265"/>
                </a:cubicBezTo>
                <a:lnTo>
                  <a:pt x="3463290" y="967105"/>
                </a:lnTo>
                <a:cubicBezTo>
                  <a:pt x="3314700" y="1139825"/>
                  <a:pt x="3114675" y="1293495"/>
                  <a:pt x="2849245" y="1438275"/>
                </a:cubicBezTo>
                <a:close/>
                <a:moveTo>
                  <a:pt x="2911475" y="1351280"/>
                </a:moveTo>
                <a:cubicBezTo>
                  <a:pt x="2842895" y="1390650"/>
                  <a:pt x="2765425" y="1425575"/>
                  <a:pt x="2700020" y="1466215"/>
                </a:cubicBezTo>
                <a:cubicBezTo>
                  <a:pt x="2503805" y="1587500"/>
                  <a:pt x="2362200" y="1743075"/>
                  <a:pt x="2280920" y="1947545"/>
                </a:cubicBezTo>
                <a:lnTo>
                  <a:pt x="2284730" y="1947545"/>
                </a:lnTo>
                <a:cubicBezTo>
                  <a:pt x="2288540" y="1940560"/>
                  <a:pt x="2291080" y="1928495"/>
                  <a:pt x="2294255" y="1923415"/>
                </a:cubicBezTo>
                <a:cubicBezTo>
                  <a:pt x="2395220" y="1692910"/>
                  <a:pt x="2565400" y="1534160"/>
                  <a:pt x="2804795" y="1411605"/>
                </a:cubicBezTo>
                <a:cubicBezTo>
                  <a:pt x="3068320" y="1278255"/>
                  <a:pt x="3319780" y="1098550"/>
                  <a:pt x="3462655" y="908050"/>
                </a:cubicBezTo>
                <a:lnTo>
                  <a:pt x="3462655" y="905510"/>
                </a:lnTo>
                <a:cubicBezTo>
                  <a:pt x="3451225" y="918210"/>
                  <a:pt x="3438525" y="937260"/>
                  <a:pt x="3425825" y="949960"/>
                </a:cubicBezTo>
                <a:cubicBezTo>
                  <a:pt x="3274060" y="1120140"/>
                  <a:pt x="3119120" y="1233170"/>
                  <a:pt x="2911475" y="1351280"/>
                </a:cubicBezTo>
                <a:close/>
                <a:moveTo>
                  <a:pt x="2830830" y="1511935"/>
                </a:moveTo>
                <a:cubicBezTo>
                  <a:pt x="2671445" y="1620520"/>
                  <a:pt x="2561590" y="1746250"/>
                  <a:pt x="2493010" y="1912620"/>
                </a:cubicBezTo>
                <a:cubicBezTo>
                  <a:pt x="2490470" y="1920875"/>
                  <a:pt x="2481580" y="1939290"/>
                  <a:pt x="2479675" y="1947545"/>
                </a:cubicBezTo>
                <a:lnTo>
                  <a:pt x="2482850" y="1947545"/>
                </a:lnTo>
                <a:cubicBezTo>
                  <a:pt x="2559050" y="1744980"/>
                  <a:pt x="2692400" y="1594485"/>
                  <a:pt x="2898140" y="1473835"/>
                </a:cubicBezTo>
                <a:cubicBezTo>
                  <a:pt x="3140075" y="1329055"/>
                  <a:pt x="3329305" y="1191895"/>
                  <a:pt x="3463290" y="1033145"/>
                </a:cubicBezTo>
                <a:lnTo>
                  <a:pt x="3463290" y="1032510"/>
                </a:lnTo>
                <a:cubicBezTo>
                  <a:pt x="3272790" y="1235075"/>
                  <a:pt x="3114675" y="1339215"/>
                  <a:pt x="2830830" y="1511935"/>
                </a:cubicBezTo>
                <a:close/>
                <a:moveTo>
                  <a:pt x="3092450" y="842010"/>
                </a:moveTo>
                <a:cubicBezTo>
                  <a:pt x="2734310" y="1120775"/>
                  <a:pt x="2454275" y="1137920"/>
                  <a:pt x="2193925" y="1266825"/>
                </a:cubicBezTo>
                <a:cubicBezTo>
                  <a:pt x="1924685" y="1395730"/>
                  <a:pt x="1703070" y="1570990"/>
                  <a:pt x="1538605" y="1824355"/>
                </a:cubicBezTo>
                <a:cubicBezTo>
                  <a:pt x="1527810" y="1837690"/>
                  <a:pt x="1477645" y="1927225"/>
                  <a:pt x="1468120" y="1948180"/>
                </a:cubicBezTo>
                <a:lnTo>
                  <a:pt x="1470025" y="1948180"/>
                </a:lnTo>
                <a:cubicBezTo>
                  <a:pt x="1471295" y="1946275"/>
                  <a:pt x="1473200" y="1943100"/>
                  <a:pt x="1475740" y="1939290"/>
                </a:cubicBezTo>
                <a:cubicBezTo>
                  <a:pt x="1830705" y="1267460"/>
                  <a:pt x="2517140" y="1172845"/>
                  <a:pt x="2701290" y="1076960"/>
                </a:cubicBezTo>
                <a:cubicBezTo>
                  <a:pt x="3022600" y="937895"/>
                  <a:pt x="3309620" y="717550"/>
                  <a:pt x="3452495" y="387985"/>
                </a:cubicBezTo>
                <a:cubicBezTo>
                  <a:pt x="3455670" y="379730"/>
                  <a:pt x="3459480" y="371475"/>
                  <a:pt x="3463290" y="363220"/>
                </a:cubicBezTo>
                <a:lnTo>
                  <a:pt x="3463290" y="353060"/>
                </a:lnTo>
                <a:cubicBezTo>
                  <a:pt x="3387725" y="542925"/>
                  <a:pt x="3261995" y="706755"/>
                  <a:pt x="3092450" y="842010"/>
                </a:cubicBezTo>
                <a:close/>
                <a:moveTo>
                  <a:pt x="3092450" y="789305"/>
                </a:moveTo>
                <a:cubicBezTo>
                  <a:pt x="2860675" y="978535"/>
                  <a:pt x="2627630" y="1064895"/>
                  <a:pt x="2321560" y="1160780"/>
                </a:cubicBezTo>
                <a:cubicBezTo>
                  <a:pt x="2162810" y="1216660"/>
                  <a:pt x="2019935" y="1286510"/>
                  <a:pt x="1892300" y="1369060"/>
                </a:cubicBezTo>
                <a:cubicBezTo>
                  <a:pt x="1678305" y="1506855"/>
                  <a:pt x="1488440" y="1701800"/>
                  <a:pt x="1364615" y="1938020"/>
                </a:cubicBezTo>
                <a:cubicBezTo>
                  <a:pt x="1360170" y="1944370"/>
                  <a:pt x="1360170" y="1945640"/>
                  <a:pt x="1359535" y="1948180"/>
                </a:cubicBezTo>
                <a:lnTo>
                  <a:pt x="1367155" y="1948180"/>
                </a:lnTo>
                <a:cubicBezTo>
                  <a:pt x="1367790" y="1947545"/>
                  <a:pt x="1367790" y="1946910"/>
                  <a:pt x="1368425" y="1945640"/>
                </a:cubicBezTo>
                <a:cubicBezTo>
                  <a:pt x="1590675" y="1526540"/>
                  <a:pt x="1970405" y="1271905"/>
                  <a:pt x="2434590" y="1131570"/>
                </a:cubicBezTo>
                <a:cubicBezTo>
                  <a:pt x="2557780" y="1094105"/>
                  <a:pt x="2668905" y="1050925"/>
                  <a:pt x="2772410" y="1000760"/>
                </a:cubicBezTo>
                <a:cubicBezTo>
                  <a:pt x="3077845" y="853440"/>
                  <a:pt x="3347085" y="617220"/>
                  <a:pt x="3462020" y="280670"/>
                </a:cubicBezTo>
                <a:cubicBezTo>
                  <a:pt x="3462655" y="279400"/>
                  <a:pt x="3463290" y="278130"/>
                  <a:pt x="3463290" y="276860"/>
                </a:cubicBezTo>
                <a:lnTo>
                  <a:pt x="3463290" y="255905"/>
                </a:lnTo>
                <a:cubicBezTo>
                  <a:pt x="3397885" y="462280"/>
                  <a:pt x="3269615" y="643890"/>
                  <a:pt x="3092450" y="789305"/>
                </a:cubicBezTo>
                <a:close/>
                <a:moveTo>
                  <a:pt x="2452370" y="1257935"/>
                </a:moveTo>
                <a:cubicBezTo>
                  <a:pt x="2113915" y="1397000"/>
                  <a:pt x="1852295" y="1606550"/>
                  <a:pt x="1689735" y="1915160"/>
                </a:cubicBezTo>
                <a:cubicBezTo>
                  <a:pt x="1685290" y="1925320"/>
                  <a:pt x="1675765" y="1940560"/>
                  <a:pt x="1672590" y="1948180"/>
                </a:cubicBezTo>
                <a:lnTo>
                  <a:pt x="1675765" y="1948180"/>
                </a:lnTo>
                <a:cubicBezTo>
                  <a:pt x="1742440" y="1818640"/>
                  <a:pt x="1816735" y="1708785"/>
                  <a:pt x="1920875" y="1605280"/>
                </a:cubicBezTo>
                <a:cubicBezTo>
                  <a:pt x="2224405" y="1299210"/>
                  <a:pt x="2576195" y="1230630"/>
                  <a:pt x="2763520" y="1138555"/>
                </a:cubicBezTo>
                <a:cubicBezTo>
                  <a:pt x="3079750" y="993775"/>
                  <a:pt x="3346450" y="762635"/>
                  <a:pt x="3462655" y="508635"/>
                </a:cubicBezTo>
                <a:lnTo>
                  <a:pt x="3462655" y="506095"/>
                </a:lnTo>
                <a:cubicBezTo>
                  <a:pt x="3271520" y="876300"/>
                  <a:pt x="2934970" y="1090930"/>
                  <a:pt x="2452370" y="1257935"/>
                </a:cubicBezTo>
                <a:close/>
                <a:moveTo>
                  <a:pt x="2446655" y="1211580"/>
                </a:moveTo>
                <a:cubicBezTo>
                  <a:pt x="2065020" y="1353185"/>
                  <a:pt x="1770380" y="1576705"/>
                  <a:pt x="1588770" y="1913255"/>
                </a:cubicBezTo>
                <a:cubicBezTo>
                  <a:pt x="1583690" y="1924050"/>
                  <a:pt x="1574165" y="1939925"/>
                  <a:pt x="1570990" y="1948180"/>
                </a:cubicBezTo>
                <a:lnTo>
                  <a:pt x="1574165" y="1948180"/>
                </a:lnTo>
                <a:cubicBezTo>
                  <a:pt x="1648460" y="1807210"/>
                  <a:pt x="1732280" y="1688465"/>
                  <a:pt x="1848485" y="1577340"/>
                </a:cubicBezTo>
                <a:cubicBezTo>
                  <a:pt x="2176780" y="1261745"/>
                  <a:pt x="2543175" y="1199515"/>
                  <a:pt x="2741930" y="1103630"/>
                </a:cubicBezTo>
                <a:cubicBezTo>
                  <a:pt x="3074035" y="955040"/>
                  <a:pt x="3350260" y="712470"/>
                  <a:pt x="3463925" y="434340"/>
                </a:cubicBezTo>
                <a:lnTo>
                  <a:pt x="3463925" y="431800"/>
                </a:lnTo>
                <a:cubicBezTo>
                  <a:pt x="3290570" y="808990"/>
                  <a:pt x="2941320" y="1052830"/>
                  <a:pt x="2446655" y="1211580"/>
                </a:cubicBezTo>
                <a:close/>
                <a:moveTo>
                  <a:pt x="2670810" y="1221105"/>
                </a:moveTo>
                <a:cubicBezTo>
                  <a:pt x="2272030" y="1363980"/>
                  <a:pt x="1975485" y="1563370"/>
                  <a:pt x="1794510" y="1910715"/>
                </a:cubicBezTo>
                <a:cubicBezTo>
                  <a:pt x="1789430" y="1922145"/>
                  <a:pt x="1778635" y="1939925"/>
                  <a:pt x="1775460" y="1948180"/>
                </a:cubicBezTo>
                <a:lnTo>
                  <a:pt x="1778635" y="1948180"/>
                </a:lnTo>
                <a:cubicBezTo>
                  <a:pt x="1837690" y="1830705"/>
                  <a:pt x="1903730" y="1728470"/>
                  <a:pt x="1995170" y="1632585"/>
                </a:cubicBezTo>
                <a:cubicBezTo>
                  <a:pt x="2308860" y="1311910"/>
                  <a:pt x="2590165" y="1278255"/>
                  <a:pt x="2829560" y="1152525"/>
                </a:cubicBezTo>
                <a:cubicBezTo>
                  <a:pt x="3082925" y="1025525"/>
                  <a:pt x="3308985" y="847725"/>
                  <a:pt x="3456305" y="596265"/>
                </a:cubicBezTo>
                <a:cubicBezTo>
                  <a:pt x="3458210" y="591820"/>
                  <a:pt x="3460750" y="588010"/>
                  <a:pt x="3463925" y="584200"/>
                </a:cubicBezTo>
                <a:lnTo>
                  <a:pt x="3463925" y="576580"/>
                </a:lnTo>
                <a:cubicBezTo>
                  <a:pt x="3288030" y="885190"/>
                  <a:pt x="3005455" y="1082040"/>
                  <a:pt x="2670810" y="1221105"/>
                </a:cubicBezTo>
                <a:close/>
                <a:moveTo>
                  <a:pt x="2653030" y="979805"/>
                </a:moveTo>
                <a:cubicBezTo>
                  <a:pt x="3046730" y="778510"/>
                  <a:pt x="3376930" y="434975"/>
                  <a:pt x="3381375" y="635"/>
                </a:cubicBezTo>
                <a:lnTo>
                  <a:pt x="3380740" y="635"/>
                </a:lnTo>
                <a:cubicBezTo>
                  <a:pt x="3360420" y="441325"/>
                  <a:pt x="3065145" y="752475"/>
                  <a:pt x="2687320" y="957580"/>
                </a:cubicBezTo>
                <a:cubicBezTo>
                  <a:pt x="2514600" y="1056640"/>
                  <a:pt x="2291080" y="1122045"/>
                  <a:pt x="2115185" y="1214120"/>
                </a:cubicBezTo>
                <a:cubicBezTo>
                  <a:pt x="1834515" y="1356995"/>
                  <a:pt x="1593215" y="1546225"/>
                  <a:pt x="1405255" y="1804670"/>
                </a:cubicBezTo>
                <a:cubicBezTo>
                  <a:pt x="1391920" y="1819910"/>
                  <a:pt x="1323975" y="1925320"/>
                  <a:pt x="1311910" y="1948180"/>
                </a:cubicBezTo>
                <a:lnTo>
                  <a:pt x="1313815" y="1948180"/>
                </a:lnTo>
                <a:cubicBezTo>
                  <a:pt x="1315085" y="1946275"/>
                  <a:pt x="1316990" y="1943735"/>
                  <a:pt x="1319530" y="1940560"/>
                </a:cubicBezTo>
                <a:cubicBezTo>
                  <a:pt x="1744980" y="1236980"/>
                  <a:pt x="2419350" y="1118870"/>
                  <a:pt x="2653030" y="979805"/>
                </a:cubicBezTo>
                <a:close/>
                <a:moveTo>
                  <a:pt x="3430270" y="1948180"/>
                </a:moveTo>
                <a:cubicBezTo>
                  <a:pt x="3441700" y="1941195"/>
                  <a:pt x="3452495" y="1934845"/>
                  <a:pt x="3463290" y="1928495"/>
                </a:cubicBezTo>
                <a:lnTo>
                  <a:pt x="3463290" y="1919605"/>
                </a:lnTo>
                <a:cubicBezTo>
                  <a:pt x="3448050" y="1928495"/>
                  <a:pt x="3432175" y="1938020"/>
                  <a:pt x="3416300" y="1947545"/>
                </a:cubicBezTo>
                <a:lnTo>
                  <a:pt x="3430270" y="1947545"/>
                </a:lnTo>
                <a:close/>
                <a:moveTo>
                  <a:pt x="3275330" y="1948180"/>
                </a:moveTo>
                <a:lnTo>
                  <a:pt x="3280410" y="1948180"/>
                </a:lnTo>
                <a:cubicBezTo>
                  <a:pt x="3347085" y="1892300"/>
                  <a:pt x="3436620" y="1847850"/>
                  <a:pt x="3462655" y="1828165"/>
                </a:cubicBezTo>
                <a:lnTo>
                  <a:pt x="3462655" y="1823720"/>
                </a:lnTo>
                <a:cubicBezTo>
                  <a:pt x="3446145" y="1833245"/>
                  <a:pt x="3426460" y="1847215"/>
                  <a:pt x="3409315" y="1857375"/>
                </a:cubicBezTo>
                <a:cubicBezTo>
                  <a:pt x="3366135" y="1884045"/>
                  <a:pt x="3312160" y="1914525"/>
                  <a:pt x="3275330" y="1948180"/>
                </a:cubicBezTo>
                <a:close/>
                <a:moveTo>
                  <a:pt x="2944495" y="1502410"/>
                </a:moveTo>
                <a:cubicBezTo>
                  <a:pt x="2760345" y="1619250"/>
                  <a:pt x="2637155" y="1769110"/>
                  <a:pt x="2578100" y="1948180"/>
                </a:cubicBezTo>
                <a:lnTo>
                  <a:pt x="2581275" y="1948180"/>
                </a:lnTo>
                <a:cubicBezTo>
                  <a:pt x="2640330" y="1770380"/>
                  <a:pt x="2762885" y="1621790"/>
                  <a:pt x="2945765" y="1505585"/>
                </a:cubicBezTo>
                <a:cubicBezTo>
                  <a:pt x="3167380" y="1364615"/>
                  <a:pt x="3333750" y="1235075"/>
                  <a:pt x="3463290" y="1099820"/>
                </a:cubicBezTo>
                <a:lnTo>
                  <a:pt x="3463290" y="1094740"/>
                </a:lnTo>
                <a:cubicBezTo>
                  <a:pt x="3333750" y="1229995"/>
                  <a:pt x="3167380" y="1360805"/>
                  <a:pt x="2944495" y="1502410"/>
                </a:cubicBezTo>
                <a:close/>
                <a:moveTo>
                  <a:pt x="2359660" y="993140"/>
                </a:moveTo>
                <a:cubicBezTo>
                  <a:pt x="2701290" y="739775"/>
                  <a:pt x="2932430" y="359410"/>
                  <a:pt x="3053715" y="0"/>
                </a:cubicBezTo>
                <a:lnTo>
                  <a:pt x="3053080" y="0"/>
                </a:lnTo>
                <a:cubicBezTo>
                  <a:pt x="2882900" y="452755"/>
                  <a:pt x="2643505" y="814705"/>
                  <a:pt x="2239645" y="1071245"/>
                </a:cubicBezTo>
                <a:cubicBezTo>
                  <a:pt x="2137410" y="1139190"/>
                  <a:pt x="2018030" y="1186815"/>
                  <a:pt x="1905000" y="1250950"/>
                </a:cubicBezTo>
                <a:cubicBezTo>
                  <a:pt x="1597025" y="1424305"/>
                  <a:pt x="1347470" y="1659255"/>
                  <a:pt x="1165860" y="1948180"/>
                </a:cubicBezTo>
                <a:lnTo>
                  <a:pt x="1169670" y="1948180"/>
                </a:lnTo>
                <a:cubicBezTo>
                  <a:pt x="1177290" y="1939290"/>
                  <a:pt x="1185545" y="1920240"/>
                  <a:pt x="1189990" y="1917065"/>
                </a:cubicBezTo>
                <a:cubicBezTo>
                  <a:pt x="1633220" y="1265555"/>
                  <a:pt x="2082165" y="1219835"/>
                  <a:pt x="2359660" y="993140"/>
                </a:cubicBezTo>
                <a:close/>
                <a:moveTo>
                  <a:pt x="2176145" y="1163955"/>
                </a:moveTo>
                <a:cubicBezTo>
                  <a:pt x="2545080" y="1012190"/>
                  <a:pt x="2832735" y="760730"/>
                  <a:pt x="3031490" y="415290"/>
                </a:cubicBezTo>
                <a:cubicBezTo>
                  <a:pt x="3116580" y="267970"/>
                  <a:pt x="3173730" y="123825"/>
                  <a:pt x="3213100" y="0"/>
                </a:cubicBezTo>
                <a:lnTo>
                  <a:pt x="3209925" y="0"/>
                </a:lnTo>
                <a:cubicBezTo>
                  <a:pt x="3169920" y="123825"/>
                  <a:pt x="3113405" y="266700"/>
                  <a:pt x="3028950" y="413385"/>
                </a:cubicBezTo>
                <a:cubicBezTo>
                  <a:pt x="2830830" y="758190"/>
                  <a:pt x="2543175" y="1009015"/>
                  <a:pt x="2175510" y="1160145"/>
                </a:cubicBezTo>
                <a:cubicBezTo>
                  <a:pt x="1953895" y="1250315"/>
                  <a:pt x="1757680" y="1369060"/>
                  <a:pt x="1592580" y="1513205"/>
                </a:cubicBezTo>
                <a:cubicBezTo>
                  <a:pt x="1456055" y="1632585"/>
                  <a:pt x="1338580" y="1770380"/>
                  <a:pt x="1243965" y="1923415"/>
                </a:cubicBezTo>
                <a:cubicBezTo>
                  <a:pt x="1238885" y="1931670"/>
                  <a:pt x="1233805" y="1939290"/>
                  <a:pt x="1229360" y="1947545"/>
                </a:cubicBezTo>
                <a:lnTo>
                  <a:pt x="1233170" y="1947545"/>
                </a:lnTo>
                <a:cubicBezTo>
                  <a:pt x="1237615" y="1939925"/>
                  <a:pt x="1242060" y="1932940"/>
                  <a:pt x="1246505" y="1925320"/>
                </a:cubicBezTo>
                <a:cubicBezTo>
                  <a:pt x="1456690" y="1585595"/>
                  <a:pt x="1769745" y="1329055"/>
                  <a:pt x="2176145" y="1163955"/>
                </a:cubicBezTo>
                <a:close/>
                <a:moveTo>
                  <a:pt x="3158490" y="1948180"/>
                </a:moveTo>
                <a:lnTo>
                  <a:pt x="3159760" y="1948180"/>
                </a:lnTo>
                <a:cubicBezTo>
                  <a:pt x="3195955" y="1911350"/>
                  <a:pt x="3235325" y="1871980"/>
                  <a:pt x="3286125" y="1840865"/>
                </a:cubicBezTo>
                <a:cubicBezTo>
                  <a:pt x="3314065" y="1823720"/>
                  <a:pt x="3432175" y="1747520"/>
                  <a:pt x="3463290" y="1725295"/>
                </a:cubicBezTo>
                <a:lnTo>
                  <a:pt x="3463290" y="1722755"/>
                </a:lnTo>
                <a:cubicBezTo>
                  <a:pt x="3461385" y="1724025"/>
                  <a:pt x="3458845" y="1725295"/>
                  <a:pt x="3456305" y="1726565"/>
                </a:cubicBezTo>
                <a:cubicBezTo>
                  <a:pt x="3364230" y="1791335"/>
                  <a:pt x="3211195" y="1870075"/>
                  <a:pt x="3158490" y="1948180"/>
                </a:cubicBezTo>
                <a:close/>
                <a:moveTo>
                  <a:pt x="2705100" y="1868170"/>
                </a:moveTo>
                <a:cubicBezTo>
                  <a:pt x="2693670" y="1894205"/>
                  <a:pt x="2683510" y="1920875"/>
                  <a:pt x="2675255" y="1948180"/>
                </a:cubicBezTo>
                <a:lnTo>
                  <a:pt x="2678430" y="1948180"/>
                </a:lnTo>
                <a:cubicBezTo>
                  <a:pt x="2728595" y="1786255"/>
                  <a:pt x="2834640" y="1647825"/>
                  <a:pt x="2995295" y="1536700"/>
                </a:cubicBezTo>
                <a:cubicBezTo>
                  <a:pt x="3185795" y="1405255"/>
                  <a:pt x="3395345" y="1241425"/>
                  <a:pt x="3462655" y="1160145"/>
                </a:cubicBezTo>
                <a:lnTo>
                  <a:pt x="3462655" y="1157605"/>
                </a:lnTo>
                <a:cubicBezTo>
                  <a:pt x="3079115" y="1533525"/>
                  <a:pt x="2854960" y="1543050"/>
                  <a:pt x="2705100" y="1868170"/>
                </a:cubicBezTo>
                <a:close/>
                <a:moveTo>
                  <a:pt x="2924810" y="1699260"/>
                </a:moveTo>
                <a:cubicBezTo>
                  <a:pt x="2846705" y="1778000"/>
                  <a:pt x="2793365" y="1864995"/>
                  <a:pt x="2764790" y="1947545"/>
                </a:cubicBezTo>
                <a:lnTo>
                  <a:pt x="2768600" y="1947545"/>
                </a:lnTo>
                <a:cubicBezTo>
                  <a:pt x="2769870" y="1943100"/>
                  <a:pt x="2770505" y="1937385"/>
                  <a:pt x="2773045" y="1934210"/>
                </a:cubicBezTo>
                <a:cubicBezTo>
                  <a:pt x="2827020" y="1798955"/>
                  <a:pt x="2919095" y="1690370"/>
                  <a:pt x="3053715" y="1597025"/>
                </a:cubicBezTo>
                <a:cubicBezTo>
                  <a:pt x="3206115" y="1492885"/>
                  <a:pt x="3336925" y="1396365"/>
                  <a:pt x="3448050" y="1296035"/>
                </a:cubicBezTo>
                <a:cubicBezTo>
                  <a:pt x="3451860" y="1291590"/>
                  <a:pt x="3458210" y="1287145"/>
                  <a:pt x="3463290" y="1282700"/>
                </a:cubicBezTo>
                <a:lnTo>
                  <a:pt x="3463290" y="1278255"/>
                </a:lnTo>
                <a:cubicBezTo>
                  <a:pt x="3221990" y="1497330"/>
                  <a:pt x="3021330" y="1597660"/>
                  <a:pt x="2924810" y="1699260"/>
                </a:cubicBezTo>
                <a:close/>
                <a:moveTo>
                  <a:pt x="3051175" y="1948180"/>
                </a:moveTo>
                <a:lnTo>
                  <a:pt x="3051810" y="1948180"/>
                </a:lnTo>
                <a:cubicBezTo>
                  <a:pt x="3104515" y="1879600"/>
                  <a:pt x="3146425" y="1832610"/>
                  <a:pt x="3227070" y="1780540"/>
                </a:cubicBezTo>
                <a:cubicBezTo>
                  <a:pt x="3310890" y="1725930"/>
                  <a:pt x="3388360" y="1673860"/>
                  <a:pt x="3458210" y="1624330"/>
                </a:cubicBezTo>
                <a:cubicBezTo>
                  <a:pt x="3459480" y="1623060"/>
                  <a:pt x="3460750" y="1622425"/>
                  <a:pt x="3462020" y="1621155"/>
                </a:cubicBezTo>
                <a:lnTo>
                  <a:pt x="3462020" y="1616710"/>
                </a:lnTo>
                <a:cubicBezTo>
                  <a:pt x="3455670" y="1621155"/>
                  <a:pt x="3448050" y="1627505"/>
                  <a:pt x="3442335" y="1631315"/>
                </a:cubicBezTo>
                <a:cubicBezTo>
                  <a:pt x="3322320" y="1722755"/>
                  <a:pt x="3126105" y="1816100"/>
                  <a:pt x="3051175" y="1948180"/>
                </a:cubicBezTo>
                <a:close/>
                <a:moveTo>
                  <a:pt x="3079750" y="1784350"/>
                </a:moveTo>
                <a:cubicBezTo>
                  <a:pt x="3025140" y="1833880"/>
                  <a:pt x="2983865" y="1885315"/>
                  <a:pt x="2950845" y="1947545"/>
                </a:cubicBezTo>
                <a:lnTo>
                  <a:pt x="2954020" y="1947545"/>
                </a:lnTo>
                <a:cubicBezTo>
                  <a:pt x="3006725" y="1856105"/>
                  <a:pt x="3071495" y="1784350"/>
                  <a:pt x="3169920" y="1718945"/>
                </a:cubicBezTo>
                <a:cubicBezTo>
                  <a:pt x="3326765" y="1616710"/>
                  <a:pt x="3436620" y="1533525"/>
                  <a:pt x="3463290" y="1510665"/>
                </a:cubicBezTo>
                <a:lnTo>
                  <a:pt x="3463290" y="1508125"/>
                </a:lnTo>
                <a:cubicBezTo>
                  <a:pt x="3454400" y="1514475"/>
                  <a:pt x="3435350" y="1528445"/>
                  <a:pt x="3404870" y="1551305"/>
                </a:cubicBezTo>
                <a:cubicBezTo>
                  <a:pt x="3305175" y="1629410"/>
                  <a:pt x="3161030" y="1711960"/>
                  <a:pt x="3079750" y="1784350"/>
                </a:cubicBezTo>
                <a:close/>
                <a:moveTo>
                  <a:pt x="2930525" y="1818640"/>
                </a:moveTo>
                <a:cubicBezTo>
                  <a:pt x="2920365" y="1828800"/>
                  <a:pt x="2859405" y="1924050"/>
                  <a:pt x="2854325" y="1948180"/>
                </a:cubicBezTo>
                <a:lnTo>
                  <a:pt x="2860040" y="1948180"/>
                </a:lnTo>
                <a:cubicBezTo>
                  <a:pt x="2910840" y="1844040"/>
                  <a:pt x="2977515" y="1751330"/>
                  <a:pt x="3112135" y="1660525"/>
                </a:cubicBezTo>
                <a:cubicBezTo>
                  <a:pt x="3232785" y="1579245"/>
                  <a:pt x="3422650" y="1443355"/>
                  <a:pt x="3463290" y="1401445"/>
                </a:cubicBezTo>
                <a:lnTo>
                  <a:pt x="3463290" y="1392555"/>
                </a:lnTo>
                <a:cubicBezTo>
                  <a:pt x="3449955" y="1403350"/>
                  <a:pt x="3435985" y="1415415"/>
                  <a:pt x="3422650" y="1426210"/>
                </a:cubicBezTo>
                <a:cubicBezTo>
                  <a:pt x="3207385" y="1602740"/>
                  <a:pt x="3030220" y="1681480"/>
                  <a:pt x="2930525" y="1818640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_1">
    <p:bg>
      <p:bgPr>
        <a:gradFill>
          <a:gsLst>
            <a:gs pos="0">
              <a:schemeClr val="lt1"/>
            </a:gs>
            <a:gs pos="100000">
              <a:srgbClr val="ECF7E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4"/>
            <a:ext cx="9144762" cy="5143195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ECF7EB">
                  <a:alpha val="15080"/>
                </a:srgbClr>
              </a:gs>
              <a:gs pos="100000">
                <a:srgbClr val="C7E6D9"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</a:defRPr>
            </a:lvl1pPr>
            <a:lvl2pPr lvl="1" rtl="0">
              <a:buNone/>
              <a:defRPr>
                <a:solidFill>
                  <a:schemeClr val="accent3"/>
                </a:solidFill>
              </a:defRPr>
            </a:lvl2pPr>
            <a:lvl3pPr lvl="2" rtl="0">
              <a:buNone/>
              <a:defRPr>
                <a:solidFill>
                  <a:schemeClr val="accent3"/>
                </a:solidFill>
              </a:defRPr>
            </a:lvl3pPr>
            <a:lvl4pPr lvl="3" rtl="0">
              <a:buNone/>
              <a:defRPr>
                <a:solidFill>
                  <a:schemeClr val="accent3"/>
                </a:solidFill>
              </a:defRPr>
            </a:lvl4pPr>
            <a:lvl5pPr lvl="4" rtl="0">
              <a:buNone/>
              <a:defRPr>
                <a:solidFill>
                  <a:schemeClr val="accent3"/>
                </a:solidFill>
              </a:defRPr>
            </a:lvl5pPr>
            <a:lvl6pPr lvl="5" rtl="0">
              <a:buNone/>
              <a:defRPr>
                <a:solidFill>
                  <a:schemeClr val="accent3"/>
                </a:solidFill>
              </a:defRPr>
            </a:lvl6pPr>
            <a:lvl7pPr lvl="6" rtl="0">
              <a:buNone/>
              <a:defRPr>
                <a:solidFill>
                  <a:schemeClr val="accent3"/>
                </a:solidFill>
              </a:defRPr>
            </a:lvl7pPr>
            <a:lvl8pPr lvl="7" rtl="0">
              <a:buNone/>
              <a:defRPr>
                <a:solidFill>
                  <a:schemeClr val="accent3"/>
                </a:solidFill>
              </a:defRPr>
            </a:lvl8pPr>
            <a:lvl9pPr lvl="8" rtl="0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20" y="274321"/>
            <a:ext cx="817133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4"/>
            </a:gs>
            <a:gs pos="18000">
              <a:schemeClr val="accent3"/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accent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7" r:id="rId3"/>
    <p:sldLayoutId id="2147483658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D8FFD-4E99-3293-D4BE-CAEBE9CEA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6CE06E1-F24C-3A2C-BFFF-DE790A0025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1524"/>
            <a:ext cx="9144000" cy="5145024"/>
          </a:xfrm>
          <a:prstGeom prst="rect">
            <a:avLst/>
          </a:prstGeom>
        </p:spPr>
      </p:pic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E4DCA5BC-49F3-B59A-1BEB-E060A53C5FFB}"/>
              </a:ext>
            </a:extLst>
          </p:cNvPr>
          <p:cNvSpPr txBox="1">
            <a:spLocks/>
          </p:cNvSpPr>
          <p:nvPr/>
        </p:nvSpPr>
        <p:spPr>
          <a:xfrm>
            <a:off x="4230756" y="4162928"/>
            <a:ext cx="4865335" cy="1429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nl-NL" sz="2400" b="1" dirty="0"/>
              <a:t>Innovatie met veiligheid</a:t>
            </a:r>
            <a:br>
              <a:rPr lang="nl-NL" sz="2400" b="1" dirty="0"/>
            </a:br>
            <a:r>
              <a:rPr lang="nl-NL" sz="1800" dirty="0"/>
              <a:t>Data-architectuur als beschermende paraplu</a:t>
            </a:r>
            <a:endParaRPr lang="nl-NL" sz="1800" b="1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" name="Google Shape;195;p7">
            <a:extLst>
              <a:ext uri="{FF2B5EF4-FFF2-40B4-BE49-F238E27FC236}">
                <a16:creationId xmlns:a16="http://schemas.microsoft.com/office/drawing/2014/main" id="{3B9FECA0-C8CE-DEA9-97FF-B3CE899B6D2F}"/>
              </a:ext>
            </a:extLst>
          </p:cNvPr>
          <p:cNvGrpSpPr/>
          <p:nvPr/>
        </p:nvGrpSpPr>
        <p:grpSpPr>
          <a:xfrm>
            <a:off x="3265401" y="3024699"/>
            <a:ext cx="167543" cy="164291"/>
            <a:chOff x="887900" y="2989900"/>
            <a:chExt cx="146750" cy="143900"/>
          </a:xfrm>
        </p:grpSpPr>
        <p:sp>
          <p:nvSpPr>
            <p:cNvPr id="11" name="Google Shape;196;p7">
              <a:extLst>
                <a:ext uri="{FF2B5EF4-FFF2-40B4-BE49-F238E27FC236}">
                  <a16:creationId xmlns:a16="http://schemas.microsoft.com/office/drawing/2014/main" id="{68ABE48C-AF8E-DC15-DD52-8D0BF0668070}"/>
                </a:ext>
              </a:extLst>
            </p:cNvPr>
            <p:cNvSpPr/>
            <p:nvPr/>
          </p:nvSpPr>
          <p:spPr>
            <a:xfrm>
              <a:off x="946000" y="3038500"/>
              <a:ext cx="88650" cy="95300"/>
            </a:xfrm>
            <a:custGeom>
              <a:avLst/>
              <a:gdLst/>
              <a:ahLst/>
              <a:cxnLst/>
              <a:rect l="l" t="t" r="r" b="b"/>
              <a:pathLst>
                <a:path w="3546" h="3812" fill="none" extrusionOk="0">
                  <a:moveTo>
                    <a:pt x="1563" y="0"/>
                  </a:moveTo>
                  <a:lnTo>
                    <a:pt x="1563" y="0"/>
                  </a:lnTo>
                  <a:lnTo>
                    <a:pt x="1944" y="0"/>
                  </a:lnTo>
                  <a:lnTo>
                    <a:pt x="2326" y="77"/>
                  </a:lnTo>
                  <a:lnTo>
                    <a:pt x="2669" y="191"/>
                  </a:lnTo>
                  <a:lnTo>
                    <a:pt x="2973" y="420"/>
                  </a:lnTo>
                  <a:lnTo>
                    <a:pt x="3202" y="686"/>
                  </a:lnTo>
                  <a:lnTo>
                    <a:pt x="3393" y="991"/>
                  </a:lnTo>
                  <a:lnTo>
                    <a:pt x="3507" y="1372"/>
                  </a:lnTo>
                  <a:lnTo>
                    <a:pt x="3545" y="1753"/>
                  </a:lnTo>
                  <a:lnTo>
                    <a:pt x="3545" y="3811"/>
                  </a:lnTo>
                  <a:lnTo>
                    <a:pt x="2364" y="3811"/>
                  </a:lnTo>
                  <a:lnTo>
                    <a:pt x="2364" y="1753"/>
                  </a:lnTo>
                  <a:lnTo>
                    <a:pt x="2364" y="1753"/>
                  </a:lnTo>
                  <a:lnTo>
                    <a:pt x="2326" y="1563"/>
                  </a:lnTo>
                  <a:lnTo>
                    <a:pt x="2249" y="1410"/>
                  </a:lnTo>
                  <a:lnTo>
                    <a:pt x="2135" y="1258"/>
                  </a:lnTo>
                  <a:lnTo>
                    <a:pt x="1983" y="1182"/>
                  </a:lnTo>
                  <a:lnTo>
                    <a:pt x="1983" y="1182"/>
                  </a:lnTo>
                  <a:lnTo>
                    <a:pt x="1830" y="1144"/>
                  </a:lnTo>
                  <a:lnTo>
                    <a:pt x="1678" y="1144"/>
                  </a:lnTo>
                  <a:lnTo>
                    <a:pt x="1563" y="1220"/>
                  </a:lnTo>
                  <a:lnTo>
                    <a:pt x="1411" y="1258"/>
                  </a:lnTo>
                  <a:lnTo>
                    <a:pt x="1335" y="1372"/>
                  </a:lnTo>
                  <a:lnTo>
                    <a:pt x="1258" y="1487"/>
                  </a:lnTo>
                  <a:lnTo>
                    <a:pt x="1220" y="1601"/>
                  </a:lnTo>
                  <a:lnTo>
                    <a:pt x="1182" y="1753"/>
                  </a:lnTo>
                  <a:lnTo>
                    <a:pt x="1182" y="3811"/>
                  </a:lnTo>
                  <a:lnTo>
                    <a:pt x="1" y="3811"/>
                  </a:lnTo>
                  <a:lnTo>
                    <a:pt x="1" y="1792"/>
                  </a:lnTo>
                  <a:lnTo>
                    <a:pt x="1" y="1792"/>
                  </a:lnTo>
                  <a:lnTo>
                    <a:pt x="39" y="1487"/>
                  </a:lnTo>
                  <a:lnTo>
                    <a:pt x="115" y="1144"/>
                  </a:lnTo>
                  <a:lnTo>
                    <a:pt x="268" y="877"/>
                  </a:lnTo>
                  <a:lnTo>
                    <a:pt x="458" y="610"/>
                  </a:lnTo>
                  <a:lnTo>
                    <a:pt x="687" y="381"/>
                  </a:lnTo>
                  <a:lnTo>
                    <a:pt x="954" y="191"/>
                  </a:lnTo>
                  <a:lnTo>
                    <a:pt x="1220" y="77"/>
                  </a:lnTo>
                  <a:lnTo>
                    <a:pt x="1563" y="0"/>
                  </a:lnTo>
                  <a:lnTo>
                    <a:pt x="1563" y="0"/>
                  </a:lnTo>
                  <a:close/>
                </a:path>
              </a:pathLst>
            </a:custGeom>
            <a:noFill/>
            <a:ln w="14300" cap="rnd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7;p7">
              <a:extLst>
                <a:ext uri="{FF2B5EF4-FFF2-40B4-BE49-F238E27FC236}">
                  <a16:creationId xmlns:a16="http://schemas.microsoft.com/office/drawing/2014/main" id="{BA001E38-9BDA-3D18-89EF-FC8A76C27BBC}"/>
                </a:ext>
              </a:extLst>
            </p:cNvPr>
            <p:cNvSpPr/>
            <p:nvPr/>
          </p:nvSpPr>
          <p:spPr>
            <a:xfrm>
              <a:off x="887900" y="3045175"/>
              <a:ext cx="28600" cy="88625"/>
            </a:xfrm>
            <a:custGeom>
              <a:avLst/>
              <a:gdLst/>
              <a:ahLst/>
              <a:cxnLst/>
              <a:rect l="l" t="t" r="r" b="b"/>
              <a:pathLst>
                <a:path w="1144" h="3545" fill="none" extrusionOk="0">
                  <a:moveTo>
                    <a:pt x="0" y="0"/>
                  </a:moveTo>
                  <a:lnTo>
                    <a:pt x="1143" y="0"/>
                  </a:lnTo>
                  <a:lnTo>
                    <a:pt x="1143" y="3544"/>
                  </a:lnTo>
                  <a:lnTo>
                    <a:pt x="0" y="35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300" cap="rnd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8;p7">
              <a:extLst>
                <a:ext uri="{FF2B5EF4-FFF2-40B4-BE49-F238E27FC236}">
                  <a16:creationId xmlns:a16="http://schemas.microsoft.com/office/drawing/2014/main" id="{5B63D2E7-0B5D-B068-1BDC-51729E9625B0}"/>
                </a:ext>
              </a:extLst>
            </p:cNvPr>
            <p:cNvSpPr/>
            <p:nvPr/>
          </p:nvSpPr>
          <p:spPr>
            <a:xfrm>
              <a:off x="887900" y="2989900"/>
              <a:ext cx="29550" cy="29575"/>
            </a:xfrm>
            <a:custGeom>
              <a:avLst/>
              <a:gdLst/>
              <a:ahLst/>
              <a:cxnLst/>
              <a:rect l="l" t="t" r="r" b="b"/>
              <a:pathLst>
                <a:path w="1182" h="1183" fill="none" extrusionOk="0">
                  <a:moveTo>
                    <a:pt x="572" y="1"/>
                  </a:moveTo>
                  <a:lnTo>
                    <a:pt x="572" y="1"/>
                  </a:lnTo>
                  <a:lnTo>
                    <a:pt x="686" y="39"/>
                  </a:lnTo>
                  <a:lnTo>
                    <a:pt x="800" y="77"/>
                  </a:lnTo>
                  <a:lnTo>
                    <a:pt x="991" y="191"/>
                  </a:lnTo>
                  <a:lnTo>
                    <a:pt x="1105" y="382"/>
                  </a:lnTo>
                  <a:lnTo>
                    <a:pt x="1143" y="496"/>
                  </a:lnTo>
                  <a:lnTo>
                    <a:pt x="1182" y="611"/>
                  </a:lnTo>
                  <a:lnTo>
                    <a:pt x="1182" y="611"/>
                  </a:lnTo>
                  <a:lnTo>
                    <a:pt x="1143" y="725"/>
                  </a:lnTo>
                  <a:lnTo>
                    <a:pt x="1105" y="839"/>
                  </a:lnTo>
                  <a:lnTo>
                    <a:pt x="991" y="1030"/>
                  </a:lnTo>
                  <a:lnTo>
                    <a:pt x="800" y="1144"/>
                  </a:lnTo>
                  <a:lnTo>
                    <a:pt x="686" y="1182"/>
                  </a:lnTo>
                  <a:lnTo>
                    <a:pt x="572" y="1182"/>
                  </a:lnTo>
                  <a:lnTo>
                    <a:pt x="572" y="1182"/>
                  </a:lnTo>
                  <a:lnTo>
                    <a:pt x="457" y="1182"/>
                  </a:lnTo>
                  <a:lnTo>
                    <a:pt x="343" y="1144"/>
                  </a:lnTo>
                  <a:lnTo>
                    <a:pt x="153" y="1030"/>
                  </a:lnTo>
                  <a:lnTo>
                    <a:pt x="38" y="839"/>
                  </a:lnTo>
                  <a:lnTo>
                    <a:pt x="0" y="725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0" y="496"/>
                  </a:lnTo>
                  <a:lnTo>
                    <a:pt x="38" y="382"/>
                  </a:lnTo>
                  <a:lnTo>
                    <a:pt x="153" y="191"/>
                  </a:lnTo>
                  <a:lnTo>
                    <a:pt x="343" y="77"/>
                  </a:lnTo>
                  <a:lnTo>
                    <a:pt x="457" y="39"/>
                  </a:lnTo>
                  <a:lnTo>
                    <a:pt x="572" y="1"/>
                  </a:lnTo>
                  <a:lnTo>
                    <a:pt x="572" y="1"/>
                  </a:lnTo>
                  <a:close/>
                </a:path>
              </a:pathLst>
            </a:custGeom>
            <a:noFill/>
            <a:ln w="14300" cap="rnd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885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0D572439-6DEE-6887-C518-A483349545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4BCF0C69-5DC9-8AED-108D-AB67C96ED820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B16C1C28-7147-13AA-BB6E-FB3653C166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Combineren</a:t>
            </a:r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A62127CB-9AC9-24C7-F940-1C3D8FDF8E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2517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In control en toch snel bewegen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Is symbiose mogelijk?</a:t>
            </a:r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866248C7-DFC8-181A-0317-ED478FF9C7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5167F0D-9876-26E4-178E-DA53E21B0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4">
          <a:extLst>
            <a:ext uri="{FF2B5EF4-FFF2-40B4-BE49-F238E27FC236}">
              <a16:creationId xmlns:a16="http://schemas.microsoft.com/office/drawing/2014/main" id="{B73CA01A-E98D-DF1A-4D17-8910DF636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>
            <a:extLst>
              <a:ext uri="{FF2B5EF4-FFF2-40B4-BE49-F238E27FC236}">
                <a16:creationId xmlns:a16="http://schemas.microsoft.com/office/drawing/2014/main" id="{180767FA-C519-AEA5-F945-A643BD1367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E7BAE7D-056B-F531-F161-2077B8E7E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12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65CE1BC-4666-EA9C-1BF9-444FFC3A3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72802" y="1280212"/>
            <a:ext cx="7998396" cy="25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0;p15">
            <a:extLst>
              <a:ext uri="{FF2B5EF4-FFF2-40B4-BE49-F238E27FC236}">
                <a16:creationId xmlns:a16="http://schemas.microsoft.com/office/drawing/2014/main" id="{C188F895-1265-4FA9-4EC0-9B0EC35C99B2}"/>
              </a:ext>
            </a:extLst>
          </p:cNvPr>
          <p:cNvSpPr txBox="1">
            <a:spLocks/>
          </p:cNvSpPr>
          <p:nvPr/>
        </p:nvSpPr>
        <p:spPr>
          <a:xfrm>
            <a:off x="572400" y="371872"/>
            <a:ext cx="7999200" cy="12006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accent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r>
              <a:rPr lang="nl-NL" sz="3600" dirty="0">
                <a:solidFill>
                  <a:schemeClr val="accent4"/>
                </a:solidFill>
              </a:rPr>
              <a:t>Gartner </a:t>
            </a:r>
            <a:r>
              <a:rPr lang="nl-NL" sz="3600" dirty="0" err="1">
                <a:solidFill>
                  <a:schemeClr val="accent4"/>
                </a:solidFill>
              </a:rPr>
              <a:t>bimodal</a:t>
            </a:r>
            <a:r>
              <a:rPr lang="nl-NL" sz="3600" dirty="0">
                <a:solidFill>
                  <a:schemeClr val="accent4"/>
                </a:solidFill>
              </a:rPr>
              <a:t> 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67F2C18-0D45-EA26-8D7D-4D371E474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37ECF16E-C8F6-D86F-654F-63A3DC05B77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13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42D1CEF-50EA-58B0-27EE-25F84A747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72802" y="1280212"/>
            <a:ext cx="7998396" cy="25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00;p15">
            <a:extLst>
              <a:ext uri="{FF2B5EF4-FFF2-40B4-BE49-F238E27FC236}">
                <a16:creationId xmlns:a16="http://schemas.microsoft.com/office/drawing/2014/main" id="{07CA09E2-A025-97EC-E1F8-1567FE454A65}"/>
              </a:ext>
            </a:extLst>
          </p:cNvPr>
          <p:cNvSpPr txBox="1">
            <a:spLocks/>
          </p:cNvSpPr>
          <p:nvPr/>
        </p:nvSpPr>
        <p:spPr>
          <a:xfrm>
            <a:off x="572400" y="371872"/>
            <a:ext cx="7999200" cy="12006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accent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 b="0" i="0" u="none" strike="noStrike" cap="none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r>
              <a:rPr lang="nl-NL" sz="3600" dirty="0">
                <a:solidFill>
                  <a:schemeClr val="accent4"/>
                </a:solidFill>
              </a:rPr>
              <a:t>Gartner </a:t>
            </a:r>
            <a:r>
              <a:rPr lang="nl-NL" sz="3600" dirty="0" err="1">
                <a:solidFill>
                  <a:schemeClr val="accent4"/>
                </a:solidFill>
              </a:rPr>
              <a:t>bimodal</a:t>
            </a:r>
            <a:r>
              <a:rPr lang="nl-NL" sz="3600" dirty="0">
                <a:solidFill>
                  <a:schemeClr val="accent4"/>
                </a:solidFill>
              </a:rPr>
              <a:t> IT</a:t>
            </a:r>
          </a:p>
        </p:txBody>
      </p:sp>
    </p:spTree>
    <p:extLst>
      <p:ext uri="{BB962C8B-B14F-4D97-AF65-F5344CB8AC3E}">
        <p14:creationId xmlns:p14="http://schemas.microsoft.com/office/powerpoint/2010/main" val="22754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0E17E3F3-1E5F-AF66-46B4-1AB237A7B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30370FE3-3A39-7BDB-F032-96514D5F0123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DB21403C-B77C-1FEB-A786-AFF612A6F5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Toepasbaar?</a:t>
            </a:r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F5C5ACB9-C8B4-AE00-BF7A-02096407EC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2517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Concept van </a:t>
            </a:r>
            <a:r>
              <a:rPr lang="nl-NL" dirty="0" err="1"/>
              <a:t>bimodal</a:t>
            </a:r>
            <a:r>
              <a:rPr lang="nl-NL" dirty="0"/>
              <a:t> toepasbaar binnen een </a:t>
            </a:r>
            <a:br>
              <a:rPr lang="nl-NL" dirty="0"/>
            </a:br>
            <a:r>
              <a:rPr lang="nl-NL" dirty="0"/>
              <a:t>dataplatform?</a:t>
            </a:r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324DB107-83C5-847E-0BDD-64E68A3720C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F8795FF-B839-83B4-4311-0B9A7F70E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83B2FBF9-2F82-A1D8-79F4-A02F5B8E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9BC07BD2-2B70-2959-1EB6-50B80E10B7D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15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10D30B6-87E3-EA66-64AD-AFDE04A5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B9DA6C-EF97-A317-A3C8-264C77AF9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28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B8B8398-6CA1-B64D-A708-CBB8AFB4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F1FD112B-45BB-2E1F-0A87-C04DA79688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16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F6C9E54-A38D-A2D7-1D5D-76F641037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00FE3EB-16FF-63EC-0F75-A4E2769DF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3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B48E22CA-76EE-9D91-0CAA-89BB8B987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80533A25-5E64-1256-F1F0-C40D50BBCF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17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A34E5D1-16E9-E1E6-838B-40B70B0D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EFE304-4429-B256-C01E-BF6D6B000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2067DEA0-8032-457D-BA89-F67C4A5CC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B2608E72-4285-8BCF-A3E6-42A86D378A8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18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26DF1A1-C318-3B76-3354-AD577A60B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FB48C3-5140-4E1E-8484-315FBD1AD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3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8424BC15-7D99-C23B-ED1B-8FE1DB0E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4326B9B6-9106-61BC-E98B-B190C7B42E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19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0F63711-3956-E0B7-D9DE-E1A0AD46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F64BAA7-323B-84FB-A042-BF37E33C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>
          <a:extLst>
            <a:ext uri="{FF2B5EF4-FFF2-40B4-BE49-F238E27FC236}">
              <a16:creationId xmlns:a16="http://schemas.microsoft.com/office/drawing/2014/main" id="{95AF8CE7-7E4B-90D3-3211-9D0B174BF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0">
            <a:extLst>
              <a:ext uri="{FF2B5EF4-FFF2-40B4-BE49-F238E27FC236}">
                <a16:creationId xmlns:a16="http://schemas.microsoft.com/office/drawing/2014/main" id="{8596F59B-4A91-4346-7D8D-3D74BE4DC42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31" name="Google Shape;431;p40">
            <a:extLst>
              <a:ext uri="{FF2B5EF4-FFF2-40B4-BE49-F238E27FC236}">
                <a16:creationId xmlns:a16="http://schemas.microsoft.com/office/drawing/2014/main" id="{53418A6E-12A3-B4B4-3921-D0B0CBA5D806}"/>
              </a:ext>
            </a:extLst>
          </p:cNvPr>
          <p:cNvSpPr/>
          <p:nvPr/>
        </p:nvSpPr>
        <p:spPr>
          <a:xfrm>
            <a:off x="0" y="25996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0">
            <a:extLst>
              <a:ext uri="{FF2B5EF4-FFF2-40B4-BE49-F238E27FC236}">
                <a16:creationId xmlns:a16="http://schemas.microsoft.com/office/drawing/2014/main" id="{991B2C35-9810-2D81-EEAF-88BB53071A57}"/>
              </a:ext>
            </a:extLst>
          </p:cNvPr>
          <p:cNvSpPr/>
          <p:nvPr/>
        </p:nvSpPr>
        <p:spPr>
          <a:xfrm>
            <a:off x="0" y="25996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3" name="Google Shape;433;p40">
            <a:extLst>
              <a:ext uri="{FF2B5EF4-FFF2-40B4-BE49-F238E27FC236}">
                <a16:creationId xmlns:a16="http://schemas.microsoft.com/office/drawing/2014/main" id="{0892D240-2D82-EBBD-584C-1045BD4A5A24}"/>
              </a:ext>
            </a:extLst>
          </p:cNvPr>
          <p:cNvGrpSpPr/>
          <p:nvPr/>
        </p:nvGrpSpPr>
        <p:grpSpPr>
          <a:xfrm>
            <a:off x="1786339" y="1932001"/>
            <a:ext cx="473400" cy="473400"/>
            <a:chOff x="1786339" y="1703401"/>
            <a:chExt cx="473400" cy="473400"/>
          </a:xfrm>
        </p:grpSpPr>
        <p:sp>
          <p:nvSpPr>
            <p:cNvPr id="434" name="Google Shape;434;p40">
              <a:extLst>
                <a:ext uri="{FF2B5EF4-FFF2-40B4-BE49-F238E27FC236}">
                  <a16:creationId xmlns:a16="http://schemas.microsoft.com/office/drawing/2014/main" id="{96F69735-294D-DA76-9D87-67BD5B73A4BF}"/>
                </a:ext>
              </a:extLst>
            </p:cNvPr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35" name="Google Shape;435;p40">
              <a:extLst>
                <a:ext uri="{FF2B5EF4-FFF2-40B4-BE49-F238E27FC236}">
                  <a16:creationId xmlns:a16="http://schemas.microsoft.com/office/drawing/2014/main" id="{6993E9E2-D0CE-6834-16B5-F7776C7587D4}"/>
                </a:ext>
              </a:extLst>
            </p:cNvPr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436" name="Google Shape;436;p40">
            <a:extLst>
              <a:ext uri="{FF2B5EF4-FFF2-40B4-BE49-F238E27FC236}">
                <a16:creationId xmlns:a16="http://schemas.microsoft.com/office/drawing/2014/main" id="{4AA65FE8-7077-5D6D-B6B3-EE0A0DF9AAAF}"/>
              </a:ext>
            </a:extLst>
          </p:cNvPr>
          <p:cNvGrpSpPr/>
          <p:nvPr/>
        </p:nvGrpSpPr>
        <p:grpSpPr>
          <a:xfrm>
            <a:off x="3814414" y="1932001"/>
            <a:ext cx="473400" cy="473400"/>
            <a:chOff x="3814414" y="1703401"/>
            <a:chExt cx="473400" cy="473400"/>
          </a:xfrm>
        </p:grpSpPr>
        <p:sp>
          <p:nvSpPr>
            <p:cNvPr id="437" name="Google Shape;437;p40">
              <a:extLst>
                <a:ext uri="{FF2B5EF4-FFF2-40B4-BE49-F238E27FC236}">
                  <a16:creationId xmlns:a16="http://schemas.microsoft.com/office/drawing/2014/main" id="{DDBC852B-044B-0577-5F3B-9C0CF5796C6A}"/>
                </a:ext>
              </a:extLst>
            </p:cNvPr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38" name="Google Shape;438;p40">
              <a:extLst>
                <a:ext uri="{FF2B5EF4-FFF2-40B4-BE49-F238E27FC236}">
                  <a16:creationId xmlns:a16="http://schemas.microsoft.com/office/drawing/2014/main" id="{4E7BA8F3-117F-7613-46E6-9EFAA7A1E4EC}"/>
                </a:ext>
              </a:extLst>
            </p:cNvPr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439" name="Google Shape;439;p40">
            <a:extLst>
              <a:ext uri="{FF2B5EF4-FFF2-40B4-BE49-F238E27FC236}">
                <a16:creationId xmlns:a16="http://schemas.microsoft.com/office/drawing/2014/main" id="{66772DB0-9A98-3E9E-A1AD-22B9A170A36C}"/>
              </a:ext>
            </a:extLst>
          </p:cNvPr>
          <p:cNvGrpSpPr/>
          <p:nvPr/>
        </p:nvGrpSpPr>
        <p:grpSpPr>
          <a:xfrm>
            <a:off x="5842489" y="1932001"/>
            <a:ext cx="473400" cy="473400"/>
            <a:chOff x="5842489" y="1703401"/>
            <a:chExt cx="473400" cy="473400"/>
          </a:xfrm>
        </p:grpSpPr>
        <p:sp>
          <p:nvSpPr>
            <p:cNvPr id="440" name="Google Shape;440;p40">
              <a:extLst>
                <a:ext uri="{FF2B5EF4-FFF2-40B4-BE49-F238E27FC236}">
                  <a16:creationId xmlns:a16="http://schemas.microsoft.com/office/drawing/2014/main" id="{B5411AC7-D84B-3739-B24A-EECF3BF97CD2}"/>
                </a:ext>
              </a:extLst>
            </p:cNvPr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41" name="Google Shape;441;p40">
              <a:extLst>
                <a:ext uri="{FF2B5EF4-FFF2-40B4-BE49-F238E27FC236}">
                  <a16:creationId xmlns:a16="http://schemas.microsoft.com/office/drawing/2014/main" id="{53369517-5BAB-4221-25F4-FBF4EAB525CF}"/>
                </a:ext>
              </a:extLst>
            </p:cNvPr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442" name="Google Shape;442;p40">
            <a:extLst>
              <a:ext uri="{FF2B5EF4-FFF2-40B4-BE49-F238E27FC236}">
                <a16:creationId xmlns:a16="http://schemas.microsoft.com/office/drawing/2014/main" id="{E6C78C41-3C6E-ABEB-0299-2BD68E32D3D0}"/>
              </a:ext>
            </a:extLst>
          </p:cNvPr>
          <p:cNvGrpSpPr/>
          <p:nvPr/>
        </p:nvGrpSpPr>
        <p:grpSpPr>
          <a:xfrm>
            <a:off x="6880814" y="3804900"/>
            <a:ext cx="473400" cy="473400"/>
            <a:chOff x="6880814" y="3576300"/>
            <a:chExt cx="473400" cy="473400"/>
          </a:xfrm>
        </p:grpSpPr>
        <p:sp>
          <p:nvSpPr>
            <p:cNvPr id="443" name="Google Shape;443;p40">
              <a:extLst>
                <a:ext uri="{FF2B5EF4-FFF2-40B4-BE49-F238E27FC236}">
                  <a16:creationId xmlns:a16="http://schemas.microsoft.com/office/drawing/2014/main" id="{043AAD64-CF75-B99C-3BC0-F22718E90B6B}"/>
                </a:ext>
              </a:extLst>
            </p:cNvPr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44" name="Google Shape;444;p40">
              <a:extLst>
                <a:ext uri="{FF2B5EF4-FFF2-40B4-BE49-F238E27FC236}">
                  <a16:creationId xmlns:a16="http://schemas.microsoft.com/office/drawing/2014/main" id="{F9198DC2-09AE-C547-20AB-8C6D3A9D87BD}"/>
                </a:ext>
              </a:extLst>
            </p:cNvPr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445" name="Google Shape;445;p40">
            <a:extLst>
              <a:ext uri="{FF2B5EF4-FFF2-40B4-BE49-F238E27FC236}">
                <a16:creationId xmlns:a16="http://schemas.microsoft.com/office/drawing/2014/main" id="{3F476534-ECDE-F97F-835D-7CE27151DBDF}"/>
              </a:ext>
            </a:extLst>
          </p:cNvPr>
          <p:cNvGrpSpPr/>
          <p:nvPr/>
        </p:nvGrpSpPr>
        <p:grpSpPr>
          <a:xfrm>
            <a:off x="4852739" y="3804900"/>
            <a:ext cx="473400" cy="473400"/>
            <a:chOff x="4852739" y="3576300"/>
            <a:chExt cx="473400" cy="473400"/>
          </a:xfrm>
        </p:grpSpPr>
        <p:sp>
          <p:nvSpPr>
            <p:cNvPr id="446" name="Google Shape;446;p40">
              <a:extLst>
                <a:ext uri="{FF2B5EF4-FFF2-40B4-BE49-F238E27FC236}">
                  <a16:creationId xmlns:a16="http://schemas.microsoft.com/office/drawing/2014/main" id="{E2633B9F-D04F-F587-BCD2-9C8E0C27D0F7}"/>
                </a:ext>
              </a:extLst>
            </p:cNvPr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47" name="Google Shape;447;p40">
              <a:extLst>
                <a:ext uri="{FF2B5EF4-FFF2-40B4-BE49-F238E27FC236}">
                  <a16:creationId xmlns:a16="http://schemas.microsoft.com/office/drawing/2014/main" id="{378C8B3A-8EA5-85BF-17A6-4F2D1B5DB42D}"/>
                </a:ext>
              </a:extLst>
            </p:cNvPr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448" name="Google Shape;448;p40">
            <a:extLst>
              <a:ext uri="{FF2B5EF4-FFF2-40B4-BE49-F238E27FC236}">
                <a16:creationId xmlns:a16="http://schemas.microsoft.com/office/drawing/2014/main" id="{C12968AD-0E3B-CA30-A07E-56B4FD8FD1FB}"/>
              </a:ext>
            </a:extLst>
          </p:cNvPr>
          <p:cNvGrpSpPr/>
          <p:nvPr/>
        </p:nvGrpSpPr>
        <p:grpSpPr>
          <a:xfrm>
            <a:off x="2824664" y="3804900"/>
            <a:ext cx="473400" cy="473400"/>
            <a:chOff x="2824664" y="3576300"/>
            <a:chExt cx="473400" cy="473400"/>
          </a:xfrm>
        </p:grpSpPr>
        <p:sp>
          <p:nvSpPr>
            <p:cNvPr id="449" name="Google Shape;449;p40">
              <a:extLst>
                <a:ext uri="{FF2B5EF4-FFF2-40B4-BE49-F238E27FC236}">
                  <a16:creationId xmlns:a16="http://schemas.microsoft.com/office/drawing/2014/main" id="{7B4A7250-3827-0F8D-E40D-318CD92B1F0C}"/>
                </a:ext>
              </a:extLst>
            </p:cNvPr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450" name="Google Shape;450;p40">
              <a:extLst>
                <a:ext uri="{FF2B5EF4-FFF2-40B4-BE49-F238E27FC236}">
                  <a16:creationId xmlns:a16="http://schemas.microsoft.com/office/drawing/2014/main" id="{3E435894-86D1-8B63-AE70-29163F3379D2}"/>
                </a:ext>
              </a:extLst>
            </p:cNvPr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" dirty="0">
                <a:solidFill>
                  <a:schemeClr val="dk2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451" name="Google Shape;451;p40">
            <a:extLst>
              <a:ext uri="{FF2B5EF4-FFF2-40B4-BE49-F238E27FC236}">
                <a16:creationId xmlns:a16="http://schemas.microsoft.com/office/drawing/2014/main" id="{C6EEA591-2B73-E523-515A-CFE1AF130B1D}"/>
              </a:ext>
            </a:extLst>
          </p:cNvPr>
          <p:cNvSpPr txBox="1"/>
          <p:nvPr/>
        </p:nvSpPr>
        <p:spPr>
          <a:xfrm>
            <a:off x="1379850" y="13847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ROC Drenthe College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ERP + Warehousing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2" name="Google Shape;452;p40">
            <a:extLst>
              <a:ext uri="{FF2B5EF4-FFF2-40B4-BE49-F238E27FC236}">
                <a16:creationId xmlns:a16="http://schemas.microsoft.com/office/drawing/2014/main" id="{EFFF1F7C-B0DD-9F9F-1B3D-E1F106829B03}"/>
              </a:ext>
            </a:extLst>
          </p:cNvPr>
          <p:cNvSpPr txBox="1"/>
          <p:nvPr/>
        </p:nvSpPr>
        <p:spPr>
          <a:xfrm>
            <a:off x="3377205" y="13847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RDW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Betrouwbare overheid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3" name="Google Shape;453;p40">
            <a:extLst>
              <a:ext uri="{FF2B5EF4-FFF2-40B4-BE49-F238E27FC236}">
                <a16:creationId xmlns:a16="http://schemas.microsoft.com/office/drawing/2014/main" id="{682B9FC2-3FB7-0A4A-9152-C36920A957D3}"/>
              </a:ext>
            </a:extLst>
          </p:cNvPr>
          <p:cNvSpPr txBox="1"/>
          <p:nvPr/>
        </p:nvSpPr>
        <p:spPr>
          <a:xfrm>
            <a:off x="5436010" y="13847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CJIB Innovatielab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Privacy &amp; Ethiek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fail-fast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4" name="Google Shape;454;p40">
            <a:extLst>
              <a:ext uri="{FF2B5EF4-FFF2-40B4-BE49-F238E27FC236}">
                <a16:creationId xmlns:a16="http://schemas.microsoft.com/office/drawing/2014/main" id="{7E8D9E7F-9643-F14F-A758-DE3BFF0FEE23}"/>
              </a:ext>
            </a:extLst>
          </p:cNvPr>
          <p:cNvSpPr txBox="1"/>
          <p:nvPr/>
        </p:nvSpPr>
        <p:spPr>
          <a:xfrm>
            <a:off x="2418175" y="42922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Norsk Tipping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Analyse &amp; Inzicht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5" name="Google Shape;455;p40">
            <a:extLst>
              <a:ext uri="{FF2B5EF4-FFF2-40B4-BE49-F238E27FC236}">
                <a16:creationId xmlns:a16="http://schemas.microsoft.com/office/drawing/2014/main" id="{C4EB3D7B-CE2A-08D5-D242-2BD1D93F413E}"/>
              </a:ext>
            </a:extLst>
          </p:cNvPr>
          <p:cNvSpPr txBox="1"/>
          <p:nvPr/>
        </p:nvSpPr>
        <p:spPr>
          <a:xfrm>
            <a:off x="4446255" y="42922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Rijks ICT Gilde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Privacy &amp; Ethiek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456" name="Google Shape;456;p40">
            <a:extLst>
              <a:ext uri="{FF2B5EF4-FFF2-40B4-BE49-F238E27FC236}">
                <a16:creationId xmlns:a16="http://schemas.microsoft.com/office/drawing/2014/main" id="{5B135FAD-4919-876E-C948-CD219EE0A13B}"/>
              </a:ext>
            </a:extLst>
          </p:cNvPr>
          <p:cNvSpPr txBox="1"/>
          <p:nvPr/>
        </p:nvSpPr>
        <p:spPr>
          <a:xfrm>
            <a:off x="6474335" y="42922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datadenkers</a:t>
            </a:r>
            <a:b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</a:b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versnellen !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D22C98-43A3-7E4A-4344-14EF660C2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  <p:sp>
        <p:nvSpPr>
          <p:cNvPr id="5" name="Google Shape;454;p40">
            <a:extLst>
              <a:ext uri="{FF2B5EF4-FFF2-40B4-BE49-F238E27FC236}">
                <a16:creationId xmlns:a16="http://schemas.microsoft.com/office/drawing/2014/main" id="{3BF434C1-F76F-71B1-CE85-9F5773369A7B}"/>
              </a:ext>
            </a:extLst>
          </p:cNvPr>
          <p:cNvSpPr txBox="1"/>
          <p:nvPr/>
        </p:nvSpPr>
        <p:spPr>
          <a:xfrm>
            <a:off x="-105621" y="3312335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Home Computer</a:t>
            </a:r>
            <a:endParaRPr sz="900" dirty="0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D26DD39C-B810-C3CF-9F89-4F56482C8A62}"/>
              </a:ext>
            </a:extLst>
          </p:cNvPr>
          <p:cNvSpPr txBox="1">
            <a:spLocks/>
          </p:cNvSpPr>
          <p:nvPr/>
        </p:nvSpPr>
        <p:spPr>
          <a:xfrm>
            <a:off x="979170" y="999909"/>
            <a:ext cx="4753485" cy="98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nl-NL" sz="2400" b="1" dirty="0"/>
              <a:t>Een reis in </a:t>
            </a:r>
            <a:r>
              <a:rPr lang="nl-NL" sz="2400" b="1" dirty="0" err="1"/>
              <a:t>warehousing</a:t>
            </a:r>
            <a:br>
              <a:rPr lang="nl-NL" sz="2400" b="1" dirty="0"/>
            </a:br>
            <a:endParaRPr lang="nl-NL" sz="1800" b="1" dirty="0">
              <a:solidFill>
                <a:schemeClr val="bg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86847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" grpId="0"/>
      <p:bldP spid="452" grpId="0"/>
      <p:bldP spid="453" grpId="0"/>
      <p:bldP spid="454" grpId="0"/>
      <p:bldP spid="455" grpId="0"/>
      <p:bldP spid="4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CA77147B-235E-5217-5BA9-68ACB397D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6B0FEBF9-1EB7-80A9-A281-C4CAB7B107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20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112AF552-31DB-7ACE-1395-924CBADDA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33F8475-884C-D871-2997-D0C2C22E3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376E776-8609-6F0E-CDAB-DD25C5384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5D64F022-32FD-CD1C-BF5B-38284C1411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21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C2F10FAB-43B8-1738-927F-BDF2491F6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F77B387-03C5-5AFA-D62F-FE22E2D1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3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7644A08-3D20-9FBF-BD07-A6D339F4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8A0F2979-D8A8-9900-45AB-9466086ED4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22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6D5D178-CB6A-138B-EDA5-266A6EF25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10989A03-2D53-7FC8-FEBA-C413E49A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61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58EBD06A-2597-26E1-AE12-72146860D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E5BCAAA6-C70C-F447-6160-1A944F07808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23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01F6603-AAA3-EFF6-0BDC-75B0D493D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D4EBB65-7F22-2BFC-CFF4-6E3660E7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12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40C739B4-504D-CBC5-8393-D64E79D8F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E8D7F74B-94FA-4414-D388-63B4D17E0AF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24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69A8E140-C274-C8FE-7707-7DDFBC358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A241DE9-908D-2C69-C218-F21127F6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2F4D2394-75C5-9987-5D8E-204F7FE6E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B51D5D84-C0C1-E413-0370-E16ACF929C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25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440BF5F7-94C4-FC85-DE8B-8D4817C33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09C620F-0A2D-1E3A-7CFA-5CB1863B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5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B32776E4-CA75-24DB-F2A4-2F45F4EBF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97880427-56D4-12B9-D78E-E2701988AD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26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6CF6FD6-74C5-2A85-B48B-0B0939105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FDBC8E3-BEB8-C50D-80BE-988C1E67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10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174FF8B3-AA59-B32D-438C-A431C0F6F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E3CEE36E-B0BD-7686-A01A-29F2B46699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27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DECA2DFA-8E9C-1D9B-1A94-DA1D1349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C4C01DE-C02C-3E3B-D473-79ED6CBC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257" y="4491764"/>
            <a:ext cx="2000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92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47CD88CC-F63E-E07D-2030-4F21AF90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1B1F59A5-4AF2-754C-C90D-97BBD6C64DF6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26297DD8-6801-48C8-066A-36778BFE6C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Privacy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5C9252C2-3D08-3369-7215-32C10008F1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1598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Experimenteren met</a:t>
            </a:r>
            <a:br>
              <a:rPr lang="nl-NL" dirty="0"/>
            </a:br>
            <a:r>
              <a:rPr lang="nl-NL" dirty="0" err="1"/>
              <a:t>privacy-gevoelige</a:t>
            </a:r>
            <a:r>
              <a:rPr lang="nl-NL" dirty="0"/>
              <a:t> gegevens?</a:t>
            </a:r>
            <a:br>
              <a:rPr lang="nl-NL" dirty="0"/>
            </a:br>
            <a:br>
              <a:rPr lang="nl-NL" dirty="0"/>
            </a:br>
            <a:endParaRPr sz="1800"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DF204FAB-51CD-1578-0417-8C6E4F6E54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AEA09D8-BE16-C50D-D183-4CA2D0A0C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85E4617-73C1-51CC-43F3-A35E208D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26" y="182445"/>
            <a:ext cx="1923756" cy="3894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D9379D2-8E60-6D9B-9661-4EAF005259F3}"/>
              </a:ext>
            </a:extLst>
          </p:cNvPr>
          <p:cNvGrpSpPr/>
          <p:nvPr/>
        </p:nvGrpSpPr>
        <p:grpSpPr>
          <a:xfrm>
            <a:off x="2167617" y="1404257"/>
            <a:ext cx="4694464" cy="2334986"/>
            <a:chOff x="1943100" y="1787978"/>
            <a:chExt cx="4694464" cy="233498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47E43EF-5A78-0059-DE2D-70729B8FDE19}"/>
                </a:ext>
              </a:extLst>
            </p:cNvPr>
            <p:cNvSpPr/>
            <p:nvPr/>
          </p:nvSpPr>
          <p:spPr>
            <a:xfrm>
              <a:off x="1943100" y="1787978"/>
              <a:ext cx="4694464" cy="2334986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>
                <a:latin typeface="Titillium Web Light" panose="00000400000000000000" pitchFamily="2" charset="0"/>
              </a:endParaRPr>
            </a:p>
          </p:txBody>
        </p:sp>
        <p:pic>
          <p:nvPicPr>
            <p:cNvPr id="8" name="Graphic 7" descr="Schaar met effen opvulling">
              <a:extLst>
                <a:ext uri="{FF2B5EF4-FFF2-40B4-BE49-F238E27FC236}">
                  <a16:creationId xmlns:a16="http://schemas.microsoft.com/office/drawing/2014/main" id="{4C28D5C6-24BF-A792-E6BD-782E8E120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47207" y="2343150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Tweesprong met effen opvulling">
              <a:extLst>
                <a:ext uri="{FF2B5EF4-FFF2-40B4-BE49-F238E27FC236}">
                  <a16:creationId xmlns:a16="http://schemas.microsoft.com/office/drawing/2014/main" id="{D45A3B64-8E99-DCB2-402F-46AAC79DE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99959" y="2343150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Vergrootglas met effen opvulling">
              <a:extLst>
                <a:ext uri="{FF2B5EF4-FFF2-40B4-BE49-F238E27FC236}">
                  <a16:creationId xmlns:a16="http://schemas.microsoft.com/office/drawing/2014/main" id="{94BFDFD3-46C8-DF4A-2165-AC52B4916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52711" y="234315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Oog met effen opvulling">
              <a:extLst>
                <a:ext uri="{FF2B5EF4-FFF2-40B4-BE49-F238E27FC236}">
                  <a16:creationId xmlns:a16="http://schemas.microsoft.com/office/drawing/2014/main" id="{3093B96D-D840-B43B-340E-B0684F37C4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05463" y="2343150"/>
              <a:ext cx="914400" cy="9144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89F227-0432-E923-3F90-59DA3348646F}"/>
                </a:ext>
              </a:extLst>
            </p:cNvPr>
            <p:cNvSpPr txBox="1"/>
            <p:nvPr/>
          </p:nvSpPr>
          <p:spPr>
            <a:xfrm>
              <a:off x="2008414" y="3282043"/>
              <a:ext cx="1191986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FFFFFF"/>
                  </a:solidFill>
                  <a:latin typeface="Titillium Web Light" panose="00000400000000000000" pitchFamily="2" charset="0"/>
                </a:rPr>
                <a:t>Minimaliseer</a:t>
              </a:r>
              <a:endParaRPr lang="en-US" sz="1200" b="1" dirty="0">
                <a:solidFill>
                  <a:srgbClr val="FFFFFF"/>
                </a:solidFill>
                <a:latin typeface="Titillium Web Light" panose="000004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420EDB8-0BF5-0661-B670-50B096702C09}"/>
                </a:ext>
              </a:extLst>
            </p:cNvPr>
            <p:cNvSpPr txBox="1"/>
            <p:nvPr/>
          </p:nvSpPr>
          <p:spPr>
            <a:xfrm>
              <a:off x="3257550" y="3282043"/>
              <a:ext cx="99604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FF"/>
                  </a:solidFill>
                  <a:latin typeface="Titillium Web Light" panose="00000400000000000000" pitchFamily="2" charset="0"/>
                </a:rPr>
                <a:t>Scheid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EDE239-E0BA-62FA-EC1E-68047E882DF7}"/>
                </a:ext>
              </a:extLst>
            </p:cNvPr>
            <p:cNvSpPr txBox="1"/>
            <p:nvPr/>
          </p:nvSpPr>
          <p:spPr>
            <a:xfrm>
              <a:off x="4408714" y="3282043"/>
              <a:ext cx="99604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FFFFFF"/>
                  </a:solidFill>
                  <a:latin typeface="Titillium Web Light" panose="00000400000000000000" pitchFamily="2" charset="0"/>
                </a:rPr>
                <a:t>Abstraheer</a:t>
              </a:r>
              <a:endParaRPr lang="en-US" sz="1200" b="1" dirty="0">
                <a:solidFill>
                  <a:srgbClr val="FFFFFF"/>
                </a:solidFill>
                <a:latin typeface="Titillium Web Light" panose="00000400000000000000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B86DCF-61EA-8AC8-301D-6FE63296B9CD}"/>
                </a:ext>
              </a:extLst>
            </p:cNvPr>
            <p:cNvSpPr txBox="1"/>
            <p:nvPr/>
          </p:nvSpPr>
          <p:spPr>
            <a:xfrm>
              <a:off x="5568042" y="3306535"/>
              <a:ext cx="99604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FFFF"/>
                  </a:solidFill>
                  <a:latin typeface="Titillium Web Light" panose="00000400000000000000" pitchFamily="2" charset="0"/>
                </a:rPr>
                <a:t>Verberg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1A19976-AC25-AA8A-D88F-2E604488657D}"/>
              </a:ext>
            </a:extLst>
          </p:cNvPr>
          <p:cNvSpPr txBox="1"/>
          <p:nvPr/>
        </p:nvSpPr>
        <p:spPr>
          <a:xfrm>
            <a:off x="2130878" y="3739243"/>
            <a:ext cx="4694464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  <a:latin typeface="Titillium Web Light" panose="00000400000000000000" pitchFamily="2" charset="0"/>
              </a:rPr>
              <a:t>Privacyontwerpstrategieën</a:t>
            </a:r>
            <a:r>
              <a:rPr lang="en-US" sz="800" dirty="0">
                <a:solidFill>
                  <a:schemeClr val="bg1"/>
                </a:solidFill>
                <a:latin typeface="Titillium Web Light" panose="00000400000000000000" pitchFamily="2" charset="0"/>
              </a:rPr>
              <a:t> "Het </a:t>
            </a:r>
            <a:r>
              <a:rPr lang="en-US" sz="800" dirty="0" err="1">
                <a:solidFill>
                  <a:schemeClr val="bg1"/>
                </a:solidFill>
                <a:latin typeface="Titillium Web Light" panose="00000400000000000000" pitchFamily="2" charset="0"/>
              </a:rPr>
              <a:t>Blauwe</a:t>
            </a:r>
            <a:r>
              <a:rPr lang="en-US" sz="800" dirty="0">
                <a:solidFill>
                  <a:schemeClr val="bg1"/>
                </a:solidFill>
                <a:latin typeface="Titillium Web Light" panose="00000400000000000000" pitchFamily="2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Titillium Web Light" panose="00000400000000000000" pitchFamily="2" charset="0"/>
              </a:rPr>
              <a:t>Boekje"Jaap</a:t>
            </a:r>
            <a:r>
              <a:rPr lang="en-US" sz="800" dirty="0">
                <a:solidFill>
                  <a:schemeClr val="bg1"/>
                </a:solidFill>
                <a:latin typeface="Titillium Web Light" panose="00000400000000000000" pitchFamily="2" charset="0"/>
              </a:rPr>
              <a:t> Henk </a:t>
            </a:r>
            <a:r>
              <a:rPr lang="en-US" sz="800" dirty="0" err="1">
                <a:solidFill>
                  <a:schemeClr val="bg1"/>
                </a:solidFill>
                <a:latin typeface="Titillium Web Light" panose="00000400000000000000" pitchFamily="2" charset="0"/>
              </a:rPr>
              <a:t>Hoepman</a:t>
            </a:r>
            <a:r>
              <a:rPr lang="en-US" sz="800" dirty="0">
                <a:solidFill>
                  <a:schemeClr val="bg1"/>
                </a:solidFill>
                <a:latin typeface="Titillium Web Light" panose="00000400000000000000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21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D9BB2E-68F7-30B8-73E8-0F7163E7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54"/>
            <a:ext cx="9144000" cy="5149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6E764E-AF9E-BF65-3FAE-FF5ADD7F2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59" y="3783694"/>
            <a:ext cx="5624285" cy="112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174">
          <a:extLst>
            <a:ext uri="{FF2B5EF4-FFF2-40B4-BE49-F238E27FC236}">
              <a16:creationId xmlns:a16="http://schemas.microsoft.com/office/drawing/2014/main" id="{FFBA2B16-57FD-1FBC-0BF3-C7090D943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>
            <a:extLst>
              <a:ext uri="{FF2B5EF4-FFF2-40B4-BE49-F238E27FC236}">
                <a16:creationId xmlns:a16="http://schemas.microsoft.com/office/drawing/2014/main" id="{2B5B2E52-6731-DBF0-FA80-B5342517CFD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0916" y="4453500"/>
            <a:ext cx="4754100" cy="13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Identificatie</a:t>
            </a:r>
            <a:endParaRPr dirty="0"/>
          </a:p>
        </p:txBody>
      </p:sp>
      <p:sp>
        <p:nvSpPr>
          <p:cNvPr id="176" name="Google Shape;176;p23">
            <a:extLst>
              <a:ext uri="{FF2B5EF4-FFF2-40B4-BE49-F238E27FC236}">
                <a16:creationId xmlns:a16="http://schemas.microsoft.com/office/drawing/2014/main" id="{6452CD18-B774-B143-8ADA-6C59F75C46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718D7BE-8F98-C58E-6371-0C3D30E2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7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2C25EE9-CCC5-26F1-EB5F-51AFA7391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A23D5262-6165-E2F4-AD8D-AB2CE36C74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31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973823C-3020-3812-823D-37786C287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9809"/>
            <a:ext cx="9144000" cy="45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2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E2212A0B-B072-0FA6-B402-4ADFDE728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2B5EBE97-EA56-33D3-2908-C59546DF52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32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781DAD5-09F3-2566-D4D0-1426C26BAA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12" y="299809"/>
            <a:ext cx="9141776" cy="454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85E4617-73C1-51CC-43F3-A35E208DE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26" y="182445"/>
            <a:ext cx="1923756" cy="389460"/>
          </a:xfrm>
          <a:prstGeom prst="rect">
            <a:avLst/>
          </a:prstGeom>
        </p:spPr>
      </p:pic>
      <p:pic>
        <p:nvPicPr>
          <p:cNvPr id="9" name="Graphic 8" descr="Tweesprong met effen opvulling">
            <a:extLst>
              <a:ext uri="{FF2B5EF4-FFF2-40B4-BE49-F238E27FC236}">
                <a16:creationId xmlns:a16="http://schemas.microsoft.com/office/drawing/2014/main" id="{5DBE8D61-1482-CA10-5D3E-DE6E68882F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809" y="2694275"/>
            <a:ext cx="1828800" cy="1828800"/>
          </a:xfrm>
          <a:prstGeom prst="rect">
            <a:avLst/>
          </a:prstGeom>
        </p:spPr>
      </p:pic>
      <p:pic>
        <p:nvPicPr>
          <p:cNvPr id="14" name="Graphic 13" descr="Meter met effen opvulling">
            <a:extLst>
              <a:ext uri="{FF2B5EF4-FFF2-40B4-BE49-F238E27FC236}">
                <a16:creationId xmlns:a16="http://schemas.microsoft.com/office/drawing/2014/main" id="{2C28B834-02A0-E03A-199A-2BC6065663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0545" y="-155121"/>
            <a:ext cx="3445328" cy="34453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780E5B-1D47-FDAD-3EA8-99B6D7F4AB68}"/>
              </a:ext>
            </a:extLst>
          </p:cNvPr>
          <p:cNvSpPr txBox="1"/>
          <p:nvPr/>
        </p:nvSpPr>
        <p:spPr>
          <a:xfrm>
            <a:off x="3437164" y="1983922"/>
            <a:ext cx="59599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213747-F07E-A9C5-487E-12F389443F1E}"/>
              </a:ext>
            </a:extLst>
          </p:cNvPr>
          <p:cNvSpPr txBox="1"/>
          <p:nvPr/>
        </p:nvSpPr>
        <p:spPr>
          <a:xfrm>
            <a:off x="5012871" y="1983922"/>
            <a:ext cx="8000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39649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38C8A208-4E97-7286-9FD3-16B6F363A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9F038694-F754-A361-A135-BA6F7FE588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34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BD47FE31-4BED-7E90-4D45-98B5A3980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4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68F41D27-2123-D9CD-4606-D0D3FBEAF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6D61C1FE-EAAC-EB11-DD93-7FBEB07A72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35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0187E299-6582-6C28-A12E-8DC390D2E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8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AA571954-96F4-0C38-D7BC-87AA15422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B51C177B-34D5-9A05-C925-D7305A0B21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36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BE18A16-2C04-FC8D-4E96-7FEAD1F78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28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358E622-86C7-0BA4-C783-612C20EA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27286F89-CF1D-2731-42A8-1F15877B4C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37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4506A923-4390-97AF-3A2C-65E9FD9A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0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EA9432B4-0597-41AF-4CB7-9A66630F4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01BE4AD2-B25C-897F-BBD8-1D6EA443171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38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3C161251-915F-7D54-435B-A79E13A1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4">
          <a:extLst>
            <a:ext uri="{FF2B5EF4-FFF2-40B4-BE49-F238E27FC236}">
              <a16:creationId xmlns:a16="http://schemas.microsoft.com/office/drawing/2014/main" id="{0F423515-7C30-6345-7615-64E444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>
            <a:extLst>
              <a:ext uri="{FF2B5EF4-FFF2-40B4-BE49-F238E27FC236}">
                <a16:creationId xmlns:a16="http://schemas.microsoft.com/office/drawing/2014/main" id="{F683CC07-E598-4744-FBB4-ABAD950C08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8A33DF9-725C-6C58-F1E6-F36DEF8F6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D9BB2E-68F7-30B8-73E8-0F7163E7A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6E764E-AF9E-BF65-3FAE-FF5ADD7F2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59" y="3783694"/>
            <a:ext cx="5624285" cy="1123042"/>
          </a:xfrm>
          <a:prstGeom prst="rect">
            <a:avLst/>
          </a:prstGeom>
        </p:spPr>
      </p:pic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3337CD33-8025-F188-0D6D-A9F8D129FD3A}"/>
              </a:ext>
            </a:extLst>
          </p:cNvPr>
          <p:cNvSpPr txBox="1">
            <a:spLocks/>
          </p:cNvSpPr>
          <p:nvPr/>
        </p:nvSpPr>
        <p:spPr>
          <a:xfrm>
            <a:off x="5082400" y="2571749"/>
            <a:ext cx="4730487" cy="1192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nl-NL" sz="3200" b="1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Thomas Brinkman</a:t>
            </a:r>
          </a:p>
        </p:txBody>
      </p:sp>
      <p:grpSp>
        <p:nvGrpSpPr>
          <p:cNvPr id="10" name="Google Shape;195;p7">
            <a:extLst>
              <a:ext uri="{FF2B5EF4-FFF2-40B4-BE49-F238E27FC236}">
                <a16:creationId xmlns:a16="http://schemas.microsoft.com/office/drawing/2014/main" id="{BD0B58D3-D93B-6714-A81C-22E80D5FC235}"/>
              </a:ext>
            </a:extLst>
          </p:cNvPr>
          <p:cNvGrpSpPr/>
          <p:nvPr/>
        </p:nvGrpSpPr>
        <p:grpSpPr>
          <a:xfrm>
            <a:off x="3265401" y="3024699"/>
            <a:ext cx="167543" cy="164291"/>
            <a:chOff x="887900" y="2989900"/>
            <a:chExt cx="146750" cy="143900"/>
          </a:xfrm>
        </p:grpSpPr>
        <p:sp>
          <p:nvSpPr>
            <p:cNvPr id="11" name="Google Shape;196;p7">
              <a:extLst>
                <a:ext uri="{FF2B5EF4-FFF2-40B4-BE49-F238E27FC236}">
                  <a16:creationId xmlns:a16="http://schemas.microsoft.com/office/drawing/2014/main" id="{DB969405-3594-7E7B-EB12-B33805CB04D5}"/>
                </a:ext>
              </a:extLst>
            </p:cNvPr>
            <p:cNvSpPr/>
            <p:nvPr/>
          </p:nvSpPr>
          <p:spPr>
            <a:xfrm>
              <a:off x="946000" y="3038500"/>
              <a:ext cx="88650" cy="95300"/>
            </a:xfrm>
            <a:custGeom>
              <a:avLst/>
              <a:gdLst/>
              <a:ahLst/>
              <a:cxnLst/>
              <a:rect l="l" t="t" r="r" b="b"/>
              <a:pathLst>
                <a:path w="3546" h="3812" fill="none" extrusionOk="0">
                  <a:moveTo>
                    <a:pt x="1563" y="0"/>
                  </a:moveTo>
                  <a:lnTo>
                    <a:pt x="1563" y="0"/>
                  </a:lnTo>
                  <a:lnTo>
                    <a:pt x="1944" y="0"/>
                  </a:lnTo>
                  <a:lnTo>
                    <a:pt x="2326" y="77"/>
                  </a:lnTo>
                  <a:lnTo>
                    <a:pt x="2669" y="191"/>
                  </a:lnTo>
                  <a:lnTo>
                    <a:pt x="2973" y="420"/>
                  </a:lnTo>
                  <a:lnTo>
                    <a:pt x="3202" y="686"/>
                  </a:lnTo>
                  <a:lnTo>
                    <a:pt x="3393" y="991"/>
                  </a:lnTo>
                  <a:lnTo>
                    <a:pt x="3507" y="1372"/>
                  </a:lnTo>
                  <a:lnTo>
                    <a:pt x="3545" y="1753"/>
                  </a:lnTo>
                  <a:lnTo>
                    <a:pt x="3545" y="3811"/>
                  </a:lnTo>
                  <a:lnTo>
                    <a:pt x="2364" y="3811"/>
                  </a:lnTo>
                  <a:lnTo>
                    <a:pt x="2364" y="1753"/>
                  </a:lnTo>
                  <a:lnTo>
                    <a:pt x="2364" y="1753"/>
                  </a:lnTo>
                  <a:lnTo>
                    <a:pt x="2326" y="1563"/>
                  </a:lnTo>
                  <a:lnTo>
                    <a:pt x="2249" y="1410"/>
                  </a:lnTo>
                  <a:lnTo>
                    <a:pt x="2135" y="1258"/>
                  </a:lnTo>
                  <a:lnTo>
                    <a:pt x="1983" y="1182"/>
                  </a:lnTo>
                  <a:lnTo>
                    <a:pt x="1983" y="1182"/>
                  </a:lnTo>
                  <a:lnTo>
                    <a:pt x="1830" y="1144"/>
                  </a:lnTo>
                  <a:lnTo>
                    <a:pt x="1678" y="1144"/>
                  </a:lnTo>
                  <a:lnTo>
                    <a:pt x="1563" y="1220"/>
                  </a:lnTo>
                  <a:lnTo>
                    <a:pt x="1411" y="1258"/>
                  </a:lnTo>
                  <a:lnTo>
                    <a:pt x="1335" y="1372"/>
                  </a:lnTo>
                  <a:lnTo>
                    <a:pt x="1258" y="1487"/>
                  </a:lnTo>
                  <a:lnTo>
                    <a:pt x="1220" y="1601"/>
                  </a:lnTo>
                  <a:lnTo>
                    <a:pt x="1182" y="1753"/>
                  </a:lnTo>
                  <a:lnTo>
                    <a:pt x="1182" y="3811"/>
                  </a:lnTo>
                  <a:lnTo>
                    <a:pt x="1" y="3811"/>
                  </a:lnTo>
                  <a:lnTo>
                    <a:pt x="1" y="1792"/>
                  </a:lnTo>
                  <a:lnTo>
                    <a:pt x="1" y="1792"/>
                  </a:lnTo>
                  <a:lnTo>
                    <a:pt x="39" y="1487"/>
                  </a:lnTo>
                  <a:lnTo>
                    <a:pt x="115" y="1144"/>
                  </a:lnTo>
                  <a:lnTo>
                    <a:pt x="268" y="877"/>
                  </a:lnTo>
                  <a:lnTo>
                    <a:pt x="458" y="610"/>
                  </a:lnTo>
                  <a:lnTo>
                    <a:pt x="687" y="381"/>
                  </a:lnTo>
                  <a:lnTo>
                    <a:pt x="954" y="191"/>
                  </a:lnTo>
                  <a:lnTo>
                    <a:pt x="1220" y="77"/>
                  </a:lnTo>
                  <a:lnTo>
                    <a:pt x="1563" y="0"/>
                  </a:lnTo>
                  <a:lnTo>
                    <a:pt x="1563" y="0"/>
                  </a:lnTo>
                  <a:close/>
                </a:path>
              </a:pathLst>
            </a:custGeom>
            <a:noFill/>
            <a:ln w="14300" cap="rnd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7;p7">
              <a:extLst>
                <a:ext uri="{FF2B5EF4-FFF2-40B4-BE49-F238E27FC236}">
                  <a16:creationId xmlns:a16="http://schemas.microsoft.com/office/drawing/2014/main" id="{3CD3861A-F47B-1540-E6DE-05847B13ADD2}"/>
                </a:ext>
              </a:extLst>
            </p:cNvPr>
            <p:cNvSpPr/>
            <p:nvPr/>
          </p:nvSpPr>
          <p:spPr>
            <a:xfrm>
              <a:off x="887900" y="3045175"/>
              <a:ext cx="28600" cy="88625"/>
            </a:xfrm>
            <a:custGeom>
              <a:avLst/>
              <a:gdLst/>
              <a:ahLst/>
              <a:cxnLst/>
              <a:rect l="l" t="t" r="r" b="b"/>
              <a:pathLst>
                <a:path w="1144" h="3545" fill="none" extrusionOk="0">
                  <a:moveTo>
                    <a:pt x="0" y="0"/>
                  </a:moveTo>
                  <a:lnTo>
                    <a:pt x="1143" y="0"/>
                  </a:lnTo>
                  <a:lnTo>
                    <a:pt x="1143" y="3544"/>
                  </a:lnTo>
                  <a:lnTo>
                    <a:pt x="0" y="35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4300" cap="rnd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8;p7">
              <a:extLst>
                <a:ext uri="{FF2B5EF4-FFF2-40B4-BE49-F238E27FC236}">
                  <a16:creationId xmlns:a16="http://schemas.microsoft.com/office/drawing/2014/main" id="{DB7CDF56-8DA1-35D0-5206-6C4AC5645F3F}"/>
                </a:ext>
              </a:extLst>
            </p:cNvPr>
            <p:cNvSpPr/>
            <p:nvPr/>
          </p:nvSpPr>
          <p:spPr>
            <a:xfrm>
              <a:off x="887900" y="2989900"/>
              <a:ext cx="29550" cy="29575"/>
            </a:xfrm>
            <a:custGeom>
              <a:avLst/>
              <a:gdLst/>
              <a:ahLst/>
              <a:cxnLst/>
              <a:rect l="l" t="t" r="r" b="b"/>
              <a:pathLst>
                <a:path w="1182" h="1183" fill="none" extrusionOk="0">
                  <a:moveTo>
                    <a:pt x="572" y="1"/>
                  </a:moveTo>
                  <a:lnTo>
                    <a:pt x="572" y="1"/>
                  </a:lnTo>
                  <a:lnTo>
                    <a:pt x="686" y="39"/>
                  </a:lnTo>
                  <a:lnTo>
                    <a:pt x="800" y="77"/>
                  </a:lnTo>
                  <a:lnTo>
                    <a:pt x="991" y="191"/>
                  </a:lnTo>
                  <a:lnTo>
                    <a:pt x="1105" y="382"/>
                  </a:lnTo>
                  <a:lnTo>
                    <a:pt x="1143" y="496"/>
                  </a:lnTo>
                  <a:lnTo>
                    <a:pt x="1182" y="611"/>
                  </a:lnTo>
                  <a:lnTo>
                    <a:pt x="1182" y="611"/>
                  </a:lnTo>
                  <a:lnTo>
                    <a:pt x="1143" y="725"/>
                  </a:lnTo>
                  <a:lnTo>
                    <a:pt x="1105" y="839"/>
                  </a:lnTo>
                  <a:lnTo>
                    <a:pt x="991" y="1030"/>
                  </a:lnTo>
                  <a:lnTo>
                    <a:pt x="800" y="1144"/>
                  </a:lnTo>
                  <a:lnTo>
                    <a:pt x="686" y="1182"/>
                  </a:lnTo>
                  <a:lnTo>
                    <a:pt x="572" y="1182"/>
                  </a:lnTo>
                  <a:lnTo>
                    <a:pt x="572" y="1182"/>
                  </a:lnTo>
                  <a:lnTo>
                    <a:pt x="457" y="1182"/>
                  </a:lnTo>
                  <a:lnTo>
                    <a:pt x="343" y="1144"/>
                  </a:lnTo>
                  <a:lnTo>
                    <a:pt x="153" y="1030"/>
                  </a:lnTo>
                  <a:lnTo>
                    <a:pt x="38" y="839"/>
                  </a:lnTo>
                  <a:lnTo>
                    <a:pt x="0" y="725"/>
                  </a:lnTo>
                  <a:lnTo>
                    <a:pt x="0" y="611"/>
                  </a:lnTo>
                  <a:lnTo>
                    <a:pt x="0" y="611"/>
                  </a:lnTo>
                  <a:lnTo>
                    <a:pt x="0" y="496"/>
                  </a:lnTo>
                  <a:lnTo>
                    <a:pt x="38" y="382"/>
                  </a:lnTo>
                  <a:lnTo>
                    <a:pt x="153" y="191"/>
                  </a:lnTo>
                  <a:lnTo>
                    <a:pt x="343" y="77"/>
                  </a:lnTo>
                  <a:lnTo>
                    <a:pt x="457" y="39"/>
                  </a:lnTo>
                  <a:lnTo>
                    <a:pt x="572" y="1"/>
                  </a:lnTo>
                  <a:lnTo>
                    <a:pt x="572" y="1"/>
                  </a:lnTo>
                  <a:close/>
                </a:path>
              </a:pathLst>
            </a:custGeom>
            <a:noFill/>
            <a:ln w="14300" cap="rnd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90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A4B3C2B3-7791-EFC9-FD90-C3A7C6632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A1D06CB8-0DB5-D279-8C34-29177B9BE4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40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2604701B-B546-B65D-7B76-99FB848C8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07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43F9159F-D9AF-7DA6-6FDC-B97A38444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BF580811-CCCC-83C1-3E4B-5B02F5D703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41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B8BACA41-64C4-CE0F-B6C8-181F250F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CD968DF-C10F-A2B0-7A89-060164E72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CAE363D3-6557-C751-8AD5-68B565BDEE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42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8C35A04A-955A-808B-6EB5-50B575932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0"/>
            <a:ext cx="792956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23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6D61E19D-0D34-11F3-BF6F-A7050AD05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B0D5C1B3-A751-8C03-8470-28A2C7D032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43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230FDA4A-5894-8BA7-211B-3DC342F9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4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3FBF4D30-A91E-BA8B-F475-1D6DB52DE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17AB601D-6DC8-53B4-08BF-DA95C35F62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44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E7805F8B-74F3-981B-4E39-8B6CC23DB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6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1B3021C2-644D-B9FF-73C4-F87909D88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4355F795-AE63-CCC3-6BD9-91911F44EB13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25FDC8B1-CD76-3E47-F4D2-12690C2974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Privacy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9532CE19-CEC9-2951-CD00-A5FA1BF63A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1598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Groen = OK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Rood = Uitleggen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Privacy </a:t>
            </a:r>
            <a:r>
              <a:rPr lang="nl-NL" dirty="0" err="1"/>
              <a:t>by</a:t>
            </a:r>
            <a:r>
              <a:rPr lang="nl-NL" dirty="0"/>
              <a:t> design is een </a:t>
            </a:r>
            <a:br>
              <a:rPr lang="nl-NL" dirty="0"/>
            </a:br>
            <a:r>
              <a:rPr lang="nl-NL" dirty="0"/>
              <a:t>security maatregel</a:t>
            </a:r>
            <a:endParaRPr sz="1800"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93787112-8DAE-FF42-4E4A-B94D56D088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982DF90-A456-312B-F64C-B19DDD61B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1A41EA20-F6DA-59DD-7F81-DCDB0B9CB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A9C1B4C2-05A8-CBA4-505A-40739BB6550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46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2195F349-4378-0727-FC92-6816416F0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8EA49AEF-1896-8791-9190-857B73ED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C8159C9E-965D-FA1A-DC4E-39573ECD0BF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47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058C80B3-7580-8E8D-DBB0-C40500242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69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136703D8-FAAA-7D47-C8B4-EC5A6B99E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3CF5F960-DB1B-8771-E4FE-52D4AD6482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48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D67EEDBD-5A4D-1473-EA77-F9C09DCB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7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C05172E3-E171-EFF7-9B11-E6F18037E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EFAD01AA-C3C4-BCDD-77F0-798344AB12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49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32321BA9-FE7F-BDC4-ADAE-3C79F883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06425" y="0"/>
            <a:ext cx="7929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3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A46714C9-94C2-7764-14A2-8BDA94BE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B7E18FBD-F1DD-7177-0BA5-45B45156CCB8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C07F34FB-4756-7A23-5BC1-D1C0E06F23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49" y="930100"/>
            <a:ext cx="4102197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Homecomputer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F0C8EBB8-2D7C-5C1F-07CE-86BAA7B294B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37677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Interesse is aanwezig maar</a:t>
            </a:r>
            <a:br>
              <a:rPr lang="nl-NL" dirty="0"/>
            </a:br>
            <a:r>
              <a:rPr lang="nl-NL" dirty="0"/>
              <a:t>capaciteit is beperkt</a:t>
            </a:r>
            <a:br>
              <a:rPr lang="nl-NL" dirty="0"/>
            </a:br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Beseffen nog niet de impact</a:t>
            </a:r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AD2E8328-86DF-4722-8498-771BD09265C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10CE6D-3C52-7491-10C0-F47760534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E00E8ECA-4D39-589A-BC80-D8865E321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>
            <a:extLst>
              <a:ext uri="{FF2B5EF4-FFF2-40B4-BE49-F238E27FC236}">
                <a16:creationId xmlns:a16="http://schemas.microsoft.com/office/drawing/2014/main" id="{82203F77-0F3A-6E96-37BD-41AD1D20CB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50</a:t>
            </a:fld>
            <a:endParaRPr>
              <a:solidFill>
                <a:schemeClr val="accent3"/>
              </a:solidFill>
            </a:endParaRPr>
          </a:p>
        </p:txBody>
      </p:sp>
      <p:pic>
        <p:nvPicPr>
          <p:cNvPr id="34818" name="Picture 2" descr="Fail Fast | Developer Experience Knowledge Base">
            <a:extLst>
              <a:ext uri="{FF2B5EF4-FFF2-40B4-BE49-F238E27FC236}">
                <a16:creationId xmlns:a16="http://schemas.microsoft.com/office/drawing/2014/main" id="{711859A5-303E-9063-8176-37857B511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0"/>
            <a:ext cx="9152523" cy="610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301AC6CE-A556-069E-847A-910A36FA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E9309D01-73D0-5650-7320-42EC48F93C6D}"/>
              </a:ext>
            </a:extLst>
          </p:cNvPr>
          <p:cNvPicPr preferRelativeResize="0"/>
          <p:nvPr/>
        </p:nvPicPr>
        <p:blipFill rotWithShape="1">
          <a:blip r:embed="rId3"/>
          <a:srcRect l="20893" r="208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BC15C0AB-8E15-9463-E076-E4A3433755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Innovatie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B4651CC1-937F-484F-D7D4-0DC2DBF5B8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49" y="1727522"/>
            <a:ext cx="4176627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1 product dekt de kosten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trajectkosten omlaag</a:t>
            </a:r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89EC0304-819D-67EB-04D0-7FA08B3CFE3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572B934-EDD6-1216-C3F3-E69899B38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9FFACF2D-8AE1-3071-3389-89CFDCE4C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740DFC47-D49D-B54F-419A-D63D182B7260}"/>
              </a:ext>
            </a:extLst>
          </p:cNvPr>
          <p:cNvPicPr preferRelativeResize="0"/>
          <p:nvPr/>
        </p:nvPicPr>
        <p:blipFill rotWithShape="1">
          <a:blip r:embed="rId3"/>
          <a:srcRect l="24459" r="24459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475F49FD-B582-E4E4-4571-5EE570D74C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Innovatie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D042C16E-322E-C955-36E0-3CDA14EEB7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1598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1 product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10 concepten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100 ideeën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maak idee-testen goedkoop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F9A3CD0B-9B1A-E8BC-54ED-49EF79F5D4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C34D210-B1BD-9982-43C5-8887C4D7F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8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D2D7B0C7-A225-0428-1C87-32801F685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833074D7-3403-0277-C25D-09EC42F58A95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6B75D4FF-24B6-8677-B6FA-E5DDFFAD11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Privacy by Design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B4F59DA4-60FD-6D7A-0A3A-1D171E246D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1598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Experimenteren met</a:t>
            </a:r>
            <a:br>
              <a:rPr lang="nl-NL" dirty="0"/>
            </a:br>
            <a:r>
              <a:rPr lang="nl-NL" dirty="0"/>
              <a:t>groene gegevens !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Maak afspraken met de </a:t>
            </a:r>
            <a:br>
              <a:rPr lang="nl-NL" dirty="0"/>
            </a:br>
            <a:r>
              <a:rPr lang="nl-NL" dirty="0"/>
              <a:t>privacy-</a:t>
            </a:r>
            <a:r>
              <a:rPr lang="nl-NL" dirty="0" err="1"/>
              <a:t>officers</a:t>
            </a:r>
            <a:br>
              <a:rPr lang="nl-NL" dirty="0"/>
            </a:br>
            <a:br>
              <a:rPr lang="nl-NL" dirty="0"/>
            </a:br>
            <a:endParaRPr sz="1800"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35BEB69F-C579-3CF3-F5D9-E262D8EBD1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A581E32-4CAC-DD01-CADF-D6695FA84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D7BF3-2316-E197-677E-1041F8B2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FFDD308-2A6D-B36C-41B4-AA86A9C500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397567" y="0"/>
            <a:ext cx="9939128" cy="514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B0D186-D47E-A2D5-BE16-1C9714A5B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BFF7E-BCA0-697B-E399-72640659A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61E3D45-CCD3-FC7F-72DF-A20FCFC7F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726" y="182445"/>
            <a:ext cx="1923756" cy="389460"/>
          </a:xfrm>
          <a:prstGeom prst="rect">
            <a:avLst/>
          </a:prstGeom>
        </p:spPr>
      </p:pic>
      <p:sp>
        <p:nvSpPr>
          <p:cNvPr id="3" name="Google Shape;169;p22">
            <a:extLst>
              <a:ext uri="{FF2B5EF4-FFF2-40B4-BE49-F238E27FC236}">
                <a16:creationId xmlns:a16="http://schemas.microsoft.com/office/drawing/2014/main" id="{F24F761C-66A4-08DA-2137-97FB3B42817F}"/>
              </a:ext>
            </a:extLst>
          </p:cNvPr>
          <p:cNvSpPr txBox="1">
            <a:spLocks/>
          </p:cNvSpPr>
          <p:nvPr/>
        </p:nvSpPr>
        <p:spPr>
          <a:xfrm>
            <a:off x="552450" y="1607820"/>
            <a:ext cx="8122920" cy="3234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nl-NL" sz="1800" b="1" dirty="0" err="1">
                <a:latin typeface="Titillium Web" panose="00000500000000000000" pitchFamily="2" charset="0"/>
              </a:rPr>
              <a:t>Warehousing</a:t>
            </a:r>
            <a:r>
              <a:rPr lang="nl-NL" sz="1800" b="1" dirty="0">
                <a:latin typeface="Titillium Web" panose="00000500000000000000" pitchFamily="2" charset="0"/>
              </a:rPr>
              <a:t>: </a:t>
            </a:r>
            <a:br>
              <a:rPr lang="nl-NL" sz="1800" b="1" dirty="0">
                <a:latin typeface="Titillium Web" panose="00000500000000000000" pitchFamily="2" charset="0"/>
              </a:rPr>
            </a:br>
            <a:r>
              <a:rPr lang="nl-NL" sz="1800" dirty="0"/>
              <a:t>bron voor innovaties</a:t>
            </a:r>
          </a:p>
          <a:p>
            <a:pPr marL="0" indent="0">
              <a:buFont typeface="Titillium Web Light"/>
              <a:buNone/>
            </a:pPr>
            <a:r>
              <a:rPr lang="nl-NL" sz="1800" b="1" dirty="0">
                <a:latin typeface="Titillium Web" panose="00000500000000000000" pitchFamily="2" charset="0"/>
              </a:rPr>
              <a:t>Bi-</a:t>
            </a:r>
            <a:r>
              <a:rPr lang="nl-NL" sz="1800" b="1" dirty="0" err="1">
                <a:latin typeface="Titillium Web" panose="00000500000000000000" pitchFamily="2" charset="0"/>
              </a:rPr>
              <a:t>modal</a:t>
            </a:r>
            <a:r>
              <a:rPr lang="nl-NL" sz="1800" b="1" dirty="0">
                <a:latin typeface="Titillium Web" panose="00000500000000000000" pitchFamily="2" charset="0"/>
              </a:rPr>
              <a:t> dataplatform:</a:t>
            </a:r>
            <a:br>
              <a:rPr lang="nl-NL" sz="1800" b="1" dirty="0">
                <a:latin typeface="Titillium Web" panose="00000500000000000000" pitchFamily="2" charset="0"/>
              </a:rPr>
            </a:br>
            <a:r>
              <a:rPr lang="nl-NL" sz="1800" dirty="0"/>
              <a:t>kwadrantenmodel geeft een richtlijn</a:t>
            </a:r>
          </a:p>
          <a:p>
            <a:pPr marL="0" indent="0">
              <a:buNone/>
            </a:pPr>
            <a:r>
              <a:rPr lang="nl-NL" sz="1800" b="1" dirty="0">
                <a:latin typeface="Titillium Web" panose="00000500000000000000" pitchFamily="2" charset="0"/>
              </a:rPr>
              <a:t>Data Virtualisatie:</a:t>
            </a:r>
            <a:br>
              <a:rPr lang="nl-NL" sz="1800" dirty="0"/>
            </a:br>
            <a:r>
              <a:rPr lang="nl-NL" sz="1800" dirty="0"/>
              <a:t>vereenvoudig dataplatform, verlaag beheerskosten</a:t>
            </a:r>
          </a:p>
          <a:p>
            <a:pPr marL="0" indent="0">
              <a:buFont typeface="Titillium Web Light"/>
              <a:buNone/>
            </a:pPr>
            <a:r>
              <a:rPr lang="nl-NL" sz="1800" b="1" dirty="0">
                <a:latin typeface="Titillium Web" panose="00000500000000000000" pitchFamily="2" charset="0"/>
              </a:rPr>
              <a:t>Privacy </a:t>
            </a:r>
            <a:r>
              <a:rPr lang="nl-NL" sz="1800" b="1" dirty="0" err="1">
                <a:latin typeface="Titillium Web" panose="00000500000000000000" pitchFamily="2" charset="0"/>
              </a:rPr>
              <a:t>by</a:t>
            </a:r>
            <a:r>
              <a:rPr lang="nl-NL" sz="1800" b="1" dirty="0">
                <a:latin typeface="Titillium Web" panose="00000500000000000000" pitchFamily="2" charset="0"/>
              </a:rPr>
              <a:t> Design: </a:t>
            </a:r>
            <a:br>
              <a:rPr lang="nl-NL" sz="1800" dirty="0">
                <a:latin typeface="Titillium Web" panose="00000500000000000000" pitchFamily="2" charset="0"/>
              </a:rPr>
            </a:br>
            <a:r>
              <a:rPr lang="nl-NL" sz="1800" dirty="0"/>
              <a:t>security mechanisme &amp; motor achter experimenteren</a:t>
            </a:r>
          </a:p>
          <a:p>
            <a:pPr marL="0" indent="0">
              <a:buFont typeface="Titillium Web Light"/>
              <a:buNone/>
            </a:pPr>
            <a:r>
              <a:rPr lang="nl-NL" sz="1800" b="1" dirty="0" err="1">
                <a:latin typeface="Titillium Web" panose="00000500000000000000" pitchFamily="2" charset="0"/>
              </a:rPr>
              <a:t>Fail</a:t>
            </a:r>
            <a:r>
              <a:rPr lang="nl-NL" sz="1800" b="1" dirty="0">
                <a:latin typeface="Titillium Web" panose="00000500000000000000" pitchFamily="2" charset="0"/>
              </a:rPr>
              <a:t> </a:t>
            </a:r>
            <a:r>
              <a:rPr lang="nl-NL" sz="1800" b="1" dirty="0" err="1">
                <a:latin typeface="Titillium Web" panose="00000500000000000000" pitchFamily="2" charset="0"/>
              </a:rPr>
              <a:t>Fast</a:t>
            </a:r>
            <a:r>
              <a:rPr lang="nl-NL" sz="1800" b="1" dirty="0">
                <a:latin typeface="Titillium Web" panose="00000500000000000000" pitchFamily="2" charset="0"/>
              </a:rPr>
              <a:t>:</a:t>
            </a:r>
            <a:br>
              <a:rPr lang="nl-NL" sz="1800" b="1" dirty="0"/>
            </a:br>
            <a:r>
              <a:rPr lang="nl-NL" sz="1800" dirty="0"/>
              <a:t>verlaag kosten, </a:t>
            </a:r>
            <a:r>
              <a:rPr lang="nl-NL" sz="1800"/>
              <a:t>ga experimenteren en </a:t>
            </a:r>
            <a:r>
              <a:rPr lang="nl-NL" sz="1800" dirty="0"/>
              <a:t>kom tot inzichten</a:t>
            </a:r>
          </a:p>
        </p:txBody>
      </p:sp>
      <p:sp>
        <p:nvSpPr>
          <p:cNvPr id="4" name="Google Shape;168;p22">
            <a:extLst>
              <a:ext uri="{FF2B5EF4-FFF2-40B4-BE49-F238E27FC236}">
                <a16:creationId xmlns:a16="http://schemas.microsoft.com/office/drawing/2014/main" id="{9E6AC316-5305-8D17-E704-9DF0DCFCE0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450" y="571905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Samengevat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50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852A8-954B-EDF5-D30A-4F8915054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704781-9B82-39C3-E3AD-720C81EFB9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50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ECB152-D6BA-7076-4EEA-C90953823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359" y="3783694"/>
            <a:ext cx="5624285" cy="1123042"/>
          </a:xfrm>
          <a:prstGeom prst="rect">
            <a:avLst/>
          </a:prstGeom>
        </p:spPr>
      </p:pic>
      <p:sp>
        <p:nvSpPr>
          <p:cNvPr id="2" name="Google Shape;101;p15">
            <a:extLst>
              <a:ext uri="{FF2B5EF4-FFF2-40B4-BE49-F238E27FC236}">
                <a16:creationId xmlns:a16="http://schemas.microsoft.com/office/drawing/2014/main" id="{B56B5214-B578-1045-F6D7-2EE618DD239F}"/>
              </a:ext>
            </a:extLst>
          </p:cNvPr>
          <p:cNvSpPr txBox="1">
            <a:spLocks/>
          </p:cNvSpPr>
          <p:nvPr/>
        </p:nvSpPr>
        <p:spPr>
          <a:xfrm>
            <a:off x="5424407" y="1975698"/>
            <a:ext cx="4730487" cy="1123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0" indent="0">
              <a:buFont typeface="Titillium Web Light"/>
              <a:buNone/>
            </a:pPr>
            <a:r>
              <a:rPr lang="nl-NL" sz="1800" b="1" dirty="0">
                <a:solidFill>
                  <a:schemeClr val="bg1"/>
                </a:solidFill>
                <a:latin typeface="Titillium Web"/>
                <a:ea typeface="Titillium Web"/>
                <a:cs typeface="Titillium Web"/>
                <a:sym typeface="Titillium Web"/>
              </a:rPr>
              <a:t>Thomas Brinkman</a:t>
            </a:r>
          </a:p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nl-NL" sz="1800" dirty="0">
                <a:solidFill>
                  <a:schemeClr val="bg1"/>
                </a:solidFill>
              </a:rPr>
              <a:t>thomas@datadenkers.nl</a:t>
            </a:r>
            <a:br>
              <a:rPr lang="nl-NL" sz="1800" dirty="0">
                <a:solidFill>
                  <a:schemeClr val="bg1"/>
                </a:solidFill>
              </a:rPr>
            </a:br>
            <a:r>
              <a:rPr lang="nl-NL" sz="1800" dirty="0">
                <a:solidFill>
                  <a:schemeClr val="bg1"/>
                </a:solidFill>
              </a:rPr>
              <a:t>www.linkedin.com/in/tjbrinkman</a:t>
            </a:r>
            <a:endParaRPr lang="nl-NL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3314BFE3-96CA-E2EC-5802-288D3065E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973A668D-A900-9FFE-B764-81627987A61A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252E2879-1D75-74CA-0BA7-0AD6698A21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4088412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Warehousing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23EA5E33-45A9-A4CF-1A5C-7D86826AE1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37677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Uit noodzaak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Data uit meerdere bronnen bij elkaar brengen</a:t>
            </a:r>
            <a:endParaRPr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068566CD-4F3D-876C-B142-0AE807EEB7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EFF455D-5094-53E3-64F0-057FD423C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BAD020D1-94D5-FBE1-1628-9E4B3C2AB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E18D2B43-FDD2-5513-D509-A4570A9B9FD1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83D84D01-918C-05F3-E426-9FCE712B98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49" y="930100"/>
            <a:ext cx="4176627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Analytics &amp; Inzicht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843C227A-D6E1-B978-E0E0-0B5610B62B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37677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Jong enthousiasme: koppelen gegevens en gave dingen laten zien!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Data is cool!</a:t>
            </a:r>
            <a:br>
              <a:rPr lang="nl-NL" dirty="0"/>
            </a:br>
            <a:br>
              <a:rPr lang="nl-NL" dirty="0"/>
            </a:br>
            <a:endParaRPr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1ECD04FC-4682-B958-573F-93D18BE3EB6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FB7158A-EA82-95F9-9BCD-C277B1836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37E0F55C-A523-609D-C747-FB815B1FD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208729D3-7ABA-41AF-67E7-60FDB6CCE8D6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9D94DA9A-AA6F-A3BB-C767-9D77EB5939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Control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C15FB6C8-4E91-F0A0-4674-CA8F3A2BE1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37677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Business aan zet:</a:t>
            </a:r>
            <a:br>
              <a:rPr lang="nl-NL" dirty="0"/>
            </a:br>
            <a:br>
              <a:rPr lang="nl-NL" dirty="0"/>
            </a:br>
            <a:r>
              <a:rPr lang="nl-NL" dirty="0"/>
              <a:t>Focus op betrouwbaarheid en voorspelbaarheid</a:t>
            </a:r>
            <a:br>
              <a:rPr lang="nl-NL" dirty="0"/>
            </a:br>
            <a:endParaRPr lang="nl-NL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Weinig beweging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8833066D-0BC1-B977-AE53-93B723CB14C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D9DD23-3890-3BCC-52B8-363A558B2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>
          <a:extLst>
            <a:ext uri="{FF2B5EF4-FFF2-40B4-BE49-F238E27FC236}">
              <a16:creationId xmlns:a16="http://schemas.microsoft.com/office/drawing/2014/main" id="{51D23F65-A757-37A2-5233-A87C7348C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2">
            <a:extLst>
              <a:ext uri="{FF2B5EF4-FFF2-40B4-BE49-F238E27FC236}">
                <a16:creationId xmlns:a16="http://schemas.microsoft.com/office/drawing/2014/main" id="{68B26F3E-0CDF-70CB-76D2-FB6A531E9676}"/>
              </a:ext>
            </a:extLst>
          </p:cNvPr>
          <p:cNvPicPr preferRelativeResize="0"/>
          <p:nvPr/>
        </p:nvPicPr>
        <p:blipFill rotWithShape="1">
          <a:blip r:embed="rId3"/>
          <a:srcRect l="11193" r="11193"/>
          <a:stretch/>
        </p:blipFill>
        <p:spPr>
          <a:xfrm>
            <a:off x="5151877" y="0"/>
            <a:ext cx="39921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2">
            <a:extLst>
              <a:ext uri="{FF2B5EF4-FFF2-40B4-BE49-F238E27FC236}">
                <a16:creationId xmlns:a16="http://schemas.microsoft.com/office/drawing/2014/main" id="{06FC2743-2DF6-219F-76B4-FAE5B11125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25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Privacy &amp; Ethiek</a:t>
            </a:r>
            <a:endParaRPr dirty="0"/>
          </a:p>
        </p:txBody>
      </p:sp>
      <p:sp>
        <p:nvSpPr>
          <p:cNvPr id="169" name="Google Shape;169;p22">
            <a:extLst>
              <a:ext uri="{FF2B5EF4-FFF2-40B4-BE49-F238E27FC236}">
                <a16:creationId xmlns:a16="http://schemas.microsoft.com/office/drawing/2014/main" id="{230E5228-8031-AA67-8CEC-06D68535DF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5250" y="1727522"/>
            <a:ext cx="4115982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nl-NL" dirty="0"/>
              <a:t>Nog meer regels !</a:t>
            </a:r>
            <a:br>
              <a:rPr lang="nl-NL" sz="1800" dirty="0"/>
            </a:br>
            <a:endParaRPr sz="1800" dirty="0"/>
          </a:p>
        </p:txBody>
      </p:sp>
      <p:sp>
        <p:nvSpPr>
          <p:cNvPr id="170" name="Google Shape;170;p22">
            <a:extLst>
              <a:ext uri="{FF2B5EF4-FFF2-40B4-BE49-F238E27FC236}">
                <a16:creationId xmlns:a16="http://schemas.microsoft.com/office/drawing/2014/main" id="{05866658-A5E2-6F75-8708-8C9517906C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719140D-0F79-55A9-2E47-B37C74C81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991" y="24078"/>
            <a:ext cx="2405743" cy="47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47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uno template">
  <a:themeElements>
    <a:clrScheme name="Custom 347">
      <a:dk1>
        <a:srgbClr val="08303F"/>
      </a:dk1>
      <a:lt1>
        <a:srgbClr val="FFFFFF"/>
      </a:lt1>
      <a:dk2>
        <a:srgbClr val="738188"/>
      </a:dk2>
      <a:lt2>
        <a:srgbClr val="D6FFCF"/>
      </a:lt2>
      <a:accent1>
        <a:srgbClr val="08303F"/>
      </a:accent1>
      <a:accent2>
        <a:srgbClr val="145C6B"/>
      </a:accent2>
      <a:accent3>
        <a:srgbClr val="17727E"/>
      </a:accent3>
      <a:accent4>
        <a:srgbClr val="198D8C"/>
      </a:accent4>
      <a:accent5>
        <a:srgbClr val="60B4AC"/>
      </a:accent5>
      <a:accent6>
        <a:srgbClr val="A1D3BF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355</Words>
  <Application>Microsoft Office PowerPoint</Application>
  <PresentationFormat>Diavoorstelling (16:9)</PresentationFormat>
  <Paragraphs>116</Paragraphs>
  <Slides>56</Slides>
  <Notes>56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2" baseType="lpstr">
      <vt:lpstr>Calibri</vt:lpstr>
      <vt:lpstr>Titillium Web</vt:lpstr>
      <vt:lpstr>Quantico</vt:lpstr>
      <vt:lpstr>Arial</vt:lpstr>
      <vt:lpstr>Titillium Web Light</vt:lpstr>
      <vt:lpstr>Juno template</vt:lpstr>
      <vt:lpstr>PowerPoint-presentatie</vt:lpstr>
      <vt:lpstr>PowerPoint-presentatie</vt:lpstr>
      <vt:lpstr>PowerPoint-presentatie</vt:lpstr>
      <vt:lpstr>PowerPoint-presentatie</vt:lpstr>
      <vt:lpstr>Homecomputer</vt:lpstr>
      <vt:lpstr>Warehousing</vt:lpstr>
      <vt:lpstr>Analytics &amp; Inzicht</vt:lpstr>
      <vt:lpstr>In Control</vt:lpstr>
      <vt:lpstr>Privacy &amp; Ethiek</vt:lpstr>
      <vt:lpstr>Combineren</vt:lpstr>
      <vt:lpstr>PowerPoint-presentatie</vt:lpstr>
      <vt:lpstr>PowerPoint-presentatie</vt:lpstr>
      <vt:lpstr>PowerPoint-presentatie</vt:lpstr>
      <vt:lpstr>Toepasbaar?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Privacy</vt:lpstr>
      <vt:lpstr>PowerPoint-presentatie</vt:lpstr>
      <vt:lpstr>Identificatie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Privacy</vt:lpstr>
      <vt:lpstr>PowerPoint-presentatie</vt:lpstr>
      <vt:lpstr>PowerPoint-presentatie</vt:lpstr>
      <vt:lpstr>PowerPoint-presentatie</vt:lpstr>
      <vt:lpstr>PowerPoint-presentatie</vt:lpstr>
      <vt:lpstr>PowerPoint-presentatie</vt:lpstr>
      <vt:lpstr>Innovatie</vt:lpstr>
      <vt:lpstr>Innovatie</vt:lpstr>
      <vt:lpstr>Privacy by Design</vt:lpstr>
      <vt:lpstr>PowerPoint-presentatie</vt:lpstr>
      <vt:lpstr>Samengevat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Thomas Brinkman</dc:creator>
  <cp:lastModifiedBy>Thomas Brinkman</cp:lastModifiedBy>
  <cp:revision>35</cp:revision>
  <dcterms:modified xsi:type="dcterms:W3CDTF">2024-03-02T21:21:19Z</dcterms:modified>
</cp:coreProperties>
</file>