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11" r:id="rId4"/>
  </p:sldMasterIdLst>
  <p:notesMasterIdLst>
    <p:notesMasterId r:id="rId37"/>
  </p:notesMasterIdLst>
  <p:handoutMasterIdLst>
    <p:handoutMasterId r:id="rId38"/>
  </p:handoutMasterIdLst>
  <p:sldIdLst>
    <p:sldId id="2147470684" r:id="rId5"/>
    <p:sldId id="2147470685" r:id="rId6"/>
    <p:sldId id="2147470687" r:id="rId7"/>
    <p:sldId id="2147470686" r:id="rId8"/>
    <p:sldId id="2147470692" r:id="rId9"/>
    <p:sldId id="2147482293" r:id="rId10"/>
    <p:sldId id="2147470693" r:id="rId11"/>
    <p:sldId id="2147470697" r:id="rId12"/>
    <p:sldId id="2147470699" r:id="rId13"/>
    <p:sldId id="2147482309" r:id="rId14"/>
    <p:sldId id="2147482311" r:id="rId15"/>
    <p:sldId id="2147482313" r:id="rId16"/>
    <p:sldId id="2147470695" r:id="rId17"/>
    <p:sldId id="2147470698" r:id="rId18"/>
    <p:sldId id="2147470622" r:id="rId19"/>
    <p:sldId id="2147470635" r:id="rId20"/>
    <p:sldId id="2147470636" r:id="rId21"/>
    <p:sldId id="2147470637" r:id="rId22"/>
    <p:sldId id="2147470638" r:id="rId23"/>
    <p:sldId id="2147470701" r:id="rId24"/>
    <p:sldId id="2147470620" r:id="rId25"/>
    <p:sldId id="2147482297" r:id="rId26"/>
    <p:sldId id="2147470629" r:id="rId27"/>
    <p:sldId id="2147470630" r:id="rId28"/>
    <p:sldId id="2147470634" r:id="rId29"/>
    <p:sldId id="2147470477" r:id="rId30"/>
    <p:sldId id="2147482315" r:id="rId31"/>
    <p:sldId id="2147482291" r:id="rId32"/>
    <p:sldId id="2147470604" r:id="rId33"/>
    <p:sldId id="2147482189" r:id="rId34"/>
    <p:sldId id="2147470703" r:id="rId35"/>
    <p:sldId id="2147470589" r:id="rId36"/>
  </p:sldIdLst>
  <p:sldSz cx="12192000" cy="6858000"/>
  <p:notesSz cx="6889750" cy="10021888"/>
  <p:embeddedFontLst>
    <p:embeddedFont>
      <p:font typeface="Ubuntu" panose="020B0504030602030204" pitchFamily="34" charset="0"/>
      <p:regular r:id="rId39"/>
      <p:bold r:id="rId40"/>
      <p:italic r:id="rId41"/>
      <p:boldItalic r:id="rId42"/>
    </p:embeddedFont>
    <p:embeddedFont>
      <p:font typeface="Ubuntu bold" panose="020B0804030602030204" pitchFamily="34" charset="0"/>
      <p:bold r:id="rId43"/>
    </p:embeddedFont>
    <p:embeddedFont>
      <p:font typeface="Ubuntu Light" panose="020B0304030602030204" pitchFamily="34" charset="0"/>
      <p:regular r:id="rId44"/>
      <p:italic r:id="rId45"/>
    </p:embeddedFont>
    <p:embeddedFont>
      <p:font typeface="Ubuntu Mono" panose="020B0509030602030204" pitchFamily="49" charset="0"/>
      <p:regular r:id="rId46"/>
      <p:bold r:id="rId47"/>
      <p:italic r:id="rId48"/>
      <p:boldItalic r:id="rId49"/>
    </p:embeddedFont>
    <p:embeddedFont>
      <p:font typeface="Verdana" panose="020B060403050404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DB350DF7-CAB6-4EDC-8617-F6C95D96E135}">
          <p14:sldIdLst>
            <p14:sldId id="2147470684"/>
            <p14:sldId id="2147470685"/>
          </p14:sldIdLst>
        </p14:section>
        <p14:section name="Testing Basics" id="{6F6B2025-39CD-4E99-AE3F-25BEB5B087CC}">
          <p14:sldIdLst>
            <p14:sldId id="2147470687"/>
            <p14:sldId id="2147470686"/>
            <p14:sldId id="2147470692"/>
            <p14:sldId id="2147482293"/>
            <p14:sldId id="2147470693"/>
            <p14:sldId id="2147470697"/>
            <p14:sldId id="2147470699"/>
            <p14:sldId id="2147482309"/>
            <p14:sldId id="2147482311"/>
            <p14:sldId id="2147482313"/>
            <p14:sldId id="2147470695"/>
            <p14:sldId id="2147470698"/>
            <p14:sldId id="2147470622"/>
            <p14:sldId id="2147470635"/>
            <p14:sldId id="2147470636"/>
            <p14:sldId id="2147470637"/>
            <p14:sldId id="2147470638"/>
            <p14:sldId id="2147470701"/>
            <p14:sldId id="2147470620"/>
            <p14:sldId id="2147482297"/>
            <p14:sldId id="2147470629"/>
            <p14:sldId id="2147470630"/>
            <p14:sldId id="2147470634"/>
            <p14:sldId id="2147470477"/>
            <p14:sldId id="2147482315"/>
            <p14:sldId id="2147482291"/>
            <p14:sldId id="2147470604"/>
            <p14:sldId id="2147482189"/>
            <p14:sldId id="2147470703"/>
            <p14:sldId id="21474705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Tilsley" initials="ET" lastIdx="1" clrIdx="0">
    <p:extLst>
      <p:ext uri="{19B8F6BF-5375-455C-9EA6-DF929625EA0E}">
        <p15:presenceInfo xmlns:p15="http://schemas.microsoft.com/office/powerpoint/2012/main" userId="741ae726471751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BCF"/>
    <a:srgbClr val="F5F5F7"/>
    <a:srgbClr val="2B0A3D"/>
    <a:srgbClr val="0070AD"/>
    <a:srgbClr val="12ABDB"/>
    <a:srgbClr val="F53B53"/>
    <a:srgbClr val="ECECEC"/>
    <a:srgbClr val="88D5ED"/>
    <a:srgbClr val="F3F2F1"/>
    <a:srgbClr val="12B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AD50D6-770A-4284-9605-A1D0B9BE3B7F}" v="1417" dt="2025-02-23T14:32:27.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288" autoAdjust="0"/>
  </p:normalViewPr>
  <p:slideViewPr>
    <p:cSldViewPr showGuides="1">
      <p:cViewPr varScale="1">
        <p:scale>
          <a:sx n="68" d="100"/>
          <a:sy n="68" d="100"/>
        </p:scale>
        <p:origin x="854" y="62"/>
      </p:cViewPr>
      <p:guideLst>
        <p:guide orient="horz" pos="2160"/>
        <p:guide pos="3840"/>
      </p:guideLst>
    </p:cSldViewPr>
  </p:slideViewPr>
  <p:outlineViewPr>
    <p:cViewPr>
      <p:scale>
        <a:sx n="33" d="100"/>
        <a:sy n="33" d="100"/>
      </p:scale>
      <p:origin x="0" y="-810"/>
    </p:cViewPr>
  </p:outlineViewPr>
  <p:notesTextViewPr>
    <p:cViewPr>
      <p:scale>
        <a:sx n="3" d="2"/>
        <a:sy n="3" d="2"/>
      </p:scale>
      <p:origin x="0" y="0"/>
    </p:cViewPr>
  </p:notesTextViewPr>
  <p:sorterViewPr>
    <p:cViewPr varScale="1">
      <p:scale>
        <a:sx n="1" d="1"/>
        <a:sy n="1" d="1"/>
      </p:scale>
      <p:origin x="0" y="-2784"/>
    </p:cViewPr>
  </p:sorterViewPr>
  <p:notesViewPr>
    <p:cSldViewPr showGuides="1">
      <p:cViewPr varScale="1">
        <p:scale>
          <a:sx n="79" d="100"/>
          <a:sy n="79" d="100"/>
        </p:scale>
        <p:origin x="308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aij, Suzanne" userId="9007a0d2-c06b-4c54-b133-22908eacf8f8" providerId="ADAL" clId="{F2AD50D6-770A-4284-9605-A1D0B9BE3B7F}"/>
    <pc:docChg chg="undo redo custSel addSld delSld modSld sldOrd modMainMaster addSection delSection modSection">
      <pc:chgData name="Kraaij, Suzanne" userId="9007a0d2-c06b-4c54-b133-22908eacf8f8" providerId="ADAL" clId="{F2AD50D6-770A-4284-9605-A1D0B9BE3B7F}" dt="2025-02-28T13:07:12.643" v="7244" actId="20577"/>
      <pc:docMkLst>
        <pc:docMk/>
      </pc:docMkLst>
      <pc:sldChg chg="del">
        <pc:chgData name="Kraaij, Suzanne" userId="9007a0d2-c06b-4c54-b133-22908eacf8f8" providerId="ADAL" clId="{F2AD50D6-770A-4284-9605-A1D0B9BE3B7F}" dt="2025-01-14T15:37:38.083" v="653" actId="47"/>
        <pc:sldMkLst>
          <pc:docMk/>
          <pc:sldMk cId="2287508203" sldId="347"/>
        </pc:sldMkLst>
      </pc:sldChg>
      <pc:sldChg chg="del">
        <pc:chgData name="Kraaij, Suzanne" userId="9007a0d2-c06b-4c54-b133-22908eacf8f8" providerId="ADAL" clId="{F2AD50D6-770A-4284-9605-A1D0B9BE3B7F}" dt="2025-01-16T13:28:43.872" v="3231" actId="47"/>
        <pc:sldMkLst>
          <pc:docMk/>
          <pc:sldMk cId="581276293" sldId="429"/>
        </pc:sldMkLst>
      </pc:sldChg>
      <pc:sldChg chg="del">
        <pc:chgData name="Kraaij, Suzanne" userId="9007a0d2-c06b-4c54-b133-22908eacf8f8" providerId="ADAL" clId="{F2AD50D6-770A-4284-9605-A1D0B9BE3B7F}" dt="2025-01-14T13:46:32.866" v="128" actId="47"/>
        <pc:sldMkLst>
          <pc:docMk/>
          <pc:sldMk cId="2561703557" sldId="585"/>
        </pc:sldMkLst>
      </pc:sldChg>
      <pc:sldChg chg="del">
        <pc:chgData name="Kraaij, Suzanne" userId="9007a0d2-c06b-4c54-b133-22908eacf8f8" providerId="ADAL" clId="{F2AD50D6-770A-4284-9605-A1D0B9BE3B7F}" dt="2025-01-14T15:39:15.337" v="670" actId="47"/>
        <pc:sldMkLst>
          <pc:docMk/>
          <pc:sldMk cId="1075118450" sldId="589"/>
        </pc:sldMkLst>
      </pc:sldChg>
      <pc:sldChg chg="del">
        <pc:chgData name="Kraaij, Suzanne" userId="9007a0d2-c06b-4c54-b133-22908eacf8f8" providerId="ADAL" clId="{F2AD50D6-770A-4284-9605-A1D0B9BE3B7F}" dt="2025-01-14T15:39:20.967" v="672" actId="47"/>
        <pc:sldMkLst>
          <pc:docMk/>
          <pc:sldMk cId="2406543390" sldId="594"/>
        </pc:sldMkLst>
      </pc:sldChg>
      <pc:sldChg chg="del">
        <pc:chgData name="Kraaij, Suzanne" userId="9007a0d2-c06b-4c54-b133-22908eacf8f8" providerId="ADAL" clId="{F2AD50D6-770A-4284-9605-A1D0B9BE3B7F}" dt="2025-01-14T15:37:38.083" v="653" actId="47"/>
        <pc:sldMkLst>
          <pc:docMk/>
          <pc:sldMk cId="834419491" sldId="603"/>
        </pc:sldMkLst>
      </pc:sldChg>
      <pc:sldChg chg="del">
        <pc:chgData name="Kraaij, Suzanne" userId="9007a0d2-c06b-4c54-b133-22908eacf8f8" providerId="ADAL" clId="{F2AD50D6-770A-4284-9605-A1D0B9BE3B7F}" dt="2025-01-14T15:37:38.083" v="653" actId="47"/>
        <pc:sldMkLst>
          <pc:docMk/>
          <pc:sldMk cId="4211853686" sldId="633"/>
        </pc:sldMkLst>
      </pc:sldChg>
      <pc:sldChg chg="del">
        <pc:chgData name="Kraaij, Suzanne" userId="9007a0d2-c06b-4c54-b133-22908eacf8f8" providerId="ADAL" clId="{F2AD50D6-770A-4284-9605-A1D0B9BE3B7F}" dt="2025-01-14T15:37:38.083" v="653" actId="47"/>
        <pc:sldMkLst>
          <pc:docMk/>
          <pc:sldMk cId="1818669641" sldId="635"/>
        </pc:sldMkLst>
      </pc:sldChg>
      <pc:sldChg chg="del">
        <pc:chgData name="Kraaij, Suzanne" userId="9007a0d2-c06b-4c54-b133-22908eacf8f8" providerId="ADAL" clId="{F2AD50D6-770A-4284-9605-A1D0B9BE3B7F}" dt="2025-01-14T15:39:39.318" v="674" actId="47"/>
        <pc:sldMkLst>
          <pc:docMk/>
          <pc:sldMk cId="1502309637" sldId="636"/>
        </pc:sldMkLst>
      </pc:sldChg>
      <pc:sldChg chg="del">
        <pc:chgData name="Kraaij, Suzanne" userId="9007a0d2-c06b-4c54-b133-22908eacf8f8" providerId="ADAL" clId="{F2AD50D6-770A-4284-9605-A1D0B9BE3B7F}" dt="2025-01-14T15:37:38.083" v="653" actId="47"/>
        <pc:sldMkLst>
          <pc:docMk/>
          <pc:sldMk cId="614669339" sldId="637"/>
        </pc:sldMkLst>
      </pc:sldChg>
      <pc:sldChg chg="del">
        <pc:chgData name="Kraaij, Suzanne" userId="9007a0d2-c06b-4c54-b133-22908eacf8f8" providerId="ADAL" clId="{F2AD50D6-770A-4284-9605-A1D0B9BE3B7F}" dt="2025-01-14T15:38:21.317" v="655" actId="47"/>
        <pc:sldMkLst>
          <pc:docMk/>
          <pc:sldMk cId="2298228259" sldId="997"/>
        </pc:sldMkLst>
      </pc:sldChg>
      <pc:sldChg chg="modSp del mod">
        <pc:chgData name="Kraaij, Suzanne" userId="9007a0d2-c06b-4c54-b133-22908eacf8f8" providerId="ADAL" clId="{F2AD50D6-770A-4284-9605-A1D0B9BE3B7F}" dt="2025-01-15T15:27:37.557" v="1627" actId="47"/>
        <pc:sldMkLst>
          <pc:docMk/>
          <pc:sldMk cId="3622073048" sldId="1098"/>
        </pc:sldMkLst>
      </pc:sldChg>
      <pc:sldChg chg="del">
        <pc:chgData name="Kraaij, Suzanne" userId="9007a0d2-c06b-4c54-b133-22908eacf8f8" providerId="ADAL" clId="{F2AD50D6-770A-4284-9605-A1D0B9BE3B7F}" dt="2025-01-14T15:37:38.083" v="653" actId="47"/>
        <pc:sldMkLst>
          <pc:docMk/>
          <pc:sldMk cId="3256712765" sldId="4522"/>
        </pc:sldMkLst>
      </pc:sldChg>
      <pc:sldChg chg="del">
        <pc:chgData name="Kraaij, Suzanne" userId="9007a0d2-c06b-4c54-b133-22908eacf8f8" providerId="ADAL" clId="{F2AD50D6-770A-4284-9605-A1D0B9BE3B7F}" dt="2025-01-14T15:37:38.083" v="653" actId="47"/>
        <pc:sldMkLst>
          <pc:docMk/>
          <pc:sldMk cId="898588308" sldId="4523"/>
        </pc:sldMkLst>
      </pc:sldChg>
      <pc:sldChg chg="del">
        <pc:chgData name="Kraaij, Suzanne" userId="9007a0d2-c06b-4c54-b133-22908eacf8f8" providerId="ADAL" clId="{F2AD50D6-770A-4284-9605-A1D0B9BE3B7F}" dt="2025-01-14T15:37:38.083" v="653" actId="47"/>
        <pc:sldMkLst>
          <pc:docMk/>
          <pc:sldMk cId="2253028118" sldId="4524"/>
        </pc:sldMkLst>
      </pc:sldChg>
      <pc:sldChg chg="del">
        <pc:chgData name="Kraaij, Suzanne" userId="9007a0d2-c06b-4c54-b133-22908eacf8f8" providerId="ADAL" clId="{F2AD50D6-770A-4284-9605-A1D0B9BE3B7F}" dt="2025-01-14T15:37:38.083" v="653" actId="47"/>
        <pc:sldMkLst>
          <pc:docMk/>
          <pc:sldMk cId="4173359748" sldId="4525"/>
        </pc:sldMkLst>
      </pc:sldChg>
      <pc:sldChg chg="del">
        <pc:chgData name="Kraaij, Suzanne" userId="9007a0d2-c06b-4c54-b133-22908eacf8f8" providerId="ADAL" clId="{F2AD50D6-770A-4284-9605-A1D0B9BE3B7F}" dt="2025-01-14T15:38:21.317" v="655" actId="47"/>
        <pc:sldMkLst>
          <pc:docMk/>
          <pc:sldMk cId="3507019666" sldId="4526"/>
        </pc:sldMkLst>
      </pc:sldChg>
      <pc:sldChg chg="del">
        <pc:chgData name="Kraaij, Suzanne" userId="9007a0d2-c06b-4c54-b133-22908eacf8f8" providerId="ADAL" clId="{F2AD50D6-770A-4284-9605-A1D0B9BE3B7F}" dt="2025-01-16T13:28:43.872" v="3231" actId="47"/>
        <pc:sldMkLst>
          <pc:docMk/>
          <pc:sldMk cId="164038067" sldId="2147470209"/>
        </pc:sldMkLst>
      </pc:sldChg>
      <pc:sldChg chg="del">
        <pc:chgData name="Kraaij, Suzanne" userId="9007a0d2-c06b-4c54-b133-22908eacf8f8" providerId="ADAL" clId="{F2AD50D6-770A-4284-9605-A1D0B9BE3B7F}" dt="2025-01-14T15:38:21.317" v="655" actId="47"/>
        <pc:sldMkLst>
          <pc:docMk/>
          <pc:sldMk cId="2929661969" sldId="2147470234"/>
        </pc:sldMkLst>
      </pc:sldChg>
      <pc:sldChg chg="del">
        <pc:chgData name="Kraaij, Suzanne" userId="9007a0d2-c06b-4c54-b133-22908eacf8f8" providerId="ADAL" clId="{F2AD50D6-770A-4284-9605-A1D0B9BE3B7F}" dt="2025-01-14T15:38:21.317" v="655" actId="47"/>
        <pc:sldMkLst>
          <pc:docMk/>
          <pc:sldMk cId="2410797659" sldId="2147470470"/>
        </pc:sldMkLst>
      </pc:sldChg>
      <pc:sldChg chg="del">
        <pc:chgData name="Kraaij, Suzanne" userId="9007a0d2-c06b-4c54-b133-22908eacf8f8" providerId="ADAL" clId="{F2AD50D6-770A-4284-9605-A1D0B9BE3B7F}" dt="2025-01-14T15:38:21.317" v="655" actId="47"/>
        <pc:sldMkLst>
          <pc:docMk/>
          <pc:sldMk cId="1424730132" sldId="2147470472"/>
        </pc:sldMkLst>
      </pc:sldChg>
      <pc:sldChg chg="del">
        <pc:chgData name="Kraaij, Suzanne" userId="9007a0d2-c06b-4c54-b133-22908eacf8f8" providerId="ADAL" clId="{F2AD50D6-770A-4284-9605-A1D0B9BE3B7F}" dt="2025-01-14T15:37:48.683" v="654" actId="47"/>
        <pc:sldMkLst>
          <pc:docMk/>
          <pc:sldMk cId="2211615037" sldId="2147470473"/>
        </pc:sldMkLst>
      </pc:sldChg>
      <pc:sldChg chg="addSp delSp modSp add del mod modClrScheme modAnim chgLayout">
        <pc:chgData name="Kraaij, Suzanne" userId="9007a0d2-c06b-4c54-b133-22908eacf8f8" providerId="ADAL" clId="{F2AD50D6-770A-4284-9605-A1D0B9BE3B7F}" dt="2025-02-17T10:16:12.769" v="6534"/>
        <pc:sldMkLst>
          <pc:docMk/>
          <pc:sldMk cId="4044032897" sldId="2147470477"/>
        </pc:sldMkLst>
        <pc:spChg chg="mod ord">
          <ac:chgData name="Kraaij, Suzanne" userId="9007a0d2-c06b-4c54-b133-22908eacf8f8" providerId="ADAL" clId="{F2AD50D6-770A-4284-9605-A1D0B9BE3B7F}" dt="2025-02-02T16:08:22.795" v="4553" actId="20577"/>
          <ac:spMkLst>
            <pc:docMk/>
            <pc:sldMk cId="4044032897" sldId="2147470477"/>
            <ac:spMk id="2" creationId="{579A6A40-365C-18C8-0CA3-4F8A13478A99}"/>
          </ac:spMkLst>
        </pc:spChg>
        <pc:spChg chg="mod">
          <ac:chgData name="Kraaij, Suzanne" userId="9007a0d2-c06b-4c54-b133-22908eacf8f8" providerId="ADAL" clId="{F2AD50D6-770A-4284-9605-A1D0B9BE3B7F}" dt="2025-02-02T16:26:29.136" v="4724" actId="1076"/>
          <ac:spMkLst>
            <pc:docMk/>
            <pc:sldMk cId="4044032897" sldId="2147470477"/>
            <ac:spMk id="10" creationId="{FB6A2DFE-77B5-9082-2F09-D073130110B2}"/>
          </ac:spMkLst>
        </pc:spChg>
        <pc:spChg chg="add del">
          <ac:chgData name="Kraaij, Suzanne" userId="9007a0d2-c06b-4c54-b133-22908eacf8f8" providerId="ADAL" clId="{F2AD50D6-770A-4284-9605-A1D0B9BE3B7F}" dt="2025-02-02T16:20:57.172" v="4665" actId="478"/>
          <ac:spMkLst>
            <pc:docMk/>
            <pc:sldMk cId="4044032897" sldId="2147470477"/>
            <ac:spMk id="16" creationId="{123EFACA-EB54-F6A5-67F4-9F3CD2FD17B8}"/>
          </ac:spMkLst>
        </pc:spChg>
        <pc:spChg chg="mod">
          <ac:chgData name="Kraaij, Suzanne" userId="9007a0d2-c06b-4c54-b133-22908eacf8f8" providerId="ADAL" clId="{F2AD50D6-770A-4284-9605-A1D0B9BE3B7F}" dt="2025-02-02T16:26:00.433" v="4719" actId="1076"/>
          <ac:spMkLst>
            <pc:docMk/>
            <pc:sldMk cId="4044032897" sldId="2147470477"/>
            <ac:spMk id="17" creationId="{6BBA7A2C-C927-328F-CB46-F88EC9D37FCA}"/>
          </ac:spMkLst>
        </pc:spChg>
        <pc:spChg chg="mod">
          <ac:chgData name="Kraaij, Suzanne" userId="9007a0d2-c06b-4c54-b133-22908eacf8f8" providerId="ADAL" clId="{F2AD50D6-770A-4284-9605-A1D0B9BE3B7F}" dt="2025-02-02T16:26:08.824" v="4720" actId="1076"/>
          <ac:spMkLst>
            <pc:docMk/>
            <pc:sldMk cId="4044032897" sldId="2147470477"/>
            <ac:spMk id="25" creationId="{7A4105C4-F4F7-6ADC-6034-9791483BBC43}"/>
          </ac:spMkLst>
        </pc:spChg>
        <pc:spChg chg="mod">
          <ac:chgData name="Kraaij, Suzanne" userId="9007a0d2-c06b-4c54-b133-22908eacf8f8" providerId="ADAL" clId="{F2AD50D6-770A-4284-9605-A1D0B9BE3B7F}" dt="2025-02-02T16:26:23.128" v="4722" actId="1076"/>
          <ac:spMkLst>
            <pc:docMk/>
            <pc:sldMk cId="4044032897" sldId="2147470477"/>
            <ac:spMk id="33" creationId="{EDAD5287-7A5D-1C4E-E515-7D20058CB644}"/>
          </ac:spMkLst>
        </pc:spChg>
        <pc:spChg chg="add mod ord">
          <ac:chgData name="Kraaij, Suzanne" userId="9007a0d2-c06b-4c54-b133-22908eacf8f8" providerId="ADAL" clId="{F2AD50D6-770A-4284-9605-A1D0B9BE3B7F}" dt="2025-02-02T16:23:04.445" v="4692" actId="1076"/>
          <ac:spMkLst>
            <pc:docMk/>
            <pc:sldMk cId="4044032897" sldId="2147470477"/>
            <ac:spMk id="40" creationId="{322E01B2-8EC8-B87A-1639-EA3AF9251EEB}"/>
          </ac:spMkLst>
        </pc:spChg>
        <pc:spChg chg="mod">
          <ac:chgData name="Kraaij, Suzanne" userId="9007a0d2-c06b-4c54-b133-22908eacf8f8" providerId="ADAL" clId="{F2AD50D6-770A-4284-9605-A1D0B9BE3B7F}" dt="2025-02-02T16:26:00.433" v="4719" actId="1076"/>
          <ac:spMkLst>
            <pc:docMk/>
            <pc:sldMk cId="4044032897" sldId="2147470477"/>
            <ac:spMk id="41" creationId="{F06E81D4-B69F-30AA-CE85-61E340D2FFF6}"/>
          </ac:spMkLst>
        </pc:spChg>
        <pc:spChg chg="add mod ord">
          <ac:chgData name="Kraaij, Suzanne" userId="9007a0d2-c06b-4c54-b133-22908eacf8f8" providerId="ADAL" clId="{F2AD50D6-770A-4284-9605-A1D0B9BE3B7F}" dt="2025-02-02T16:22:27.349" v="4686" actId="1076"/>
          <ac:spMkLst>
            <pc:docMk/>
            <pc:sldMk cId="4044032897" sldId="2147470477"/>
            <ac:spMk id="42" creationId="{BF679919-2F93-9192-23DE-6EFE9E397E03}"/>
          </ac:spMkLst>
        </pc:spChg>
        <pc:spChg chg="add mod ord">
          <ac:chgData name="Kraaij, Suzanne" userId="9007a0d2-c06b-4c54-b133-22908eacf8f8" providerId="ADAL" clId="{F2AD50D6-770A-4284-9605-A1D0B9BE3B7F}" dt="2025-02-02T16:22:46.998" v="4690" actId="1076"/>
          <ac:spMkLst>
            <pc:docMk/>
            <pc:sldMk cId="4044032897" sldId="2147470477"/>
            <ac:spMk id="43" creationId="{3E24D72C-E995-03BB-203F-2C14913A27F7}"/>
          </ac:spMkLst>
        </pc:spChg>
        <pc:spChg chg="add mod ord">
          <ac:chgData name="Kraaij, Suzanne" userId="9007a0d2-c06b-4c54-b133-22908eacf8f8" providerId="ADAL" clId="{F2AD50D6-770A-4284-9605-A1D0B9BE3B7F}" dt="2025-02-02T16:22:00.390" v="4683" actId="1076"/>
          <ac:spMkLst>
            <pc:docMk/>
            <pc:sldMk cId="4044032897" sldId="2147470477"/>
            <ac:spMk id="44" creationId="{EA001CAA-B94B-C4A6-B24B-F3F61853065E}"/>
          </ac:spMkLst>
        </pc:spChg>
        <pc:spChg chg="add mod ord">
          <ac:chgData name="Kraaij, Suzanne" userId="9007a0d2-c06b-4c54-b133-22908eacf8f8" providerId="ADAL" clId="{F2AD50D6-770A-4284-9605-A1D0B9BE3B7F}" dt="2025-02-02T16:23:26.609" v="4698" actId="1076"/>
          <ac:spMkLst>
            <pc:docMk/>
            <pc:sldMk cId="4044032897" sldId="2147470477"/>
            <ac:spMk id="47" creationId="{04173F67-E20E-88C7-6264-890D1E6C96D7}"/>
          </ac:spMkLst>
        </pc:spChg>
        <pc:spChg chg="mod">
          <ac:chgData name="Kraaij, Suzanne" userId="9007a0d2-c06b-4c54-b133-22908eacf8f8" providerId="ADAL" clId="{F2AD50D6-770A-4284-9605-A1D0B9BE3B7F}" dt="2025-02-02T16:26:18.098" v="4721" actId="1076"/>
          <ac:spMkLst>
            <pc:docMk/>
            <pc:sldMk cId="4044032897" sldId="2147470477"/>
            <ac:spMk id="50" creationId="{664F7105-DD70-036C-79DF-7F0EB472FE62}"/>
          </ac:spMkLst>
        </pc:spChg>
        <pc:picChg chg="add mod modCrop">
          <ac:chgData name="Kraaij, Suzanne" userId="9007a0d2-c06b-4c54-b133-22908eacf8f8" providerId="ADAL" clId="{F2AD50D6-770A-4284-9605-A1D0B9BE3B7F}" dt="2025-02-02T16:27:48.828" v="4744" actId="1076"/>
          <ac:picMkLst>
            <pc:docMk/>
            <pc:sldMk cId="4044032897" sldId="2147470477"/>
            <ac:picMk id="13" creationId="{0B9DE377-58D6-4131-52D5-EFFFCBC58FF1}"/>
          </ac:picMkLst>
        </pc:picChg>
        <pc:picChg chg="add mod modCrop">
          <ac:chgData name="Kraaij, Suzanne" userId="9007a0d2-c06b-4c54-b133-22908eacf8f8" providerId="ADAL" clId="{F2AD50D6-770A-4284-9605-A1D0B9BE3B7F}" dt="2025-02-02T16:28:02.523" v="4746" actId="1076"/>
          <ac:picMkLst>
            <pc:docMk/>
            <pc:sldMk cId="4044032897" sldId="2147470477"/>
            <ac:picMk id="28" creationId="{3A5A8DD6-7F4E-6C89-67FE-471B2AA82314}"/>
          </ac:picMkLst>
        </pc:picChg>
        <pc:picChg chg="add mod modCrop">
          <ac:chgData name="Kraaij, Suzanne" userId="9007a0d2-c06b-4c54-b133-22908eacf8f8" providerId="ADAL" clId="{F2AD50D6-770A-4284-9605-A1D0B9BE3B7F}" dt="2025-02-02T16:27:45.362" v="4743" actId="1076"/>
          <ac:picMkLst>
            <pc:docMk/>
            <pc:sldMk cId="4044032897" sldId="2147470477"/>
            <ac:picMk id="34" creationId="{154A549E-F8DE-A754-02B6-B01E16B59067}"/>
          </ac:picMkLst>
        </pc:picChg>
        <pc:picChg chg="add mod modCrop">
          <ac:chgData name="Kraaij, Suzanne" userId="9007a0d2-c06b-4c54-b133-22908eacf8f8" providerId="ADAL" clId="{F2AD50D6-770A-4284-9605-A1D0B9BE3B7F}" dt="2025-02-02T16:27:53.794" v="4745" actId="1076"/>
          <ac:picMkLst>
            <pc:docMk/>
            <pc:sldMk cId="4044032897" sldId="2147470477"/>
            <ac:picMk id="36" creationId="{27BFB31D-6A8E-6FA8-A553-D534D97837F8}"/>
          </ac:picMkLst>
        </pc:picChg>
      </pc:sldChg>
      <pc:sldChg chg="add del">
        <pc:chgData name="Kraaij, Suzanne" userId="9007a0d2-c06b-4c54-b133-22908eacf8f8" providerId="ADAL" clId="{F2AD50D6-770A-4284-9605-A1D0B9BE3B7F}" dt="2025-01-14T15:38:57.582" v="666" actId="47"/>
        <pc:sldMkLst>
          <pc:docMk/>
          <pc:sldMk cId="3804001296" sldId="2147470478"/>
        </pc:sldMkLst>
      </pc:sldChg>
      <pc:sldChg chg="del">
        <pc:chgData name="Kraaij, Suzanne" userId="9007a0d2-c06b-4c54-b133-22908eacf8f8" providerId="ADAL" clId="{F2AD50D6-770A-4284-9605-A1D0B9BE3B7F}" dt="2025-01-14T15:38:59.998" v="667" actId="47"/>
        <pc:sldMkLst>
          <pc:docMk/>
          <pc:sldMk cId="4236280649" sldId="2147470480"/>
        </pc:sldMkLst>
      </pc:sldChg>
      <pc:sldChg chg="del">
        <pc:chgData name="Kraaij, Suzanne" userId="9007a0d2-c06b-4c54-b133-22908eacf8f8" providerId="ADAL" clId="{F2AD50D6-770A-4284-9605-A1D0B9BE3B7F}" dt="2025-01-16T13:28:43.872" v="3231" actId="47"/>
        <pc:sldMkLst>
          <pc:docMk/>
          <pc:sldMk cId="3324996772" sldId="2147470576"/>
        </pc:sldMkLst>
      </pc:sldChg>
      <pc:sldChg chg="del">
        <pc:chgData name="Kraaij, Suzanne" userId="9007a0d2-c06b-4c54-b133-22908eacf8f8" providerId="ADAL" clId="{F2AD50D6-770A-4284-9605-A1D0B9BE3B7F}" dt="2025-01-16T13:28:43.872" v="3231" actId="47"/>
        <pc:sldMkLst>
          <pc:docMk/>
          <pc:sldMk cId="3694393547" sldId="2147470578"/>
        </pc:sldMkLst>
      </pc:sldChg>
      <pc:sldChg chg="del">
        <pc:chgData name="Kraaij, Suzanne" userId="9007a0d2-c06b-4c54-b133-22908eacf8f8" providerId="ADAL" clId="{F2AD50D6-770A-4284-9605-A1D0B9BE3B7F}" dt="2025-01-14T15:37:38.083" v="653" actId="47"/>
        <pc:sldMkLst>
          <pc:docMk/>
          <pc:sldMk cId="3542589576" sldId="2147470590"/>
        </pc:sldMkLst>
      </pc:sldChg>
      <pc:sldChg chg="del ord">
        <pc:chgData name="Kraaij, Suzanne" userId="9007a0d2-c06b-4c54-b133-22908eacf8f8" providerId="ADAL" clId="{F2AD50D6-770A-4284-9605-A1D0B9BE3B7F}" dt="2025-01-20T07:58:08.267" v="3323" actId="47"/>
        <pc:sldMkLst>
          <pc:docMk/>
          <pc:sldMk cId="3557371088" sldId="2147470591"/>
        </pc:sldMkLst>
      </pc:sldChg>
      <pc:sldChg chg="del">
        <pc:chgData name="Kraaij, Suzanne" userId="9007a0d2-c06b-4c54-b133-22908eacf8f8" providerId="ADAL" clId="{F2AD50D6-770A-4284-9605-A1D0B9BE3B7F}" dt="2025-01-16T13:28:43.872" v="3231" actId="47"/>
        <pc:sldMkLst>
          <pc:docMk/>
          <pc:sldMk cId="3331353849" sldId="2147470592"/>
        </pc:sldMkLst>
      </pc:sldChg>
      <pc:sldChg chg="del">
        <pc:chgData name="Kraaij, Suzanne" userId="9007a0d2-c06b-4c54-b133-22908eacf8f8" providerId="ADAL" clId="{F2AD50D6-770A-4284-9605-A1D0B9BE3B7F}" dt="2025-01-14T15:38:21.317" v="655" actId="47"/>
        <pc:sldMkLst>
          <pc:docMk/>
          <pc:sldMk cId="3935259980" sldId="2147470593"/>
        </pc:sldMkLst>
      </pc:sldChg>
      <pc:sldChg chg="del">
        <pc:chgData name="Kraaij, Suzanne" userId="9007a0d2-c06b-4c54-b133-22908eacf8f8" providerId="ADAL" clId="{F2AD50D6-770A-4284-9605-A1D0B9BE3B7F}" dt="2025-01-14T15:38:21.317" v="655" actId="47"/>
        <pc:sldMkLst>
          <pc:docMk/>
          <pc:sldMk cId="80631813" sldId="2147470594"/>
        </pc:sldMkLst>
      </pc:sldChg>
      <pc:sldChg chg="add del">
        <pc:chgData name="Kraaij, Suzanne" userId="9007a0d2-c06b-4c54-b133-22908eacf8f8" providerId="ADAL" clId="{F2AD50D6-770A-4284-9605-A1D0B9BE3B7F}" dt="2025-01-16T13:28:43.872" v="3231" actId="47"/>
        <pc:sldMkLst>
          <pc:docMk/>
          <pc:sldMk cId="274747362" sldId="2147470595"/>
        </pc:sldMkLst>
      </pc:sldChg>
      <pc:sldChg chg="add del">
        <pc:chgData name="Kraaij, Suzanne" userId="9007a0d2-c06b-4c54-b133-22908eacf8f8" providerId="ADAL" clId="{F2AD50D6-770A-4284-9605-A1D0B9BE3B7F}" dt="2025-01-14T15:38:54.755" v="664" actId="47"/>
        <pc:sldMkLst>
          <pc:docMk/>
          <pc:sldMk cId="3545038700" sldId="2147470596"/>
        </pc:sldMkLst>
      </pc:sldChg>
      <pc:sldChg chg="add del">
        <pc:chgData name="Kraaij, Suzanne" userId="9007a0d2-c06b-4c54-b133-22908eacf8f8" providerId="ADAL" clId="{F2AD50D6-770A-4284-9605-A1D0B9BE3B7F}" dt="2025-01-14T15:38:55.664" v="665" actId="47"/>
        <pc:sldMkLst>
          <pc:docMk/>
          <pc:sldMk cId="2652549421" sldId="2147470597"/>
        </pc:sldMkLst>
      </pc:sldChg>
      <pc:sldChg chg="del">
        <pc:chgData name="Kraaij, Suzanne" userId="9007a0d2-c06b-4c54-b133-22908eacf8f8" providerId="ADAL" clId="{F2AD50D6-770A-4284-9605-A1D0B9BE3B7F}" dt="2025-01-16T13:28:43.872" v="3231" actId="47"/>
        <pc:sldMkLst>
          <pc:docMk/>
          <pc:sldMk cId="1623355960" sldId="2147470598"/>
        </pc:sldMkLst>
      </pc:sldChg>
      <pc:sldChg chg="del">
        <pc:chgData name="Kraaij, Suzanne" userId="9007a0d2-c06b-4c54-b133-22908eacf8f8" providerId="ADAL" clId="{F2AD50D6-770A-4284-9605-A1D0B9BE3B7F}" dt="2025-01-16T13:28:43.872" v="3231" actId="47"/>
        <pc:sldMkLst>
          <pc:docMk/>
          <pc:sldMk cId="1193032507" sldId="2147470600"/>
        </pc:sldMkLst>
      </pc:sldChg>
      <pc:sldChg chg="delSp modSp add del mod">
        <pc:chgData name="Kraaij, Suzanne" userId="9007a0d2-c06b-4c54-b133-22908eacf8f8" providerId="ADAL" clId="{F2AD50D6-770A-4284-9605-A1D0B9BE3B7F}" dt="2025-02-02T17:03:29.569" v="4954" actId="47"/>
        <pc:sldMkLst>
          <pc:docMk/>
          <pc:sldMk cId="4067276361" sldId="2147470601"/>
        </pc:sldMkLst>
      </pc:sldChg>
      <pc:sldChg chg="add del">
        <pc:chgData name="Kraaij, Suzanne" userId="9007a0d2-c06b-4c54-b133-22908eacf8f8" providerId="ADAL" clId="{F2AD50D6-770A-4284-9605-A1D0B9BE3B7F}" dt="2025-01-28T11:39:47.481" v="3440" actId="47"/>
        <pc:sldMkLst>
          <pc:docMk/>
          <pc:sldMk cId="4093469383" sldId="2147470603"/>
        </pc:sldMkLst>
      </pc:sldChg>
      <pc:sldChg chg="addSp delSp modSp add del mod modAnim">
        <pc:chgData name="Kraaij, Suzanne" userId="9007a0d2-c06b-4c54-b133-22908eacf8f8" providerId="ADAL" clId="{F2AD50D6-770A-4284-9605-A1D0B9BE3B7F}" dt="2025-02-05T16:29:17.189" v="5527"/>
        <pc:sldMkLst>
          <pc:docMk/>
          <pc:sldMk cId="342864474" sldId="2147470604"/>
        </pc:sldMkLst>
        <pc:spChg chg="mod">
          <ac:chgData name="Kraaij, Suzanne" userId="9007a0d2-c06b-4c54-b133-22908eacf8f8" providerId="ADAL" clId="{F2AD50D6-770A-4284-9605-A1D0B9BE3B7F}" dt="2025-01-28T11:40:44.408" v="3492" actId="20577"/>
          <ac:spMkLst>
            <pc:docMk/>
            <pc:sldMk cId="342864474" sldId="2147470604"/>
            <ac:spMk id="2" creationId="{D36D09D3-FCFF-6B22-15B6-34E332555FBB}"/>
          </ac:spMkLst>
        </pc:spChg>
        <pc:spChg chg="add mod ord">
          <ac:chgData name="Kraaij, Suzanne" userId="9007a0d2-c06b-4c54-b133-22908eacf8f8" providerId="ADAL" clId="{F2AD50D6-770A-4284-9605-A1D0B9BE3B7F}" dt="2025-02-05T16:28:04.791" v="5523" actId="208"/>
          <ac:spMkLst>
            <pc:docMk/>
            <pc:sldMk cId="342864474" sldId="2147470604"/>
            <ac:spMk id="3" creationId="{8149AA17-4D59-E658-20EC-3336D7F7E790}"/>
          </ac:spMkLst>
        </pc:spChg>
        <pc:spChg chg="add mod">
          <ac:chgData name="Kraaij, Suzanne" userId="9007a0d2-c06b-4c54-b133-22908eacf8f8" providerId="ADAL" clId="{F2AD50D6-770A-4284-9605-A1D0B9BE3B7F}" dt="2025-01-28T11:53:14.066" v="3631" actId="1076"/>
          <ac:spMkLst>
            <pc:docMk/>
            <pc:sldMk cId="342864474" sldId="2147470604"/>
            <ac:spMk id="4" creationId="{282A73FB-CD30-E80F-58B9-D391BB9B6454}"/>
          </ac:spMkLst>
        </pc:spChg>
        <pc:spChg chg="mod">
          <ac:chgData name="Kraaij, Suzanne" userId="9007a0d2-c06b-4c54-b133-22908eacf8f8" providerId="ADAL" clId="{F2AD50D6-770A-4284-9605-A1D0B9BE3B7F}" dt="2025-01-28T11:53:14.066" v="3631" actId="1076"/>
          <ac:spMkLst>
            <pc:docMk/>
            <pc:sldMk cId="342864474" sldId="2147470604"/>
            <ac:spMk id="5" creationId="{6FB6CBB9-85EB-0766-0C76-4530885B3B1B}"/>
          </ac:spMkLst>
        </pc:spChg>
        <pc:spChg chg="add del mod">
          <ac:chgData name="Kraaij, Suzanne" userId="9007a0d2-c06b-4c54-b133-22908eacf8f8" providerId="ADAL" clId="{F2AD50D6-770A-4284-9605-A1D0B9BE3B7F}" dt="2025-01-28T11:53:14.066" v="3631" actId="1076"/>
          <ac:spMkLst>
            <pc:docMk/>
            <pc:sldMk cId="342864474" sldId="2147470604"/>
            <ac:spMk id="6" creationId="{DD71BBC1-17EF-37FD-D173-3E02BAC72464}"/>
          </ac:spMkLst>
        </pc:spChg>
        <pc:spChg chg="mod">
          <ac:chgData name="Kraaij, Suzanne" userId="9007a0d2-c06b-4c54-b133-22908eacf8f8" providerId="ADAL" clId="{F2AD50D6-770A-4284-9605-A1D0B9BE3B7F}" dt="2025-01-28T11:53:14.066" v="3631" actId="1076"/>
          <ac:spMkLst>
            <pc:docMk/>
            <pc:sldMk cId="342864474" sldId="2147470604"/>
            <ac:spMk id="9" creationId="{305E8BF2-9920-D395-B8E2-F3F2053117B6}"/>
          </ac:spMkLst>
        </pc:spChg>
        <pc:spChg chg="mod">
          <ac:chgData name="Kraaij, Suzanne" userId="9007a0d2-c06b-4c54-b133-22908eacf8f8" providerId="ADAL" clId="{F2AD50D6-770A-4284-9605-A1D0B9BE3B7F}" dt="2025-01-28T11:53:14.066" v="3631" actId="1076"/>
          <ac:spMkLst>
            <pc:docMk/>
            <pc:sldMk cId="342864474" sldId="2147470604"/>
            <ac:spMk id="10" creationId="{ED126DB9-3A11-74EF-0C6C-5986092947DF}"/>
          </ac:spMkLst>
        </pc:spChg>
        <pc:spChg chg="mod">
          <ac:chgData name="Kraaij, Suzanne" userId="9007a0d2-c06b-4c54-b133-22908eacf8f8" providerId="ADAL" clId="{F2AD50D6-770A-4284-9605-A1D0B9BE3B7F}" dt="2025-01-28T11:53:14.066" v="3631" actId="1076"/>
          <ac:spMkLst>
            <pc:docMk/>
            <pc:sldMk cId="342864474" sldId="2147470604"/>
            <ac:spMk id="11" creationId="{E6E57D67-8CE2-0320-891F-4E9A3AA2CFB8}"/>
          </ac:spMkLst>
        </pc:spChg>
        <pc:spChg chg="mod">
          <ac:chgData name="Kraaij, Suzanne" userId="9007a0d2-c06b-4c54-b133-22908eacf8f8" providerId="ADAL" clId="{F2AD50D6-770A-4284-9605-A1D0B9BE3B7F}" dt="2025-01-28T11:53:14.066" v="3631" actId="1076"/>
          <ac:spMkLst>
            <pc:docMk/>
            <pc:sldMk cId="342864474" sldId="2147470604"/>
            <ac:spMk id="12" creationId="{2C859642-384F-7925-EE57-7E3486241036}"/>
          </ac:spMkLst>
        </pc:spChg>
        <pc:spChg chg="add mod">
          <ac:chgData name="Kraaij, Suzanne" userId="9007a0d2-c06b-4c54-b133-22908eacf8f8" providerId="ADAL" clId="{F2AD50D6-770A-4284-9605-A1D0B9BE3B7F}" dt="2025-01-28T11:53:14.066" v="3631" actId="1076"/>
          <ac:spMkLst>
            <pc:docMk/>
            <pc:sldMk cId="342864474" sldId="2147470604"/>
            <ac:spMk id="13" creationId="{3520FD38-EEFE-A56C-D3E2-18EB15A69170}"/>
          </ac:spMkLst>
        </pc:spChg>
        <pc:spChg chg="add mod">
          <ac:chgData name="Kraaij, Suzanne" userId="9007a0d2-c06b-4c54-b133-22908eacf8f8" providerId="ADAL" clId="{F2AD50D6-770A-4284-9605-A1D0B9BE3B7F}" dt="2025-01-28T11:53:14.066" v="3631" actId="1076"/>
          <ac:spMkLst>
            <pc:docMk/>
            <pc:sldMk cId="342864474" sldId="2147470604"/>
            <ac:spMk id="14" creationId="{BB178172-1FFC-6C9E-984E-B002F9B26933}"/>
          </ac:spMkLst>
        </pc:spChg>
        <pc:spChg chg="add mod">
          <ac:chgData name="Kraaij, Suzanne" userId="9007a0d2-c06b-4c54-b133-22908eacf8f8" providerId="ADAL" clId="{F2AD50D6-770A-4284-9605-A1D0B9BE3B7F}" dt="2025-01-28T11:53:14.066" v="3631" actId="1076"/>
          <ac:spMkLst>
            <pc:docMk/>
            <pc:sldMk cId="342864474" sldId="2147470604"/>
            <ac:spMk id="15" creationId="{275D4340-0948-060D-E826-CD938819C6C7}"/>
          </ac:spMkLst>
        </pc:spChg>
        <pc:spChg chg="add mod">
          <ac:chgData name="Kraaij, Suzanne" userId="9007a0d2-c06b-4c54-b133-22908eacf8f8" providerId="ADAL" clId="{F2AD50D6-770A-4284-9605-A1D0B9BE3B7F}" dt="2025-01-28T11:53:14.066" v="3631" actId="1076"/>
          <ac:spMkLst>
            <pc:docMk/>
            <pc:sldMk cId="342864474" sldId="2147470604"/>
            <ac:spMk id="16" creationId="{678001CE-0C9D-2067-B6ED-F8C732F911FF}"/>
          </ac:spMkLst>
        </pc:spChg>
        <pc:spChg chg="mod">
          <ac:chgData name="Kraaij, Suzanne" userId="9007a0d2-c06b-4c54-b133-22908eacf8f8" providerId="ADAL" clId="{F2AD50D6-770A-4284-9605-A1D0B9BE3B7F}" dt="2025-01-28T11:53:14.066" v="3631" actId="1076"/>
          <ac:spMkLst>
            <pc:docMk/>
            <pc:sldMk cId="342864474" sldId="2147470604"/>
            <ac:spMk id="76" creationId="{7C88A53A-6C37-9573-BEC7-7834260616FD}"/>
          </ac:spMkLst>
        </pc:spChg>
        <pc:picChg chg="mod">
          <ac:chgData name="Kraaij, Suzanne" userId="9007a0d2-c06b-4c54-b133-22908eacf8f8" providerId="ADAL" clId="{F2AD50D6-770A-4284-9605-A1D0B9BE3B7F}" dt="2025-01-28T11:53:18.387" v="3632" actId="1076"/>
          <ac:picMkLst>
            <pc:docMk/>
            <pc:sldMk cId="342864474" sldId="2147470604"/>
            <ac:picMk id="7" creationId="{3D24B257-DD21-8623-7EF8-D0FD0FE07289}"/>
          </ac:picMkLst>
        </pc:picChg>
        <pc:picChg chg="add mod">
          <ac:chgData name="Kraaij, Suzanne" userId="9007a0d2-c06b-4c54-b133-22908eacf8f8" providerId="ADAL" clId="{F2AD50D6-770A-4284-9605-A1D0B9BE3B7F}" dt="2025-01-28T11:52:19.627" v="3626" actId="1076"/>
          <ac:picMkLst>
            <pc:docMk/>
            <pc:sldMk cId="342864474" sldId="2147470604"/>
            <ac:picMk id="21" creationId="{A754EA1D-E127-351B-3651-051D8B5CFAF6}"/>
          </ac:picMkLst>
        </pc:picChg>
      </pc:sldChg>
      <pc:sldChg chg="modSp add del mod">
        <pc:chgData name="Kraaij, Suzanne" userId="9007a0d2-c06b-4c54-b133-22908eacf8f8" providerId="ADAL" clId="{F2AD50D6-770A-4284-9605-A1D0B9BE3B7F}" dt="2025-01-28T11:39:45.100" v="3439" actId="47"/>
        <pc:sldMkLst>
          <pc:docMk/>
          <pc:sldMk cId="1180474899" sldId="2147470605"/>
        </pc:sldMkLst>
      </pc:sldChg>
      <pc:sldChg chg="del">
        <pc:chgData name="Kraaij, Suzanne" userId="9007a0d2-c06b-4c54-b133-22908eacf8f8" providerId="ADAL" clId="{F2AD50D6-770A-4284-9605-A1D0B9BE3B7F}" dt="2025-01-14T15:39:27.443" v="673" actId="47"/>
        <pc:sldMkLst>
          <pc:docMk/>
          <pc:sldMk cId="3905608799" sldId="2147470606"/>
        </pc:sldMkLst>
      </pc:sldChg>
      <pc:sldChg chg="del">
        <pc:chgData name="Kraaij, Suzanne" userId="9007a0d2-c06b-4c54-b133-22908eacf8f8" providerId="ADAL" clId="{F2AD50D6-770A-4284-9605-A1D0B9BE3B7F}" dt="2025-01-16T13:28:43.872" v="3231" actId="47"/>
        <pc:sldMkLst>
          <pc:docMk/>
          <pc:sldMk cId="528902186" sldId="2147470607"/>
        </pc:sldMkLst>
      </pc:sldChg>
      <pc:sldChg chg="del">
        <pc:chgData name="Kraaij, Suzanne" userId="9007a0d2-c06b-4c54-b133-22908eacf8f8" providerId="ADAL" clId="{F2AD50D6-770A-4284-9605-A1D0B9BE3B7F}" dt="2025-01-14T15:39:16.061" v="671" actId="47"/>
        <pc:sldMkLst>
          <pc:docMk/>
          <pc:sldMk cId="2374754584" sldId="2147470608"/>
        </pc:sldMkLst>
      </pc:sldChg>
      <pc:sldChg chg="del">
        <pc:chgData name="Kraaij, Suzanne" userId="9007a0d2-c06b-4c54-b133-22908eacf8f8" providerId="ADAL" clId="{F2AD50D6-770A-4284-9605-A1D0B9BE3B7F}" dt="2025-01-14T15:39:20.967" v="672" actId="47"/>
        <pc:sldMkLst>
          <pc:docMk/>
          <pc:sldMk cId="1284749437" sldId="2147470609"/>
        </pc:sldMkLst>
      </pc:sldChg>
      <pc:sldChg chg="del">
        <pc:chgData name="Kraaij, Suzanne" userId="9007a0d2-c06b-4c54-b133-22908eacf8f8" providerId="ADAL" clId="{F2AD50D6-770A-4284-9605-A1D0B9BE3B7F}" dt="2025-01-14T13:46:32.591" v="127" actId="47"/>
        <pc:sldMkLst>
          <pc:docMk/>
          <pc:sldMk cId="2328271266" sldId="2147470610"/>
        </pc:sldMkLst>
      </pc:sldChg>
      <pc:sldChg chg="del">
        <pc:chgData name="Kraaij, Suzanne" userId="9007a0d2-c06b-4c54-b133-22908eacf8f8" providerId="ADAL" clId="{F2AD50D6-770A-4284-9605-A1D0B9BE3B7F}" dt="2025-01-14T13:46:02.054" v="126" actId="47"/>
        <pc:sldMkLst>
          <pc:docMk/>
          <pc:sldMk cId="2161017913" sldId="2147470611"/>
        </pc:sldMkLst>
      </pc:sldChg>
      <pc:sldChg chg="del">
        <pc:chgData name="Kraaij, Suzanne" userId="9007a0d2-c06b-4c54-b133-22908eacf8f8" providerId="ADAL" clId="{F2AD50D6-770A-4284-9605-A1D0B9BE3B7F}" dt="2025-01-14T13:46:37.405" v="129" actId="47"/>
        <pc:sldMkLst>
          <pc:docMk/>
          <pc:sldMk cId="3579746211" sldId="2147470612"/>
        </pc:sldMkLst>
      </pc:sldChg>
      <pc:sldChg chg="del">
        <pc:chgData name="Kraaij, Suzanne" userId="9007a0d2-c06b-4c54-b133-22908eacf8f8" providerId="ADAL" clId="{F2AD50D6-770A-4284-9605-A1D0B9BE3B7F}" dt="2025-01-14T15:39:20.967" v="672" actId="47"/>
        <pc:sldMkLst>
          <pc:docMk/>
          <pc:sldMk cId="2612297239" sldId="2147470613"/>
        </pc:sldMkLst>
      </pc:sldChg>
      <pc:sldChg chg="del">
        <pc:chgData name="Kraaij, Suzanne" userId="9007a0d2-c06b-4c54-b133-22908eacf8f8" providerId="ADAL" clId="{F2AD50D6-770A-4284-9605-A1D0B9BE3B7F}" dt="2025-01-16T13:28:43.872" v="3231" actId="47"/>
        <pc:sldMkLst>
          <pc:docMk/>
          <pc:sldMk cId="1603013346" sldId="2147470614"/>
        </pc:sldMkLst>
      </pc:sldChg>
      <pc:sldChg chg="del">
        <pc:chgData name="Kraaij, Suzanne" userId="9007a0d2-c06b-4c54-b133-22908eacf8f8" providerId="ADAL" clId="{F2AD50D6-770A-4284-9605-A1D0B9BE3B7F}" dt="2025-01-14T15:39:20.967" v="672" actId="47"/>
        <pc:sldMkLst>
          <pc:docMk/>
          <pc:sldMk cId="2377490018" sldId="2147470617"/>
        </pc:sldMkLst>
      </pc:sldChg>
      <pc:sldChg chg="del">
        <pc:chgData name="Kraaij, Suzanne" userId="9007a0d2-c06b-4c54-b133-22908eacf8f8" providerId="ADAL" clId="{F2AD50D6-770A-4284-9605-A1D0B9BE3B7F}" dt="2025-01-14T15:39:09.127" v="668" actId="47"/>
        <pc:sldMkLst>
          <pc:docMk/>
          <pc:sldMk cId="1207626883" sldId="2147470618"/>
        </pc:sldMkLst>
      </pc:sldChg>
      <pc:sldChg chg="del">
        <pc:chgData name="Kraaij, Suzanne" userId="9007a0d2-c06b-4c54-b133-22908eacf8f8" providerId="ADAL" clId="{F2AD50D6-770A-4284-9605-A1D0B9BE3B7F}" dt="2025-01-14T15:39:13.721" v="669" actId="47"/>
        <pc:sldMkLst>
          <pc:docMk/>
          <pc:sldMk cId="3238277262" sldId="2147470619"/>
        </pc:sldMkLst>
      </pc:sldChg>
      <pc:sldChg chg="modSp ord">
        <pc:chgData name="Kraaij, Suzanne" userId="9007a0d2-c06b-4c54-b133-22908eacf8f8" providerId="ADAL" clId="{F2AD50D6-770A-4284-9605-A1D0B9BE3B7F}" dt="2025-02-02T16:53:55.951" v="4889" actId="20577"/>
        <pc:sldMkLst>
          <pc:docMk/>
          <pc:sldMk cId="3400432803" sldId="2147470620"/>
        </pc:sldMkLst>
        <pc:spChg chg="mod">
          <ac:chgData name="Kraaij, Suzanne" userId="9007a0d2-c06b-4c54-b133-22908eacf8f8" providerId="ADAL" clId="{F2AD50D6-770A-4284-9605-A1D0B9BE3B7F}" dt="2025-02-02T16:53:55.951" v="4889" actId="20577"/>
          <ac:spMkLst>
            <pc:docMk/>
            <pc:sldMk cId="3400432803" sldId="2147470620"/>
            <ac:spMk id="7" creationId="{EC685BC7-57EA-DE1C-8DD2-9F5C5229C5DE}"/>
          </ac:spMkLst>
        </pc:spChg>
      </pc:sldChg>
      <pc:sldChg chg="addSp delSp modSp del mod setBg modClrScheme modAnim chgLayout">
        <pc:chgData name="Kraaij, Suzanne" userId="9007a0d2-c06b-4c54-b133-22908eacf8f8" providerId="ADAL" clId="{F2AD50D6-770A-4284-9605-A1D0B9BE3B7F}" dt="2025-01-15T15:02:55.454" v="1471" actId="47"/>
        <pc:sldMkLst>
          <pc:docMk/>
          <pc:sldMk cId="4076994274" sldId="2147470621"/>
        </pc:sldMkLst>
      </pc:sldChg>
      <pc:sldChg chg="modSp">
        <pc:chgData name="Kraaij, Suzanne" userId="9007a0d2-c06b-4c54-b133-22908eacf8f8" providerId="ADAL" clId="{F2AD50D6-770A-4284-9605-A1D0B9BE3B7F}" dt="2025-02-02T16:53:39.457" v="4868" actId="20577"/>
        <pc:sldMkLst>
          <pc:docMk/>
          <pc:sldMk cId="1530363837" sldId="2147470622"/>
        </pc:sldMkLst>
        <pc:spChg chg="mod">
          <ac:chgData name="Kraaij, Suzanne" userId="9007a0d2-c06b-4c54-b133-22908eacf8f8" providerId="ADAL" clId="{F2AD50D6-770A-4284-9605-A1D0B9BE3B7F}" dt="2025-02-02T16:53:24.794" v="4858" actId="20577"/>
          <ac:spMkLst>
            <pc:docMk/>
            <pc:sldMk cId="1530363837" sldId="2147470622"/>
            <ac:spMk id="3" creationId="{21198321-8EBE-5A0D-B50A-D7A0CD68E35D}"/>
          </ac:spMkLst>
        </pc:spChg>
        <pc:spChg chg="mod">
          <ac:chgData name="Kraaij, Suzanne" userId="9007a0d2-c06b-4c54-b133-22908eacf8f8" providerId="ADAL" clId="{F2AD50D6-770A-4284-9605-A1D0B9BE3B7F}" dt="2025-02-02T16:53:39.457" v="4868" actId="20577"/>
          <ac:spMkLst>
            <pc:docMk/>
            <pc:sldMk cId="1530363837" sldId="2147470622"/>
            <ac:spMk id="7" creationId="{EC685BC7-57EA-DE1C-8DD2-9F5C5229C5DE}"/>
          </ac:spMkLst>
        </pc:spChg>
      </pc:sldChg>
      <pc:sldChg chg="modSp del mod ord">
        <pc:chgData name="Kraaij, Suzanne" userId="9007a0d2-c06b-4c54-b133-22908eacf8f8" providerId="ADAL" clId="{F2AD50D6-770A-4284-9605-A1D0B9BE3B7F}" dt="2025-02-23T13:51:17.494" v="6839" actId="47"/>
        <pc:sldMkLst>
          <pc:docMk/>
          <pc:sldMk cId="2110695575" sldId="2147470623"/>
        </pc:sldMkLst>
      </pc:sldChg>
      <pc:sldChg chg="add del">
        <pc:chgData name="Kraaij, Suzanne" userId="9007a0d2-c06b-4c54-b133-22908eacf8f8" providerId="ADAL" clId="{F2AD50D6-770A-4284-9605-A1D0B9BE3B7F}" dt="2025-02-02T10:26:18.364" v="3717" actId="47"/>
        <pc:sldMkLst>
          <pc:docMk/>
          <pc:sldMk cId="3697414909" sldId="2147470628"/>
        </pc:sldMkLst>
      </pc:sldChg>
      <pc:sldChg chg="addSp delSp modSp add mod ord modAnim">
        <pc:chgData name="Kraaij, Suzanne" userId="9007a0d2-c06b-4c54-b133-22908eacf8f8" providerId="ADAL" clId="{F2AD50D6-770A-4284-9605-A1D0B9BE3B7F}" dt="2025-02-23T14:21:05.371" v="7039"/>
        <pc:sldMkLst>
          <pc:docMk/>
          <pc:sldMk cId="3920085275" sldId="2147470629"/>
        </pc:sldMkLst>
        <pc:graphicFrameChg chg="mod">
          <ac:chgData name="Kraaij, Suzanne" userId="9007a0d2-c06b-4c54-b133-22908eacf8f8" providerId="ADAL" clId="{F2AD50D6-770A-4284-9605-A1D0B9BE3B7F}" dt="2025-02-05T16:24:54.503" v="5372" actId="1076"/>
          <ac:graphicFrameMkLst>
            <pc:docMk/>
            <pc:sldMk cId="3920085275" sldId="2147470629"/>
            <ac:graphicFrameMk id="3" creationId="{306D4B26-58B1-80E8-12B4-A3986D40C483}"/>
          </ac:graphicFrameMkLst>
        </pc:graphicFrameChg>
        <pc:picChg chg="add mod">
          <ac:chgData name="Kraaij, Suzanne" userId="9007a0d2-c06b-4c54-b133-22908eacf8f8" providerId="ADAL" clId="{F2AD50D6-770A-4284-9605-A1D0B9BE3B7F}" dt="2025-02-02T10:29:34.884" v="3736" actId="1076"/>
          <ac:picMkLst>
            <pc:docMk/>
            <pc:sldMk cId="3920085275" sldId="2147470629"/>
            <ac:picMk id="2056" creationId="{C885E0CA-CEF1-283E-7B55-310D9AE166F8}"/>
          </ac:picMkLst>
        </pc:picChg>
      </pc:sldChg>
      <pc:sldChg chg="modSp add mod modAnim modShow">
        <pc:chgData name="Kraaij, Suzanne" userId="9007a0d2-c06b-4c54-b133-22908eacf8f8" providerId="ADAL" clId="{F2AD50D6-770A-4284-9605-A1D0B9BE3B7F}" dt="2025-02-23T14:22:29.700" v="7040" actId="20577"/>
        <pc:sldMkLst>
          <pc:docMk/>
          <pc:sldMk cId="1148365754" sldId="2147470630"/>
        </pc:sldMkLst>
        <pc:spChg chg="mod">
          <ac:chgData name="Kraaij, Suzanne" userId="9007a0d2-c06b-4c54-b133-22908eacf8f8" providerId="ADAL" clId="{F2AD50D6-770A-4284-9605-A1D0B9BE3B7F}" dt="2025-02-23T14:22:29.700" v="7040" actId="20577"/>
          <ac:spMkLst>
            <pc:docMk/>
            <pc:sldMk cId="1148365754" sldId="2147470630"/>
            <ac:spMk id="2" creationId="{C4F30F58-09F5-91AE-CEA8-CFB076E2DD15}"/>
          </ac:spMkLst>
        </pc:spChg>
      </pc:sldChg>
      <pc:sldChg chg="add del mod modShow">
        <pc:chgData name="Kraaij, Suzanne" userId="9007a0d2-c06b-4c54-b133-22908eacf8f8" providerId="ADAL" clId="{F2AD50D6-770A-4284-9605-A1D0B9BE3B7F}" dt="2025-02-05T16:24:14.412" v="5367" actId="47"/>
        <pc:sldMkLst>
          <pc:docMk/>
          <pc:sldMk cId="472873279" sldId="2147470631"/>
        </pc:sldMkLst>
      </pc:sldChg>
      <pc:sldChg chg="add del mod modShow">
        <pc:chgData name="Kraaij, Suzanne" userId="9007a0d2-c06b-4c54-b133-22908eacf8f8" providerId="ADAL" clId="{F2AD50D6-770A-4284-9605-A1D0B9BE3B7F}" dt="2025-02-05T16:24:14.412" v="5367" actId="47"/>
        <pc:sldMkLst>
          <pc:docMk/>
          <pc:sldMk cId="2521248236" sldId="2147470632"/>
        </pc:sldMkLst>
      </pc:sldChg>
      <pc:sldChg chg="add del mod modShow">
        <pc:chgData name="Kraaij, Suzanne" userId="9007a0d2-c06b-4c54-b133-22908eacf8f8" providerId="ADAL" clId="{F2AD50D6-770A-4284-9605-A1D0B9BE3B7F}" dt="2025-02-05T16:24:14.412" v="5367" actId="47"/>
        <pc:sldMkLst>
          <pc:docMk/>
          <pc:sldMk cId="2707592634" sldId="2147470633"/>
        </pc:sldMkLst>
      </pc:sldChg>
      <pc:sldChg chg="add ord">
        <pc:chgData name="Kraaij, Suzanne" userId="9007a0d2-c06b-4c54-b133-22908eacf8f8" providerId="ADAL" clId="{F2AD50D6-770A-4284-9605-A1D0B9BE3B7F}" dt="2025-02-11T14:52:26.075" v="5531"/>
        <pc:sldMkLst>
          <pc:docMk/>
          <pc:sldMk cId="3883442592" sldId="2147470634"/>
        </pc:sldMkLst>
      </pc:sldChg>
      <pc:sldChg chg="addSp delSp modSp add mod modAnim">
        <pc:chgData name="Kraaij, Suzanne" userId="9007a0d2-c06b-4c54-b133-22908eacf8f8" providerId="ADAL" clId="{F2AD50D6-770A-4284-9605-A1D0B9BE3B7F}" dt="2025-02-17T10:54:48.929" v="6774" actId="478"/>
        <pc:sldMkLst>
          <pc:docMk/>
          <pc:sldMk cId="4037780267" sldId="2147470635"/>
        </pc:sldMkLst>
        <pc:spChg chg="mod">
          <ac:chgData name="Kraaij, Suzanne" userId="9007a0d2-c06b-4c54-b133-22908eacf8f8" providerId="ADAL" clId="{F2AD50D6-770A-4284-9605-A1D0B9BE3B7F}" dt="2025-02-02T17:01:40.779" v="4948" actId="14100"/>
          <ac:spMkLst>
            <pc:docMk/>
            <pc:sldMk cId="4037780267" sldId="2147470635"/>
            <ac:spMk id="2" creationId="{B3EF5FBE-2976-B039-0149-7479371A0F95}"/>
          </ac:spMkLst>
        </pc:spChg>
        <pc:spChg chg="mod">
          <ac:chgData name="Kraaij, Suzanne" userId="9007a0d2-c06b-4c54-b133-22908eacf8f8" providerId="ADAL" clId="{F2AD50D6-770A-4284-9605-A1D0B9BE3B7F}" dt="2025-02-02T16:58:37.770" v="4920" actId="1076"/>
          <ac:spMkLst>
            <pc:docMk/>
            <pc:sldMk cId="4037780267" sldId="2147470635"/>
            <ac:spMk id="3" creationId="{650B0A54-1460-FCA1-45C8-37F114B31309}"/>
          </ac:spMkLst>
        </pc:spChg>
        <pc:cxnChg chg="mod">
          <ac:chgData name="Kraaij, Suzanne" userId="9007a0d2-c06b-4c54-b133-22908eacf8f8" providerId="ADAL" clId="{F2AD50D6-770A-4284-9605-A1D0B9BE3B7F}" dt="2025-02-02T16:58:55.653" v="4922" actId="1076"/>
          <ac:cxnSpMkLst>
            <pc:docMk/>
            <pc:sldMk cId="4037780267" sldId="2147470635"/>
            <ac:cxnSpMk id="7" creationId="{E1F78BB1-2D95-0DCE-7F1B-B455AE10F89C}"/>
          </ac:cxnSpMkLst>
        </pc:cxnChg>
        <pc:cxnChg chg="mod">
          <ac:chgData name="Kraaij, Suzanne" userId="9007a0d2-c06b-4c54-b133-22908eacf8f8" providerId="ADAL" clId="{F2AD50D6-770A-4284-9605-A1D0B9BE3B7F}" dt="2025-02-02T16:58:55.653" v="4922" actId="1076"/>
          <ac:cxnSpMkLst>
            <pc:docMk/>
            <pc:sldMk cId="4037780267" sldId="2147470635"/>
            <ac:cxnSpMk id="8" creationId="{B98DB3D0-4488-0298-B5CB-3BC7FC7D0D02}"/>
          </ac:cxnSpMkLst>
        </pc:cxnChg>
      </pc:sldChg>
      <pc:sldChg chg="addSp delSp modSp add mod delAnim modAnim">
        <pc:chgData name="Kraaij, Suzanne" userId="9007a0d2-c06b-4c54-b133-22908eacf8f8" providerId="ADAL" clId="{F2AD50D6-770A-4284-9605-A1D0B9BE3B7F}" dt="2025-02-23T14:18:26.052" v="7033" actId="1076"/>
        <pc:sldMkLst>
          <pc:docMk/>
          <pc:sldMk cId="4053582990" sldId="2147470636"/>
        </pc:sldMkLst>
        <pc:spChg chg="add mod ord">
          <ac:chgData name="Kraaij, Suzanne" userId="9007a0d2-c06b-4c54-b133-22908eacf8f8" providerId="ADAL" clId="{F2AD50D6-770A-4284-9605-A1D0B9BE3B7F}" dt="2025-02-23T14:18:09.143" v="7029" actId="167"/>
          <ac:spMkLst>
            <pc:docMk/>
            <pc:sldMk cId="4053582990" sldId="2147470636"/>
            <ac:spMk id="5" creationId="{3B35F213-06B1-77E2-57A7-3292D4E6CBC4}"/>
          </ac:spMkLst>
        </pc:spChg>
        <pc:spChg chg="add mod ord">
          <ac:chgData name="Kraaij, Suzanne" userId="9007a0d2-c06b-4c54-b133-22908eacf8f8" providerId="ADAL" clId="{F2AD50D6-770A-4284-9605-A1D0B9BE3B7F}" dt="2025-02-23T14:18:26.052" v="7033" actId="1076"/>
          <ac:spMkLst>
            <pc:docMk/>
            <pc:sldMk cId="4053582990" sldId="2147470636"/>
            <ac:spMk id="6" creationId="{200BF9E3-32DA-47F1-46AD-AD5A00855002}"/>
          </ac:spMkLst>
        </pc:spChg>
      </pc:sldChg>
      <pc:sldChg chg="delSp modSp add mod delAnim modAnim">
        <pc:chgData name="Kraaij, Suzanne" userId="9007a0d2-c06b-4c54-b133-22908eacf8f8" providerId="ADAL" clId="{F2AD50D6-770A-4284-9605-A1D0B9BE3B7F}" dt="2025-02-17T10:07:09.404" v="6527" actId="20577"/>
        <pc:sldMkLst>
          <pc:docMk/>
          <pc:sldMk cId="3362682535" sldId="2147470637"/>
        </pc:sldMkLst>
        <pc:spChg chg="mod">
          <ac:chgData name="Kraaij, Suzanne" userId="9007a0d2-c06b-4c54-b133-22908eacf8f8" providerId="ADAL" clId="{F2AD50D6-770A-4284-9605-A1D0B9BE3B7F}" dt="2025-02-17T10:07:09.404" v="6527" actId="20577"/>
          <ac:spMkLst>
            <pc:docMk/>
            <pc:sldMk cId="3362682535" sldId="2147470637"/>
            <ac:spMk id="2" creationId="{6BE23DDC-8A2D-A05F-053A-4384ACF51E1F}"/>
          </ac:spMkLst>
        </pc:spChg>
      </pc:sldChg>
      <pc:sldChg chg="addSp delSp modSp add mod">
        <pc:chgData name="Kraaij, Suzanne" userId="9007a0d2-c06b-4c54-b133-22908eacf8f8" providerId="ADAL" clId="{F2AD50D6-770A-4284-9605-A1D0B9BE3B7F}" dt="2025-02-23T12:58:03.051" v="6776" actId="14100"/>
        <pc:sldMkLst>
          <pc:docMk/>
          <pc:sldMk cId="4083989811" sldId="2147470638"/>
        </pc:sldMkLst>
        <pc:spChg chg="mod">
          <ac:chgData name="Kraaij, Suzanne" userId="9007a0d2-c06b-4c54-b133-22908eacf8f8" providerId="ADAL" clId="{F2AD50D6-770A-4284-9605-A1D0B9BE3B7F}" dt="2025-01-15T16:29:10.803" v="2666" actId="6549"/>
          <ac:spMkLst>
            <pc:docMk/>
            <pc:sldMk cId="4083989811" sldId="2147470638"/>
            <ac:spMk id="2" creationId="{135A0470-C398-E67E-7D08-38949AC5DCB7}"/>
          </ac:spMkLst>
        </pc:spChg>
        <pc:spChg chg="add mod">
          <ac:chgData name="Kraaij, Suzanne" userId="9007a0d2-c06b-4c54-b133-22908eacf8f8" providerId="ADAL" clId="{F2AD50D6-770A-4284-9605-A1D0B9BE3B7F}" dt="2025-02-23T12:58:03.051" v="6776" actId="14100"/>
          <ac:spMkLst>
            <pc:docMk/>
            <pc:sldMk cId="4083989811" sldId="2147470638"/>
            <ac:spMk id="5" creationId="{35493A2E-D655-419C-BD51-F51A57712032}"/>
          </ac:spMkLst>
        </pc:spChg>
        <pc:spChg chg="add mod">
          <ac:chgData name="Kraaij, Suzanne" userId="9007a0d2-c06b-4c54-b133-22908eacf8f8" providerId="ADAL" clId="{F2AD50D6-770A-4284-9605-A1D0B9BE3B7F}" dt="2025-01-16T12:32:06.673" v="2845" actId="1076"/>
          <ac:spMkLst>
            <pc:docMk/>
            <pc:sldMk cId="4083989811" sldId="2147470638"/>
            <ac:spMk id="6" creationId="{22FC8DAA-E8CC-9D97-38CD-1C88D0BC3321}"/>
          </ac:spMkLst>
        </pc:spChg>
      </pc:sldChg>
      <pc:sldChg chg="addSp delSp modSp mod">
        <pc:chgData name="Kraaij, Suzanne" userId="9007a0d2-c06b-4c54-b133-22908eacf8f8" providerId="ADAL" clId="{F2AD50D6-770A-4284-9605-A1D0B9BE3B7F}" dt="2025-01-20T07:51:01.821" v="3279" actId="1076"/>
        <pc:sldMkLst>
          <pc:docMk/>
          <pc:sldMk cId="2264354976" sldId="2147470684"/>
        </pc:sldMkLst>
        <pc:spChg chg="mod">
          <ac:chgData name="Kraaij, Suzanne" userId="9007a0d2-c06b-4c54-b133-22908eacf8f8" providerId="ADAL" clId="{F2AD50D6-770A-4284-9605-A1D0B9BE3B7F}" dt="2025-01-15T13:52:30.752" v="895" actId="20577"/>
          <ac:spMkLst>
            <pc:docMk/>
            <pc:sldMk cId="2264354976" sldId="2147470684"/>
            <ac:spMk id="3" creationId="{277A48E5-5F1D-C8FF-CEA5-55CB3174BD7B}"/>
          </ac:spMkLst>
        </pc:spChg>
        <pc:spChg chg="mod">
          <ac:chgData name="Kraaij, Suzanne" userId="9007a0d2-c06b-4c54-b133-22908eacf8f8" providerId="ADAL" clId="{F2AD50D6-770A-4284-9605-A1D0B9BE3B7F}" dt="2025-01-20T07:47:27.272" v="3240" actId="14100"/>
          <ac:spMkLst>
            <pc:docMk/>
            <pc:sldMk cId="2264354976" sldId="2147470684"/>
            <ac:spMk id="4" creationId="{7D109B6C-5162-37F5-11DF-05FBE84B8AAD}"/>
          </ac:spMkLst>
        </pc:spChg>
        <pc:spChg chg="mod">
          <ac:chgData name="Kraaij, Suzanne" userId="9007a0d2-c06b-4c54-b133-22908eacf8f8" providerId="ADAL" clId="{F2AD50D6-770A-4284-9605-A1D0B9BE3B7F}" dt="2025-01-10T16:29:29.586" v="37" actId="20577"/>
          <ac:spMkLst>
            <pc:docMk/>
            <pc:sldMk cId="2264354976" sldId="2147470684"/>
            <ac:spMk id="5" creationId="{0230B580-8885-40B2-AA88-BBEC8B50FDD1}"/>
          </ac:spMkLst>
        </pc:spChg>
        <pc:picChg chg="mod">
          <ac:chgData name="Kraaij, Suzanne" userId="9007a0d2-c06b-4c54-b133-22908eacf8f8" providerId="ADAL" clId="{F2AD50D6-770A-4284-9605-A1D0B9BE3B7F}" dt="2025-01-10T16:29:09.310" v="2" actId="14826"/>
          <ac:picMkLst>
            <pc:docMk/>
            <pc:sldMk cId="2264354976" sldId="2147470684"/>
            <ac:picMk id="8" creationId="{E46382AC-A084-5445-7AC2-0DB09ADEEDB6}"/>
          </ac:picMkLst>
        </pc:picChg>
        <pc:picChg chg="add mod modCrop">
          <ac:chgData name="Kraaij, Suzanne" userId="9007a0d2-c06b-4c54-b133-22908eacf8f8" providerId="ADAL" clId="{F2AD50D6-770A-4284-9605-A1D0B9BE3B7F}" dt="2025-01-20T07:51:01.821" v="3279" actId="1076"/>
          <ac:picMkLst>
            <pc:docMk/>
            <pc:sldMk cId="2264354976" sldId="2147470684"/>
            <ac:picMk id="9" creationId="{716F99A6-BC84-7F18-944A-B93D85B9074B}"/>
          </ac:picMkLst>
        </pc:picChg>
      </pc:sldChg>
      <pc:sldChg chg="addSp delSp modSp add mod">
        <pc:chgData name="Kraaij, Suzanne" userId="9007a0d2-c06b-4c54-b133-22908eacf8f8" providerId="ADAL" clId="{F2AD50D6-770A-4284-9605-A1D0B9BE3B7F}" dt="2025-02-23T13:51:57.123" v="6841" actId="20577"/>
        <pc:sldMkLst>
          <pc:docMk/>
          <pc:sldMk cId="2736925572" sldId="2147470685"/>
        </pc:sldMkLst>
        <pc:spChg chg="mod">
          <ac:chgData name="Kraaij, Suzanne" userId="9007a0d2-c06b-4c54-b133-22908eacf8f8" providerId="ADAL" clId="{F2AD50D6-770A-4284-9605-A1D0B9BE3B7F}" dt="2025-02-02T16:53:01.283" v="4842" actId="554"/>
          <ac:spMkLst>
            <pc:docMk/>
            <pc:sldMk cId="2736925572" sldId="2147470685"/>
            <ac:spMk id="6" creationId="{1DAF9590-1FF8-F651-B952-45F4A4DBA874}"/>
          </ac:spMkLst>
        </pc:spChg>
        <pc:spChg chg="mod">
          <ac:chgData name="Kraaij, Suzanne" userId="9007a0d2-c06b-4c54-b133-22908eacf8f8" providerId="ADAL" clId="{F2AD50D6-770A-4284-9605-A1D0B9BE3B7F}" dt="2025-02-23T13:51:57.123" v="6841" actId="20577"/>
          <ac:spMkLst>
            <pc:docMk/>
            <pc:sldMk cId="2736925572" sldId="2147470685"/>
            <ac:spMk id="7" creationId="{AA7930DA-275B-5EDF-0D6A-8D8E2FAF060B}"/>
          </ac:spMkLst>
        </pc:spChg>
        <pc:spChg chg="mod">
          <ac:chgData name="Kraaij, Suzanne" userId="9007a0d2-c06b-4c54-b133-22908eacf8f8" providerId="ADAL" clId="{F2AD50D6-770A-4284-9605-A1D0B9BE3B7F}" dt="2025-02-02T16:53:04.808" v="4843" actId="408"/>
          <ac:spMkLst>
            <pc:docMk/>
            <pc:sldMk cId="2736925572" sldId="2147470685"/>
            <ac:spMk id="8" creationId="{F285623F-0D01-B544-0FC4-AE85B18CA143}"/>
          </ac:spMkLst>
        </pc:spChg>
        <pc:spChg chg="mod">
          <ac:chgData name="Kraaij, Suzanne" userId="9007a0d2-c06b-4c54-b133-22908eacf8f8" providerId="ADAL" clId="{F2AD50D6-770A-4284-9605-A1D0B9BE3B7F}" dt="2025-02-02T16:53:01.283" v="4842" actId="554"/>
          <ac:spMkLst>
            <pc:docMk/>
            <pc:sldMk cId="2736925572" sldId="2147470685"/>
            <ac:spMk id="9" creationId="{6D72D38A-4F78-1BAE-D661-23AE864AB040}"/>
          </ac:spMkLst>
        </pc:spChg>
      </pc:sldChg>
      <pc:sldChg chg="addSp delSp modSp new add del mod delAnim modAnim modShow modNotesTx">
        <pc:chgData name="Kraaij, Suzanne" userId="9007a0d2-c06b-4c54-b133-22908eacf8f8" providerId="ADAL" clId="{F2AD50D6-770A-4284-9605-A1D0B9BE3B7F}" dt="2025-02-23T13:53:19.764" v="6850" actId="20577"/>
        <pc:sldMkLst>
          <pc:docMk/>
          <pc:sldMk cId="4170853593" sldId="2147470686"/>
        </pc:sldMkLst>
        <pc:spChg chg="mod">
          <ac:chgData name="Kraaij, Suzanne" userId="9007a0d2-c06b-4c54-b133-22908eacf8f8" providerId="ADAL" clId="{F2AD50D6-770A-4284-9605-A1D0B9BE3B7F}" dt="2025-02-05T15:33:41.512" v="5354" actId="1076"/>
          <ac:spMkLst>
            <pc:docMk/>
            <pc:sldMk cId="4170853593" sldId="2147470686"/>
            <ac:spMk id="19" creationId="{0FFB638B-41F0-DD2D-0352-E5EDE08BDB17}"/>
          </ac:spMkLst>
        </pc:spChg>
      </pc:sldChg>
      <pc:sldChg chg="addSp delSp modSp add mod">
        <pc:chgData name="Kraaij, Suzanne" userId="9007a0d2-c06b-4c54-b133-22908eacf8f8" providerId="ADAL" clId="{F2AD50D6-770A-4284-9605-A1D0B9BE3B7F}" dt="2025-02-02T16:03:07.792" v="4512"/>
        <pc:sldMkLst>
          <pc:docMk/>
          <pc:sldMk cId="2816078009" sldId="2147470687"/>
        </pc:sldMkLst>
        <pc:spChg chg="mod">
          <ac:chgData name="Kraaij, Suzanne" userId="9007a0d2-c06b-4c54-b133-22908eacf8f8" providerId="ADAL" clId="{F2AD50D6-770A-4284-9605-A1D0B9BE3B7F}" dt="2025-02-02T16:03:07.792" v="4512"/>
          <ac:spMkLst>
            <pc:docMk/>
            <pc:sldMk cId="2816078009" sldId="2147470687"/>
            <ac:spMk id="7" creationId="{4D7CBB5B-5102-F747-400A-1C8642F726C8}"/>
          </ac:spMkLst>
        </pc:spChg>
        <pc:spChg chg="add">
          <ac:chgData name="Kraaij, Suzanne" userId="9007a0d2-c06b-4c54-b133-22908eacf8f8" providerId="ADAL" clId="{F2AD50D6-770A-4284-9605-A1D0B9BE3B7F}" dt="2025-01-15T13:37:22.418" v="680" actId="26606"/>
          <ac:spMkLst>
            <pc:docMk/>
            <pc:sldMk cId="2816078009" sldId="2147470687"/>
            <ac:spMk id="17" creationId="{9B5E3422-520B-BBC3-F743-6884EA2C0158}"/>
          </ac:spMkLst>
        </pc:spChg>
        <pc:picChg chg="mod">
          <ac:chgData name="Kraaij, Suzanne" userId="9007a0d2-c06b-4c54-b133-22908eacf8f8" providerId="ADAL" clId="{F2AD50D6-770A-4284-9605-A1D0B9BE3B7F}" dt="2025-01-15T13:37:22.418" v="680" actId="26606"/>
          <ac:picMkLst>
            <pc:docMk/>
            <pc:sldMk cId="2816078009" sldId="2147470687"/>
            <ac:picMk id="5" creationId="{E1B1067C-6785-7102-3CF1-4B897318F169}"/>
          </ac:picMkLst>
        </pc:picChg>
      </pc:sldChg>
      <pc:sldChg chg="new del">
        <pc:chgData name="Kraaij, Suzanne" userId="9007a0d2-c06b-4c54-b133-22908eacf8f8" providerId="ADAL" clId="{F2AD50D6-770A-4284-9605-A1D0B9BE3B7F}" dt="2025-01-15T13:53:38.626" v="900" actId="47"/>
        <pc:sldMkLst>
          <pc:docMk/>
          <pc:sldMk cId="507709471" sldId="2147470688"/>
        </pc:sldMkLst>
      </pc:sldChg>
      <pc:sldChg chg="new del">
        <pc:chgData name="Kraaij, Suzanne" userId="9007a0d2-c06b-4c54-b133-22908eacf8f8" providerId="ADAL" clId="{F2AD50D6-770A-4284-9605-A1D0B9BE3B7F}" dt="2025-01-15T13:40:25.031" v="683" actId="47"/>
        <pc:sldMkLst>
          <pc:docMk/>
          <pc:sldMk cId="2863356998" sldId="2147470689"/>
        </pc:sldMkLst>
      </pc:sldChg>
      <pc:sldChg chg="addSp delSp modSp new del mod">
        <pc:chgData name="Kraaij, Suzanne" userId="9007a0d2-c06b-4c54-b133-22908eacf8f8" providerId="ADAL" clId="{F2AD50D6-770A-4284-9605-A1D0B9BE3B7F}" dt="2025-01-15T13:43:55.646" v="720" actId="47"/>
        <pc:sldMkLst>
          <pc:docMk/>
          <pc:sldMk cId="4125068386" sldId="2147470689"/>
        </pc:sldMkLst>
      </pc:sldChg>
      <pc:sldChg chg="addSp delSp modSp new del mod">
        <pc:chgData name="Kraaij, Suzanne" userId="9007a0d2-c06b-4c54-b133-22908eacf8f8" providerId="ADAL" clId="{F2AD50D6-770A-4284-9605-A1D0B9BE3B7F}" dt="2025-01-20T07:47:51.689" v="3241" actId="47"/>
        <pc:sldMkLst>
          <pc:docMk/>
          <pc:sldMk cId="83463450" sldId="2147470690"/>
        </pc:sldMkLst>
      </pc:sldChg>
      <pc:sldChg chg="addSp delSp modSp add del mod">
        <pc:chgData name="Kraaij, Suzanne" userId="9007a0d2-c06b-4c54-b133-22908eacf8f8" providerId="ADAL" clId="{F2AD50D6-770A-4284-9605-A1D0B9BE3B7F}" dt="2025-01-15T15:20:04.033" v="1592" actId="47"/>
        <pc:sldMkLst>
          <pc:docMk/>
          <pc:sldMk cId="3470545034" sldId="2147470691"/>
        </pc:sldMkLst>
      </pc:sldChg>
      <pc:sldChg chg="addSp delSp modSp new mod ord modAnim modNotesTx">
        <pc:chgData name="Kraaij, Suzanne" userId="9007a0d2-c06b-4c54-b133-22908eacf8f8" providerId="ADAL" clId="{F2AD50D6-770A-4284-9605-A1D0B9BE3B7F}" dt="2025-02-23T13:52:37.614" v="6848"/>
        <pc:sldMkLst>
          <pc:docMk/>
          <pc:sldMk cId="338177663" sldId="2147470692"/>
        </pc:sldMkLst>
        <pc:spChg chg="mod">
          <ac:chgData name="Kraaij, Suzanne" userId="9007a0d2-c06b-4c54-b133-22908eacf8f8" providerId="ADAL" clId="{F2AD50D6-770A-4284-9605-A1D0B9BE3B7F}" dt="2025-01-15T14:48:39.579" v="1447" actId="20577"/>
          <ac:spMkLst>
            <pc:docMk/>
            <pc:sldMk cId="338177663" sldId="2147470692"/>
            <ac:spMk id="3" creationId="{38814E67-04E8-A86C-2170-F3DBB56DEC9F}"/>
          </ac:spMkLst>
        </pc:spChg>
        <pc:spChg chg="add mod">
          <ac:chgData name="Kraaij, Suzanne" userId="9007a0d2-c06b-4c54-b133-22908eacf8f8" providerId="ADAL" clId="{F2AD50D6-770A-4284-9605-A1D0B9BE3B7F}" dt="2025-02-17T09:38:00.997" v="6331" actId="1076"/>
          <ac:spMkLst>
            <pc:docMk/>
            <pc:sldMk cId="338177663" sldId="2147470692"/>
            <ac:spMk id="4" creationId="{8CEF727C-F552-A428-FBFC-D4749A23FBE2}"/>
          </ac:spMkLst>
        </pc:spChg>
        <pc:spChg chg="add mod">
          <ac:chgData name="Kraaij, Suzanne" userId="9007a0d2-c06b-4c54-b133-22908eacf8f8" providerId="ADAL" clId="{F2AD50D6-770A-4284-9605-A1D0B9BE3B7F}" dt="2025-02-17T09:38:08.234" v="6332" actId="688"/>
          <ac:spMkLst>
            <pc:docMk/>
            <pc:sldMk cId="338177663" sldId="2147470692"/>
            <ac:spMk id="6" creationId="{95147A4A-A4A6-F05D-F3A1-B5FF284F6FDC}"/>
          </ac:spMkLst>
        </pc:spChg>
        <pc:spChg chg="add mod">
          <ac:chgData name="Kraaij, Suzanne" userId="9007a0d2-c06b-4c54-b133-22908eacf8f8" providerId="ADAL" clId="{F2AD50D6-770A-4284-9605-A1D0B9BE3B7F}" dt="2025-02-17T09:38:18.057" v="6333" actId="688"/>
          <ac:spMkLst>
            <pc:docMk/>
            <pc:sldMk cId="338177663" sldId="2147470692"/>
            <ac:spMk id="7" creationId="{44F7EECE-9519-6755-0A97-B26BDE529590}"/>
          </ac:spMkLst>
        </pc:spChg>
        <pc:spChg chg="add mod">
          <ac:chgData name="Kraaij, Suzanne" userId="9007a0d2-c06b-4c54-b133-22908eacf8f8" providerId="ADAL" clId="{F2AD50D6-770A-4284-9605-A1D0B9BE3B7F}" dt="2025-02-02T10:14:11.757" v="3683" actId="115"/>
          <ac:spMkLst>
            <pc:docMk/>
            <pc:sldMk cId="338177663" sldId="2147470692"/>
            <ac:spMk id="8" creationId="{E30ACC04-A168-ADC0-E9AA-46948E81CED3}"/>
          </ac:spMkLst>
        </pc:spChg>
        <pc:spChg chg="add mod">
          <ac:chgData name="Kraaij, Suzanne" userId="9007a0d2-c06b-4c54-b133-22908eacf8f8" providerId="ADAL" clId="{F2AD50D6-770A-4284-9605-A1D0B9BE3B7F}" dt="2025-02-02T10:14:15.435" v="3684" actId="115"/>
          <ac:spMkLst>
            <pc:docMk/>
            <pc:sldMk cId="338177663" sldId="2147470692"/>
            <ac:spMk id="9" creationId="{F93B4B94-37F0-4397-A344-B687BB299AEB}"/>
          </ac:spMkLst>
        </pc:spChg>
        <pc:picChg chg="add mod">
          <ac:chgData name="Kraaij, Suzanne" userId="9007a0d2-c06b-4c54-b133-22908eacf8f8" providerId="ADAL" clId="{F2AD50D6-770A-4284-9605-A1D0B9BE3B7F}" dt="2025-01-15T15:26:53.140" v="1626" actId="1076"/>
          <ac:picMkLst>
            <pc:docMk/>
            <pc:sldMk cId="338177663" sldId="2147470692"/>
            <ac:picMk id="12" creationId="{B2A7B2C9-0602-4727-3E5A-2D73BC1897D7}"/>
          </ac:picMkLst>
        </pc:picChg>
      </pc:sldChg>
      <pc:sldChg chg="new del">
        <pc:chgData name="Kraaij, Suzanne" userId="9007a0d2-c06b-4c54-b133-22908eacf8f8" providerId="ADAL" clId="{F2AD50D6-770A-4284-9605-A1D0B9BE3B7F}" dt="2025-01-15T14:48:24.859" v="1431" actId="47"/>
        <pc:sldMkLst>
          <pc:docMk/>
          <pc:sldMk cId="1865022823" sldId="2147470693"/>
        </pc:sldMkLst>
      </pc:sldChg>
      <pc:sldChg chg="new del">
        <pc:chgData name="Kraaij, Suzanne" userId="9007a0d2-c06b-4c54-b133-22908eacf8f8" providerId="ADAL" clId="{F2AD50D6-770A-4284-9605-A1D0B9BE3B7F}" dt="2025-01-15T15:22:26.138" v="1597" actId="47"/>
        <pc:sldMkLst>
          <pc:docMk/>
          <pc:sldMk cId="2634790569" sldId="2147470693"/>
        </pc:sldMkLst>
      </pc:sldChg>
      <pc:sldChg chg="addSp delSp modSp new mod">
        <pc:chgData name="Kraaij, Suzanne" userId="9007a0d2-c06b-4c54-b133-22908eacf8f8" providerId="ADAL" clId="{F2AD50D6-770A-4284-9605-A1D0B9BE3B7F}" dt="2025-01-15T15:52:34.488" v="2077" actId="1076"/>
        <pc:sldMkLst>
          <pc:docMk/>
          <pc:sldMk cId="3205997951" sldId="2147470693"/>
        </pc:sldMkLst>
        <pc:spChg chg="add mod">
          <ac:chgData name="Kraaij, Suzanne" userId="9007a0d2-c06b-4c54-b133-22908eacf8f8" providerId="ADAL" clId="{F2AD50D6-770A-4284-9605-A1D0B9BE3B7F}" dt="2025-01-15T15:23:06.747" v="1599"/>
          <ac:spMkLst>
            <pc:docMk/>
            <pc:sldMk cId="3205997951" sldId="2147470693"/>
            <ac:spMk id="4" creationId="{7FDB018C-3BEC-B722-40E1-CF80A50F43E6}"/>
          </ac:spMkLst>
        </pc:spChg>
        <pc:spChg chg="add del mod">
          <ac:chgData name="Kraaij, Suzanne" userId="9007a0d2-c06b-4c54-b133-22908eacf8f8" providerId="ADAL" clId="{F2AD50D6-770A-4284-9605-A1D0B9BE3B7F}" dt="2025-01-15T15:52:30.712" v="2076" actId="1076"/>
          <ac:spMkLst>
            <pc:docMk/>
            <pc:sldMk cId="3205997951" sldId="2147470693"/>
            <ac:spMk id="7" creationId="{55EB522F-E212-CFB6-9336-793959877CBD}"/>
          </ac:spMkLst>
        </pc:spChg>
        <pc:spChg chg="add mod">
          <ac:chgData name="Kraaij, Suzanne" userId="9007a0d2-c06b-4c54-b133-22908eacf8f8" providerId="ADAL" clId="{F2AD50D6-770A-4284-9605-A1D0B9BE3B7F}" dt="2025-01-15T15:52:34.488" v="2077" actId="1076"/>
          <ac:spMkLst>
            <pc:docMk/>
            <pc:sldMk cId="3205997951" sldId="2147470693"/>
            <ac:spMk id="8" creationId="{54F966CD-CD54-F742-3D3B-942B571B0335}"/>
          </ac:spMkLst>
        </pc:spChg>
        <pc:picChg chg="add del mod">
          <ac:chgData name="Kraaij, Suzanne" userId="9007a0d2-c06b-4c54-b133-22908eacf8f8" providerId="ADAL" clId="{F2AD50D6-770A-4284-9605-A1D0B9BE3B7F}" dt="2025-01-15T15:51:48.806" v="2073" actId="1076"/>
          <ac:picMkLst>
            <pc:docMk/>
            <pc:sldMk cId="3205997951" sldId="2147470693"/>
            <ac:picMk id="5" creationId="{6221A784-0A50-A60C-7550-D32F15A2C882}"/>
          </ac:picMkLst>
        </pc:picChg>
        <pc:picChg chg="add mod">
          <ac:chgData name="Kraaij, Suzanne" userId="9007a0d2-c06b-4c54-b133-22908eacf8f8" providerId="ADAL" clId="{F2AD50D6-770A-4284-9605-A1D0B9BE3B7F}" dt="2025-01-15T15:52:25.320" v="2075" actId="1076"/>
          <ac:picMkLst>
            <pc:docMk/>
            <pc:sldMk cId="3205997951" sldId="2147470693"/>
            <ac:picMk id="6" creationId="{93CF8CBA-563D-F192-0571-5A1AF834C086}"/>
          </ac:picMkLst>
        </pc:picChg>
      </pc:sldChg>
      <pc:sldChg chg="delSp modSp add del mod">
        <pc:chgData name="Kraaij, Suzanne" userId="9007a0d2-c06b-4c54-b133-22908eacf8f8" providerId="ADAL" clId="{F2AD50D6-770A-4284-9605-A1D0B9BE3B7F}" dt="2025-01-15T15:52:19.719" v="2074" actId="47"/>
        <pc:sldMkLst>
          <pc:docMk/>
          <pc:sldMk cId="2565773287" sldId="2147470694"/>
        </pc:sldMkLst>
      </pc:sldChg>
      <pc:sldChg chg="addSp delSp modSp new mod ord modClrScheme modShow chgLayout">
        <pc:chgData name="Kraaij, Suzanne" userId="9007a0d2-c06b-4c54-b133-22908eacf8f8" providerId="ADAL" clId="{F2AD50D6-770A-4284-9605-A1D0B9BE3B7F}" dt="2025-02-23T14:13:52.500" v="7019" actId="207"/>
        <pc:sldMkLst>
          <pc:docMk/>
          <pc:sldMk cId="792591612" sldId="2147470695"/>
        </pc:sldMkLst>
        <pc:spChg chg="mod ord">
          <ac:chgData name="Kraaij, Suzanne" userId="9007a0d2-c06b-4c54-b133-22908eacf8f8" providerId="ADAL" clId="{F2AD50D6-770A-4284-9605-A1D0B9BE3B7F}" dt="2025-02-23T14:13:52.500" v="7019" actId="207"/>
          <ac:spMkLst>
            <pc:docMk/>
            <pc:sldMk cId="792591612" sldId="2147470695"/>
            <ac:spMk id="2" creationId="{F6712144-6856-4D76-B2B7-301811D81477}"/>
          </ac:spMkLst>
        </pc:spChg>
        <pc:spChg chg="mod ord">
          <ac:chgData name="Kraaij, Suzanne" userId="9007a0d2-c06b-4c54-b133-22908eacf8f8" providerId="ADAL" clId="{F2AD50D6-770A-4284-9605-A1D0B9BE3B7F}" dt="2025-02-23T13:59:01.833" v="6917" actId="20577"/>
          <ac:spMkLst>
            <pc:docMk/>
            <pc:sldMk cId="792591612" sldId="2147470695"/>
            <ac:spMk id="3" creationId="{78B23CAA-2FC2-A037-CB67-A2ABF434E675}"/>
          </ac:spMkLst>
        </pc:spChg>
        <pc:picChg chg="add mod">
          <ac:chgData name="Kraaij, Suzanne" userId="9007a0d2-c06b-4c54-b133-22908eacf8f8" providerId="ADAL" clId="{F2AD50D6-770A-4284-9605-A1D0B9BE3B7F}" dt="2025-02-23T13:59:33.385" v="6930" actId="14100"/>
          <ac:picMkLst>
            <pc:docMk/>
            <pc:sldMk cId="792591612" sldId="2147470695"/>
            <ac:picMk id="5" creationId="{DCDB2F3A-CCD5-C1D6-6B7B-B66B1B7443A6}"/>
          </ac:picMkLst>
        </pc:picChg>
      </pc:sldChg>
      <pc:sldChg chg="addSp delSp modSp new del mod ord modShow modNotesTx">
        <pc:chgData name="Kraaij, Suzanne" userId="9007a0d2-c06b-4c54-b133-22908eacf8f8" providerId="ADAL" clId="{F2AD50D6-770A-4284-9605-A1D0B9BE3B7F}" dt="2025-01-29T15:21:57.715" v="3642" actId="47"/>
        <pc:sldMkLst>
          <pc:docMk/>
          <pc:sldMk cId="3692267904" sldId="2147470696"/>
        </pc:sldMkLst>
      </pc:sldChg>
      <pc:sldChg chg="delSp add mod modNotesTx">
        <pc:chgData name="Kraaij, Suzanne" userId="9007a0d2-c06b-4c54-b133-22908eacf8f8" providerId="ADAL" clId="{F2AD50D6-770A-4284-9605-A1D0B9BE3B7F}" dt="2025-02-02T10:50:53.563" v="4160" actId="20577"/>
        <pc:sldMkLst>
          <pc:docMk/>
          <pc:sldMk cId="3202969865" sldId="2147470697"/>
        </pc:sldMkLst>
      </pc:sldChg>
      <pc:sldChg chg="new del">
        <pc:chgData name="Kraaij, Suzanne" userId="9007a0d2-c06b-4c54-b133-22908eacf8f8" providerId="ADAL" clId="{F2AD50D6-770A-4284-9605-A1D0B9BE3B7F}" dt="2025-01-15T15:54:09.274" v="2086" actId="47"/>
        <pc:sldMkLst>
          <pc:docMk/>
          <pc:sldMk cId="1864117891" sldId="2147470698"/>
        </pc:sldMkLst>
      </pc:sldChg>
      <pc:sldChg chg="addSp delSp modSp new mod modAnim">
        <pc:chgData name="Kraaij, Suzanne" userId="9007a0d2-c06b-4c54-b133-22908eacf8f8" providerId="ADAL" clId="{F2AD50D6-770A-4284-9605-A1D0B9BE3B7F}" dt="2025-02-23T14:09:01.757" v="7006"/>
        <pc:sldMkLst>
          <pc:docMk/>
          <pc:sldMk cId="3753521530" sldId="2147470698"/>
        </pc:sldMkLst>
        <pc:spChg chg="add mod">
          <ac:chgData name="Kraaij, Suzanne" userId="9007a0d2-c06b-4c54-b133-22908eacf8f8" providerId="ADAL" clId="{F2AD50D6-770A-4284-9605-A1D0B9BE3B7F}" dt="2025-01-20T07:55:24.785" v="3308" actId="1582"/>
          <ac:spMkLst>
            <pc:docMk/>
            <pc:sldMk cId="3753521530" sldId="2147470698"/>
            <ac:spMk id="2" creationId="{FEBFCAEF-173F-66FD-B158-757E5E4D7DBB}"/>
          </ac:spMkLst>
        </pc:spChg>
        <pc:spChg chg="mod">
          <ac:chgData name="Kraaij, Suzanne" userId="9007a0d2-c06b-4c54-b133-22908eacf8f8" providerId="ADAL" clId="{F2AD50D6-770A-4284-9605-A1D0B9BE3B7F}" dt="2025-01-15T15:54:42.647" v="2145" actId="20577"/>
          <ac:spMkLst>
            <pc:docMk/>
            <pc:sldMk cId="3753521530" sldId="2147470698"/>
            <ac:spMk id="3" creationId="{05F770F2-4036-8CA7-63B5-4F5CB732C3F4}"/>
          </ac:spMkLst>
        </pc:spChg>
        <pc:spChg chg="add mod ord">
          <ac:chgData name="Kraaij, Suzanne" userId="9007a0d2-c06b-4c54-b133-22908eacf8f8" providerId="ADAL" clId="{F2AD50D6-770A-4284-9605-A1D0B9BE3B7F}" dt="2025-01-20T07:55:05.570" v="3305" actId="166"/>
          <ac:spMkLst>
            <pc:docMk/>
            <pc:sldMk cId="3753521530" sldId="2147470698"/>
            <ac:spMk id="5" creationId="{143523E1-8B41-C30B-5FCD-E7C79B22E1BF}"/>
          </ac:spMkLst>
        </pc:spChg>
        <pc:spChg chg="add mod">
          <ac:chgData name="Kraaij, Suzanne" userId="9007a0d2-c06b-4c54-b133-22908eacf8f8" providerId="ADAL" clId="{F2AD50D6-770A-4284-9605-A1D0B9BE3B7F}" dt="2025-01-15T16:00:30.496" v="2220" actId="207"/>
          <ac:spMkLst>
            <pc:docMk/>
            <pc:sldMk cId="3753521530" sldId="2147470698"/>
            <ac:spMk id="6" creationId="{A7D067BB-159E-3D30-5E74-9508A6CFE8C0}"/>
          </ac:spMkLst>
        </pc:spChg>
        <pc:spChg chg="add mod">
          <ac:chgData name="Kraaij, Suzanne" userId="9007a0d2-c06b-4c54-b133-22908eacf8f8" providerId="ADAL" clId="{F2AD50D6-770A-4284-9605-A1D0B9BE3B7F}" dt="2025-02-23T14:01:54.473" v="6978" actId="1076"/>
          <ac:spMkLst>
            <pc:docMk/>
            <pc:sldMk cId="3753521530" sldId="2147470698"/>
            <ac:spMk id="7" creationId="{4EBEC918-FF9A-A9AE-AFE5-83E6120F47C3}"/>
          </ac:spMkLst>
        </pc:spChg>
        <pc:spChg chg="add mod">
          <ac:chgData name="Kraaij, Suzanne" userId="9007a0d2-c06b-4c54-b133-22908eacf8f8" providerId="ADAL" clId="{F2AD50D6-770A-4284-9605-A1D0B9BE3B7F}" dt="2025-01-15T16:02:24.907" v="2343" actId="20577"/>
          <ac:spMkLst>
            <pc:docMk/>
            <pc:sldMk cId="3753521530" sldId="2147470698"/>
            <ac:spMk id="15" creationId="{5FCA506C-BA42-585B-EC15-7EE0D5936C3B}"/>
          </ac:spMkLst>
        </pc:spChg>
        <pc:spChg chg="add mod">
          <ac:chgData name="Kraaij, Suzanne" userId="9007a0d2-c06b-4c54-b133-22908eacf8f8" providerId="ADAL" clId="{F2AD50D6-770A-4284-9605-A1D0B9BE3B7F}" dt="2025-02-02T16:03:01.685" v="4510" actId="20577"/>
          <ac:spMkLst>
            <pc:docMk/>
            <pc:sldMk cId="3753521530" sldId="2147470698"/>
            <ac:spMk id="16" creationId="{D231BAD8-837E-E890-0D2D-1C06FFB030F4}"/>
          </ac:spMkLst>
        </pc:spChg>
        <pc:spChg chg="add mod">
          <ac:chgData name="Kraaij, Suzanne" userId="9007a0d2-c06b-4c54-b133-22908eacf8f8" providerId="ADAL" clId="{F2AD50D6-770A-4284-9605-A1D0B9BE3B7F}" dt="2025-01-15T16:03:27.878" v="2355" actId="14100"/>
          <ac:spMkLst>
            <pc:docMk/>
            <pc:sldMk cId="3753521530" sldId="2147470698"/>
            <ac:spMk id="17" creationId="{81D25FD5-8B7F-E94A-28A0-0DB4600227D4}"/>
          </ac:spMkLst>
        </pc:spChg>
        <pc:spChg chg="add mod">
          <ac:chgData name="Kraaij, Suzanne" userId="9007a0d2-c06b-4c54-b133-22908eacf8f8" providerId="ADAL" clId="{F2AD50D6-770A-4284-9605-A1D0B9BE3B7F}" dt="2025-01-15T16:03:35.724" v="2357" actId="1076"/>
          <ac:spMkLst>
            <pc:docMk/>
            <pc:sldMk cId="3753521530" sldId="2147470698"/>
            <ac:spMk id="19" creationId="{DE3978C9-4FDF-B120-46BE-D932E36F3A0F}"/>
          </ac:spMkLst>
        </pc:spChg>
        <pc:spChg chg="add mod">
          <ac:chgData name="Kraaij, Suzanne" userId="9007a0d2-c06b-4c54-b133-22908eacf8f8" providerId="ADAL" clId="{F2AD50D6-770A-4284-9605-A1D0B9BE3B7F}" dt="2025-02-02T10:17:51.829" v="3709" actId="1076"/>
          <ac:spMkLst>
            <pc:docMk/>
            <pc:sldMk cId="3753521530" sldId="2147470698"/>
            <ac:spMk id="20" creationId="{E472F19B-7BC2-C3B0-B3DF-EAB2BEE745BC}"/>
          </ac:spMkLst>
        </pc:spChg>
        <pc:picChg chg="add mod">
          <ac:chgData name="Kraaij, Suzanne" userId="9007a0d2-c06b-4c54-b133-22908eacf8f8" providerId="ADAL" clId="{F2AD50D6-770A-4284-9605-A1D0B9BE3B7F}" dt="2025-01-20T07:52:46.148" v="3283" actId="1076"/>
          <ac:picMkLst>
            <pc:docMk/>
            <pc:sldMk cId="3753521530" sldId="2147470698"/>
            <ac:picMk id="4" creationId="{40872C5D-A804-5A44-1B98-A81DBD376CBF}"/>
          </ac:picMkLst>
        </pc:picChg>
      </pc:sldChg>
      <pc:sldChg chg="new del">
        <pc:chgData name="Kraaij, Suzanne" userId="9007a0d2-c06b-4c54-b133-22908eacf8f8" providerId="ADAL" clId="{F2AD50D6-770A-4284-9605-A1D0B9BE3B7F}" dt="2025-01-15T15:54:18.845" v="2088" actId="47"/>
        <pc:sldMkLst>
          <pc:docMk/>
          <pc:sldMk cId="4286293264" sldId="2147470698"/>
        </pc:sldMkLst>
      </pc:sldChg>
      <pc:sldChg chg="addSp delSp modSp new mod ord modAnim modNotesTx">
        <pc:chgData name="Kraaij, Suzanne" userId="9007a0d2-c06b-4c54-b133-22908eacf8f8" providerId="ADAL" clId="{F2AD50D6-770A-4284-9605-A1D0B9BE3B7F}" dt="2025-02-23T13:53:34.139" v="6852"/>
        <pc:sldMkLst>
          <pc:docMk/>
          <pc:sldMk cId="1534287674" sldId="2147470699"/>
        </pc:sldMkLst>
        <pc:spChg chg="mod">
          <ac:chgData name="Kraaij, Suzanne" userId="9007a0d2-c06b-4c54-b133-22908eacf8f8" providerId="ADAL" clId="{F2AD50D6-770A-4284-9605-A1D0B9BE3B7F}" dt="2025-02-17T09:47:50.778" v="6350" actId="20577"/>
          <ac:spMkLst>
            <pc:docMk/>
            <pc:sldMk cId="1534287674" sldId="2147470699"/>
            <ac:spMk id="3" creationId="{0CCD60EF-613D-24B8-605D-A048067EEFDD}"/>
          </ac:spMkLst>
        </pc:spChg>
        <pc:spChg chg="add mod">
          <ac:chgData name="Kraaij, Suzanne" userId="9007a0d2-c06b-4c54-b133-22908eacf8f8" providerId="ADAL" clId="{F2AD50D6-770A-4284-9605-A1D0B9BE3B7F}" dt="2025-02-23T13:53:31.273" v="6851" actId="6549"/>
          <ac:spMkLst>
            <pc:docMk/>
            <pc:sldMk cId="1534287674" sldId="2147470699"/>
            <ac:spMk id="4" creationId="{47CB0ECC-8A5D-C16B-DEF4-03ED040C8D03}"/>
          </ac:spMkLst>
        </pc:spChg>
        <pc:spChg chg="mod">
          <ac:chgData name="Kraaij, Suzanne" userId="9007a0d2-c06b-4c54-b133-22908eacf8f8" providerId="ADAL" clId="{F2AD50D6-770A-4284-9605-A1D0B9BE3B7F}" dt="2025-01-16T08:30:29.234" v="2772" actId="1076"/>
          <ac:spMkLst>
            <pc:docMk/>
            <pc:sldMk cId="1534287674" sldId="2147470699"/>
            <ac:spMk id="6" creationId="{4DEDA800-6F65-4B77-A7EC-6BEAB6BE720A}"/>
          </ac:spMkLst>
        </pc:spChg>
        <pc:spChg chg="mod">
          <ac:chgData name="Kraaij, Suzanne" userId="9007a0d2-c06b-4c54-b133-22908eacf8f8" providerId="ADAL" clId="{F2AD50D6-770A-4284-9605-A1D0B9BE3B7F}" dt="2025-01-16T08:27:16.371" v="2733" actId="552"/>
          <ac:spMkLst>
            <pc:docMk/>
            <pc:sldMk cId="1534287674" sldId="2147470699"/>
            <ac:spMk id="9" creationId="{1CD141A1-AFE2-EBDF-0C4F-4D1342715416}"/>
          </ac:spMkLst>
        </pc:spChg>
        <pc:spChg chg="mod">
          <ac:chgData name="Kraaij, Suzanne" userId="9007a0d2-c06b-4c54-b133-22908eacf8f8" providerId="ADAL" clId="{F2AD50D6-770A-4284-9605-A1D0B9BE3B7F}" dt="2025-01-16T08:27:16.371" v="2733" actId="552"/>
          <ac:spMkLst>
            <pc:docMk/>
            <pc:sldMk cId="1534287674" sldId="2147470699"/>
            <ac:spMk id="12" creationId="{6CE92B1F-1B3B-CD34-2D1C-BC2B523C4119}"/>
          </ac:spMkLst>
        </pc:spChg>
        <pc:spChg chg="add mod">
          <ac:chgData name="Kraaij, Suzanne" userId="9007a0d2-c06b-4c54-b133-22908eacf8f8" providerId="ADAL" clId="{F2AD50D6-770A-4284-9605-A1D0B9BE3B7F}" dt="2025-01-16T08:30:45.070" v="2776" actId="1076"/>
          <ac:spMkLst>
            <pc:docMk/>
            <pc:sldMk cId="1534287674" sldId="2147470699"/>
            <ac:spMk id="14" creationId="{78182020-278B-3E30-C009-6F053252116A}"/>
          </ac:spMkLst>
        </pc:spChg>
        <pc:spChg chg="add mod">
          <ac:chgData name="Kraaij, Suzanne" userId="9007a0d2-c06b-4c54-b133-22908eacf8f8" providerId="ADAL" clId="{F2AD50D6-770A-4284-9605-A1D0B9BE3B7F}" dt="2025-01-16T08:30:36.341" v="2774" actId="1076"/>
          <ac:spMkLst>
            <pc:docMk/>
            <pc:sldMk cId="1534287674" sldId="2147470699"/>
            <ac:spMk id="15" creationId="{CE3F7B51-8150-2C2F-A4FC-2491FEDABFA3}"/>
          </ac:spMkLst>
        </pc:spChg>
        <pc:spChg chg="add mod">
          <ac:chgData name="Kraaij, Suzanne" userId="9007a0d2-c06b-4c54-b133-22908eacf8f8" providerId="ADAL" clId="{F2AD50D6-770A-4284-9605-A1D0B9BE3B7F}" dt="2025-01-16T08:30:41.166" v="2775" actId="1076"/>
          <ac:spMkLst>
            <pc:docMk/>
            <pc:sldMk cId="1534287674" sldId="2147470699"/>
            <ac:spMk id="16" creationId="{59632A4E-12A6-516E-5869-4CA3597C07A6}"/>
          </ac:spMkLst>
        </pc:spChg>
        <pc:grpChg chg="add mod">
          <ac:chgData name="Kraaij, Suzanne" userId="9007a0d2-c06b-4c54-b133-22908eacf8f8" providerId="ADAL" clId="{F2AD50D6-770A-4284-9605-A1D0B9BE3B7F}" dt="2025-01-16T08:30:29.234" v="2772" actId="1076"/>
          <ac:grpSpMkLst>
            <pc:docMk/>
            <pc:sldMk cId="1534287674" sldId="2147470699"/>
            <ac:grpSpMk id="5" creationId="{6DFC5853-7624-3347-8718-A15AD8868B82}"/>
          </ac:grpSpMkLst>
        </pc:grpChg>
        <pc:grpChg chg="add mod">
          <ac:chgData name="Kraaij, Suzanne" userId="9007a0d2-c06b-4c54-b133-22908eacf8f8" providerId="ADAL" clId="{F2AD50D6-770A-4284-9605-A1D0B9BE3B7F}" dt="2025-01-16T08:30:25.905" v="2771" actId="1076"/>
          <ac:grpSpMkLst>
            <pc:docMk/>
            <pc:sldMk cId="1534287674" sldId="2147470699"/>
            <ac:grpSpMk id="8" creationId="{211634B2-C3BE-BAAB-BD42-A42527ABFABA}"/>
          </ac:grpSpMkLst>
        </pc:grpChg>
        <pc:grpChg chg="add mod">
          <ac:chgData name="Kraaij, Suzanne" userId="9007a0d2-c06b-4c54-b133-22908eacf8f8" providerId="ADAL" clId="{F2AD50D6-770A-4284-9605-A1D0B9BE3B7F}" dt="2025-01-16T08:30:31.420" v="2773" actId="1076"/>
          <ac:grpSpMkLst>
            <pc:docMk/>
            <pc:sldMk cId="1534287674" sldId="2147470699"/>
            <ac:grpSpMk id="11" creationId="{6A4472C9-21C2-9380-85FD-E0B233138DD5}"/>
          </ac:grpSpMkLst>
        </pc:grpChg>
        <pc:picChg chg="mod">
          <ac:chgData name="Kraaij, Suzanne" userId="9007a0d2-c06b-4c54-b133-22908eacf8f8" providerId="ADAL" clId="{F2AD50D6-770A-4284-9605-A1D0B9BE3B7F}" dt="2025-01-16T08:30:29.234" v="2772" actId="1076"/>
          <ac:picMkLst>
            <pc:docMk/>
            <pc:sldMk cId="1534287674" sldId="2147470699"/>
            <ac:picMk id="7" creationId="{BE99A0A7-2815-D2FE-F644-32E81A559E58}"/>
          </ac:picMkLst>
        </pc:picChg>
        <pc:picChg chg="mod">
          <ac:chgData name="Kraaij, Suzanne" userId="9007a0d2-c06b-4c54-b133-22908eacf8f8" providerId="ADAL" clId="{F2AD50D6-770A-4284-9605-A1D0B9BE3B7F}" dt="2025-01-16T08:27:16.371" v="2733" actId="552"/>
          <ac:picMkLst>
            <pc:docMk/>
            <pc:sldMk cId="1534287674" sldId="2147470699"/>
            <ac:picMk id="10" creationId="{A7A39E3E-AB0E-80AF-8F3C-F92E88EE7785}"/>
          </ac:picMkLst>
        </pc:picChg>
        <pc:picChg chg="mod">
          <ac:chgData name="Kraaij, Suzanne" userId="9007a0d2-c06b-4c54-b133-22908eacf8f8" providerId="ADAL" clId="{F2AD50D6-770A-4284-9605-A1D0B9BE3B7F}" dt="2025-01-16T08:27:16.371" v="2733" actId="552"/>
          <ac:picMkLst>
            <pc:docMk/>
            <pc:sldMk cId="1534287674" sldId="2147470699"/>
            <ac:picMk id="13" creationId="{EBAE95CE-AF5A-0449-FA1D-485E6F4D6782}"/>
          </ac:picMkLst>
        </pc:picChg>
        <pc:picChg chg="add mod">
          <ac:chgData name="Kraaij, Suzanne" userId="9007a0d2-c06b-4c54-b133-22908eacf8f8" providerId="ADAL" clId="{F2AD50D6-770A-4284-9605-A1D0B9BE3B7F}" dt="2025-01-16T08:31:27.131" v="2809" actId="1076"/>
          <ac:picMkLst>
            <pc:docMk/>
            <pc:sldMk cId="1534287674" sldId="2147470699"/>
            <ac:picMk id="18" creationId="{B9D5238C-A2CC-B30A-D502-870ED9D74672}"/>
          </ac:picMkLst>
        </pc:picChg>
      </pc:sldChg>
      <pc:sldChg chg="addSp delSp modSp new del mod">
        <pc:chgData name="Kraaij, Suzanne" userId="9007a0d2-c06b-4c54-b133-22908eacf8f8" providerId="ADAL" clId="{F2AD50D6-770A-4284-9605-A1D0B9BE3B7F}" dt="2025-01-15T16:20:38.680" v="2534" actId="47"/>
        <pc:sldMkLst>
          <pc:docMk/>
          <pc:sldMk cId="2059720019" sldId="2147470700"/>
        </pc:sldMkLst>
      </pc:sldChg>
      <pc:sldChg chg="new del">
        <pc:chgData name="Kraaij, Suzanne" userId="9007a0d2-c06b-4c54-b133-22908eacf8f8" providerId="ADAL" clId="{F2AD50D6-770A-4284-9605-A1D0B9BE3B7F}" dt="2025-01-15T16:15:31.804" v="2478" actId="47"/>
        <pc:sldMkLst>
          <pc:docMk/>
          <pc:sldMk cId="4237154222" sldId="2147470700"/>
        </pc:sldMkLst>
      </pc:sldChg>
      <pc:sldChg chg="addSp delSp modSp new mod">
        <pc:chgData name="Kraaij, Suzanne" userId="9007a0d2-c06b-4c54-b133-22908eacf8f8" providerId="ADAL" clId="{F2AD50D6-770A-4284-9605-A1D0B9BE3B7F}" dt="2025-02-02T10:56:00.067" v="4492" actId="255"/>
        <pc:sldMkLst>
          <pc:docMk/>
          <pc:sldMk cId="150335516" sldId="2147470701"/>
        </pc:sldMkLst>
        <pc:spChg chg="mod">
          <ac:chgData name="Kraaij, Suzanne" userId="9007a0d2-c06b-4c54-b133-22908eacf8f8" providerId="ADAL" clId="{F2AD50D6-770A-4284-9605-A1D0B9BE3B7F}" dt="2025-01-15T16:20:31.612" v="2531" actId="20577"/>
          <ac:spMkLst>
            <pc:docMk/>
            <pc:sldMk cId="150335516" sldId="2147470701"/>
            <ac:spMk id="3" creationId="{D65F1E92-4986-2E8C-E855-808ACE9469F7}"/>
          </ac:spMkLst>
        </pc:spChg>
        <pc:spChg chg="add mod">
          <ac:chgData name="Kraaij, Suzanne" userId="9007a0d2-c06b-4c54-b133-22908eacf8f8" providerId="ADAL" clId="{F2AD50D6-770A-4284-9605-A1D0B9BE3B7F}" dt="2025-02-02T10:56:00.067" v="4492" actId="255"/>
          <ac:spMkLst>
            <pc:docMk/>
            <pc:sldMk cId="150335516" sldId="2147470701"/>
            <ac:spMk id="7" creationId="{65827523-01E2-1B25-3DEB-5816B56A048E}"/>
          </ac:spMkLst>
        </pc:spChg>
        <pc:spChg chg="add mod">
          <ac:chgData name="Kraaij, Suzanne" userId="9007a0d2-c06b-4c54-b133-22908eacf8f8" providerId="ADAL" clId="{F2AD50D6-770A-4284-9605-A1D0B9BE3B7F}" dt="2025-01-15T16:22:22.585" v="2550" actId="113"/>
          <ac:spMkLst>
            <pc:docMk/>
            <pc:sldMk cId="150335516" sldId="2147470701"/>
            <ac:spMk id="9" creationId="{20A59995-2741-EED1-7587-E8238FEC3DCC}"/>
          </ac:spMkLst>
        </pc:spChg>
        <pc:spChg chg="add mod ord">
          <ac:chgData name="Kraaij, Suzanne" userId="9007a0d2-c06b-4c54-b133-22908eacf8f8" providerId="ADAL" clId="{F2AD50D6-770A-4284-9605-A1D0B9BE3B7F}" dt="2025-01-15T16:22:36.950" v="2552" actId="14100"/>
          <ac:spMkLst>
            <pc:docMk/>
            <pc:sldMk cId="150335516" sldId="2147470701"/>
            <ac:spMk id="10" creationId="{0E07CFA6-815C-9607-0951-5640CB246390}"/>
          </ac:spMkLst>
        </pc:spChg>
        <pc:picChg chg="add mod">
          <ac:chgData name="Kraaij, Suzanne" userId="9007a0d2-c06b-4c54-b133-22908eacf8f8" providerId="ADAL" clId="{F2AD50D6-770A-4284-9605-A1D0B9BE3B7F}" dt="2025-01-15T16:21:10.643" v="2538" actId="1076"/>
          <ac:picMkLst>
            <pc:docMk/>
            <pc:sldMk cId="150335516" sldId="2147470701"/>
            <ac:picMk id="8" creationId="{7FAD9322-CACA-1F30-98ED-D1714CCDC1B1}"/>
          </ac:picMkLst>
        </pc:picChg>
        <pc:picChg chg="add mod">
          <ac:chgData name="Kraaij, Suzanne" userId="9007a0d2-c06b-4c54-b133-22908eacf8f8" providerId="ADAL" clId="{F2AD50D6-770A-4284-9605-A1D0B9BE3B7F}" dt="2025-01-15T16:24:20.822" v="2561" actId="1076"/>
          <ac:picMkLst>
            <pc:docMk/>
            <pc:sldMk cId="150335516" sldId="2147470701"/>
            <ac:picMk id="12" creationId="{093DF764-87E2-D7AA-1A37-6C3521EB55A1}"/>
          </ac:picMkLst>
        </pc:picChg>
      </pc:sldChg>
      <pc:sldChg chg="addSp modSp new del mod">
        <pc:chgData name="Kraaij, Suzanne" userId="9007a0d2-c06b-4c54-b133-22908eacf8f8" providerId="ADAL" clId="{F2AD50D6-770A-4284-9605-A1D0B9BE3B7F}" dt="2025-01-16T08:24:48.431" v="2716" actId="47"/>
        <pc:sldMkLst>
          <pc:docMk/>
          <pc:sldMk cId="1751683120" sldId="2147470702"/>
        </pc:sldMkLst>
      </pc:sldChg>
      <pc:sldChg chg="addSp delSp modSp new del mod modClrScheme modAnim modShow chgLayout">
        <pc:chgData name="Kraaij, Suzanne" userId="9007a0d2-c06b-4c54-b133-22908eacf8f8" providerId="ADAL" clId="{F2AD50D6-770A-4284-9605-A1D0B9BE3B7F}" dt="2025-02-17T10:10:49.441" v="6529" actId="47"/>
        <pc:sldMkLst>
          <pc:docMk/>
          <pc:sldMk cId="2590114350" sldId="2147470702"/>
        </pc:sldMkLst>
      </pc:sldChg>
      <pc:sldChg chg="addSp delSp modSp new mod modAnim">
        <pc:chgData name="Kraaij, Suzanne" userId="9007a0d2-c06b-4c54-b133-22908eacf8f8" providerId="ADAL" clId="{F2AD50D6-770A-4284-9605-A1D0B9BE3B7F}" dt="2025-02-23T14:34:04.796" v="7242" actId="1076"/>
        <pc:sldMkLst>
          <pc:docMk/>
          <pc:sldMk cId="2439494339" sldId="2147470703"/>
        </pc:sldMkLst>
        <pc:spChg chg="mod">
          <ac:chgData name="Kraaij, Suzanne" userId="9007a0d2-c06b-4c54-b133-22908eacf8f8" providerId="ADAL" clId="{F2AD50D6-770A-4284-9605-A1D0B9BE3B7F}" dt="2025-01-16T13:10:07.043" v="3063" actId="20577"/>
          <ac:spMkLst>
            <pc:docMk/>
            <pc:sldMk cId="2439494339" sldId="2147470703"/>
            <ac:spMk id="3" creationId="{32F5DB1C-8F56-66B9-FAC7-1297165F6EB4}"/>
          </ac:spMkLst>
        </pc:spChg>
        <pc:spChg chg="add mod">
          <ac:chgData name="Kraaij, Suzanne" userId="9007a0d2-c06b-4c54-b133-22908eacf8f8" providerId="ADAL" clId="{F2AD50D6-770A-4284-9605-A1D0B9BE3B7F}" dt="2025-02-23T14:33:15.235" v="7235" actId="14100"/>
          <ac:spMkLst>
            <pc:docMk/>
            <pc:sldMk cId="2439494339" sldId="2147470703"/>
            <ac:spMk id="5" creationId="{8E338E76-4BF8-4E44-130E-C6A8AB3EA57C}"/>
          </ac:spMkLst>
        </pc:spChg>
        <pc:spChg chg="add mod">
          <ac:chgData name="Kraaij, Suzanne" userId="9007a0d2-c06b-4c54-b133-22908eacf8f8" providerId="ADAL" clId="{F2AD50D6-770A-4284-9605-A1D0B9BE3B7F}" dt="2025-02-23T14:34:04.796" v="7242" actId="1076"/>
          <ac:spMkLst>
            <pc:docMk/>
            <pc:sldMk cId="2439494339" sldId="2147470703"/>
            <ac:spMk id="6" creationId="{087A6728-D0B2-5263-B7A2-21366A7447DD}"/>
          </ac:spMkLst>
        </pc:spChg>
        <pc:spChg chg="add mod">
          <ac:chgData name="Kraaij, Suzanne" userId="9007a0d2-c06b-4c54-b133-22908eacf8f8" providerId="ADAL" clId="{F2AD50D6-770A-4284-9605-A1D0B9BE3B7F}" dt="2025-02-23T14:33:08.925" v="7234" actId="14100"/>
          <ac:spMkLst>
            <pc:docMk/>
            <pc:sldMk cId="2439494339" sldId="2147470703"/>
            <ac:spMk id="7" creationId="{7F703CEB-296C-3252-2F6D-39DA774613AD}"/>
          </ac:spMkLst>
        </pc:spChg>
        <pc:spChg chg="add mod">
          <ac:chgData name="Kraaij, Suzanne" userId="9007a0d2-c06b-4c54-b133-22908eacf8f8" providerId="ADAL" clId="{F2AD50D6-770A-4284-9605-A1D0B9BE3B7F}" dt="2025-02-23T14:33:42.658" v="7237" actId="1076"/>
          <ac:spMkLst>
            <pc:docMk/>
            <pc:sldMk cId="2439494339" sldId="2147470703"/>
            <ac:spMk id="8" creationId="{AD611821-79D0-FEE3-152F-152DAC65B614}"/>
          </ac:spMkLst>
        </pc:spChg>
        <pc:spChg chg="add mod">
          <ac:chgData name="Kraaij, Suzanne" userId="9007a0d2-c06b-4c54-b133-22908eacf8f8" providerId="ADAL" clId="{F2AD50D6-770A-4284-9605-A1D0B9BE3B7F}" dt="2025-02-23T14:33:57.214" v="7241" actId="14100"/>
          <ac:spMkLst>
            <pc:docMk/>
            <pc:sldMk cId="2439494339" sldId="2147470703"/>
            <ac:spMk id="9" creationId="{ED8498E3-8943-C89D-6E54-4D543EE9AF89}"/>
          </ac:spMkLst>
        </pc:spChg>
        <pc:spChg chg="add mod">
          <ac:chgData name="Kraaij, Suzanne" userId="9007a0d2-c06b-4c54-b133-22908eacf8f8" providerId="ADAL" clId="{F2AD50D6-770A-4284-9605-A1D0B9BE3B7F}" dt="2025-01-16T13:26:23.700" v="3229" actId="14100"/>
          <ac:spMkLst>
            <pc:docMk/>
            <pc:sldMk cId="2439494339" sldId="2147470703"/>
            <ac:spMk id="10" creationId="{F9A6AF39-45D8-15FC-5CD5-83B79AA70E1F}"/>
          </ac:spMkLst>
        </pc:spChg>
        <pc:picChg chg="add mod">
          <ac:chgData name="Kraaij, Suzanne" userId="9007a0d2-c06b-4c54-b133-22908eacf8f8" providerId="ADAL" clId="{F2AD50D6-770A-4284-9605-A1D0B9BE3B7F}" dt="2025-01-16T13:26:41.263" v="3230" actId="1076"/>
          <ac:picMkLst>
            <pc:docMk/>
            <pc:sldMk cId="2439494339" sldId="2147470703"/>
            <ac:picMk id="11" creationId="{ED84E986-5DC0-E50C-3C5A-05A434981E4A}"/>
          </ac:picMkLst>
        </pc:picChg>
      </pc:sldChg>
      <pc:sldChg chg="addSp delSp modSp add del mod ord modClrScheme chgLayout">
        <pc:chgData name="Kraaij, Suzanne" userId="9007a0d2-c06b-4c54-b133-22908eacf8f8" providerId="ADAL" clId="{F2AD50D6-770A-4284-9605-A1D0B9BE3B7F}" dt="2025-01-20T07:57:55.152" v="3322" actId="47"/>
        <pc:sldMkLst>
          <pc:docMk/>
          <pc:sldMk cId="58297605" sldId="2147470704"/>
        </pc:sldMkLst>
      </pc:sldChg>
      <pc:sldChg chg="addSp modSp new del mod modClrScheme chgLayout">
        <pc:chgData name="Kraaij, Suzanne" userId="9007a0d2-c06b-4c54-b133-22908eacf8f8" providerId="ADAL" clId="{F2AD50D6-770A-4284-9605-A1D0B9BE3B7F}" dt="2025-01-16T13:00:52.624" v="3009" actId="47"/>
        <pc:sldMkLst>
          <pc:docMk/>
          <pc:sldMk cId="1926787825" sldId="2147470704"/>
        </pc:sldMkLst>
      </pc:sldChg>
      <pc:sldChg chg="modSp add mod ord modAnim">
        <pc:chgData name="Kraaij, Suzanne" userId="9007a0d2-c06b-4c54-b133-22908eacf8f8" providerId="ADAL" clId="{F2AD50D6-770A-4284-9605-A1D0B9BE3B7F}" dt="2025-02-23T14:30:00.369" v="7132"/>
        <pc:sldMkLst>
          <pc:docMk/>
          <pc:sldMk cId="2072938987" sldId="2147482189"/>
        </pc:sldMkLst>
        <pc:spChg chg="mod">
          <ac:chgData name="Kraaij, Suzanne" userId="9007a0d2-c06b-4c54-b133-22908eacf8f8" providerId="ADAL" clId="{F2AD50D6-770A-4284-9605-A1D0B9BE3B7F}" dt="2025-02-02T10:35:41.336" v="3760" actId="1076"/>
          <ac:spMkLst>
            <pc:docMk/>
            <pc:sldMk cId="2072938987" sldId="2147482189"/>
            <ac:spMk id="2" creationId="{5AA4D2F0-554D-7D2B-6751-42E36E03F006}"/>
          </ac:spMkLst>
        </pc:spChg>
        <pc:spChg chg="mod">
          <ac:chgData name="Kraaij, Suzanne" userId="9007a0d2-c06b-4c54-b133-22908eacf8f8" providerId="ADAL" clId="{F2AD50D6-770A-4284-9605-A1D0B9BE3B7F}" dt="2025-02-02T10:36:10.524" v="3762" actId="1076"/>
          <ac:spMkLst>
            <pc:docMk/>
            <pc:sldMk cId="2072938987" sldId="2147482189"/>
            <ac:spMk id="4" creationId="{D66FFBF0-24A4-542F-CCE0-D38682A4F27E}"/>
          </ac:spMkLst>
        </pc:spChg>
        <pc:spChg chg="mod">
          <ac:chgData name="Kraaij, Suzanne" userId="9007a0d2-c06b-4c54-b133-22908eacf8f8" providerId="ADAL" clId="{F2AD50D6-770A-4284-9605-A1D0B9BE3B7F}" dt="2025-02-02T10:35:56.937" v="3761" actId="1076"/>
          <ac:spMkLst>
            <pc:docMk/>
            <pc:sldMk cId="2072938987" sldId="2147482189"/>
            <ac:spMk id="5" creationId="{ED4585B1-541C-AEFF-B26A-30F6C6320F9A}"/>
          </ac:spMkLst>
        </pc:spChg>
        <pc:spChg chg="mod">
          <ac:chgData name="Kraaij, Suzanne" userId="9007a0d2-c06b-4c54-b133-22908eacf8f8" providerId="ADAL" clId="{F2AD50D6-770A-4284-9605-A1D0B9BE3B7F}" dt="2025-02-02T10:35:56.937" v="3761" actId="1076"/>
          <ac:spMkLst>
            <pc:docMk/>
            <pc:sldMk cId="2072938987" sldId="2147482189"/>
            <ac:spMk id="6" creationId="{2176E4E9-88EE-E418-0AF8-9FFDE2DC5980}"/>
          </ac:spMkLst>
        </pc:spChg>
        <pc:spChg chg="mod">
          <ac:chgData name="Kraaij, Suzanne" userId="9007a0d2-c06b-4c54-b133-22908eacf8f8" providerId="ADAL" clId="{F2AD50D6-770A-4284-9605-A1D0B9BE3B7F}" dt="2025-02-02T10:35:56.937" v="3761" actId="1076"/>
          <ac:spMkLst>
            <pc:docMk/>
            <pc:sldMk cId="2072938987" sldId="2147482189"/>
            <ac:spMk id="7" creationId="{17F870A9-0157-B259-0750-988B18A74045}"/>
          </ac:spMkLst>
        </pc:spChg>
        <pc:spChg chg="mod">
          <ac:chgData name="Kraaij, Suzanne" userId="9007a0d2-c06b-4c54-b133-22908eacf8f8" providerId="ADAL" clId="{F2AD50D6-770A-4284-9605-A1D0B9BE3B7F}" dt="2025-02-02T10:34:37.555" v="3751" actId="2711"/>
          <ac:spMkLst>
            <pc:docMk/>
            <pc:sldMk cId="2072938987" sldId="2147482189"/>
            <ac:spMk id="9" creationId="{98B7470D-5169-EFE5-CFD7-E57F8DC8DFA5}"/>
          </ac:spMkLst>
        </pc:spChg>
        <pc:spChg chg="mod">
          <ac:chgData name="Kraaij, Suzanne" userId="9007a0d2-c06b-4c54-b133-22908eacf8f8" providerId="ADAL" clId="{F2AD50D6-770A-4284-9605-A1D0B9BE3B7F}" dt="2025-02-02T10:33:42.280" v="3742" actId="2711"/>
          <ac:spMkLst>
            <pc:docMk/>
            <pc:sldMk cId="2072938987" sldId="2147482189"/>
            <ac:spMk id="10" creationId="{7AA685DB-924A-7ED3-5E67-87A5D4B1207E}"/>
          </ac:spMkLst>
        </pc:spChg>
        <pc:spChg chg="mod">
          <ac:chgData name="Kraaij, Suzanne" userId="9007a0d2-c06b-4c54-b133-22908eacf8f8" providerId="ADAL" clId="{F2AD50D6-770A-4284-9605-A1D0B9BE3B7F}" dt="2025-02-02T10:35:56.937" v="3761" actId="1076"/>
          <ac:spMkLst>
            <pc:docMk/>
            <pc:sldMk cId="2072938987" sldId="2147482189"/>
            <ac:spMk id="12" creationId="{1A204A70-83E5-425E-77B7-E591B6D83E06}"/>
          </ac:spMkLst>
        </pc:spChg>
        <pc:spChg chg="mod">
          <ac:chgData name="Kraaij, Suzanne" userId="9007a0d2-c06b-4c54-b133-22908eacf8f8" providerId="ADAL" clId="{F2AD50D6-770A-4284-9605-A1D0B9BE3B7F}" dt="2025-02-02T10:35:56.937" v="3761" actId="1076"/>
          <ac:spMkLst>
            <pc:docMk/>
            <pc:sldMk cId="2072938987" sldId="2147482189"/>
            <ac:spMk id="13" creationId="{8AB47CAC-DB73-02E2-180E-4278C418AA97}"/>
          </ac:spMkLst>
        </pc:spChg>
        <pc:spChg chg="mod">
          <ac:chgData name="Kraaij, Suzanne" userId="9007a0d2-c06b-4c54-b133-22908eacf8f8" providerId="ADAL" clId="{F2AD50D6-770A-4284-9605-A1D0B9BE3B7F}" dt="2025-02-02T10:35:56.937" v="3761" actId="1076"/>
          <ac:spMkLst>
            <pc:docMk/>
            <pc:sldMk cId="2072938987" sldId="2147482189"/>
            <ac:spMk id="18" creationId="{52406204-42B4-4188-4087-FD8C7D12B750}"/>
          </ac:spMkLst>
        </pc:spChg>
        <pc:spChg chg="mod">
          <ac:chgData name="Kraaij, Suzanne" userId="9007a0d2-c06b-4c54-b133-22908eacf8f8" providerId="ADAL" clId="{F2AD50D6-770A-4284-9605-A1D0B9BE3B7F}" dt="2025-02-02T10:36:27.213" v="3764" actId="1076"/>
          <ac:spMkLst>
            <pc:docMk/>
            <pc:sldMk cId="2072938987" sldId="2147482189"/>
            <ac:spMk id="19" creationId="{F095884D-79E1-FBAD-3919-B9C3B9AC717A}"/>
          </ac:spMkLst>
        </pc:spChg>
        <pc:spChg chg="mod">
          <ac:chgData name="Kraaij, Suzanne" userId="9007a0d2-c06b-4c54-b133-22908eacf8f8" providerId="ADAL" clId="{F2AD50D6-770A-4284-9605-A1D0B9BE3B7F}" dt="2025-02-02T10:35:56.937" v="3761" actId="1076"/>
          <ac:spMkLst>
            <pc:docMk/>
            <pc:sldMk cId="2072938987" sldId="2147482189"/>
            <ac:spMk id="20" creationId="{20D59473-8534-6B73-C6E9-980DBB7DDDE3}"/>
          </ac:spMkLst>
        </pc:spChg>
        <pc:spChg chg="mod">
          <ac:chgData name="Kraaij, Suzanne" userId="9007a0d2-c06b-4c54-b133-22908eacf8f8" providerId="ADAL" clId="{F2AD50D6-770A-4284-9605-A1D0B9BE3B7F}" dt="2025-02-02T10:35:56.937" v="3761" actId="1076"/>
          <ac:spMkLst>
            <pc:docMk/>
            <pc:sldMk cId="2072938987" sldId="2147482189"/>
            <ac:spMk id="21" creationId="{8CA1B747-0551-9E1B-EA53-0A20DE8F0EB2}"/>
          </ac:spMkLst>
        </pc:spChg>
        <pc:spChg chg="mod">
          <ac:chgData name="Kraaij, Suzanne" userId="9007a0d2-c06b-4c54-b133-22908eacf8f8" providerId="ADAL" clId="{F2AD50D6-770A-4284-9605-A1D0B9BE3B7F}" dt="2025-02-02T10:35:56.937" v="3761" actId="1076"/>
          <ac:spMkLst>
            <pc:docMk/>
            <pc:sldMk cId="2072938987" sldId="2147482189"/>
            <ac:spMk id="22" creationId="{A1F6F06C-5964-632F-365B-846129FEEEDE}"/>
          </ac:spMkLst>
        </pc:spChg>
        <pc:spChg chg="mod">
          <ac:chgData name="Kraaij, Suzanne" userId="9007a0d2-c06b-4c54-b133-22908eacf8f8" providerId="ADAL" clId="{F2AD50D6-770A-4284-9605-A1D0B9BE3B7F}" dt="2025-02-02T10:35:56.937" v="3761" actId="1076"/>
          <ac:spMkLst>
            <pc:docMk/>
            <pc:sldMk cId="2072938987" sldId="2147482189"/>
            <ac:spMk id="44" creationId="{6A1A57DC-0AF2-BAFD-EED6-2255AE732A58}"/>
          </ac:spMkLst>
        </pc:spChg>
        <pc:grpChg chg="mod">
          <ac:chgData name="Kraaij, Suzanne" userId="9007a0d2-c06b-4c54-b133-22908eacf8f8" providerId="ADAL" clId="{F2AD50D6-770A-4284-9605-A1D0B9BE3B7F}" dt="2025-02-02T10:35:56.937" v="3761" actId="1076"/>
          <ac:grpSpMkLst>
            <pc:docMk/>
            <pc:sldMk cId="2072938987" sldId="2147482189"/>
            <ac:grpSpMk id="11" creationId="{CD155375-6EEE-A1E0-BC3E-914875BCAC89}"/>
          </ac:grpSpMkLst>
        </pc:grpChg>
        <pc:grpChg chg="mod">
          <ac:chgData name="Kraaij, Suzanne" userId="9007a0d2-c06b-4c54-b133-22908eacf8f8" providerId="ADAL" clId="{F2AD50D6-770A-4284-9605-A1D0B9BE3B7F}" dt="2025-02-02T10:35:56.937" v="3761" actId="1076"/>
          <ac:grpSpMkLst>
            <pc:docMk/>
            <pc:sldMk cId="2072938987" sldId="2147482189"/>
            <ac:grpSpMk id="17" creationId="{FB3ECFA1-014C-0883-E50F-E4AF58B41785}"/>
          </ac:grpSpMkLst>
        </pc:grpChg>
        <pc:cxnChg chg="mod">
          <ac:chgData name="Kraaij, Suzanne" userId="9007a0d2-c06b-4c54-b133-22908eacf8f8" providerId="ADAL" clId="{F2AD50D6-770A-4284-9605-A1D0B9BE3B7F}" dt="2025-02-02T10:35:56.937" v="3761" actId="1076"/>
          <ac:cxnSpMkLst>
            <pc:docMk/>
            <pc:sldMk cId="2072938987" sldId="2147482189"/>
            <ac:cxnSpMk id="3" creationId="{56FDF5A1-65F1-8C7C-3CE8-240D77760E80}"/>
          </ac:cxnSpMkLst>
        </pc:cxnChg>
        <pc:cxnChg chg="mod">
          <ac:chgData name="Kraaij, Suzanne" userId="9007a0d2-c06b-4c54-b133-22908eacf8f8" providerId="ADAL" clId="{F2AD50D6-770A-4284-9605-A1D0B9BE3B7F}" dt="2025-02-02T10:35:56.937" v="3761" actId="1076"/>
          <ac:cxnSpMkLst>
            <pc:docMk/>
            <pc:sldMk cId="2072938987" sldId="2147482189"/>
            <ac:cxnSpMk id="14" creationId="{28AD90DB-8C47-575A-D2CD-D6E60B41AD30}"/>
          </ac:cxnSpMkLst>
        </pc:cxnChg>
        <pc:cxnChg chg="mod">
          <ac:chgData name="Kraaij, Suzanne" userId="9007a0d2-c06b-4c54-b133-22908eacf8f8" providerId="ADAL" clId="{F2AD50D6-770A-4284-9605-A1D0B9BE3B7F}" dt="2025-02-02T10:35:56.937" v="3761" actId="1076"/>
          <ac:cxnSpMkLst>
            <pc:docMk/>
            <pc:sldMk cId="2072938987" sldId="2147482189"/>
            <ac:cxnSpMk id="24" creationId="{89B2F76A-9FB2-421D-DC32-56BEF574F0A1}"/>
          </ac:cxnSpMkLst>
        </pc:cxnChg>
        <pc:cxnChg chg="mod">
          <ac:chgData name="Kraaij, Suzanne" userId="9007a0d2-c06b-4c54-b133-22908eacf8f8" providerId="ADAL" clId="{F2AD50D6-770A-4284-9605-A1D0B9BE3B7F}" dt="2025-02-02T10:35:56.937" v="3761" actId="1076"/>
          <ac:cxnSpMkLst>
            <pc:docMk/>
            <pc:sldMk cId="2072938987" sldId="2147482189"/>
            <ac:cxnSpMk id="26" creationId="{8487AA29-5321-3700-8A64-DE889D8407D6}"/>
          </ac:cxnSpMkLst>
        </pc:cxnChg>
        <pc:cxnChg chg="mod">
          <ac:chgData name="Kraaij, Suzanne" userId="9007a0d2-c06b-4c54-b133-22908eacf8f8" providerId="ADAL" clId="{F2AD50D6-770A-4284-9605-A1D0B9BE3B7F}" dt="2025-02-02T10:35:56.937" v="3761" actId="1076"/>
          <ac:cxnSpMkLst>
            <pc:docMk/>
            <pc:sldMk cId="2072938987" sldId="2147482189"/>
            <ac:cxnSpMk id="29" creationId="{CCD489C3-C7A6-3991-D448-AE919D34568F}"/>
          </ac:cxnSpMkLst>
        </pc:cxnChg>
        <pc:cxnChg chg="mod">
          <ac:chgData name="Kraaij, Suzanne" userId="9007a0d2-c06b-4c54-b133-22908eacf8f8" providerId="ADAL" clId="{F2AD50D6-770A-4284-9605-A1D0B9BE3B7F}" dt="2025-02-02T10:35:56.937" v="3761" actId="1076"/>
          <ac:cxnSpMkLst>
            <pc:docMk/>
            <pc:sldMk cId="2072938987" sldId="2147482189"/>
            <ac:cxnSpMk id="36" creationId="{A368C87C-2E70-D912-4AE6-340555478388}"/>
          </ac:cxnSpMkLst>
        </pc:cxnChg>
        <pc:cxnChg chg="mod">
          <ac:chgData name="Kraaij, Suzanne" userId="9007a0d2-c06b-4c54-b133-22908eacf8f8" providerId="ADAL" clId="{F2AD50D6-770A-4284-9605-A1D0B9BE3B7F}" dt="2025-02-02T10:35:56.937" v="3761" actId="1076"/>
          <ac:cxnSpMkLst>
            <pc:docMk/>
            <pc:sldMk cId="2072938987" sldId="2147482189"/>
            <ac:cxnSpMk id="38" creationId="{C9DF2354-1374-FC89-99AB-F08AD90EEB79}"/>
          </ac:cxnSpMkLst>
        </pc:cxnChg>
        <pc:cxnChg chg="mod">
          <ac:chgData name="Kraaij, Suzanne" userId="9007a0d2-c06b-4c54-b133-22908eacf8f8" providerId="ADAL" clId="{F2AD50D6-770A-4284-9605-A1D0B9BE3B7F}" dt="2025-02-02T10:35:56.937" v="3761" actId="1076"/>
          <ac:cxnSpMkLst>
            <pc:docMk/>
            <pc:sldMk cId="2072938987" sldId="2147482189"/>
            <ac:cxnSpMk id="41" creationId="{46314163-F9BC-BE2E-57E6-BDCC7045A4B1}"/>
          </ac:cxnSpMkLst>
        </pc:cxnChg>
      </pc:sldChg>
      <pc:sldChg chg="add mod ord modShow">
        <pc:chgData name="Kraaij, Suzanne" userId="9007a0d2-c06b-4c54-b133-22908eacf8f8" providerId="ADAL" clId="{F2AD50D6-770A-4284-9605-A1D0B9BE3B7F}" dt="2025-01-28T11:52:45.591" v="3628" actId="729"/>
        <pc:sldMkLst>
          <pc:docMk/>
          <pc:sldMk cId="1661335285" sldId="2147482291"/>
        </pc:sldMkLst>
      </pc:sldChg>
      <pc:sldChg chg="addSp delSp modSp add del mod delAnim modAnim modNotesTx">
        <pc:chgData name="Kraaij, Suzanne" userId="9007a0d2-c06b-4c54-b133-22908eacf8f8" providerId="ADAL" clId="{F2AD50D6-770A-4284-9605-A1D0B9BE3B7F}" dt="2025-02-05T15:27:36.934" v="5179" actId="47"/>
        <pc:sldMkLst>
          <pc:docMk/>
          <pc:sldMk cId="818165557" sldId="2147482292"/>
        </pc:sldMkLst>
      </pc:sldChg>
      <pc:sldChg chg="new del">
        <pc:chgData name="Kraaij, Suzanne" userId="9007a0d2-c06b-4c54-b133-22908eacf8f8" providerId="ADAL" clId="{F2AD50D6-770A-4284-9605-A1D0B9BE3B7F}" dt="2025-02-02T16:06:40.615" v="4529" actId="47"/>
        <pc:sldMkLst>
          <pc:docMk/>
          <pc:sldMk cId="824007817" sldId="2147482293"/>
        </pc:sldMkLst>
      </pc:sldChg>
      <pc:sldChg chg="modSp add mod modAnim">
        <pc:chgData name="Kraaij, Suzanne" userId="9007a0d2-c06b-4c54-b133-22908eacf8f8" providerId="ADAL" clId="{F2AD50D6-770A-4284-9605-A1D0B9BE3B7F}" dt="2025-02-05T15:26:38.448" v="5174" actId="20577"/>
        <pc:sldMkLst>
          <pc:docMk/>
          <pc:sldMk cId="887651495" sldId="2147482293"/>
        </pc:sldMkLst>
        <pc:spChg chg="mod">
          <ac:chgData name="Kraaij, Suzanne" userId="9007a0d2-c06b-4c54-b133-22908eacf8f8" providerId="ADAL" clId="{F2AD50D6-770A-4284-9605-A1D0B9BE3B7F}" dt="2025-02-05T15:26:38.448" v="5174" actId="20577"/>
          <ac:spMkLst>
            <pc:docMk/>
            <pc:sldMk cId="887651495" sldId="2147482293"/>
            <ac:spMk id="3" creationId="{916A8EC3-480E-B839-C05A-602734309792}"/>
          </ac:spMkLst>
        </pc:spChg>
        <pc:spChg chg="mod">
          <ac:chgData name="Kraaij, Suzanne" userId="9007a0d2-c06b-4c54-b133-22908eacf8f8" providerId="ADAL" clId="{F2AD50D6-770A-4284-9605-A1D0B9BE3B7F}" dt="2025-02-05T15:26:28.073" v="5173" actId="1076"/>
          <ac:spMkLst>
            <pc:docMk/>
            <pc:sldMk cId="887651495" sldId="2147482293"/>
            <ac:spMk id="19" creationId="{26A1F52C-D183-3BA4-8463-007B0C23F168}"/>
          </ac:spMkLst>
        </pc:spChg>
      </pc:sldChg>
      <pc:sldChg chg="add del">
        <pc:chgData name="Kraaij, Suzanne" userId="9007a0d2-c06b-4c54-b133-22908eacf8f8" providerId="ADAL" clId="{F2AD50D6-770A-4284-9605-A1D0B9BE3B7F}" dt="2025-02-02T17:02:45.078" v="4951" actId="47"/>
        <pc:sldMkLst>
          <pc:docMk/>
          <pc:sldMk cId="1563823924" sldId="2147482293"/>
        </pc:sldMkLst>
      </pc:sldChg>
      <pc:sldChg chg="addSp delSp modSp new del mod">
        <pc:chgData name="Kraaij, Suzanne" userId="9007a0d2-c06b-4c54-b133-22908eacf8f8" providerId="ADAL" clId="{F2AD50D6-770A-4284-9605-A1D0B9BE3B7F}" dt="2025-02-02T17:04:52.731" v="4981" actId="47"/>
        <pc:sldMkLst>
          <pc:docMk/>
          <pc:sldMk cId="2933451994" sldId="2147482293"/>
        </pc:sldMkLst>
      </pc:sldChg>
      <pc:sldChg chg="add del">
        <pc:chgData name="Kraaij, Suzanne" userId="9007a0d2-c06b-4c54-b133-22908eacf8f8" providerId="ADAL" clId="{F2AD50D6-770A-4284-9605-A1D0B9BE3B7F}" dt="2025-02-02T10:44:56.629" v="3823" actId="47"/>
        <pc:sldMkLst>
          <pc:docMk/>
          <pc:sldMk cId="3629306527" sldId="2147482293"/>
        </pc:sldMkLst>
      </pc:sldChg>
      <pc:sldChg chg="new del">
        <pc:chgData name="Kraaij, Suzanne" userId="9007a0d2-c06b-4c54-b133-22908eacf8f8" providerId="ADAL" clId="{F2AD50D6-770A-4284-9605-A1D0B9BE3B7F}" dt="2025-01-20T08:16:45.246" v="3419" actId="47"/>
        <pc:sldMkLst>
          <pc:docMk/>
          <pc:sldMk cId="3720549132" sldId="2147482293"/>
        </pc:sldMkLst>
      </pc:sldChg>
      <pc:sldChg chg="add ord modTransition">
        <pc:chgData name="Kraaij, Suzanne" userId="9007a0d2-c06b-4c54-b133-22908eacf8f8" providerId="ADAL" clId="{F2AD50D6-770A-4284-9605-A1D0B9BE3B7F}" dt="2025-02-14T11:12:18.669" v="5536"/>
        <pc:sldMkLst>
          <pc:docMk/>
          <pc:sldMk cId="304339931" sldId="2147482297"/>
        </pc:sldMkLst>
      </pc:sldChg>
      <pc:sldChg chg="addSp delSp modSp new add del mod">
        <pc:chgData name="Kraaij, Suzanne" userId="9007a0d2-c06b-4c54-b133-22908eacf8f8" providerId="ADAL" clId="{F2AD50D6-770A-4284-9605-A1D0B9BE3B7F}" dt="2025-02-17T09:32:20.425" v="6325" actId="47"/>
        <pc:sldMkLst>
          <pc:docMk/>
          <pc:sldMk cId="1269359002" sldId="2147482298"/>
        </pc:sldMkLst>
      </pc:sldChg>
      <pc:sldChg chg="add del modTransition">
        <pc:chgData name="Kraaij, Suzanne" userId="9007a0d2-c06b-4c54-b133-22908eacf8f8" providerId="ADAL" clId="{F2AD50D6-770A-4284-9605-A1D0B9BE3B7F}" dt="2025-02-14T12:19:47.891" v="5868"/>
        <pc:sldMkLst>
          <pc:docMk/>
          <pc:sldMk cId="1681999679" sldId="2147482299"/>
        </pc:sldMkLst>
      </pc:sldChg>
      <pc:sldChg chg="addSp delSp modSp new del mod modClrScheme modShow chgLayout">
        <pc:chgData name="Kraaij, Suzanne" userId="9007a0d2-c06b-4c54-b133-22908eacf8f8" providerId="ADAL" clId="{F2AD50D6-770A-4284-9605-A1D0B9BE3B7F}" dt="2025-02-23T13:58:37.196" v="6884" actId="47"/>
        <pc:sldMkLst>
          <pc:docMk/>
          <pc:sldMk cId="1809953628" sldId="2147482299"/>
        </pc:sldMkLst>
      </pc:sldChg>
      <pc:sldChg chg="add del">
        <pc:chgData name="Kraaij, Suzanne" userId="9007a0d2-c06b-4c54-b133-22908eacf8f8" providerId="ADAL" clId="{F2AD50D6-770A-4284-9605-A1D0B9BE3B7F}" dt="2025-02-17T09:18:24.564" v="6114"/>
        <pc:sldMkLst>
          <pc:docMk/>
          <pc:sldMk cId="2422301907" sldId="2147482299"/>
        </pc:sldMkLst>
      </pc:sldChg>
      <pc:sldChg chg="addSp delSp modSp add mod ord modShow modNotesTx">
        <pc:chgData name="Kraaij, Suzanne" userId="9007a0d2-c06b-4c54-b133-22908eacf8f8" providerId="ADAL" clId="{F2AD50D6-770A-4284-9605-A1D0B9BE3B7F}" dt="2025-02-28T13:07:12.643" v="7244" actId="20577"/>
        <pc:sldMkLst>
          <pc:docMk/>
          <pc:sldMk cId="1269359002" sldId="2147482309"/>
        </pc:sldMkLst>
        <pc:spChg chg="mod">
          <ac:chgData name="Kraaij, Suzanne" userId="9007a0d2-c06b-4c54-b133-22908eacf8f8" providerId="ADAL" clId="{F2AD50D6-770A-4284-9605-A1D0B9BE3B7F}" dt="2025-02-17T10:00:45.901" v="6525" actId="1076"/>
          <ac:spMkLst>
            <pc:docMk/>
            <pc:sldMk cId="1269359002" sldId="2147482309"/>
            <ac:spMk id="2" creationId="{E7687511-F52F-D5F2-9F48-FD2D0F3A9E5E}"/>
          </ac:spMkLst>
        </pc:spChg>
        <pc:spChg chg="mod">
          <ac:chgData name="Kraaij, Suzanne" userId="9007a0d2-c06b-4c54-b133-22908eacf8f8" providerId="ADAL" clId="{F2AD50D6-770A-4284-9605-A1D0B9BE3B7F}" dt="2025-02-23T13:57:10.317" v="6882" actId="20577"/>
          <ac:spMkLst>
            <pc:docMk/>
            <pc:sldMk cId="1269359002" sldId="2147482309"/>
            <ac:spMk id="3" creationId="{D8DE6D82-D05A-4799-FBE5-08958CB0117B}"/>
          </ac:spMkLst>
        </pc:spChg>
        <pc:spChg chg="mod">
          <ac:chgData name="Kraaij, Suzanne" userId="9007a0d2-c06b-4c54-b133-22908eacf8f8" providerId="ADAL" clId="{F2AD50D6-770A-4284-9605-A1D0B9BE3B7F}" dt="2025-02-17T10:00:45.901" v="6525" actId="1076"/>
          <ac:spMkLst>
            <pc:docMk/>
            <pc:sldMk cId="1269359002" sldId="2147482309"/>
            <ac:spMk id="4" creationId="{D4681AE6-DBAC-4433-27D2-B555AB0AA3E5}"/>
          </ac:spMkLst>
        </pc:spChg>
        <pc:spChg chg="mod">
          <ac:chgData name="Kraaij, Suzanne" userId="9007a0d2-c06b-4c54-b133-22908eacf8f8" providerId="ADAL" clId="{F2AD50D6-770A-4284-9605-A1D0B9BE3B7F}" dt="2025-02-28T13:07:12.643" v="7244" actId="20577"/>
          <ac:spMkLst>
            <pc:docMk/>
            <pc:sldMk cId="1269359002" sldId="2147482309"/>
            <ac:spMk id="5" creationId="{4661E654-281A-BA99-65A7-3FC5DB91F8E6}"/>
          </ac:spMkLst>
        </pc:spChg>
        <pc:spChg chg="mod">
          <ac:chgData name="Kraaij, Suzanne" userId="9007a0d2-c06b-4c54-b133-22908eacf8f8" providerId="ADAL" clId="{F2AD50D6-770A-4284-9605-A1D0B9BE3B7F}" dt="2025-02-17T10:00:45.901" v="6525" actId="1076"/>
          <ac:spMkLst>
            <pc:docMk/>
            <pc:sldMk cId="1269359002" sldId="2147482309"/>
            <ac:spMk id="6" creationId="{B919C777-43A7-1BDF-CCDE-9A02F8C12DCE}"/>
          </ac:spMkLst>
        </pc:spChg>
        <pc:spChg chg="add mod">
          <ac:chgData name="Kraaij, Suzanne" userId="9007a0d2-c06b-4c54-b133-22908eacf8f8" providerId="ADAL" clId="{F2AD50D6-770A-4284-9605-A1D0B9BE3B7F}" dt="2025-02-17T09:59:34.107" v="6523" actId="1076"/>
          <ac:spMkLst>
            <pc:docMk/>
            <pc:sldMk cId="1269359002" sldId="2147482309"/>
            <ac:spMk id="14" creationId="{757A0242-AFD5-6FBB-72EF-9886EA3DA7F2}"/>
          </ac:spMkLst>
        </pc:spChg>
        <pc:spChg chg="add mod">
          <ac:chgData name="Kraaij, Suzanne" userId="9007a0d2-c06b-4c54-b133-22908eacf8f8" providerId="ADAL" clId="{F2AD50D6-770A-4284-9605-A1D0B9BE3B7F}" dt="2025-02-17T09:59:45.412" v="6524" actId="14100"/>
          <ac:spMkLst>
            <pc:docMk/>
            <pc:sldMk cId="1269359002" sldId="2147482309"/>
            <ac:spMk id="15" creationId="{76F06115-5A6E-47E7-75A1-0A9E34970FBD}"/>
          </ac:spMkLst>
        </pc:spChg>
        <pc:picChg chg="add mod">
          <ac:chgData name="Kraaij, Suzanne" userId="9007a0d2-c06b-4c54-b133-22908eacf8f8" providerId="ADAL" clId="{F2AD50D6-770A-4284-9605-A1D0B9BE3B7F}" dt="2025-02-17T09:56:55.620" v="6513" actId="14100"/>
          <ac:picMkLst>
            <pc:docMk/>
            <pc:sldMk cId="1269359002" sldId="2147482309"/>
            <ac:picMk id="16" creationId="{5B12D6B8-5B79-8474-5701-A4356F086C98}"/>
          </ac:picMkLst>
        </pc:picChg>
      </pc:sldChg>
      <pc:sldChg chg="add del mod modShow">
        <pc:chgData name="Kraaij, Suzanne" userId="9007a0d2-c06b-4c54-b133-22908eacf8f8" providerId="ADAL" clId="{F2AD50D6-770A-4284-9605-A1D0B9BE3B7F}" dt="2025-02-23T13:58:36.171" v="6883" actId="47"/>
        <pc:sldMkLst>
          <pc:docMk/>
          <pc:sldMk cId="37961119" sldId="2147482310"/>
        </pc:sldMkLst>
      </pc:sldChg>
      <pc:sldChg chg="add del">
        <pc:chgData name="Kraaij, Suzanne" userId="9007a0d2-c06b-4c54-b133-22908eacf8f8" providerId="ADAL" clId="{F2AD50D6-770A-4284-9605-A1D0B9BE3B7F}" dt="2025-02-17T09:50:01.760" v="6356" actId="47"/>
        <pc:sldMkLst>
          <pc:docMk/>
          <pc:sldMk cId="1878012766" sldId="2147482310"/>
        </pc:sldMkLst>
      </pc:sldChg>
      <pc:sldChg chg="modSp add mod modTransition">
        <pc:chgData name="Kraaij, Suzanne" userId="9007a0d2-c06b-4c54-b133-22908eacf8f8" providerId="ADAL" clId="{F2AD50D6-770A-4284-9605-A1D0B9BE3B7F}" dt="2025-02-23T14:12:43.856" v="7012" actId="20577"/>
        <pc:sldMkLst>
          <pc:docMk/>
          <pc:sldMk cId="155681436" sldId="2147482311"/>
        </pc:sldMkLst>
        <pc:spChg chg="mod">
          <ac:chgData name="Kraaij, Suzanne" userId="9007a0d2-c06b-4c54-b133-22908eacf8f8" providerId="ADAL" clId="{F2AD50D6-770A-4284-9605-A1D0B9BE3B7F}" dt="2025-02-23T14:12:43.856" v="7012" actId="20577"/>
          <ac:spMkLst>
            <pc:docMk/>
            <pc:sldMk cId="155681436" sldId="2147482311"/>
            <ac:spMk id="4" creationId="{12209137-206E-C4DB-2DED-6A72BD95247B}"/>
          </ac:spMkLst>
        </pc:spChg>
      </pc:sldChg>
      <pc:sldChg chg="modSp add mod modTransition">
        <pc:chgData name="Kraaij, Suzanne" userId="9007a0d2-c06b-4c54-b133-22908eacf8f8" providerId="ADAL" clId="{F2AD50D6-770A-4284-9605-A1D0B9BE3B7F}" dt="2025-02-23T14:13:02.651" v="7017" actId="20577"/>
        <pc:sldMkLst>
          <pc:docMk/>
          <pc:sldMk cId="3006938502" sldId="2147482313"/>
        </pc:sldMkLst>
        <pc:spChg chg="mod">
          <ac:chgData name="Kraaij, Suzanne" userId="9007a0d2-c06b-4c54-b133-22908eacf8f8" providerId="ADAL" clId="{F2AD50D6-770A-4284-9605-A1D0B9BE3B7F}" dt="2025-02-23T14:13:02.651" v="7017" actId="20577"/>
          <ac:spMkLst>
            <pc:docMk/>
            <pc:sldMk cId="3006938502" sldId="2147482313"/>
            <ac:spMk id="3" creationId="{9B803295-222E-AEEC-F472-1B02649ABF75}"/>
          </ac:spMkLst>
        </pc:spChg>
      </pc:sldChg>
      <pc:sldChg chg="modSp add del mod modAnim">
        <pc:chgData name="Kraaij, Suzanne" userId="9007a0d2-c06b-4c54-b133-22908eacf8f8" providerId="ADAL" clId="{F2AD50D6-770A-4284-9605-A1D0B9BE3B7F}" dt="2025-02-23T14:29:06.025" v="7111" actId="47"/>
        <pc:sldMkLst>
          <pc:docMk/>
          <pc:sldMk cId="3031484404" sldId="2147482314"/>
        </pc:sldMkLst>
      </pc:sldChg>
      <pc:sldChg chg="modSp add mod">
        <pc:chgData name="Kraaij, Suzanne" userId="9007a0d2-c06b-4c54-b133-22908eacf8f8" providerId="ADAL" clId="{F2AD50D6-770A-4284-9605-A1D0B9BE3B7F}" dt="2025-02-23T14:28:53.138" v="7110" actId="20577"/>
        <pc:sldMkLst>
          <pc:docMk/>
          <pc:sldMk cId="2944946291" sldId="2147482315"/>
        </pc:sldMkLst>
        <pc:spChg chg="mod">
          <ac:chgData name="Kraaij, Suzanne" userId="9007a0d2-c06b-4c54-b133-22908eacf8f8" providerId="ADAL" clId="{F2AD50D6-770A-4284-9605-A1D0B9BE3B7F}" dt="2025-02-23T14:28:34.792" v="7060" actId="20577"/>
          <ac:spMkLst>
            <pc:docMk/>
            <pc:sldMk cId="2944946291" sldId="2147482315"/>
            <ac:spMk id="3" creationId="{103FB5A9-6E55-5E67-407E-CD40182A71F8}"/>
          </ac:spMkLst>
        </pc:spChg>
        <pc:spChg chg="mod">
          <ac:chgData name="Kraaij, Suzanne" userId="9007a0d2-c06b-4c54-b133-22908eacf8f8" providerId="ADAL" clId="{F2AD50D6-770A-4284-9605-A1D0B9BE3B7F}" dt="2025-02-23T14:28:53.138" v="7110" actId="20577"/>
          <ac:spMkLst>
            <pc:docMk/>
            <pc:sldMk cId="2944946291" sldId="2147482315"/>
            <ac:spMk id="7" creationId="{46F9A94A-9691-89FA-82C6-1318CCE7D7D5}"/>
          </ac:spMkLst>
        </pc:spChg>
        <pc:picChg chg="mod">
          <ac:chgData name="Kraaij, Suzanne" userId="9007a0d2-c06b-4c54-b133-22908eacf8f8" providerId="ADAL" clId="{F2AD50D6-770A-4284-9605-A1D0B9BE3B7F}" dt="2025-02-23T14:28:28.696" v="7055" actId="14826"/>
          <ac:picMkLst>
            <pc:docMk/>
            <pc:sldMk cId="2944946291" sldId="2147482315"/>
            <ac:picMk id="5" creationId="{DBC95A9C-1B14-6352-1F9D-0A9E655E0E3C}"/>
          </ac:picMkLst>
        </pc:picChg>
      </pc:sldChg>
      <pc:sldMasterChg chg="modSp mod delSldLayout">
        <pc:chgData name="Kraaij, Suzanne" userId="9007a0d2-c06b-4c54-b133-22908eacf8f8" providerId="ADAL" clId="{F2AD50D6-770A-4284-9605-A1D0B9BE3B7F}" dt="2025-01-15T15:27:37.557" v="1627" actId="47"/>
        <pc:sldMasterMkLst>
          <pc:docMk/>
          <pc:sldMasterMk cId="2230528307" sldId="2147483811"/>
        </pc:sldMasterMkLst>
        <pc:spChg chg="mod">
          <ac:chgData name="Kraaij, Suzanne" userId="9007a0d2-c06b-4c54-b133-22908eacf8f8" providerId="ADAL" clId="{F2AD50D6-770A-4284-9605-A1D0B9BE3B7F}" dt="2025-01-14T13:44:55.462" v="125" actId="20577"/>
          <ac:spMkLst>
            <pc:docMk/>
            <pc:sldMasterMk cId="2230528307" sldId="2147483811"/>
            <ac:spMk id="7" creationId="{79F6D77A-8223-2FEF-6FB9-73B2B067B365}"/>
          </ac:spMkLst>
        </pc:spChg>
        <pc:spChg chg="mod">
          <ac:chgData name="Kraaij, Suzanne" userId="9007a0d2-c06b-4c54-b133-22908eacf8f8" providerId="ADAL" clId="{F2AD50D6-770A-4284-9605-A1D0B9BE3B7F}" dt="2025-01-14T13:44:31.069" v="105" actId="20577"/>
          <ac:spMkLst>
            <pc:docMk/>
            <pc:sldMasterMk cId="2230528307" sldId="2147483811"/>
            <ac:spMk id="8" creationId="{6C03200C-E5AC-DBED-7EF3-487400FFBCB6}"/>
          </ac:spMkLst>
        </pc:spChg>
        <pc:sldLayoutChg chg="del">
          <pc:chgData name="Kraaij, Suzanne" userId="9007a0d2-c06b-4c54-b133-22908eacf8f8" providerId="ADAL" clId="{F2AD50D6-770A-4284-9605-A1D0B9BE3B7F}" dt="2025-01-15T15:27:37.557" v="1627" actId="47"/>
          <pc:sldLayoutMkLst>
            <pc:docMk/>
            <pc:sldMasterMk cId="2230528307" sldId="2147483811"/>
            <pc:sldLayoutMk cId="748649659" sldId="214748388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DFB57-B6D8-46A2-AB11-E03FC8C26A6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0DD0C1E7-D7E8-4368-B692-36D4E2B9BB56}">
      <dgm:prSet phldrT="[Text]" phldr="0" custT="1"/>
      <dgm:spPr/>
      <dgm:t>
        <a:bodyPr/>
        <a:lstStyle/>
        <a:p>
          <a:r>
            <a:rPr lang="en-US" sz="2400">
              <a:latin typeface="Verdana"/>
            </a:rPr>
            <a:t>Completeness</a:t>
          </a:r>
          <a:endParaRPr lang="en-US" sz="1400"/>
        </a:p>
      </dgm:t>
    </dgm:pt>
    <dgm:pt modelId="{A05DFCDF-466F-4C25-8B3C-2D1B1B08514A}" type="parTrans" cxnId="{C1499B8A-1AEB-42AB-AE89-D5CACE3E2E7B}">
      <dgm:prSet/>
      <dgm:spPr/>
      <dgm:t>
        <a:bodyPr/>
        <a:lstStyle/>
        <a:p>
          <a:endParaRPr lang="en-US"/>
        </a:p>
      </dgm:t>
    </dgm:pt>
    <dgm:pt modelId="{D98BB283-4896-479B-822E-377589038FE1}" type="sibTrans" cxnId="{C1499B8A-1AEB-42AB-AE89-D5CACE3E2E7B}">
      <dgm:prSet/>
      <dgm:spPr/>
      <dgm:t>
        <a:bodyPr/>
        <a:lstStyle/>
        <a:p>
          <a:endParaRPr lang="en-US"/>
        </a:p>
      </dgm:t>
    </dgm:pt>
    <dgm:pt modelId="{B696CF0C-C17F-4833-B72C-ED12681EDCE7}">
      <dgm:prSet phldrT="[Text]" phldr="0" custT="1"/>
      <dgm:spPr>
        <a:solidFill>
          <a:srgbClr val="FF304C"/>
        </a:solidFill>
      </dgm:spPr>
      <dgm:t>
        <a:bodyPr/>
        <a:lstStyle/>
        <a:p>
          <a:r>
            <a:rPr lang="en-US" sz="2400">
              <a:latin typeface="Verdana"/>
            </a:rPr>
            <a:t>Uniqueness</a:t>
          </a:r>
          <a:endParaRPr lang="en-US" sz="1800"/>
        </a:p>
      </dgm:t>
    </dgm:pt>
    <dgm:pt modelId="{57E64032-F6B1-423D-B17B-3ACE3921830E}" type="parTrans" cxnId="{FBD72209-C90D-4FE8-9329-1366A16AF88B}">
      <dgm:prSet/>
      <dgm:spPr/>
      <dgm:t>
        <a:bodyPr/>
        <a:lstStyle/>
        <a:p>
          <a:endParaRPr lang="en-US"/>
        </a:p>
      </dgm:t>
    </dgm:pt>
    <dgm:pt modelId="{89822D77-393B-4F69-8D28-FC209190E775}" type="sibTrans" cxnId="{FBD72209-C90D-4FE8-9329-1366A16AF88B}">
      <dgm:prSet/>
      <dgm:spPr/>
      <dgm:t>
        <a:bodyPr/>
        <a:lstStyle/>
        <a:p>
          <a:endParaRPr lang="en-US"/>
        </a:p>
      </dgm:t>
    </dgm:pt>
    <dgm:pt modelId="{980238D5-8A0E-45C0-8D3D-887F7994D4D1}">
      <dgm:prSet phldrT="[Text]" phldr="0" custT="1"/>
      <dgm:spPr>
        <a:solidFill>
          <a:srgbClr val="12ABDB"/>
        </a:solidFill>
      </dgm:spPr>
      <dgm:t>
        <a:bodyPr/>
        <a:lstStyle/>
        <a:p>
          <a:r>
            <a:rPr lang="en-US" sz="2400">
              <a:latin typeface="Verdana"/>
            </a:rPr>
            <a:t>Timeliness</a:t>
          </a:r>
          <a:endParaRPr lang="en-US" sz="1700"/>
        </a:p>
      </dgm:t>
    </dgm:pt>
    <dgm:pt modelId="{4214F7F5-CAA4-4C56-B823-E65F2782587D}" type="parTrans" cxnId="{55EB105E-30A1-434E-9F49-206F5C982ECD}">
      <dgm:prSet/>
      <dgm:spPr/>
      <dgm:t>
        <a:bodyPr/>
        <a:lstStyle/>
        <a:p>
          <a:endParaRPr lang="en-US"/>
        </a:p>
      </dgm:t>
    </dgm:pt>
    <dgm:pt modelId="{DDBF2B86-87A5-4DDE-A491-DC66B8E388EA}" type="sibTrans" cxnId="{55EB105E-30A1-434E-9F49-206F5C982ECD}">
      <dgm:prSet/>
      <dgm:spPr/>
      <dgm:t>
        <a:bodyPr/>
        <a:lstStyle/>
        <a:p>
          <a:endParaRPr lang="en-US"/>
        </a:p>
      </dgm:t>
    </dgm:pt>
    <dgm:pt modelId="{68A4E38E-9AF8-4605-AFD7-3B24AA35874A}">
      <dgm:prSet phldrT="[Text]" phldr="0" custT="1"/>
      <dgm:spPr>
        <a:solidFill>
          <a:srgbClr val="95E616"/>
        </a:solidFill>
      </dgm:spPr>
      <dgm:t>
        <a:bodyPr/>
        <a:lstStyle/>
        <a:p>
          <a:r>
            <a:rPr lang="en-US" sz="2400">
              <a:latin typeface="Verdana"/>
            </a:rPr>
            <a:t>Validity</a:t>
          </a:r>
          <a:endParaRPr lang="en-US" sz="1700"/>
        </a:p>
      </dgm:t>
    </dgm:pt>
    <dgm:pt modelId="{4A96C858-C09E-4326-9E49-1C943E90FBB2}" type="parTrans" cxnId="{BA197AEE-5BF1-42CF-AD06-A6E8CC23AF69}">
      <dgm:prSet/>
      <dgm:spPr/>
      <dgm:t>
        <a:bodyPr/>
        <a:lstStyle/>
        <a:p>
          <a:endParaRPr lang="en-US"/>
        </a:p>
      </dgm:t>
    </dgm:pt>
    <dgm:pt modelId="{6C80B6B5-787D-4490-AD9A-ACFEFE22BC4C}" type="sibTrans" cxnId="{BA197AEE-5BF1-42CF-AD06-A6E8CC23AF69}">
      <dgm:prSet/>
      <dgm:spPr/>
      <dgm:t>
        <a:bodyPr/>
        <a:lstStyle/>
        <a:p>
          <a:endParaRPr lang="en-US"/>
        </a:p>
      </dgm:t>
    </dgm:pt>
    <dgm:pt modelId="{717AD15E-B0CC-4F79-A9ED-A8116517CD67}">
      <dgm:prSet phldrT="[Text]" phldr="0" custT="1"/>
      <dgm:spPr>
        <a:solidFill>
          <a:srgbClr val="7E39BA"/>
        </a:solidFill>
      </dgm:spPr>
      <dgm:t>
        <a:bodyPr/>
        <a:lstStyle/>
        <a:p>
          <a:r>
            <a:rPr lang="en-US" sz="2400">
              <a:latin typeface="Verdana"/>
            </a:rPr>
            <a:t>Accuracy</a:t>
          </a:r>
          <a:endParaRPr lang="en-US" sz="1700"/>
        </a:p>
      </dgm:t>
    </dgm:pt>
    <dgm:pt modelId="{E65934A8-2BE4-495B-B3BA-FDA0522E54BA}" type="parTrans" cxnId="{3617B661-BFFF-458F-9D19-B92341B6542B}">
      <dgm:prSet/>
      <dgm:spPr/>
      <dgm:t>
        <a:bodyPr/>
        <a:lstStyle/>
        <a:p>
          <a:endParaRPr lang="en-US"/>
        </a:p>
      </dgm:t>
    </dgm:pt>
    <dgm:pt modelId="{F01F9528-AA13-4B37-B145-CF5CD480EAF8}" type="sibTrans" cxnId="{3617B661-BFFF-458F-9D19-B92341B6542B}">
      <dgm:prSet/>
      <dgm:spPr/>
      <dgm:t>
        <a:bodyPr/>
        <a:lstStyle/>
        <a:p>
          <a:endParaRPr lang="en-US"/>
        </a:p>
      </dgm:t>
    </dgm:pt>
    <dgm:pt modelId="{255FE999-7D61-4B93-881F-DDCBCF0662ED}">
      <dgm:prSet phldr="0" custT="1"/>
      <dgm:spPr>
        <a:solidFill>
          <a:srgbClr val="ECECEC"/>
        </a:solidFill>
      </dgm:spPr>
      <dgm:t>
        <a:bodyPr/>
        <a:lstStyle/>
        <a:p>
          <a:r>
            <a:rPr lang="en-US" sz="2400" dirty="0">
              <a:solidFill>
                <a:schemeClr val="tx1"/>
              </a:solidFill>
              <a:latin typeface="Verdana"/>
            </a:rPr>
            <a:t>Consistency</a:t>
          </a:r>
          <a:endParaRPr lang="en-US" sz="1700" dirty="0">
            <a:solidFill>
              <a:schemeClr val="tx1"/>
            </a:solidFill>
            <a:latin typeface="Verdana"/>
          </a:endParaRPr>
        </a:p>
      </dgm:t>
    </dgm:pt>
    <dgm:pt modelId="{99FB8C84-0735-4D42-B0EF-5D2157981954}" type="parTrans" cxnId="{6D764849-1A5A-4B97-A243-951ABF68CC12}">
      <dgm:prSet/>
      <dgm:spPr/>
      <dgm:t>
        <a:bodyPr/>
        <a:lstStyle/>
        <a:p>
          <a:endParaRPr lang="nl-NL"/>
        </a:p>
      </dgm:t>
    </dgm:pt>
    <dgm:pt modelId="{DBCC7C65-9B79-426F-AB49-79B3075B11E8}" type="sibTrans" cxnId="{6D764849-1A5A-4B97-A243-951ABF68CC12}">
      <dgm:prSet/>
      <dgm:spPr/>
      <dgm:t>
        <a:bodyPr/>
        <a:lstStyle/>
        <a:p>
          <a:endParaRPr lang="nl-NL"/>
        </a:p>
      </dgm:t>
    </dgm:pt>
    <dgm:pt modelId="{2639CE3A-B6EC-474C-9639-1F3DABF98AA8}" type="pres">
      <dgm:prSet presAssocID="{6EBDFB57-B6D8-46A2-AB11-E03FC8C26A6B}" presName="cycle" presStyleCnt="0">
        <dgm:presLayoutVars>
          <dgm:dir/>
          <dgm:resizeHandles val="exact"/>
        </dgm:presLayoutVars>
      </dgm:prSet>
      <dgm:spPr/>
    </dgm:pt>
    <dgm:pt modelId="{A8374324-03D3-41FB-87B1-2E1C5294B9DF}" type="pres">
      <dgm:prSet presAssocID="{0DD0C1E7-D7E8-4368-B692-36D4E2B9BB56}" presName="node" presStyleLbl="node1" presStyleIdx="0" presStyleCnt="6" custScaleX="173914">
        <dgm:presLayoutVars>
          <dgm:bulletEnabled val="1"/>
        </dgm:presLayoutVars>
      </dgm:prSet>
      <dgm:spPr/>
    </dgm:pt>
    <dgm:pt modelId="{EBCCB19C-CCFA-454E-B91D-527819B591F6}" type="pres">
      <dgm:prSet presAssocID="{0DD0C1E7-D7E8-4368-B692-36D4E2B9BB56}" presName="spNode" presStyleCnt="0"/>
      <dgm:spPr/>
    </dgm:pt>
    <dgm:pt modelId="{47E91306-85B5-4069-968E-A215BFA8F229}" type="pres">
      <dgm:prSet presAssocID="{D98BB283-4896-479B-822E-377589038FE1}" presName="sibTrans" presStyleLbl="sibTrans1D1" presStyleIdx="0" presStyleCnt="6"/>
      <dgm:spPr/>
    </dgm:pt>
    <dgm:pt modelId="{B5446A3D-7D1A-4DE3-BE3C-17D1D49C697E}" type="pres">
      <dgm:prSet presAssocID="{B696CF0C-C17F-4833-B72C-ED12681EDCE7}" presName="node" presStyleLbl="node1" presStyleIdx="1" presStyleCnt="6" custScaleX="149985" custRadScaleRad="96429" custRadScaleInc="22142">
        <dgm:presLayoutVars>
          <dgm:bulletEnabled val="1"/>
        </dgm:presLayoutVars>
      </dgm:prSet>
      <dgm:spPr/>
    </dgm:pt>
    <dgm:pt modelId="{689F7652-B41B-4CAB-8107-42F6C638C0C5}" type="pres">
      <dgm:prSet presAssocID="{B696CF0C-C17F-4833-B72C-ED12681EDCE7}" presName="spNode" presStyleCnt="0"/>
      <dgm:spPr/>
    </dgm:pt>
    <dgm:pt modelId="{98AB20AE-7A7F-45F6-AB08-B13A217A5E30}" type="pres">
      <dgm:prSet presAssocID="{89822D77-393B-4F69-8D28-FC209190E775}" presName="sibTrans" presStyleLbl="sibTrans1D1" presStyleIdx="1" presStyleCnt="6"/>
      <dgm:spPr/>
    </dgm:pt>
    <dgm:pt modelId="{D9E00407-B119-4010-B390-D8AECECD3EE2}" type="pres">
      <dgm:prSet presAssocID="{980238D5-8A0E-45C0-8D3D-887F7994D4D1}" presName="node" presStyleLbl="node1" presStyleIdx="2" presStyleCnt="6" custScaleX="143474">
        <dgm:presLayoutVars>
          <dgm:bulletEnabled val="1"/>
        </dgm:presLayoutVars>
      </dgm:prSet>
      <dgm:spPr/>
    </dgm:pt>
    <dgm:pt modelId="{6176EF21-E147-4EB0-85E8-DE98FBFA5458}" type="pres">
      <dgm:prSet presAssocID="{980238D5-8A0E-45C0-8D3D-887F7994D4D1}" presName="spNode" presStyleCnt="0"/>
      <dgm:spPr/>
    </dgm:pt>
    <dgm:pt modelId="{1077F5A6-4274-4A9D-BF16-D9CFFD880DAB}" type="pres">
      <dgm:prSet presAssocID="{DDBF2B86-87A5-4DDE-A491-DC66B8E388EA}" presName="sibTrans" presStyleLbl="sibTrans1D1" presStyleIdx="2" presStyleCnt="6"/>
      <dgm:spPr/>
    </dgm:pt>
    <dgm:pt modelId="{C7AB9A25-B6C0-4AE6-B0B0-6059CDC37C65}" type="pres">
      <dgm:prSet presAssocID="{68A4E38E-9AF8-4605-AFD7-3B24AA35874A}" presName="node" presStyleLbl="node1" presStyleIdx="3" presStyleCnt="6" custScaleX="115549">
        <dgm:presLayoutVars>
          <dgm:bulletEnabled val="1"/>
        </dgm:presLayoutVars>
      </dgm:prSet>
      <dgm:spPr/>
    </dgm:pt>
    <dgm:pt modelId="{313CAB5F-53B5-4FFA-BF4C-8AAD5F86DD16}" type="pres">
      <dgm:prSet presAssocID="{68A4E38E-9AF8-4605-AFD7-3B24AA35874A}" presName="spNode" presStyleCnt="0"/>
      <dgm:spPr/>
    </dgm:pt>
    <dgm:pt modelId="{544BC9AE-5658-42B6-8A0B-F7FFB6E0D3C6}" type="pres">
      <dgm:prSet presAssocID="{6C80B6B5-787D-4490-AD9A-ACFEFE22BC4C}" presName="sibTrans" presStyleLbl="sibTrans1D1" presStyleIdx="3" presStyleCnt="6"/>
      <dgm:spPr/>
    </dgm:pt>
    <dgm:pt modelId="{652CC695-8A04-458C-BC88-D2BA1805C360}" type="pres">
      <dgm:prSet presAssocID="{717AD15E-B0CC-4F79-A9ED-A8116517CD67}" presName="node" presStyleLbl="node1" presStyleIdx="4" presStyleCnt="6" custScaleX="127638">
        <dgm:presLayoutVars>
          <dgm:bulletEnabled val="1"/>
        </dgm:presLayoutVars>
      </dgm:prSet>
      <dgm:spPr/>
    </dgm:pt>
    <dgm:pt modelId="{D677BFF0-F59B-4DE6-A71C-A65D9B8838BE}" type="pres">
      <dgm:prSet presAssocID="{717AD15E-B0CC-4F79-A9ED-A8116517CD67}" presName="spNode" presStyleCnt="0"/>
      <dgm:spPr/>
    </dgm:pt>
    <dgm:pt modelId="{FF486BFE-5B0A-485E-A056-563A1C47F8F4}" type="pres">
      <dgm:prSet presAssocID="{F01F9528-AA13-4B37-B145-CF5CD480EAF8}" presName="sibTrans" presStyleLbl="sibTrans1D1" presStyleIdx="4" presStyleCnt="6"/>
      <dgm:spPr/>
    </dgm:pt>
    <dgm:pt modelId="{9BAE44D2-1169-448D-82F9-CB9AD55C67FC}" type="pres">
      <dgm:prSet presAssocID="{255FE999-7D61-4B93-881F-DDCBCF0662ED}" presName="node" presStyleLbl="node1" presStyleIdx="5" presStyleCnt="6" custScaleX="151952" custRadScaleRad="99652" custRadScaleInc="-15616">
        <dgm:presLayoutVars>
          <dgm:bulletEnabled val="1"/>
        </dgm:presLayoutVars>
      </dgm:prSet>
      <dgm:spPr/>
    </dgm:pt>
    <dgm:pt modelId="{FE93537F-40BE-4B45-AD4F-D17F55C0309A}" type="pres">
      <dgm:prSet presAssocID="{255FE999-7D61-4B93-881F-DDCBCF0662ED}" presName="spNode" presStyleCnt="0"/>
      <dgm:spPr/>
    </dgm:pt>
    <dgm:pt modelId="{2E85DA44-1A46-4BCB-91D2-CECAB7489A9F}" type="pres">
      <dgm:prSet presAssocID="{DBCC7C65-9B79-426F-AB49-79B3075B11E8}" presName="sibTrans" presStyleLbl="sibTrans1D1" presStyleIdx="5" presStyleCnt="6"/>
      <dgm:spPr/>
    </dgm:pt>
  </dgm:ptLst>
  <dgm:cxnLst>
    <dgm:cxn modelId="{8B5E7000-2826-41D2-A7A0-7CB6320BE96A}" type="presOf" srcId="{DDBF2B86-87A5-4DDE-A491-DC66B8E388EA}" destId="{1077F5A6-4274-4A9D-BF16-D9CFFD880DAB}" srcOrd="0" destOrd="0" presId="urn:microsoft.com/office/officeart/2005/8/layout/cycle6"/>
    <dgm:cxn modelId="{FBD72209-C90D-4FE8-9329-1366A16AF88B}" srcId="{6EBDFB57-B6D8-46A2-AB11-E03FC8C26A6B}" destId="{B696CF0C-C17F-4833-B72C-ED12681EDCE7}" srcOrd="1" destOrd="0" parTransId="{57E64032-F6B1-423D-B17B-3ACE3921830E}" sibTransId="{89822D77-393B-4F69-8D28-FC209190E775}"/>
    <dgm:cxn modelId="{62DA6513-9329-4863-82DC-0F256A341718}" type="presOf" srcId="{980238D5-8A0E-45C0-8D3D-887F7994D4D1}" destId="{D9E00407-B119-4010-B390-D8AECECD3EE2}" srcOrd="0" destOrd="0" presId="urn:microsoft.com/office/officeart/2005/8/layout/cycle6"/>
    <dgm:cxn modelId="{0FD73B1A-2058-4ABD-BBEA-011275AFDCA7}" type="presOf" srcId="{B696CF0C-C17F-4833-B72C-ED12681EDCE7}" destId="{B5446A3D-7D1A-4DE3-BE3C-17D1D49C697E}" srcOrd="0" destOrd="0" presId="urn:microsoft.com/office/officeart/2005/8/layout/cycle6"/>
    <dgm:cxn modelId="{6B6BED24-7018-4FD7-952A-06C16BEA3FB9}" type="presOf" srcId="{255FE999-7D61-4B93-881F-DDCBCF0662ED}" destId="{9BAE44D2-1169-448D-82F9-CB9AD55C67FC}" srcOrd="0" destOrd="0" presId="urn:microsoft.com/office/officeart/2005/8/layout/cycle6"/>
    <dgm:cxn modelId="{60383729-EACB-4461-A8A1-9A3CE53CCB10}" type="presOf" srcId="{717AD15E-B0CC-4F79-A9ED-A8116517CD67}" destId="{652CC695-8A04-458C-BC88-D2BA1805C360}" srcOrd="0" destOrd="0" presId="urn:microsoft.com/office/officeart/2005/8/layout/cycle6"/>
    <dgm:cxn modelId="{E6B94E36-FCC3-4030-9160-62BC23B8FED5}" type="presOf" srcId="{68A4E38E-9AF8-4605-AFD7-3B24AA35874A}" destId="{C7AB9A25-B6C0-4AE6-B0B0-6059CDC37C65}" srcOrd="0" destOrd="0" presId="urn:microsoft.com/office/officeart/2005/8/layout/cycle6"/>
    <dgm:cxn modelId="{55EB105E-30A1-434E-9F49-206F5C982ECD}" srcId="{6EBDFB57-B6D8-46A2-AB11-E03FC8C26A6B}" destId="{980238D5-8A0E-45C0-8D3D-887F7994D4D1}" srcOrd="2" destOrd="0" parTransId="{4214F7F5-CAA4-4C56-B823-E65F2782587D}" sibTransId="{DDBF2B86-87A5-4DDE-A491-DC66B8E388EA}"/>
    <dgm:cxn modelId="{3617B661-BFFF-458F-9D19-B92341B6542B}" srcId="{6EBDFB57-B6D8-46A2-AB11-E03FC8C26A6B}" destId="{717AD15E-B0CC-4F79-A9ED-A8116517CD67}" srcOrd="4" destOrd="0" parTransId="{E65934A8-2BE4-495B-B3BA-FDA0522E54BA}" sibTransId="{F01F9528-AA13-4B37-B145-CF5CD480EAF8}"/>
    <dgm:cxn modelId="{6D764849-1A5A-4B97-A243-951ABF68CC12}" srcId="{6EBDFB57-B6D8-46A2-AB11-E03FC8C26A6B}" destId="{255FE999-7D61-4B93-881F-DDCBCF0662ED}" srcOrd="5" destOrd="0" parTransId="{99FB8C84-0735-4D42-B0EF-5D2157981954}" sibTransId="{DBCC7C65-9B79-426F-AB49-79B3075B11E8}"/>
    <dgm:cxn modelId="{0DB2174E-76BE-4EC5-AC62-69E5B6A68B72}" type="presOf" srcId="{D98BB283-4896-479B-822E-377589038FE1}" destId="{47E91306-85B5-4069-968E-A215BFA8F229}" srcOrd="0" destOrd="0" presId="urn:microsoft.com/office/officeart/2005/8/layout/cycle6"/>
    <dgm:cxn modelId="{C1499B8A-1AEB-42AB-AE89-D5CACE3E2E7B}" srcId="{6EBDFB57-B6D8-46A2-AB11-E03FC8C26A6B}" destId="{0DD0C1E7-D7E8-4368-B692-36D4E2B9BB56}" srcOrd="0" destOrd="0" parTransId="{A05DFCDF-466F-4C25-8B3C-2D1B1B08514A}" sibTransId="{D98BB283-4896-479B-822E-377589038FE1}"/>
    <dgm:cxn modelId="{2773C48E-6EB8-47E6-B46B-F39C8973C1C8}" type="presOf" srcId="{6EBDFB57-B6D8-46A2-AB11-E03FC8C26A6B}" destId="{2639CE3A-B6EC-474C-9639-1F3DABF98AA8}" srcOrd="0" destOrd="0" presId="urn:microsoft.com/office/officeart/2005/8/layout/cycle6"/>
    <dgm:cxn modelId="{6533FF9B-55A7-4D95-9A36-FBC23736EACE}" type="presOf" srcId="{F01F9528-AA13-4B37-B145-CF5CD480EAF8}" destId="{FF486BFE-5B0A-485E-A056-563A1C47F8F4}" srcOrd="0" destOrd="0" presId="urn:microsoft.com/office/officeart/2005/8/layout/cycle6"/>
    <dgm:cxn modelId="{282A0DA4-6DF4-40D2-B400-C6EAC3E50AAC}" type="presOf" srcId="{0DD0C1E7-D7E8-4368-B692-36D4E2B9BB56}" destId="{A8374324-03D3-41FB-87B1-2E1C5294B9DF}" srcOrd="0" destOrd="0" presId="urn:microsoft.com/office/officeart/2005/8/layout/cycle6"/>
    <dgm:cxn modelId="{61C942A8-6287-4194-9BF2-9596801867D5}" type="presOf" srcId="{89822D77-393B-4F69-8D28-FC209190E775}" destId="{98AB20AE-7A7F-45F6-AB08-B13A217A5E30}" srcOrd="0" destOrd="0" presId="urn:microsoft.com/office/officeart/2005/8/layout/cycle6"/>
    <dgm:cxn modelId="{BA197AEE-5BF1-42CF-AD06-A6E8CC23AF69}" srcId="{6EBDFB57-B6D8-46A2-AB11-E03FC8C26A6B}" destId="{68A4E38E-9AF8-4605-AFD7-3B24AA35874A}" srcOrd="3" destOrd="0" parTransId="{4A96C858-C09E-4326-9E49-1C943E90FBB2}" sibTransId="{6C80B6B5-787D-4490-AD9A-ACFEFE22BC4C}"/>
    <dgm:cxn modelId="{168262EF-D2DB-49A6-A0F5-6E879D280715}" type="presOf" srcId="{6C80B6B5-787D-4490-AD9A-ACFEFE22BC4C}" destId="{544BC9AE-5658-42B6-8A0B-F7FFB6E0D3C6}" srcOrd="0" destOrd="0" presId="urn:microsoft.com/office/officeart/2005/8/layout/cycle6"/>
    <dgm:cxn modelId="{3592E6F7-1376-421E-B45E-47738950857B}" type="presOf" srcId="{DBCC7C65-9B79-426F-AB49-79B3075B11E8}" destId="{2E85DA44-1A46-4BCB-91D2-CECAB7489A9F}" srcOrd="0" destOrd="0" presId="urn:microsoft.com/office/officeart/2005/8/layout/cycle6"/>
    <dgm:cxn modelId="{BC9F59D6-FA10-43FE-8A1B-2AAAF1A2A538}" type="presParOf" srcId="{2639CE3A-B6EC-474C-9639-1F3DABF98AA8}" destId="{A8374324-03D3-41FB-87B1-2E1C5294B9DF}" srcOrd="0" destOrd="0" presId="urn:microsoft.com/office/officeart/2005/8/layout/cycle6"/>
    <dgm:cxn modelId="{628E6660-FDBA-467B-B82C-35AF45259F9C}" type="presParOf" srcId="{2639CE3A-B6EC-474C-9639-1F3DABF98AA8}" destId="{EBCCB19C-CCFA-454E-B91D-527819B591F6}" srcOrd="1" destOrd="0" presId="urn:microsoft.com/office/officeart/2005/8/layout/cycle6"/>
    <dgm:cxn modelId="{C082C8E3-AF24-49AB-B0BC-048FDA451767}" type="presParOf" srcId="{2639CE3A-B6EC-474C-9639-1F3DABF98AA8}" destId="{47E91306-85B5-4069-968E-A215BFA8F229}" srcOrd="2" destOrd="0" presId="urn:microsoft.com/office/officeart/2005/8/layout/cycle6"/>
    <dgm:cxn modelId="{11353DB7-C72F-4E67-A1FA-0C9E9CFC5946}" type="presParOf" srcId="{2639CE3A-B6EC-474C-9639-1F3DABF98AA8}" destId="{B5446A3D-7D1A-4DE3-BE3C-17D1D49C697E}" srcOrd="3" destOrd="0" presId="urn:microsoft.com/office/officeart/2005/8/layout/cycle6"/>
    <dgm:cxn modelId="{35E9E1AE-59A0-4782-9143-B67C251AA2C6}" type="presParOf" srcId="{2639CE3A-B6EC-474C-9639-1F3DABF98AA8}" destId="{689F7652-B41B-4CAB-8107-42F6C638C0C5}" srcOrd="4" destOrd="0" presId="urn:microsoft.com/office/officeart/2005/8/layout/cycle6"/>
    <dgm:cxn modelId="{28478909-F8C7-45B5-AD7E-7F9DCC4E6046}" type="presParOf" srcId="{2639CE3A-B6EC-474C-9639-1F3DABF98AA8}" destId="{98AB20AE-7A7F-45F6-AB08-B13A217A5E30}" srcOrd="5" destOrd="0" presId="urn:microsoft.com/office/officeart/2005/8/layout/cycle6"/>
    <dgm:cxn modelId="{49DB98D3-E722-48B2-9C0F-76A015828214}" type="presParOf" srcId="{2639CE3A-B6EC-474C-9639-1F3DABF98AA8}" destId="{D9E00407-B119-4010-B390-D8AECECD3EE2}" srcOrd="6" destOrd="0" presId="urn:microsoft.com/office/officeart/2005/8/layout/cycle6"/>
    <dgm:cxn modelId="{B8982606-1B0D-456E-AE74-4009A8B27DAB}" type="presParOf" srcId="{2639CE3A-B6EC-474C-9639-1F3DABF98AA8}" destId="{6176EF21-E147-4EB0-85E8-DE98FBFA5458}" srcOrd="7" destOrd="0" presId="urn:microsoft.com/office/officeart/2005/8/layout/cycle6"/>
    <dgm:cxn modelId="{6676B1D9-FFC1-464D-B1A2-E58047B6217A}" type="presParOf" srcId="{2639CE3A-B6EC-474C-9639-1F3DABF98AA8}" destId="{1077F5A6-4274-4A9D-BF16-D9CFFD880DAB}" srcOrd="8" destOrd="0" presId="urn:microsoft.com/office/officeart/2005/8/layout/cycle6"/>
    <dgm:cxn modelId="{B2F01B36-9D1A-4951-AF83-B605D78A5982}" type="presParOf" srcId="{2639CE3A-B6EC-474C-9639-1F3DABF98AA8}" destId="{C7AB9A25-B6C0-4AE6-B0B0-6059CDC37C65}" srcOrd="9" destOrd="0" presId="urn:microsoft.com/office/officeart/2005/8/layout/cycle6"/>
    <dgm:cxn modelId="{CDFF9F63-D11A-43EF-A34E-159A7A631F49}" type="presParOf" srcId="{2639CE3A-B6EC-474C-9639-1F3DABF98AA8}" destId="{313CAB5F-53B5-4FFA-BF4C-8AAD5F86DD16}" srcOrd="10" destOrd="0" presId="urn:microsoft.com/office/officeart/2005/8/layout/cycle6"/>
    <dgm:cxn modelId="{B89E5365-FC21-4490-BF29-3393F373C55D}" type="presParOf" srcId="{2639CE3A-B6EC-474C-9639-1F3DABF98AA8}" destId="{544BC9AE-5658-42B6-8A0B-F7FFB6E0D3C6}" srcOrd="11" destOrd="0" presId="urn:microsoft.com/office/officeart/2005/8/layout/cycle6"/>
    <dgm:cxn modelId="{E9ADCE4D-A7FD-4B98-99A9-750AA04E293A}" type="presParOf" srcId="{2639CE3A-B6EC-474C-9639-1F3DABF98AA8}" destId="{652CC695-8A04-458C-BC88-D2BA1805C360}" srcOrd="12" destOrd="0" presId="urn:microsoft.com/office/officeart/2005/8/layout/cycle6"/>
    <dgm:cxn modelId="{92373368-01A9-49F0-BD26-B4D2372DD258}" type="presParOf" srcId="{2639CE3A-B6EC-474C-9639-1F3DABF98AA8}" destId="{D677BFF0-F59B-4DE6-A71C-A65D9B8838BE}" srcOrd="13" destOrd="0" presId="urn:microsoft.com/office/officeart/2005/8/layout/cycle6"/>
    <dgm:cxn modelId="{59D9EA23-3F48-47A1-8C49-D85DFBE56436}" type="presParOf" srcId="{2639CE3A-B6EC-474C-9639-1F3DABF98AA8}" destId="{FF486BFE-5B0A-485E-A056-563A1C47F8F4}" srcOrd="14" destOrd="0" presId="urn:microsoft.com/office/officeart/2005/8/layout/cycle6"/>
    <dgm:cxn modelId="{F95A71D1-7FDE-48B4-BBA7-0006F1B39DEB}" type="presParOf" srcId="{2639CE3A-B6EC-474C-9639-1F3DABF98AA8}" destId="{9BAE44D2-1169-448D-82F9-CB9AD55C67FC}" srcOrd="15" destOrd="0" presId="urn:microsoft.com/office/officeart/2005/8/layout/cycle6"/>
    <dgm:cxn modelId="{D9431524-5504-4E15-A3DE-637C848C184A}" type="presParOf" srcId="{2639CE3A-B6EC-474C-9639-1F3DABF98AA8}" destId="{FE93537F-40BE-4B45-AD4F-D17F55C0309A}" srcOrd="16" destOrd="0" presId="urn:microsoft.com/office/officeart/2005/8/layout/cycle6"/>
    <dgm:cxn modelId="{03388ED7-2536-4BF8-B4AF-ED56134921FC}" type="presParOf" srcId="{2639CE3A-B6EC-474C-9639-1F3DABF98AA8}" destId="{2E85DA44-1A46-4BCB-91D2-CECAB7489A9F}"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74324-03D3-41FB-87B1-2E1C5294B9DF}">
      <dsp:nvSpPr>
        <dsp:cNvPr id="0" name=""/>
        <dsp:cNvSpPr/>
      </dsp:nvSpPr>
      <dsp:spPr>
        <a:xfrm>
          <a:off x="2044070" y="1396"/>
          <a:ext cx="2456992" cy="91829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Verdana"/>
            </a:rPr>
            <a:t>Completeness</a:t>
          </a:r>
          <a:endParaRPr lang="en-US" sz="1400" kern="1200"/>
        </a:p>
      </dsp:txBody>
      <dsp:txXfrm>
        <a:off x="2088897" y="46223"/>
        <a:ext cx="2367338" cy="828641"/>
      </dsp:txXfrm>
    </dsp:sp>
    <dsp:sp modelId="{47E91306-85B5-4069-968E-A215BFA8F229}">
      <dsp:nvSpPr>
        <dsp:cNvPr id="0" name=""/>
        <dsp:cNvSpPr/>
      </dsp:nvSpPr>
      <dsp:spPr>
        <a:xfrm>
          <a:off x="870346" y="270940"/>
          <a:ext cx="4329443" cy="4329443"/>
        </a:xfrm>
        <a:custGeom>
          <a:avLst/>
          <a:gdLst/>
          <a:ahLst/>
          <a:cxnLst/>
          <a:rect l="0" t="0" r="0" b="0"/>
          <a:pathLst>
            <a:path>
              <a:moveTo>
                <a:pt x="3634769" y="575702"/>
              </a:moveTo>
              <a:arcTo wR="2164721" hR="2164721" stAng="18766368" swAng="86082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446A3D-7D1A-4DE3-BE3C-17D1D49C697E}">
      <dsp:nvSpPr>
        <dsp:cNvPr id="0" name=""/>
        <dsp:cNvSpPr/>
      </dsp:nvSpPr>
      <dsp:spPr>
        <a:xfrm>
          <a:off x="4096049" y="1265106"/>
          <a:ext cx="2118932" cy="918295"/>
        </a:xfrm>
        <a:prstGeom prst="roundRect">
          <a:avLst/>
        </a:prstGeom>
        <a:solidFill>
          <a:srgbClr val="FF304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Verdana"/>
            </a:rPr>
            <a:t>Uniqueness</a:t>
          </a:r>
          <a:endParaRPr lang="en-US" sz="1800" kern="1200"/>
        </a:p>
      </dsp:txBody>
      <dsp:txXfrm>
        <a:off x="4140876" y="1309933"/>
        <a:ext cx="2029278" cy="828641"/>
      </dsp:txXfrm>
    </dsp:sp>
    <dsp:sp modelId="{98AB20AE-7A7F-45F6-AB08-B13A217A5E30}">
      <dsp:nvSpPr>
        <dsp:cNvPr id="0" name=""/>
        <dsp:cNvSpPr/>
      </dsp:nvSpPr>
      <dsp:spPr>
        <a:xfrm>
          <a:off x="1067311" y="616106"/>
          <a:ext cx="4329443" cy="4329443"/>
        </a:xfrm>
        <a:custGeom>
          <a:avLst/>
          <a:gdLst/>
          <a:ahLst/>
          <a:cxnLst/>
          <a:rect l="0" t="0" r="0" b="0"/>
          <a:pathLst>
            <a:path>
              <a:moveTo>
                <a:pt x="4248287" y="1577545"/>
              </a:moveTo>
              <a:arcTo wR="2164721" hR="2164721" stAng="20655688" swAng="167595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E00407-B119-4010-B390-D8AECECD3EE2}">
      <dsp:nvSpPr>
        <dsp:cNvPr id="0" name=""/>
        <dsp:cNvSpPr/>
      </dsp:nvSpPr>
      <dsp:spPr>
        <a:xfrm>
          <a:off x="4133796" y="3248479"/>
          <a:ext cx="2026947" cy="918295"/>
        </a:xfrm>
        <a:prstGeom prst="roundRect">
          <a:avLst/>
        </a:prstGeom>
        <a:solidFill>
          <a:srgbClr val="12ABDB"/>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Verdana"/>
            </a:rPr>
            <a:t>Timeliness</a:t>
          </a:r>
          <a:endParaRPr lang="en-US" sz="1700" kern="1200"/>
        </a:p>
      </dsp:txBody>
      <dsp:txXfrm>
        <a:off x="4178623" y="3293306"/>
        <a:ext cx="1937293" cy="828641"/>
      </dsp:txXfrm>
    </dsp:sp>
    <dsp:sp modelId="{1077F5A6-4274-4A9D-BF16-D9CFFD880DAB}">
      <dsp:nvSpPr>
        <dsp:cNvPr id="0" name=""/>
        <dsp:cNvSpPr/>
      </dsp:nvSpPr>
      <dsp:spPr>
        <a:xfrm>
          <a:off x="1107844" y="460544"/>
          <a:ext cx="4329443" cy="4329443"/>
        </a:xfrm>
        <a:custGeom>
          <a:avLst/>
          <a:gdLst/>
          <a:ahLst/>
          <a:cxnLst/>
          <a:rect l="0" t="0" r="0" b="0"/>
          <a:pathLst>
            <a:path>
              <a:moveTo>
                <a:pt x="3678504" y="3712134"/>
              </a:moveTo>
              <a:arcTo wR="2164721" hR="2164721" stAng="2737765" swAng="131977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AB9A25-B6C0-4AE6-B0B0-6059CDC37C65}">
      <dsp:nvSpPr>
        <dsp:cNvPr id="0" name=""/>
        <dsp:cNvSpPr/>
      </dsp:nvSpPr>
      <dsp:spPr>
        <a:xfrm>
          <a:off x="2456349" y="4330840"/>
          <a:ext cx="1632433" cy="918295"/>
        </a:xfrm>
        <a:prstGeom prst="roundRect">
          <a:avLst/>
        </a:prstGeom>
        <a:solidFill>
          <a:srgbClr val="95E61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Verdana"/>
            </a:rPr>
            <a:t>Validity</a:t>
          </a:r>
          <a:endParaRPr lang="en-US" sz="1700" kern="1200"/>
        </a:p>
      </dsp:txBody>
      <dsp:txXfrm>
        <a:off x="2501176" y="4375667"/>
        <a:ext cx="1542779" cy="828641"/>
      </dsp:txXfrm>
    </dsp:sp>
    <dsp:sp modelId="{544BC9AE-5658-42B6-8A0B-F7FFB6E0D3C6}">
      <dsp:nvSpPr>
        <dsp:cNvPr id="0" name=""/>
        <dsp:cNvSpPr/>
      </dsp:nvSpPr>
      <dsp:spPr>
        <a:xfrm>
          <a:off x="1107844" y="460544"/>
          <a:ext cx="4329443" cy="4329443"/>
        </a:xfrm>
        <a:custGeom>
          <a:avLst/>
          <a:gdLst/>
          <a:ahLst/>
          <a:cxnLst/>
          <a:rect l="0" t="0" r="0" b="0"/>
          <a:pathLst>
            <a:path>
              <a:moveTo>
                <a:pt x="1340708" y="4166476"/>
              </a:moveTo>
              <a:arcTo wR="2164721" hR="2164721" stAng="6742458" swAng="131977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2CC695-8A04-458C-BC88-D2BA1805C360}">
      <dsp:nvSpPr>
        <dsp:cNvPr id="0" name=""/>
        <dsp:cNvSpPr/>
      </dsp:nvSpPr>
      <dsp:spPr>
        <a:xfrm>
          <a:off x="496250" y="3248479"/>
          <a:ext cx="1803222" cy="918295"/>
        </a:xfrm>
        <a:prstGeom prst="roundRect">
          <a:avLst/>
        </a:prstGeom>
        <a:solidFill>
          <a:srgbClr val="7E39B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Verdana"/>
            </a:rPr>
            <a:t>Accuracy</a:t>
          </a:r>
          <a:endParaRPr lang="en-US" sz="1700" kern="1200"/>
        </a:p>
      </dsp:txBody>
      <dsp:txXfrm>
        <a:off x="541077" y="3293306"/>
        <a:ext cx="1713568" cy="828641"/>
      </dsp:txXfrm>
    </dsp:sp>
    <dsp:sp modelId="{FF486BFE-5B0A-485E-A056-563A1C47F8F4}">
      <dsp:nvSpPr>
        <dsp:cNvPr id="0" name=""/>
        <dsp:cNvSpPr/>
      </dsp:nvSpPr>
      <dsp:spPr>
        <a:xfrm>
          <a:off x="1112062" y="474753"/>
          <a:ext cx="4329443" cy="4329443"/>
        </a:xfrm>
        <a:custGeom>
          <a:avLst/>
          <a:gdLst/>
          <a:ahLst/>
          <a:cxnLst/>
          <a:rect l="0" t="0" r="0" b="0"/>
          <a:pathLst>
            <a:path>
              <a:moveTo>
                <a:pt x="84254" y="2762782"/>
              </a:moveTo>
              <a:arcTo wR="2164721" hR="2164721" stAng="9837716" swAng="179495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AE44D2-1169-448D-82F9-CB9AD55C67FC}">
      <dsp:nvSpPr>
        <dsp:cNvPr id="0" name=""/>
        <dsp:cNvSpPr/>
      </dsp:nvSpPr>
      <dsp:spPr>
        <a:xfrm>
          <a:off x="275034" y="1190910"/>
          <a:ext cx="2146721" cy="918295"/>
        </a:xfrm>
        <a:prstGeom prst="roundRect">
          <a:avLst/>
        </a:prstGeom>
        <a:solidFill>
          <a:srgbClr val="ECECE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Verdana"/>
            </a:rPr>
            <a:t>Consistency</a:t>
          </a:r>
          <a:endParaRPr lang="en-US" sz="1700" kern="1200" dirty="0">
            <a:solidFill>
              <a:schemeClr val="tx1"/>
            </a:solidFill>
            <a:latin typeface="Verdana"/>
          </a:endParaRPr>
        </a:p>
      </dsp:txBody>
      <dsp:txXfrm>
        <a:off x="319861" y="1235737"/>
        <a:ext cx="2057067" cy="828641"/>
      </dsp:txXfrm>
    </dsp:sp>
    <dsp:sp modelId="{2E85DA44-1A46-4BCB-91D2-CECAB7489A9F}">
      <dsp:nvSpPr>
        <dsp:cNvPr id="0" name=""/>
        <dsp:cNvSpPr/>
      </dsp:nvSpPr>
      <dsp:spPr>
        <a:xfrm>
          <a:off x="1133832" y="442348"/>
          <a:ext cx="4329443" cy="4329443"/>
        </a:xfrm>
        <a:custGeom>
          <a:avLst/>
          <a:gdLst/>
          <a:ahLst/>
          <a:cxnLst/>
          <a:rect l="0" t="0" r="0" b="0"/>
          <a:pathLst>
            <a:path>
              <a:moveTo>
                <a:pt x="530884" y="744652"/>
              </a:moveTo>
              <a:arcTo wR="2164721" hR="2164721" stAng="13259756" swAng="80705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4D85B26-453F-48C1-B603-F869670B0E6A}"/>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e la date 2">
            <a:extLst>
              <a:ext uri="{FF2B5EF4-FFF2-40B4-BE49-F238E27FC236}">
                <a16:creationId xmlns:a16="http://schemas.microsoft.com/office/drawing/2014/main" id="{477C16CD-F9A2-4127-9C77-B17CDB5D1B8F}"/>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AA807ED3-1C1E-45A3-B263-28EEB8F2C2DC}" type="datetimeFigureOut">
              <a:rPr lang="en-US" sz="1000">
                <a:latin typeface="Verdana" panose="020B0604030504040204" pitchFamily="34" charset="0"/>
                <a:ea typeface="Verdana" panose="020B0604030504040204" pitchFamily="34" charset="0"/>
                <a:cs typeface="Verdana" panose="020B0604030504040204" pitchFamily="34" charset="0"/>
              </a:rPr>
              <a:t>2/28/2025</a:t>
            </a:fld>
            <a:endParaRPr lang="en-US" sz="100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pied de page 3">
            <a:extLst>
              <a:ext uri="{FF2B5EF4-FFF2-40B4-BE49-F238E27FC236}">
                <a16:creationId xmlns:a16="http://schemas.microsoft.com/office/drawing/2014/main" id="{A9B6E5EA-587C-4A68-BD79-614A5F021B38}"/>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sz="800">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numéro de diapositive 4">
            <a:extLst>
              <a:ext uri="{FF2B5EF4-FFF2-40B4-BE49-F238E27FC236}">
                <a16:creationId xmlns:a16="http://schemas.microsoft.com/office/drawing/2014/main" id="{ABDCBE23-E298-468B-B168-00672B1D8BAA}"/>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7701F5FB-EA78-4691-9C6E-E25BC34A6AA9}" type="slidenum">
              <a:rPr lang="en-US" sz="800">
                <a:latin typeface="Verdana" panose="020B0604030504040204" pitchFamily="34" charset="0"/>
                <a:ea typeface="Verdana" panose="020B0604030504040204" pitchFamily="34" charset="0"/>
                <a:cs typeface="Verdana" panose="020B0604030504040204" pitchFamily="34" charset="0"/>
              </a:rPr>
              <a:t>‹#›</a:t>
            </a:fld>
            <a:endParaRPr lang="en-US" sz="8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41799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Espace réservé de la date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AC93EFDE-9D0C-4956-9DCB-E143770E48D6}" type="datetimeFigureOut">
              <a:rPr lang="en-US" smtClean="0"/>
              <a:t>2/28/2025</a:t>
            </a:fld>
            <a:endParaRPr lang="en-US"/>
          </a:p>
        </p:txBody>
      </p:sp>
      <p:sp>
        <p:nvSpPr>
          <p:cNvPr id="4" name="Espace réservé de l'image des diapositives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Espace réservé des not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Espace réservé du numéro de diapositive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013F1D40-ED04-45EB-A18F-DAAE205A228F}" type="slidenum">
              <a:rPr lang="en-US" smtClean="0"/>
              <a:t>‹#›</a:t>
            </a:fld>
            <a:endParaRPr lang="en-US"/>
          </a:p>
        </p:txBody>
      </p:sp>
    </p:spTree>
    <p:extLst>
      <p:ext uri="{BB962C8B-B14F-4D97-AF65-F5344CB8AC3E}">
        <p14:creationId xmlns:p14="http://schemas.microsoft.com/office/powerpoint/2010/main" val="57442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13F1D40-ED04-45EB-A18F-DAAE205A228F}" type="slidenum">
              <a:rPr lang="en-US" smtClean="0"/>
              <a:t>1</a:t>
            </a:fld>
            <a:endParaRPr lang="en-US"/>
          </a:p>
        </p:txBody>
      </p:sp>
    </p:spTree>
    <p:extLst>
      <p:ext uri="{BB962C8B-B14F-4D97-AF65-F5344CB8AC3E}">
        <p14:creationId xmlns:p14="http://schemas.microsoft.com/office/powerpoint/2010/main" val="204121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1D40-ED04-45EB-A18F-DAAE205A228F}" type="slidenum">
              <a:rPr lang="en-US" smtClean="0"/>
              <a:t>15</a:t>
            </a:fld>
            <a:endParaRPr lang="en-US" dirty="0"/>
          </a:p>
        </p:txBody>
      </p:sp>
    </p:spTree>
    <p:extLst>
      <p:ext uri="{BB962C8B-B14F-4D97-AF65-F5344CB8AC3E}">
        <p14:creationId xmlns:p14="http://schemas.microsoft.com/office/powerpoint/2010/main" val="225549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1D40-ED04-45EB-A18F-DAAE205A228F}" type="slidenum">
              <a:rPr lang="en-US" smtClean="0"/>
              <a:t>21</a:t>
            </a:fld>
            <a:endParaRPr lang="en-US" dirty="0"/>
          </a:p>
        </p:txBody>
      </p:sp>
    </p:spTree>
    <p:extLst>
      <p:ext uri="{BB962C8B-B14F-4D97-AF65-F5344CB8AC3E}">
        <p14:creationId xmlns:p14="http://schemas.microsoft.com/office/powerpoint/2010/main" val="2733528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defTabSz="966338">
              <a:defRPr/>
            </a:pPr>
            <a:fld id="{C0696B5C-12A0-4042-B4D0-BD3B9A4F58C6}" type="slidenum">
              <a:rPr lang="pt-BR">
                <a:solidFill>
                  <a:prstClr val="black"/>
                </a:solidFill>
                <a:latin typeface="Calibri"/>
              </a:rPr>
              <a:pPr defTabSz="966338">
                <a:defRPr/>
              </a:pPr>
              <a:t>26</a:t>
            </a:fld>
            <a:endParaRPr lang="pt-BR">
              <a:solidFill>
                <a:prstClr val="black"/>
              </a:solidFill>
              <a:latin typeface="Calibri"/>
            </a:endParaRPr>
          </a:p>
        </p:txBody>
      </p:sp>
    </p:spTree>
    <p:extLst>
      <p:ext uri="{BB962C8B-B14F-4D97-AF65-F5344CB8AC3E}">
        <p14:creationId xmlns:p14="http://schemas.microsoft.com/office/powerpoint/2010/main" val="384726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15785-6ABA-452D-163A-07C1E9A95F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898931-A129-85C6-7894-725475784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EE7F2-00DE-5E08-C13F-F8D4C21DE5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7F8F78-35C6-83F8-929F-EBCF503BD80A}"/>
              </a:ext>
            </a:extLst>
          </p:cNvPr>
          <p:cNvSpPr>
            <a:spLocks noGrp="1"/>
          </p:cNvSpPr>
          <p:nvPr>
            <p:ph type="sldNum" sz="quarter" idx="5"/>
          </p:nvPr>
        </p:nvSpPr>
        <p:spPr/>
        <p:txBody>
          <a:bodyPr/>
          <a:lstStyle/>
          <a:p>
            <a:fld id="{013F1D40-ED04-45EB-A18F-DAAE205A228F}" type="slidenum">
              <a:rPr lang="en-US" smtClean="0"/>
              <a:t>27</a:t>
            </a:fld>
            <a:endParaRPr lang="en-US" dirty="0"/>
          </a:p>
        </p:txBody>
      </p:sp>
    </p:spTree>
    <p:extLst>
      <p:ext uri="{BB962C8B-B14F-4D97-AF65-F5344CB8AC3E}">
        <p14:creationId xmlns:p14="http://schemas.microsoft.com/office/powerpoint/2010/main" val="1538937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defTabSz="966338">
              <a:defRPr/>
            </a:pPr>
            <a:fld id="{C0696B5C-12A0-4042-B4D0-BD3B9A4F58C6}" type="slidenum">
              <a:rPr lang="pt-BR">
                <a:solidFill>
                  <a:prstClr val="black"/>
                </a:solidFill>
                <a:latin typeface="Calibri"/>
              </a:rPr>
              <a:pPr defTabSz="966338">
                <a:defRPr/>
              </a:pPr>
              <a:t>29</a:t>
            </a:fld>
            <a:endParaRPr lang="pt-BR">
              <a:solidFill>
                <a:prstClr val="black"/>
              </a:solidFill>
              <a:latin typeface="Calibri"/>
            </a:endParaRPr>
          </a:p>
        </p:txBody>
      </p:sp>
    </p:spTree>
    <p:extLst>
      <p:ext uri="{BB962C8B-B14F-4D97-AF65-F5344CB8AC3E}">
        <p14:creationId xmlns:p14="http://schemas.microsoft.com/office/powerpoint/2010/main" val="247977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46D11-7A3A-F5B5-32B3-258E7D02903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A12B059-E4C7-03F0-7A4F-123D1C7BA7A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04A946B-0691-5324-B05E-F67E1A90BA57}"/>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A57C89E9-AB0F-4FD2-9229-0592133403F9}"/>
              </a:ext>
            </a:extLst>
          </p:cNvPr>
          <p:cNvSpPr>
            <a:spLocks noGrp="1"/>
          </p:cNvSpPr>
          <p:nvPr>
            <p:ph type="sldNum" sz="quarter" idx="10"/>
          </p:nvPr>
        </p:nvSpPr>
        <p:spPr/>
        <p:txBody>
          <a:bodyPr/>
          <a:lstStyle/>
          <a:p>
            <a:fld id="{C0696B5C-12A0-4042-B4D0-BD3B9A4F58C6}" type="slidenum">
              <a:rPr lang="pt-BR" smtClean="0"/>
              <a:pPr/>
              <a:t>2</a:t>
            </a:fld>
            <a:endParaRPr lang="pt-BR" dirty="0"/>
          </a:p>
        </p:txBody>
      </p:sp>
    </p:spTree>
    <p:extLst>
      <p:ext uri="{BB962C8B-B14F-4D97-AF65-F5344CB8AC3E}">
        <p14:creationId xmlns:p14="http://schemas.microsoft.com/office/powerpoint/2010/main" val="336225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80A2F-FDA5-435E-F66F-F109C8061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FFAE4-73A1-D11D-3C36-AD8449C581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90AC4-FE46-7BCF-5990-36BA4C4D12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FD633E-0EEF-ED8D-026C-0CFB15154CC1}"/>
              </a:ext>
            </a:extLst>
          </p:cNvPr>
          <p:cNvSpPr>
            <a:spLocks noGrp="1"/>
          </p:cNvSpPr>
          <p:nvPr>
            <p:ph type="sldNum" sz="quarter" idx="5"/>
          </p:nvPr>
        </p:nvSpPr>
        <p:spPr/>
        <p:txBody>
          <a:bodyPr/>
          <a:lstStyle/>
          <a:p>
            <a:fld id="{013F1D40-ED04-45EB-A18F-DAAE205A228F}" type="slidenum">
              <a:rPr lang="en-US" smtClean="0"/>
              <a:t>3</a:t>
            </a:fld>
            <a:endParaRPr lang="en-US" dirty="0"/>
          </a:p>
        </p:txBody>
      </p:sp>
    </p:spTree>
    <p:extLst>
      <p:ext uri="{BB962C8B-B14F-4D97-AF65-F5344CB8AC3E}">
        <p14:creationId xmlns:p14="http://schemas.microsoft.com/office/powerpoint/2010/main" val="40935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Gevolgen van testen</a:t>
            </a:r>
          </a:p>
          <a:p>
            <a:endParaRPr lang="nl-NL" dirty="0"/>
          </a:p>
        </p:txBody>
      </p:sp>
      <p:sp>
        <p:nvSpPr>
          <p:cNvPr id="4" name="Slide Number Placeholder 3"/>
          <p:cNvSpPr>
            <a:spLocks noGrp="1"/>
          </p:cNvSpPr>
          <p:nvPr>
            <p:ph type="sldNum" sz="quarter" idx="5"/>
          </p:nvPr>
        </p:nvSpPr>
        <p:spPr/>
        <p:txBody>
          <a:bodyPr/>
          <a:lstStyle/>
          <a:p>
            <a:fld id="{013F1D40-ED04-45EB-A18F-DAAE205A228F}" type="slidenum">
              <a:rPr lang="en-US" smtClean="0"/>
              <a:t>4</a:t>
            </a:fld>
            <a:endParaRPr lang="en-US"/>
          </a:p>
        </p:txBody>
      </p:sp>
    </p:spTree>
    <p:extLst>
      <p:ext uri="{BB962C8B-B14F-4D97-AF65-F5344CB8AC3E}">
        <p14:creationId xmlns:p14="http://schemas.microsoft.com/office/powerpoint/2010/main" val="233530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Kwaliteit = waardevol, geen kwaliteit = waardeloos</a:t>
            </a:r>
          </a:p>
          <a:p>
            <a:r>
              <a:rPr lang="nl-NL" dirty="0"/>
              <a:t>Expliciet/impliciet -&gt; voorbeeld: systeem niet gebruikt</a:t>
            </a:r>
          </a:p>
        </p:txBody>
      </p:sp>
      <p:sp>
        <p:nvSpPr>
          <p:cNvPr id="4" name="Slide Number Placeholder 3"/>
          <p:cNvSpPr>
            <a:spLocks noGrp="1"/>
          </p:cNvSpPr>
          <p:nvPr>
            <p:ph type="sldNum" sz="quarter" idx="5"/>
          </p:nvPr>
        </p:nvSpPr>
        <p:spPr/>
        <p:txBody>
          <a:bodyPr/>
          <a:lstStyle/>
          <a:p>
            <a:fld id="{013F1D40-ED04-45EB-A18F-DAAE205A228F}" type="slidenum">
              <a:rPr lang="en-US" smtClean="0"/>
              <a:t>5</a:t>
            </a:fld>
            <a:endParaRPr lang="en-US"/>
          </a:p>
        </p:txBody>
      </p:sp>
    </p:spTree>
    <p:extLst>
      <p:ext uri="{BB962C8B-B14F-4D97-AF65-F5344CB8AC3E}">
        <p14:creationId xmlns:p14="http://schemas.microsoft.com/office/powerpoint/2010/main" val="2694997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818F9-85CD-9A52-F230-8DF811FC3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A0CB2-E011-0DFD-201C-BA1E0A13B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2278CC-9C52-26EB-875E-4778295B315D}"/>
              </a:ext>
            </a:extLst>
          </p:cNvPr>
          <p:cNvSpPr>
            <a:spLocks noGrp="1"/>
          </p:cNvSpPr>
          <p:nvPr>
            <p:ph type="body" idx="1"/>
          </p:nvPr>
        </p:nvSpPr>
        <p:spPr/>
        <p:txBody>
          <a:bodyPr/>
          <a:lstStyle/>
          <a:p>
            <a:r>
              <a:rPr lang="nl-NL" dirty="0"/>
              <a:t>Gezegd wordt: vinden van bugs en verhogen kwaliteit. Gevolgen van testen</a:t>
            </a:r>
          </a:p>
        </p:txBody>
      </p:sp>
      <p:sp>
        <p:nvSpPr>
          <p:cNvPr id="4" name="Slide Number Placeholder 3">
            <a:extLst>
              <a:ext uri="{FF2B5EF4-FFF2-40B4-BE49-F238E27FC236}">
                <a16:creationId xmlns:a16="http://schemas.microsoft.com/office/drawing/2014/main" id="{39DDB8AA-9F53-7431-0746-103DB5F55958}"/>
              </a:ext>
            </a:extLst>
          </p:cNvPr>
          <p:cNvSpPr>
            <a:spLocks noGrp="1"/>
          </p:cNvSpPr>
          <p:nvPr>
            <p:ph type="sldNum" sz="quarter" idx="5"/>
          </p:nvPr>
        </p:nvSpPr>
        <p:spPr/>
        <p:txBody>
          <a:bodyPr/>
          <a:lstStyle/>
          <a:p>
            <a:fld id="{013F1D40-ED04-45EB-A18F-DAAE205A228F}" type="slidenum">
              <a:rPr lang="en-US" smtClean="0"/>
              <a:t>6</a:t>
            </a:fld>
            <a:endParaRPr lang="en-US"/>
          </a:p>
        </p:txBody>
      </p:sp>
    </p:spTree>
    <p:extLst>
      <p:ext uri="{BB962C8B-B14F-4D97-AF65-F5344CB8AC3E}">
        <p14:creationId xmlns:p14="http://schemas.microsoft.com/office/powerpoint/2010/main" val="233164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 -&gt; </a:t>
            </a:r>
            <a:r>
              <a:rPr lang="nl-NL" dirty="0" err="1"/>
              <a:t>Confidence</a:t>
            </a:r>
            <a:r>
              <a:rPr lang="nl-NL" dirty="0"/>
              <a:t>, vertrouwen. Testen heeft daar grote bijdrage. Black box -&gt; niet getest? Niet vertrouwd!</a:t>
            </a:r>
          </a:p>
        </p:txBody>
      </p:sp>
      <p:sp>
        <p:nvSpPr>
          <p:cNvPr id="4" name="Slide Number Placeholder 3"/>
          <p:cNvSpPr>
            <a:spLocks noGrp="1"/>
          </p:cNvSpPr>
          <p:nvPr>
            <p:ph type="sldNum" sz="quarter" idx="5"/>
          </p:nvPr>
        </p:nvSpPr>
        <p:spPr/>
        <p:txBody>
          <a:bodyPr/>
          <a:lstStyle/>
          <a:p>
            <a:fld id="{013F1D40-ED04-45EB-A18F-DAAE205A228F}" type="slidenum">
              <a:rPr lang="en-US" smtClean="0"/>
              <a:t>8</a:t>
            </a:fld>
            <a:endParaRPr lang="en-US"/>
          </a:p>
        </p:txBody>
      </p:sp>
    </p:spTree>
    <p:extLst>
      <p:ext uri="{BB962C8B-B14F-4D97-AF65-F5344CB8AC3E}">
        <p14:creationId xmlns:p14="http://schemas.microsoft.com/office/powerpoint/2010/main" val="3930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3 stromen. Waarom </a:t>
            </a:r>
            <a:r>
              <a:rPr lang="nl-NL" dirty="0" err="1"/>
              <a:t>dev</a:t>
            </a:r>
            <a:r>
              <a:rPr lang="nl-NL" dirty="0"/>
              <a:t> niet testen? Verschillende blikken.</a:t>
            </a:r>
          </a:p>
          <a:p>
            <a:r>
              <a:rPr lang="nl-NL" dirty="0"/>
              <a:t>Flow -&gt; risk-</a:t>
            </a:r>
            <a:r>
              <a:rPr lang="nl-NL" dirty="0" err="1"/>
              <a:t>based</a:t>
            </a:r>
            <a:r>
              <a:rPr lang="nl-NL" dirty="0"/>
              <a:t> testen, voorbeeld: 1 flow, maar vertrouwen nodig. Balans risico en vertrouwen. Niet negeren!</a:t>
            </a:r>
          </a:p>
        </p:txBody>
      </p:sp>
      <p:sp>
        <p:nvSpPr>
          <p:cNvPr id="4" name="Slide Number Placeholder 3"/>
          <p:cNvSpPr>
            <a:spLocks noGrp="1"/>
          </p:cNvSpPr>
          <p:nvPr>
            <p:ph type="sldNum" sz="quarter" idx="5"/>
          </p:nvPr>
        </p:nvSpPr>
        <p:spPr/>
        <p:txBody>
          <a:bodyPr/>
          <a:lstStyle/>
          <a:p>
            <a:fld id="{013F1D40-ED04-45EB-A18F-DAAE205A228F}" type="slidenum">
              <a:rPr lang="en-US" smtClean="0"/>
              <a:t>9</a:t>
            </a:fld>
            <a:endParaRPr lang="en-US"/>
          </a:p>
        </p:txBody>
      </p:sp>
    </p:spTree>
    <p:extLst>
      <p:ext uri="{BB962C8B-B14F-4D97-AF65-F5344CB8AC3E}">
        <p14:creationId xmlns:p14="http://schemas.microsoft.com/office/powerpoint/2010/main" val="66171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Risico = kans dat het fout gaat * impact als het fout gaat. Kans bijv. technische complexiteit.</a:t>
            </a:r>
          </a:p>
          <a:p>
            <a:r>
              <a:rPr lang="nl-NL" dirty="0"/>
              <a:t>Balans risico en benodigde vertrouwen. Terug naar data flow -&gt; voorbeeld 1 flow maar business maakt zich zorgen</a:t>
            </a:r>
          </a:p>
        </p:txBody>
      </p:sp>
      <p:sp>
        <p:nvSpPr>
          <p:cNvPr id="4" name="Slide Number Placeholder 3"/>
          <p:cNvSpPr>
            <a:spLocks noGrp="1"/>
          </p:cNvSpPr>
          <p:nvPr>
            <p:ph type="sldNum" sz="quarter" idx="5"/>
          </p:nvPr>
        </p:nvSpPr>
        <p:spPr/>
        <p:txBody>
          <a:bodyPr/>
          <a:lstStyle/>
          <a:p>
            <a:fld id="{013F1D40-ED04-45EB-A18F-DAAE205A228F}" type="slidenum">
              <a:rPr lang="en-US" smtClean="0"/>
              <a:t>10</a:t>
            </a:fld>
            <a:endParaRPr lang="en-US"/>
          </a:p>
        </p:txBody>
      </p:sp>
    </p:spTree>
    <p:extLst>
      <p:ext uri="{BB962C8B-B14F-4D97-AF65-F5344CB8AC3E}">
        <p14:creationId xmlns:p14="http://schemas.microsoft.com/office/powerpoint/2010/main" val="602347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hyperlink" Target="https://twitter.com/sogeti" TargetMode="External"/><Relationship Id="rId3" Type="http://schemas.openxmlformats.org/officeDocument/2006/relationships/hyperlink" Target="https://www.linkedin.com/company/sogeti/" TargetMode="External"/><Relationship Id="rId7" Type="http://schemas.openxmlformats.org/officeDocument/2006/relationships/hyperlink" Target="http://www.sogeti.com/" TargetMode="External"/><Relationship Id="rId2" Type="http://schemas.openxmlformats.org/officeDocument/2006/relationships/image" Target="../media/image15.emf"/><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hyperlink" Target="https://www.youtube.com/channel/UC9vbc9OpkYZ9hru94oFzTQQ?" TargetMode="External"/><Relationship Id="rId10" Type="http://schemas.openxmlformats.org/officeDocument/2006/relationships/image" Target="../media/image19.svg"/><Relationship Id="rId4" Type="http://schemas.openxmlformats.org/officeDocument/2006/relationships/image" Target="../media/image16.png"/><Relationship Id="rId9"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full background image">
    <p:bg>
      <p:bgPr>
        <a:blipFill dpi="0" rotWithShape="1">
          <a:blip r:embed="rId2">
            <a:lum/>
            <a:extLst>
              <a:ext uri="{96DAC541-7B7A-43D3-8B79-37D633B846F1}">
                <asvg:svgBlip xmlns:asvg="http://schemas.microsoft.com/office/drawing/2016/SVG/main" r:embed="rId3"/>
              </a:ext>
            </a:extLst>
          </a:blip>
          <a:srcRect/>
          <a:stretch>
            <a:fillRect t="-69000" b="-69000"/>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F934CB5-3763-DB7F-50C5-1DA95C95FBD6}"/>
              </a:ext>
            </a:extLst>
          </p:cNvPr>
          <p:cNvSpPr>
            <a:spLocks noGrp="1"/>
          </p:cNvSpPr>
          <p:nvPr>
            <p:ph type="pic" sz="quarter" idx="10" hasCustomPrompt="1"/>
          </p:nvPr>
        </p:nvSpPr>
        <p:spPr>
          <a:xfrm>
            <a:off x="0" y="0"/>
            <a:ext cx="12192000" cy="6858000"/>
          </a:xfrm>
          <a:solidFill>
            <a:schemeClr val="bg2"/>
          </a:solidFill>
        </p:spPr>
        <p:txBody>
          <a:bodyPr/>
          <a:lstStyle>
            <a:lvl1pPr marL="0" marR="0" indent="0" algn="r" defTabSz="828000" rtl="0" eaLnBrk="1" fontAlgn="auto" latinLnBrk="0" hangingPunct="1">
              <a:lnSpc>
                <a:spcPct val="105000"/>
              </a:lnSpc>
              <a:spcBef>
                <a:spcPts val="600"/>
              </a:spcBef>
              <a:spcAft>
                <a:spcPts val="0"/>
              </a:spcAft>
              <a:buClr>
                <a:schemeClr val="accent2"/>
              </a:buClr>
              <a:buSzTx/>
              <a:buFont typeface="Wingdings" panose="05000000000000000000" pitchFamily="2" charset="2"/>
              <a:buNone/>
              <a:tabLst/>
              <a:defRPr/>
            </a:lvl1pPr>
          </a:lstStyle>
          <a:p>
            <a:pPr marL="0" marR="0" lvl="0" indent="0" algn="r" defTabSz="828000" rtl="0" eaLnBrk="1" fontAlgn="auto" latinLnBrk="0" hangingPunct="1">
              <a:lnSpc>
                <a:spcPct val="105000"/>
              </a:lnSpc>
              <a:spcBef>
                <a:spcPts val="600"/>
              </a:spcBef>
              <a:spcAft>
                <a:spcPts val="0"/>
              </a:spcAft>
              <a:buClr>
                <a:schemeClr val="accent2"/>
              </a:buClr>
              <a:buSzTx/>
              <a:buFont typeface="Wingdings" panose="05000000000000000000" pitchFamily="2" charset="2"/>
              <a:buNone/>
              <a:tabLst/>
              <a:defRPr/>
            </a:pPr>
            <a:r>
              <a:rPr lang="de-DE" dirty="0"/>
              <a:t>Click on </a:t>
            </a:r>
            <a:r>
              <a:rPr lang="de-DE" dirty="0" err="1"/>
              <a:t>the</a:t>
            </a:r>
            <a:r>
              <a:rPr lang="de-DE" dirty="0"/>
              <a:t> </a:t>
            </a:r>
            <a:r>
              <a:rPr lang="de-DE" dirty="0" err="1"/>
              <a:t>icon</a:t>
            </a:r>
            <a:r>
              <a:rPr lang="de-DE" dirty="0"/>
              <a:t>, </a:t>
            </a:r>
            <a:r>
              <a:rPr lang="de-DE" dirty="0" err="1"/>
              <a:t>insert</a:t>
            </a:r>
            <a:r>
              <a:rPr lang="de-DE" dirty="0"/>
              <a:t> </a:t>
            </a:r>
            <a:r>
              <a:rPr lang="de-DE" dirty="0" err="1"/>
              <a:t>image</a:t>
            </a:r>
            <a:r>
              <a:rPr lang="de-DE" dirty="0"/>
              <a:t> and send </a:t>
            </a:r>
            <a:r>
              <a:rPr lang="de-DE" dirty="0" err="1"/>
              <a:t>to</a:t>
            </a:r>
            <a:r>
              <a:rPr lang="de-DE" dirty="0"/>
              <a:t> back</a:t>
            </a:r>
          </a:p>
          <a:p>
            <a:endParaRPr lang="de-DE" dirty="0"/>
          </a:p>
        </p:txBody>
      </p:sp>
      <p:sp>
        <p:nvSpPr>
          <p:cNvPr id="7" name="Text Placeholder 6">
            <a:extLst>
              <a:ext uri="{FF2B5EF4-FFF2-40B4-BE49-F238E27FC236}">
                <a16:creationId xmlns:a16="http://schemas.microsoft.com/office/drawing/2014/main" id="{A9FDC929-2800-B211-3935-5555A8B3D3B9}"/>
              </a:ext>
            </a:extLst>
          </p:cNvPr>
          <p:cNvSpPr>
            <a:spLocks noGrp="1"/>
          </p:cNvSpPr>
          <p:nvPr>
            <p:ph type="body" sz="quarter" idx="11" hasCustomPrompt="1"/>
          </p:nvPr>
        </p:nvSpPr>
        <p:spPr>
          <a:xfrm>
            <a:off x="604838" y="-19050"/>
            <a:ext cx="4615590" cy="6165304"/>
          </a:xfrm>
          <a:custGeom>
            <a:avLst/>
            <a:gdLst>
              <a:gd name="connsiteX0" fmla="*/ 0 w 4615590"/>
              <a:gd name="connsiteY0" fmla="*/ 0 h 6165304"/>
              <a:gd name="connsiteX1" fmla="*/ 4615590 w 4615590"/>
              <a:gd name="connsiteY1" fmla="*/ 0 h 6165304"/>
              <a:gd name="connsiteX2" fmla="*/ 4614693 w 4615590"/>
              <a:gd name="connsiteY2" fmla="*/ 3380591 h 6165304"/>
              <a:gd name="connsiteX3" fmla="*/ 2618204 w 4615590"/>
              <a:gd name="connsiteY3" fmla="*/ 5733064 h 6165304"/>
              <a:gd name="connsiteX4" fmla="*/ 0 w 4615590"/>
              <a:gd name="connsiteY4" fmla="*/ 6165304 h 6165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590" h="6165304">
                <a:moveTo>
                  <a:pt x="0" y="0"/>
                </a:moveTo>
                <a:lnTo>
                  <a:pt x="4615590" y="0"/>
                </a:lnTo>
                <a:lnTo>
                  <a:pt x="4614693" y="3380591"/>
                </a:lnTo>
                <a:cubicBezTo>
                  <a:pt x="4614336" y="4547587"/>
                  <a:pt x="3769589" y="5543050"/>
                  <a:pt x="2618204" y="5733064"/>
                </a:cubicBezTo>
                <a:lnTo>
                  <a:pt x="0" y="6165304"/>
                </a:lnTo>
                <a:close/>
              </a:path>
            </a:pathLst>
          </a:custGeom>
          <a:blipFill dpi="0" rotWithShape="1">
            <a:blip r:embed="rId2">
              <a:extLst>
                <a:ext uri="{96DAC541-7B7A-43D3-8B79-37D633B846F1}">
                  <asvg:svgBlip xmlns:asvg="http://schemas.microsoft.com/office/drawing/2016/SVG/main" r:embed="rId3"/>
                </a:ext>
              </a:extLst>
            </a:blip>
            <a:srcRect/>
            <a:stretch>
              <a:fillRect/>
            </a:stretch>
          </a:blipFill>
        </p:spPr>
        <p:txBody>
          <a:bodyPr wrap="square" lIns="601200" tIns="3816000" rIns="144000">
            <a:noAutofit/>
          </a:bodyPr>
          <a:lstStyle>
            <a:lvl1pPr>
              <a:defRPr sz="2000">
                <a:solidFill>
                  <a:schemeClr val="accent1"/>
                </a:solidFill>
              </a:defRPr>
            </a:lvl1pPr>
            <a:lvl2pPr marL="0" indent="0">
              <a:buNone/>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 </a:t>
            </a:r>
          </a:p>
        </p:txBody>
      </p:sp>
      <p:sp>
        <p:nvSpPr>
          <p:cNvPr id="3" name="Subtitle 2">
            <a:extLst>
              <a:ext uri="{FF2B5EF4-FFF2-40B4-BE49-F238E27FC236}">
                <a16:creationId xmlns:a16="http://schemas.microsoft.com/office/drawing/2014/main" id="{D8158DA9-6E83-4288-B66B-618094E9562A}"/>
              </a:ext>
            </a:extLst>
          </p:cNvPr>
          <p:cNvSpPr>
            <a:spLocks noGrp="1"/>
          </p:cNvSpPr>
          <p:nvPr>
            <p:ph type="subTitle" idx="1" hasCustomPrompt="1"/>
          </p:nvPr>
        </p:nvSpPr>
        <p:spPr bwMode="white">
          <a:xfrm>
            <a:off x="1206288" y="3820990"/>
            <a:ext cx="3521560" cy="2159545"/>
          </a:xfrm>
          <a:custGeom>
            <a:avLst/>
            <a:gdLst>
              <a:gd name="connsiteX0" fmla="*/ 0 w 4183326"/>
              <a:gd name="connsiteY0" fmla="*/ 0 h 1075462"/>
              <a:gd name="connsiteX1" fmla="*/ 4183326 w 4183326"/>
              <a:gd name="connsiteY1" fmla="*/ 0 h 1075462"/>
              <a:gd name="connsiteX2" fmla="*/ 4183326 w 4183326"/>
              <a:gd name="connsiteY2" fmla="*/ 1075462 h 1075462"/>
              <a:gd name="connsiteX3" fmla="*/ 0 w 4183326"/>
              <a:gd name="connsiteY3" fmla="*/ 1075462 h 1075462"/>
              <a:gd name="connsiteX4" fmla="*/ 0 w 4183326"/>
              <a:gd name="connsiteY4" fmla="*/ 0 h 1075462"/>
              <a:gd name="connsiteX0" fmla="*/ 0 w 4183326"/>
              <a:gd name="connsiteY0" fmla="*/ 0 h 1084606"/>
              <a:gd name="connsiteX1" fmla="*/ 4183326 w 4183326"/>
              <a:gd name="connsiteY1" fmla="*/ 0 h 1084606"/>
              <a:gd name="connsiteX2" fmla="*/ 3104334 w 4183326"/>
              <a:gd name="connsiteY2" fmla="*/ 1084606 h 1084606"/>
              <a:gd name="connsiteX3" fmla="*/ 0 w 4183326"/>
              <a:gd name="connsiteY3" fmla="*/ 1075462 h 1084606"/>
              <a:gd name="connsiteX4" fmla="*/ 0 w 4183326"/>
              <a:gd name="connsiteY4" fmla="*/ 0 h 1084606"/>
              <a:gd name="connsiteX0" fmla="*/ 0 w 4101030"/>
              <a:gd name="connsiteY0" fmla="*/ 0 h 1084606"/>
              <a:gd name="connsiteX1" fmla="*/ 4101030 w 4101030"/>
              <a:gd name="connsiteY1" fmla="*/ 0 h 1084606"/>
              <a:gd name="connsiteX2" fmla="*/ 3104334 w 4101030"/>
              <a:gd name="connsiteY2" fmla="*/ 1084606 h 1084606"/>
              <a:gd name="connsiteX3" fmla="*/ 0 w 4101030"/>
              <a:gd name="connsiteY3" fmla="*/ 1075462 h 1084606"/>
              <a:gd name="connsiteX4" fmla="*/ 0 w 4101030"/>
              <a:gd name="connsiteY4" fmla="*/ 0 h 1084606"/>
              <a:gd name="connsiteX0" fmla="*/ 0 w 4025616"/>
              <a:gd name="connsiteY0" fmla="*/ 0 h 1084606"/>
              <a:gd name="connsiteX1" fmla="*/ 4025616 w 4025616"/>
              <a:gd name="connsiteY1" fmla="*/ 9427 h 1084606"/>
              <a:gd name="connsiteX2" fmla="*/ 3104334 w 4025616"/>
              <a:gd name="connsiteY2" fmla="*/ 1084606 h 1084606"/>
              <a:gd name="connsiteX3" fmla="*/ 0 w 4025616"/>
              <a:gd name="connsiteY3" fmla="*/ 1075462 h 1084606"/>
              <a:gd name="connsiteX4" fmla="*/ 0 w 4025616"/>
              <a:gd name="connsiteY4" fmla="*/ 0 h 1084606"/>
              <a:gd name="connsiteX0" fmla="*/ 0 w 4025616"/>
              <a:gd name="connsiteY0" fmla="*/ 0 h 1480815"/>
              <a:gd name="connsiteX1" fmla="*/ 4025616 w 4025616"/>
              <a:gd name="connsiteY1" fmla="*/ 9427 h 1480815"/>
              <a:gd name="connsiteX2" fmla="*/ 3104334 w 4025616"/>
              <a:gd name="connsiteY2" fmla="*/ 1084606 h 1480815"/>
              <a:gd name="connsiteX3" fmla="*/ 18854 w 4025616"/>
              <a:gd name="connsiteY3" fmla="*/ 1480815 h 1480815"/>
              <a:gd name="connsiteX4" fmla="*/ 0 w 4025616"/>
              <a:gd name="connsiteY4" fmla="*/ 0 h 1480815"/>
              <a:gd name="connsiteX0" fmla="*/ 0 w 4025616"/>
              <a:gd name="connsiteY0" fmla="*/ 0 h 1565656"/>
              <a:gd name="connsiteX1" fmla="*/ 4025616 w 4025616"/>
              <a:gd name="connsiteY1" fmla="*/ 9427 h 1565656"/>
              <a:gd name="connsiteX2" fmla="*/ 3104334 w 4025616"/>
              <a:gd name="connsiteY2" fmla="*/ 1084606 h 1565656"/>
              <a:gd name="connsiteX3" fmla="*/ 0 w 4025616"/>
              <a:gd name="connsiteY3" fmla="*/ 1565656 h 1565656"/>
              <a:gd name="connsiteX4" fmla="*/ 0 w 4025616"/>
              <a:gd name="connsiteY4" fmla="*/ 0 h 1565656"/>
              <a:gd name="connsiteX0" fmla="*/ 0 w 4195479"/>
              <a:gd name="connsiteY0" fmla="*/ 0 h 1610870"/>
              <a:gd name="connsiteX1" fmla="*/ 4025616 w 4195479"/>
              <a:gd name="connsiteY1" fmla="*/ 9427 h 1610870"/>
              <a:gd name="connsiteX2" fmla="*/ 3104334 w 4195479"/>
              <a:gd name="connsiteY2" fmla="*/ 1084606 h 1610870"/>
              <a:gd name="connsiteX3" fmla="*/ 0 w 4195479"/>
              <a:gd name="connsiteY3" fmla="*/ 1565656 h 1610870"/>
              <a:gd name="connsiteX4" fmla="*/ 0 w 4195479"/>
              <a:gd name="connsiteY4" fmla="*/ 0 h 1610870"/>
              <a:gd name="connsiteX0" fmla="*/ 0 w 4167707"/>
              <a:gd name="connsiteY0" fmla="*/ 0 h 1613854"/>
              <a:gd name="connsiteX1" fmla="*/ 4025616 w 4167707"/>
              <a:gd name="connsiteY1" fmla="*/ 9427 h 1613854"/>
              <a:gd name="connsiteX2" fmla="*/ 3104334 w 4167707"/>
              <a:gd name="connsiteY2" fmla="*/ 1084606 h 1613854"/>
              <a:gd name="connsiteX3" fmla="*/ 0 w 4167707"/>
              <a:gd name="connsiteY3" fmla="*/ 1565656 h 1613854"/>
              <a:gd name="connsiteX4" fmla="*/ 0 w 4167707"/>
              <a:gd name="connsiteY4" fmla="*/ 0 h 1613854"/>
              <a:gd name="connsiteX0" fmla="*/ 0 w 4025616"/>
              <a:gd name="connsiteY0" fmla="*/ 0 h 1613854"/>
              <a:gd name="connsiteX1" fmla="*/ 4025616 w 4025616"/>
              <a:gd name="connsiteY1" fmla="*/ 9427 h 1613854"/>
              <a:gd name="connsiteX2" fmla="*/ 3104334 w 4025616"/>
              <a:gd name="connsiteY2" fmla="*/ 1084606 h 1613854"/>
              <a:gd name="connsiteX3" fmla="*/ 0 w 4025616"/>
              <a:gd name="connsiteY3" fmla="*/ 1565656 h 1613854"/>
              <a:gd name="connsiteX4" fmla="*/ 0 w 4025616"/>
              <a:gd name="connsiteY4" fmla="*/ 0 h 1613854"/>
              <a:gd name="connsiteX0" fmla="*/ 0 w 4025616"/>
              <a:gd name="connsiteY0" fmla="*/ 0 h 1613854"/>
              <a:gd name="connsiteX1" fmla="*/ 4025616 w 4025616"/>
              <a:gd name="connsiteY1" fmla="*/ 9427 h 1613854"/>
              <a:gd name="connsiteX2" fmla="*/ 3104334 w 4025616"/>
              <a:gd name="connsiteY2" fmla="*/ 1084606 h 1613854"/>
              <a:gd name="connsiteX3" fmla="*/ 0 w 4025616"/>
              <a:gd name="connsiteY3" fmla="*/ 1565656 h 1613854"/>
              <a:gd name="connsiteX4" fmla="*/ 0 w 4025616"/>
              <a:gd name="connsiteY4" fmla="*/ 0 h 1613854"/>
              <a:gd name="connsiteX0" fmla="*/ 0 w 4025616"/>
              <a:gd name="connsiteY0" fmla="*/ 0 h 1608837"/>
              <a:gd name="connsiteX1" fmla="*/ 4025616 w 4025616"/>
              <a:gd name="connsiteY1" fmla="*/ 9427 h 1608837"/>
              <a:gd name="connsiteX2" fmla="*/ 3104334 w 4025616"/>
              <a:gd name="connsiteY2" fmla="*/ 1084606 h 1608837"/>
              <a:gd name="connsiteX3" fmla="*/ 0 w 4025616"/>
              <a:gd name="connsiteY3" fmla="*/ 1565656 h 1608837"/>
              <a:gd name="connsiteX4" fmla="*/ 0 w 4025616"/>
              <a:gd name="connsiteY4" fmla="*/ 0 h 1608837"/>
              <a:gd name="connsiteX0" fmla="*/ 0 w 4025616"/>
              <a:gd name="connsiteY0" fmla="*/ 0 h 1565656"/>
              <a:gd name="connsiteX1" fmla="*/ 4025616 w 4025616"/>
              <a:gd name="connsiteY1" fmla="*/ 9427 h 1565656"/>
              <a:gd name="connsiteX2" fmla="*/ 3104334 w 4025616"/>
              <a:gd name="connsiteY2" fmla="*/ 1084606 h 1565656"/>
              <a:gd name="connsiteX3" fmla="*/ 0 w 4025616"/>
              <a:gd name="connsiteY3" fmla="*/ 1565656 h 1565656"/>
              <a:gd name="connsiteX4" fmla="*/ 0 w 4025616"/>
              <a:gd name="connsiteY4" fmla="*/ 0 h 1565656"/>
              <a:gd name="connsiteX0" fmla="*/ 0 w 4025616"/>
              <a:gd name="connsiteY0" fmla="*/ 0 h 1662798"/>
              <a:gd name="connsiteX1" fmla="*/ 4025616 w 4025616"/>
              <a:gd name="connsiteY1" fmla="*/ 9427 h 1662798"/>
              <a:gd name="connsiteX2" fmla="*/ 3236309 w 4025616"/>
              <a:gd name="connsiteY2" fmla="*/ 1574800 h 1662798"/>
              <a:gd name="connsiteX3" fmla="*/ 0 w 4025616"/>
              <a:gd name="connsiteY3" fmla="*/ 1565656 h 1662798"/>
              <a:gd name="connsiteX4" fmla="*/ 0 w 4025616"/>
              <a:gd name="connsiteY4" fmla="*/ 0 h 1662798"/>
              <a:gd name="connsiteX0" fmla="*/ 0 w 4025616"/>
              <a:gd name="connsiteY0" fmla="*/ 0 h 2074704"/>
              <a:gd name="connsiteX1" fmla="*/ 4025616 w 4025616"/>
              <a:gd name="connsiteY1" fmla="*/ 9427 h 2074704"/>
              <a:gd name="connsiteX2" fmla="*/ 3236309 w 4025616"/>
              <a:gd name="connsiteY2" fmla="*/ 1574800 h 2074704"/>
              <a:gd name="connsiteX3" fmla="*/ 0 w 4025616"/>
              <a:gd name="connsiteY3" fmla="*/ 2074704 h 2074704"/>
              <a:gd name="connsiteX4" fmla="*/ 0 w 4025616"/>
              <a:gd name="connsiteY4" fmla="*/ 0 h 2074704"/>
              <a:gd name="connsiteX0" fmla="*/ 0 w 4025616"/>
              <a:gd name="connsiteY0" fmla="*/ 0 h 2074704"/>
              <a:gd name="connsiteX1" fmla="*/ 4025616 w 4025616"/>
              <a:gd name="connsiteY1" fmla="*/ 9427 h 2074704"/>
              <a:gd name="connsiteX2" fmla="*/ 3236309 w 4025616"/>
              <a:gd name="connsiteY2" fmla="*/ 1574800 h 2074704"/>
              <a:gd name="connsiteX3" fmla="*/ 0 w 4025616"/>
              <a:gd name="connsiteY3" fmla="*/ 2074704 h 2074704"/>
              <a:gd name="connsiteX4" fmla="*/ 0 w 4025616"/>
              <a:gd name="connsiteY4" fmla="*/ 0 h 2074704"/>
              <a:gd name="connsiteX0" fmla="*/ 0 w 4025616"/>
              <a:gd name="connsiteY0" fmla="*/ 0 h 2074704"/>
              <a:gd name="connsiteX1" fmla="*/ 4025616 w 4025616"/>
              <a:gd name="connsiteY1" fmla="*/ 9427 h 2074704"/>
              <a:gd name="connsiteX2" fmla="*/ 3236309 w 4025616"/>
              <a:gd name="connsiteY2" fmla="*/ 1574800 h 2074704"/>
              <a:gd name="connsiteX3" fmla="*/ 0 w 4025616"/>
              <a:gd name="connsiteY3" fmla="*/ 2074704 h 2074704"/>
              <a:gd name="connsiteX4" fmla="*/ 0 w 4025616"/>
              <a:gd name="connsiteY4" fmla="*/ 0 h 2074704"/>
              <a:gd name="connsiteX0" fmla="*/ 0 w 4025616"/>
              <a:gd name="connsiteY0" fmla="*/ 0 h 2074704"/>
              <a:gd name="connsiteX1" fmla="*/ 4025616 w 4025616"/>
              <a:gd name="connsiteY1" fmla="*/ 9427 h 2074704"/>
              <a:gd name="connsiteX2" fmla="*/ 3236309 w 4025616"/>
              <a:gd name="connsiteY2" fmla="*/ 1574800 h 2074704"/>
              <a:gd name="connsiteX3" fmla="*/ 0 w 4025616"/>
              <a:gd name="connsiteY3" fmla="*/ 2074704 h 2074704"/>
              <a:gd name="connsiteX4" fmla="*/ 0 w 4025616"/>
              <a:gd name="connsiteY4" fmla="*/ 0 h 2074704"/>
              <a:gd name="connsiteX0" fmla="*/ 0 w 4025616"/>
              <a:gd name="connsiteY0" fmla="*/ 0 h 2074704"/>
              <a:gd name="connsiteX1" fmla="*/ 4025616 w 4025616"/>
              <a:gd name="connsiteY1" fmla="*/ 9427 h 2074704"/>
              <a:gd name="connsiteX2" fmla="*/ 3113760 w 4025616"/>
              <a:gd name="connsiteY2" fmla="*/ 1584227 h 2074704"/>
              <a:gd name="connsiteX3" fmla="*/ 0 w 4025616"/>
              <a:gd name="connsiteY3" fmla="*/ 2074704 h 2074704"/>
              <a:gd name="connsiteX4" fmla="*/ 0 w 4025616"/>
              <a:gd name="connsiteY4" fmla="*/ 0 h 2074704"/>
              <a:gd name="connsiteX0" fmla="*/ 0 w 4025616"/>
              <a:gd name="connsiteY0" fmla="*/ 0 h 2074704"/>
              <a:gd name="connsiteX1" fmla="*/ 4025616 w 4025616"/>
              <a:gd name="connsiteY1" fmla="*/ 9427 h 2074704"/>
              <a:gd name="connsiteX2" fmla="*/ 3113760 w 4025616"/>
              <a:gd name="connsiteY2" fmla="*/ 1584227 h 2074704"/>
              <a:gd name="connsiteX3" fmla="*/ 0 w 4025616"/>
              <a:gd name="connsiteY3" fmla="*/ 2074704 h 2074704"/>
              <a:gd name="connsiteX4" fmla="*/ 0 w 4025616"/>
              <a:gd name="connsiteY4" fmla="*/ 0 h 2074704"/>
              <a:gd name="connsiteX0" fmla="*/ 0 w 4025616"/>
              <a:gd name="connsiteY0" fmla="*/ 0 h 2074704"/>
              <a:gd name="connsiteX1" fmla="*/ 4025616 w 4025616"/>
              <a:gd name="connsiteY1" fmla="*/ 9427 h 2074704"/>
              <a:gd name="connsiteX2" fmla="*/ 3028919 w 4025616"/>
              <a:gd name="connsiteY2" fmla="*/ 1565374 h 2074704"/>
              <a:gd name="connsiteX3" fmla="*/ 0 w 4025616"/>
              <a:gd name="connsiteY3" fmla="*/ 2074704 h 2074704"/>
              <a:gd name="connsiteX4" fmla="*/ 0 w 4025616"/>
              <a:gd name="connsiteY4" fmla="*/ 0 h 2074704"/>
              <a:gd name="connsiteX0" fmla="*/ 0 w 4025616"/>
              <a:gd name="connsiteY0" fmla="*/ 0 h 2272667"/>
              <a:gd name="connsiteX1" fmla="*/ 4025616 w 4025616"/>
              <a:gd name="connsiteY1" fmla="*/ 9427 h 2272667"/>
              <a:gd name="connsiteX2" fmla="*/ 3028919 w 4025616"/>
              <a:gd name="connsiteY2" fmla="*/ 1565374 h 2272667"/>
              <a:gd name="connsiteX3" fmla="*/ 0 w 4025616"/>
              <a:gd name="connsiteY3" fmla="*/ 2272667 h 2272667"/>
              <a:gd name="connsiteX4" fmla="*/ 0 w 4025616"/>
              <a:gd name="connsiteY4" fmla="*/ 0 h 2272667"/>
              <a:gd name="connsiteX0" fmla="*/ 0 w 4025616"/>
              <a:gd name="connsiteY0" fmla="*/ 0 h 2272667"/>
              <a:gd name="connsiteX1" fmla="*/ 4025616 w 4025616"/>
              <a:gd name="connsiteY1" fmla="*/ 9427 h 2272667"/>
              <a:gd name="connsiteX2" fmla="*/ 3028919 w 4025616"/>
              <a:gd name="connsiteY2" fmla="*/ 1565374 h 2272667"/>
              <a:gd name="connsiteX3" fmla="*/ 0 w 4025616"/>
              <a:gd name="connsiteY3" fmla="*/ 2272667 h 2272667"/>
              <a:gd name="connsiteX4" fmla="*/ 0 w 4025616"/>
              <a:gd name="connsiteY4" fmla="*/ 0 h 2272667"/>
              <a:gd name="connsiteX0" fmla="*/ 0 w 4025616"/>
              <a:gd name="connsiteY0" fmla="*/ 0 h 2206679"/>
              <a:gd name="connsiteX1" fmla="*/ 4025616 w 4025616"/>
              <a:gd name="connsiteY1" fmla="*/ 9427 h 2206679"/>
              <a:gd name="connsiteX2" fmla="*/ 3028919 w 4025616"/>
              <a:gd name="connsiteY2" fmla="*/ 1565374 h 2206679"/>
              <a:gd name="connsiteX3" fmla="*/ 0 w 4025616"/>
              <a:gd name="connsiteY3" fmla="*/ 2206679 h 2206679"/>
              <a:gd name="connsiteX4" fmla="*/ 0 w 4025616"/>
              <a:gd name="connsiteY4" fmla="*/ 0 h 2206679"/>
              <a:gd name="connsiteX0" fmla="*/ 0 w 4025616"/>
              <a:gd name="connsiteY0" fmla="*/ 0 h 2159545"/>
              <a:gd name="connsiteX1" fmla="*/ 4025616 w 4025616"/>
              <a:gd name="connsiteY1" fmla="*/ 9427 h 2159545"/>
              <a:gd name="connsiteX2" fmla="*/ 3028919 w 4025616"/>
              <a:gd name="connsiteY2" fmla="*/ 1565374 h 2159545"/>
              <a:gd name="connsiteX3" fmla="*/ 0 w 4025616"/>
              <a:gd name="connsiteY3" fmla="*/ 2159545 h 2159545"/>
              <a:gd name="connsiteX4" fmla="*/ 0 w 4025616"/>
              <a:gd name="connsiteY4" fmla="*/ 0 h 2159545"/>
              <a:gd name="connsiteX0" fmla="*/ 0 w 4025616"/>
              <a:gd name="connsiteY0" fmla="*/ 0 h 2159545"/>
              <a:gd name="connsiteX1" fmla="*/ 4025616 w 4025616"/>
              <a:gd name="connsiteY1" fmla="*/ 9427 h 2159545"/>
              <a:gd name="connsiteX2" fmla="*/ 3028919 w 4025616"/>
              <a:gd name="connsiteY2" fmla="*/ 1565374 h 2159545"/>
              <a:gd name="connsiteX3" fmla="*/ 0 w 4025616"/>
              <a:gd name="connsiteY3" fmla="*/ 2159545 h 2159545"/>
              <a:gd name="connsiteX4" fmla="*/ 0 w 4025616"/>
              <a:gd name="connsiteY4" fmla="*/ 0 h 2159545"/>
              <a:gd name="connsiteX0" fmla="*/ 0 w 4025616"/>
              <a:gd name="connsiteY0" fmla="*/ 0 h 2159545"/>
              <a:gd name="connsiteX1" fmla="*/ 4025616 w 4025616"/>
              <a:gd name="connsiteY1" fmla="*/ 9427 h 2159545"/>
              <a:gd name="connsiteX2" fmla="*/ 3028919 w 4025616"/>
              <a:gd name="connsiteY2" fmla="*/ 1565374 h 2159545"/>
              <a:gd name="connsiteX3" fmla="*/ 0 w 4025616"/>
              <a:gd name="connsiteY3" fmla="*/ 2159545 h 2159545"/>
              <a:gd name="connsiteX4" fmla="*/ 0 w 4025616"/>
              <a:gd name="connsiteY4" fmla="*/ 0 h 215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5616" h="2159545">
                <a:moveTo>
                  <a:pt x="0" y="0"/>
                </a:moveTo>
                <a:lnTo>
                  <a:pt x="4025616" y="9427"/>
                </a:lnTo>
                <a:cubicBezTo>
                  <a:pt x="4015104" y="491853"/>
                  <a:pt x="3699855" y="1199165"/>
                  <a:pt x="3028919" y="1565374"/>
                </a:cubicBezTo>
                <a:cubicBezTo>
                  <a:pt x="2347831" y="1856168"/>
                  <a:pt x="1292568" y="1953814"/>
                  <a:pt x="0" y="2159545"/>
                </a:cubicBezTo>
                <a:lnTo>
                  <a:pt x="0" y="0"/>
                </a:lnTo>
                <a:close/>
              </a:path>
            </a:pathLst>
          </a:custGeom>
        </p:spPr>
        <p:txBody>
          <a:bodyPr lIns="0" tIns="0" rIns="36000" bIns="0">
            <a:noAutofit/>
          </a:bodyPr>
          <a:lstStyle>
            <a:lvl1pPr marL="0" indent="0" algn="l">
              <a:lnSpc>
                <a:spcPct val="110000"/>
              </a:lnSpc>
              <a:spcBef>
                <a:spcPts val="0"/>
              </a:spcBef>
              <a:spcAft>
                <a:spcPts val="800"/>
              </a:spcAft>
              <a:buNone/>
              <a:defRPr sz="18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Subtitle/name/role here</a:t>
            </a:r>
          </a:p>
        </p:txBody>
      </p:sp>
      <p:sp>
        <p:nvSpPr>
          <p:cNvPr id="12" name="Title 11">
            <a:extLst>
              <a:ext uri="{FF2B5EF4-FFF2-40B4-BE49-F238E27FC236}">
                <a16:creationId xmlns:a16="http://schemas.microsoft.com/office/drawing/2014/main" id="{22DC5E29-95EE-47C1-8E44-107E4A2C8F98}"/>
              </a:ext>
            </a:extLst>
          </p:cNvPr>
          <p:cNvSpPr>
            <a:spLocks noGrp="1"/>
          </p:cNvSpPr>
          <p:nvPr>
            <p:ph type="title" hasCustomPrompt="1"/>
          </p:nvPr>
        </p:nvSpPr>
        <p:spPr bwMode="ltGray">
          <a:xfrm>
            <a:off x="1204108" y="1653891"/>
            <a:ext cx="3667756" cy="2074704"/>
          </a:xfrm>
          <a:prstGeom prst="rect">
            <a:avLst/>
          </a:prstGeom>
        </p:spPr>
        <p:txBody>
          <a:bodyPr lIns="0" rIns="0" anchor="b" anchorCtr="0"/>
          <a:lstStyle>
            <a:lvl1pPr>
              <a:defRPr sz="3600" b="1" spc="-50" baseline="0">
                <a:solidFill>
                  <a:schemeClr val="bg1"/>
                </a:solidFill>
                <a:latin typeface="Ubuntu Mono" panose="020B0509030602030204" pitchFamily="49" charset="0"/>
              </a:defRPr>
            </a:lvl1pPr>
          </a:lstStyle>
          <a:p>
            <a:r>
              <a:rPr lang="en-US" dirty="0"/>
              <a:t>Title of the presentation</a:t>
            </a:r>
          </a:p>
        </p:txBody>
      </p:sp>
      <p:sp>
        <p:nvSpPr>
          <p:cNvPr id="9" name="Text Placeholder 8">
            <a:extLst>
              <a:ext uri="{FF2B5EF4-FFF2-40B4-BE49-F238E27FC236}">
                <a16:creationId xmlns:a16="http://schemas.microsoft.com/office/drawing/2014/main" id="{98A9A76E-3F3B-ABA5-433A-A41F56D0A8F0}"/>
              </a:ext>
            </a:extLst>
          </p:cNvPr>
          <p:cNvSpPr>
            <a:spLocks noGrp="1" noRot="1" noMove="1" noResize="1" noEditPoints="1" noAdjustHandles="1" noChangeArrowheads="1" noChangeShapeType="1"/>
          </p:cNvSpPr>
          <p:nvPr>
            <p:ph type="body" sz="quarter" idx="13" hasCustomPrompt="1"/>
          </p:nvPr>
        </p:nvSpPr>
        <p:spPr>
          <a:xfrm>
            <a:off x="1198029" y="603123"/>
            <a:ext cx="1766627" cy="912434"/>
          </a:xfrm>
          <a:blipFill dpi="0" rotWithShape="1">
            <a:blip r:embed="rId4"/>
            <a:srcRect/>
            <a:stretch>
              <a:fillRect l="1000" t="1000" r="1000" b="1000"/>
            </a:stretch>
          </a:blipFill>
        </p:spPr>
        <p:txBody>
          <a:bodyPr vert="horz" lIns="0" tIns="0" rIns="0" bIns="0" rtlCol="0">
            <a:noAutofit/>
          </a:bodyPr>
          <a:lstStyle>
            <a:lvl1pPr>
              <a:defRPr lang="en-GB" sz="1400" smtClean="0">
                <a:solidFill>
                  <a:schemeClr val="bg1"/>
                </a:solidFill>
              </a:defRPr>
            </a:lvl1pPr>
            <a:lvl2pPr>
              <a:defRPr lang="en-GB" sz="1400" smtClean="0">
                <a:solidFill>
                  <a:schemeClr val="tx2"/>
                </a:solidFill>
              </a:defRPr>
            </a:lvl2pPr>
            <a:lvl3pPr>
              <a:defRPr lang="en-GB" sz="1200" smtClean="0">
                <a:solidFill>
                  <a:schemeClr val="tx2"/>
                </a:solidFill>
              </a:defRPr>
            </a:lvl3pPr>
            <a:lvl4pPr>
              <a:defRPr lang="en-GB" sz="1100" smtClean="0">
                <a:solidFill>
                  <a:schemeClr val="tx2"/>
                </a:solidFill>
              </a:defRPr>
            </a:lvl4pPr>
            <a:lvl5pPr>
              <a:defRPr lang="en-GB" sz="1100">
                <a:solidFill>
                  <a:schemeClr val="tx2"/>
                </a:solidFill>
              </a:defRPr>
            </a:lvl5pPr>
          </a:lstStyle>
          <a:p>
            <a:pPr lvl="0"/>
            <a:r>
              <a:rPr lang="en-GB" dirty="0"/>
              <a:t> </a:t>
            </a:r>
          </a:p>
        </p:txBody>
      </p:sp>
    </p:spTree>
    <p:extLst>
      <p:ext uri="{BB962C8B-B14F-4D97-AF65-F5344CB8AC3E}">
        <p14:creationId xmlns:p14="http://schemas.microsoft.com/office/powerpoint/2010/main" val="373115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42" presetClass="path" presetSubtype="0" decel="76000" fill="hold" grpId="1" nodeType="withEffect">
                                  <p:stCondLst>
                                    <p:cond delay="250"/>
                                  </p:stCondLst>
                                  <p:childTnLst>
                                    <p:animMotion origin="layout" path="M -2.5E-6 -0.30255 L -2.5E-6 2.96296E-6 " pathEditMode="relative" rAng="0" ptsTypes="AA">
                                      <p:cBhvr>
                                        <p:cTn id="12" dur="2000" fill="hold"/>
                                        <p:tgtEl>
                                          <p:spTgt spid="7"/>
                                        </p:tgtEl>
                                        <p:attrNameLst>
                                          <p:attrName>ppt_x</p:attrName>
                                          <p:attrName>ppt_y</p:attrName>
                                        </p:attrNameLst>
                                      </p:cBhvr>
                                      <p:rCtr x="0" y="15116"/>
                                    </p:animMotion>
                                  </p:childTnLst>
                                </p:cTn>
                              </p:par>
                              <p:par>
                                <p:cTn id="13" presetID="10" presetClass="entr" presetSubtype="0" fill="hold" grpId="0" nodeType="withEffect">
                                  <p:stCondLst>
                                    <p:cond delay="500"/>
                                  </p:stCondLst>
                                  <p:iterate type="wd">
                                    <p:tmPct val="17600"/>
                                  </p:iterate>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64" presetClass="path" presetSubtype="0" decel="100000" fill="hold" grpId="1" nodeType="withEffect">
                                  <p:stCondLst>
                                    <p:cond delay="500"/>
                                  </p:stCondLst>
                                  <p:iterate type="wd">
                                    <p:tmPct val="17600"/>
                                  </p:iterate>
                                  <p:childTnLst>
                                    <p:animMotion origin="layout" path="M 1.45833E-6 -0.03171 L 1.45833E-6 0.00301 " pathEditMode="relative" rAng="0" ptsTypes="AA">
                                      <p:cBhvr>
                                        <p:cTn id="17" dur="500" fill="hold"/>
                                        <p:tgtEl>
                                          <p:spTgt spid="12"/>
                                        </p:tgtEl>
                                        <p:attrNameLst>
                                          <p:attrName>ppt_x</p:attrName>
                                          <p:attrName>ppt_y</p:attrName>
                                        </p:attrNameLst>
                                      </p:cBhvr>
                                      <p:rCtr x="0" y="1736"/>
                                    </p:animMotion>
                                  </p:childTnLst>
                                </p:cTn>
                              </p:par>
                              <p:par>
                                <p:cTn id="18" presetID="10" presetClass="entr" presetSubtype="0" fill="hold" grpId="0" nodeType="withEffect">
                                  <p:stCondLst>
                                    <p:cond delay="1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7" grpId="1" animBg="1"/>
      <p:bldP spid="3" grpId="0" build="p">
        <p:tmplLst>
          <p:tmpl lvl="1">
            <p:tnLst>
              <p:par>
                <p:cTn presetID="10" presetClass="entr" presetSubtype="0" fill="hold" nodeType="withEffect">
                  <p:stCondLst>
                    <p:cond delay="1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2" grpId="0"/>
      <p:bldP spid="12" grpId="1"/>
      <p:bldP spid="9" grpId="0" animBg="1">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Grey 0">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0D1D02-C702-F3EC-B1CD-93A42292F77C}"/>
              </a:ext>
            </a:extLst>
          </p:cNvPr>
          <p:cNvSpPr>
            <a:spLocks noGrp="1"/>
          </p:cNvSpPr>
          <p:nvPr>
            <p:ph type="title"/>
          </p:nvPr>
        </p:nvSpPr>
        <p:spPr/>
        <p:txBody>
          <a:bodyPr/>
          <a:lstStyle/>
          <a:p>
            <a:r>
              <a:rPr lang="en-US"/>
              <a:t>Click to edit Master title style</a:t>
            </a:r>
            <a:endParaRPr lang="de-DE" dirty="0"/>
          </a:p>
        </p:txBody>
      </p:sp>
      <p:sp>
        <p:nvSpPr>
          <p:cNvPr id="4" name="Text Placeholder 2">
            <a:extLst>
              <a:ext uri="{FF2B5EF4-FFF2-40B4-BE49-F238E27FC236}">
                <a16:creationId xmlns:a16="http://schemas.microsoft.com/office/drawing/2014/main" id="{690483C6-7F8A-AB79-1BD1-50F6ECF08CDA}"/>
              </a:ext>
            </a:extLst>
          </p:cNvPr>
          <p:cNvSpPr>
            <a:spLocks noGrp="1"/>
          </p:cNvSpPr>
          <p:nvPr>
            <p:ph type="body" sz="quarter" idx="14"/>
          </p:nvPr>
        </p:nvSpPr>
        <p:spPr>
          <a:xfrm>
            <a:off x="604837" y="1268412"/>
            <a:ext cx="10978761"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191005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Gre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B35260-7841-38BE-7139-66A898987561}"/>
              </a:ext>
            </a:extLst>
          </p:cNvPr>
          <p:cNvSpPr>
            <a:spLocks noGrp="1"/>
          </p:cNvSpPr>
          <p:nvPr>
            <p:ph type="body" sz="quarter" idx="14"/>
          </p:nvPr>
        </p:nvSpPr>
        <p:spPr>
          <a:xfrm>
            <a:off x="604837" y="1268412"/>
            <a:ext cx="10978761"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Title 3">
            <a:extLst>
              <a:ext uri="{FF2B5EF4-FFF2-40B4-BE49-F238E27FC236}">
                <a16:creationId xmlns:a16="http://schemas.microsoft.com/office/drawing/2014/main" id="{9A9D4AE8-D8F3-3106-A6A4-EB5C0140DD72}"/>
              </a:ext>
            </a:extLst>
          </p:cNvPr>
          <p:cNvSpPr>
            <a:spLocks noGrp="1"/>
          </p:cNvSpPr>
          <p:nvPr>
            <p:ph type="title"/>
          </p:nvPr>
        </p:nvSpPr>
        <p:spPr/>
        <p:txBody>
          <a:bodyPr/>
          <a:lstStyle/>
          <a:p>
            <a:r>
              <a:rPr lang="en-US"/>
              <a:t>Click to edit Master title style</a:t>
            </a:r>
            <a:endParaRPr lang="de-DE" dirty="0"/>
          </a:p>
        </p:txBody>
      </p:sp>
    </p:spTree>
    <p:extLst>
      <p:ext uri="{BB962C8B-B14F-4D97-AF65-F5344CB8AC3E}">
        <p14:creationId xmlns:p14="http://schemas.microsoft.com/office/powerpoint/2010/main" val="106650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Gre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F488E7E-41C7-26D3-492A-4E56E74AD53C}"/>
              </a:ext>
            </a:extLst>
          </p:cNvPr>
          <p:cNvSpPr>
            <a:spLocks noGrp="1"/>
          </p:cNvSpPr>
          <p:nvPr>
            <p:ph type="body" sz="quarter" idx="14"/>
          </p:nvPr>
        </p:nvSpPr>
        <p:spPr>
          <a:xfrm>
            <a:off x="604837" y="1268412"/>
            <a:ext cx="10978761"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3" name="Title 2">
            <a:extLst>
              <a:ext uri="{FF2B5EF4-FFF2-40B4-BE49-F238E27FC236}">
                <a16:creationId xmlns:a16="http://schemas.microsoft.com/office/drawing/2014/main" id="{353415BC-EF64-7453-E580-CF33314B89FE}"/>
              </a:ext>
            </a:extLst>
          </p:cNvPr>
          <p:cNvSpPr>
            <a:spLocks noGrp="1"/>
          </p:cNvSpPr>
          <p:nvPr>
            <p:ph type="title"/>
          </p:nvPr>
        </p:nvSpPr>
        <p:spPr/>
        <p:txBody>
          <a:bodyPr/>
          <a:lstStyle/>
          <a:p>
            <a:r>
              <a:rPr lang="en-US"/>
              <a:t>Click to edit Master title style</a:t>
            </a:r>
            <a:endParaRPr lang="de-DE" dirty="0"/>
          </a:p>
        </p:txBody>
      </p:sp>
    </p:spTree>
    <p:extLst>
      <p:ext uri="{BB962C8B-B14F-4D97-AF65-F5344CB8AC3E}">
        <p14:creationId xmlns:p14="http://schemas.microsoft.com/office/powerpoint/2010/main" val="57240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Gre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219391B-8D76-7531-4CA5-BB1BB21FA3DF}"/>
              </a:ext>
            </a:extLst>
          </p:cNvPr>
          <p:cNvSpPr>
            <a:spLocks noGrp="1"/>
          </p:cNvSpPr>
          <p:nvPr>
            <p:ph type="body" sz="quarter" idx="14"/>
          </p:nvPr>
        </p:nvSpPr>
        <p:spPr>
          <a:xfrm>
            <a:off x="604837" y="1268412"/>
            <a:ext cx="10978761"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3" name="Title 2">
            <a:extLst>
              <a:ext uri="{FF2B5EF4-FFF2-40B4-BE49-F238E27FC236}">
                <a16:creationId xmlns:a16="http://schemas.microsoft.com/office/drawing/2014/main" id="{F8FCAE47-6DBD-C2E3-488D-E9EF909C35D9}"/>
              </a:ext>
            </a:extLst>
          </p:cNvPr>
          <p:cNvSpPr>
            <a:spLocks noGrp="1"/>
          </p:cNvSpPr>
          <p:nvPr>
            <p:ph type="title"/>
          </p:nvPr>
        </p:nvSpPr>
        <p:spPr/>
        <p:txBody>
          <a:bodyPr/>
          <a:lstStyle/>
          <a:p>
            <a:r>
              <a:rPr lang="en-US"/>
              <a:t>Click to edit Master title style</a:t>
            </a:r>
            <a:endParaRPr lang="de-DE" dirty="0"/>
          </a:p>
        </p:txBody>
      </p:sp>
    </p:spTree>
    <p:extLst>
      <p:ext uri="{BB962C8B-B14F-4D97-AF65-F5344CB8AC3E}">
        <p14:creationId xmlns:p14="http://schemas.microsoft.com/office/powerpoint/2010/main" val="350810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Grey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5582949-6CD2-4CFC-213D-F7692F2C94D5}"/>
              </a:ext>
            </a:extLst>
          </p:cNvPr>
          <p:cNvSpPr>
            <a:spLocks noGrp="1"/>
          </p:cNvSpPr>
          <p:nvPr>
            <p:ph type="body" sz="quarter" idx="14"/>
          </p:nvPr>
        </p:nvSpPr>
        <p:spPr>
          <a:xfrm>
            <a:off x="604837" y="1268412"/>
            <a:ext cx="10978761"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2">
            <a:extLst>
              <a:ext uri="{FF2B5EF4-FFF2-40B4-BE49-F238E27FC236}">
                <a16:creationId xmlns:a16="http://schemas.microsoft.com/office/drawing/2014/main" id="{00483E04-E938-D28E-1C6F-DCE4167D9664}"/>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96656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for Shape and Content - Gre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B35260-7841-38BE-7139-66A898987561}"/>
              </a:ext>
            </a:extLst>
          </p:cNvPr>
          <p:cNvSpPr>
            <a:spLocks noGrp="1"/>
          </p:cNvSpPr>
          <p:nvPr>
            <p:ph type="body" sz="quarter" idx="14"/>
          </p:nvPr>
        </p:nvSpPr>
        <p:spPr>
          <a:xfrm>
            <a:off x="6768878" y="1052736"/>
            <a:ext cx="4814720" cy="53290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Title 8">
            <a:extLst>
              <a:ext uri="{FF2B5EF4-FFF2-40B4-BE49-F238E27FC236}">
                <a16:creationId xmlns:a16="http://schemas.microsoft.com/office/drawing/2014/main" id="{83878631-F2CE-15B4-9176-5BC4E15A30F1}"/>
              </a:ext>
            </a:extLst>
          </p:cNvPr>
          <p:cNvSpPr>
            <a:spLocks noGrp="1"/>
          </p:cNvSpPr>
          <p:nvPr>
            <p:ph type="title"/>
          </p:nvPr>
        </p:nvSpPr>
        <p:spPr>
          <a:xfrm>
            <a:off x="618991" y="630763"/>
            <a:ext cx="4540905" cy="2798237"/>
          </a:xfrm>
        </p:spPr>
        <p:txBody>
          <a:bodyPr anchor="t"/>
          <a:lstStyle>
            <a:lvl1pPr>
              <a:lnSpc>
                <a:spcPct val="100000"/>
              </a:lnSpc>
              <a:defRPr sz="4000"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031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and Image right small - Grey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5582949-6CD2-4CFC-213D-F7692F2C94D5}"/>
              </a:ext>
            </a:extLst>
          </p:cNvPr>
          <p:cNvSpPr>
            <a:spLocks noGrp="1"/>
          </p:cNvSpPr>
          <p:nvPr>
            <p:ph type="body" sz="quarter" idx="14"/>
          </p:nvPr>
        </p:nvSpPr>
        <p:spPr>
          <a:xfrm>
            <a:off x="1214438" y="1484784"/>
            <a:ext cx="9763125" cy="1224136"/>
          </a:xfrm>
        </p:spPr>
        <p:txBody>
          <a:bodyPr>
            <a:normAutofit/>
          </a:bodyPr>
          <a:lstStyle>
            <a:lvl1pPr>
              <a:spcBef>
                <a:spcPts val="1200"/>
              </a:spcBef>
              <a:defRPr sz="1900"/>
            </a:lvl1pPr>
            <a:lvl2pPr>
              <a:defRPr sz="19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 name="Title 2">
            <a:extLst>
              <a:ext uri="{FF2B5EF4-FFF2-40B4-BE49-F238E27FC236}">
                <a16:creationId xmlns:a16="http://schemas.microsoft.com/office/drawing/2014/main" id="{00483E04-E938-D28E-1C6F-DCE4167D9664}"/>
              </a:ext>
            </a:extLst>
          </p:cNvPr>
          <p:cNvSpPr>
            <a:spLocks noGrp="1"/>
          </p:cNvSpPr>
          <p:nvPr>
            <p:ph type="title"/>
          </p:nvPr>
        </p:nvSpPr>
        <p:spPr/>
        <p:txBody>
          <a:bodyPr/>
          <a:lstStyle/>
          <a:p>
            <a:r>
              <a:rPr lang="en-US"/>
              <a:t>Click to edit Master title style</a:t>
            </a:r>
            <a:endParaRPr lang="de-DE"/>
          </a:p>
        </p:txBody>
      </p:sp>
      <p:sp>
        <p:nvSpPr>
          <p:cNvPr id="6" name="Text Placeholder 2">
            <a:extLst>
              <a:ext uri="{FF2B5EF4-FFF2-40B4-BE49-F238E27FC236}">
                <a16:creationId xmlns:a16="http://schemas.microsoft.com/office/drawing/2014/main" id="{C4660CD5-A465-772A-71DF-6F28D10C9F35}"/>
              </a:ext>
            </a:extLst>
          </p:cNvPr>
          <p:cNvSpPr>
            <a:spLocks noGrp="1"/>
          </p:cNvSpPr>
          <p:nvPr>
            <p:ph type="body" sz="quarter" idx="15"/>
          </p:nvPr>
        </p:nvSpPr>
        <p:spPr>
          <a:xfrm>
            <a:off x="1214438" y="2934610"/>
            <a:ext cx="4881562" cy="3086677"/>
          </a:xfrm>
        </p:spPr>
        <p:txBody>
          <a:bodyPr>
            <a:normAutofit/>
          </a:bodyPr>
          <a:lstStyle>
            <a:lvl1pPr>
              <a:spcBef>
                <a:spcPts val="1200"/>
              </a:spcBef>
              <a:defRPr sz="1900"/>
            </a:lvl1pPr>
            <a:lvl2pPr>
              <a:defRPr sz="19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Bildplatzhalter 4">
            <a:extLst>
              <a:ext uri="{FF2B5EF4-FFF2-40B4-BE49-F238E27FC236}">
                <a16:creationId xmlns:a16="http://schemas.microsoft.com/office/drawing/2014/main" id="{3A8731EA-0B3D-A0C5-A964-2CB34368FB7D}"/>
              </a:ext>
            </a:extLst>
          </p:cNvPr>
          <p:cNvSpPr>
            <a:spLocks noGrp="1"/>
          </p:cNvSpPr>
          <p:nvPr>
            <p:ph type="pic" sz="quarter" idx="10" hasCustomPrompt="1"/>
          </p:nvPr>
        </p:nvSpPr>
        <p:spPr>
          <a:xfrm>
            <a:off x="6096000" y="2708920"/>
            <a:ext cx="5487598" cy="3823529"/>
          </a:xfrm>
          <a:noFill/>
        </p:spPr>
        <p:txBody>
          <a:bodyPr/>
          <a:lstStyle>
            <a:lvl1pPr>
              <a:defRPr/>
            </a:lvl1pPr>
          </a:lstStyle>
          <a:p>
            <a:r>
              <a:rPr lang="de-DE" dirty="0"/>
              <a:t>Click on </a:t>
            </a:r>
            <a:r>
              <a:rPr lang="de-DE" dirty="0" err="1"/>
              <a:t>the</a:t>
            </a:r>
            <a:r>
              <a:rPr lang="de-DE" dirty="0"/>
              <a:t> </a:t>
            </a:r>
            <a:r>
              <a:rPr lang="de-DE" dirty="0" err="1"/>
              <a:t>icon</a:t>
            </a:r>
            <a:r>
              <a:rPr lang="de-DE" dirty="0"/>
              <a:t> and </a:t>
            </a:r>
            <a:r>
              <a:rPr lang="de-DE" dirty="0" err="1"/>
              <a:t>insert</a:t>
            </a:r>
            <a:r>
              <a:rPr lang="de-DE" dirty="0"/>
              <a:t> </a:t>
            </a:r>
            <a:r>
              <a:rPr lang="de-DE" dirty="0" err="1"/>
              <a:t>illustration</a:t>
            </a:r>
            <a:r>
              <a:rPr lang="de-DE" dirty="0"/>
              <a:t>, </a:t>
            </a:r>
            <a:r>
              <a:rPr lang="de-DE" dirty="0" err="1"/>
              <a:t>adjust</a:t>
            </a:r>
            <a:r>
              <a:rPr lang="de-DE" dirty="0"/>
              <a:t> </a:t>
            </a:r>
            <a:r>
              <a:rPr lang="de-DE" dirty="0" err="1"/>
              <a:t>the</a:t>
            </a:r>
            <a:r>
              <a:rPr lang="de-DE" dirty="0"/>
              <a:t> </a:t>
            </a:r>
            <a:r>
              <a:rPr lang="de-DE" dirty="0" err="1"/>
              <a:t>size</a:t>
            </a:r>
            <a:r>
              <a:rPr lang="de-DE" dirty="0"/>
              <a:t> </a:t>
            </a:r>
            <a:r>
              <a:rPr lang="de-DE" dirty="0" err="1"/>
              <a:t>with</a:t>
            </a:r>
            <a:r>
              <a:rPr lang="de-DE" dirty="0"/>
              <a:t> </a:t>
            </a:r>
            <a:r>
              <a:rPr lang="de-DE" dirty="0" err="1"/>
              <a:t>the</a:t>
            </a:r>
            <a:r>
              <a:rPr lang="de-DE" dirty="0"/>
              <a:t> </a:t>
            </a:r>
            <a:r>
              <a:rPr lang="de-DE" dirty="0" err="1"/>
              <a:t>crop</a:t>
            </a:r>
            <a:r>
              <a:rPr lang="de-DE" dirty="0"/>
              <a:t> </a:t>
            </a:r>
            <a:r>
              <a:rPr lang="de-DE" dirty="0" err="1"/>
              <a:t>tool</a:t>
            </a:r>
            <a:r>
              <a:rPr lang="de-DE" dirty="0"/>
              <a:t> </a:t>
            </a:r>
            <a:r>
              <a:rPr lang="de-DE" dirty="0" err="1"/>
              <a:t>under</a:t>
            </a:r>
            <a:r>
              <a:rPr lang="de-DE" dirty="0"/>
              <a:t> </a:t>
            </a:r>
            <a:r>
              <a:rPr lang="de-DE" dirty="0" err="1"/>
              <a:t>picture</a:t>
            </a:r>
            <a:r>
              <a:rPr lang="de-DE" dirty="0"/>
              <a:t> </a:t>
            </a:r>
            <a:r>
              <a:rPr lang="de-DE" dirty="0" err="1"/>
              <a:t>format</a:t>
            </a:r>
            <a:endParaRPr lang="de-DE" dirty="0"/>
          </a:p>
        </p:txBody>
      </p:sp>
    </p:spTree>
    <p:extLst>
      <p:ext uri="{BB962C8B-B14F-4D97-AF65-F5344CB8AC3E}">
        <p14:creationId xmlns:p14="http://schemas.microsoft.com/office/powerpoint/2010/main" val="153055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col and Image right hig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5582949-6CD2-4CFC-213D-F7692F2C94D5}"/>
              </a:ext>
            </a:extLst>
          </p:cNvPr>
          <p:cNvSpPr>
            <a:spLocks noGrp="1"/>
          </p:cNvSpPr>
          <p:nvPr>
            <p:ph type="body" sz="quarter" idx="14"/>
          </p:nvPr>
        </p:nvSpPr>
        <p:spPr>
          <a:xfrm>
            <a:off x="1214439" y="1484784"/>
            <a:ext cx="6897785" cy="4176464"/>
          </a:xfrm>
        </p:spPr>
        <p:txBody>
          <a:bodyPr numCol="2" spcCol="252000">
            <a:noAutofit/>
          </a:bodyPr>
          <a:lstStyle>
            <a:lvl1pPr>
              <a:spcBef>
                <a:spcPts val="1200"/>
              </a:spcBef>
              <a:defRPr sz="1900"/>
            </a:lvl1pPr>
            <a:lvl2pPr>
              <a:defRPr sz="19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 name="Title 2">
            <a:extLst>
              <a:ext uri="{FF2B5EF4-FFF2-40B4-BE49-F238E27FC236}">
                <a16:creationId xmlns:a16="http://schemas.microsoft.com/office/drawing/2014/main" id="{00483E04-E938-D28E-1C6F-DCE4167D9664}"/>
              </a:ext>
            </a:extLst>
          </p:cNvPr>
          <p:cNvSpPr>
            <a:spLocks noGrp="1"/>
          </p:cNvSpPr>
          <p:nvPr>
            <p:ph type="title"/>
          </p:nvPr>
        </p:nvSpPr>
        <p:spPr/>
        <p:txBody>
          <a:bodyPr/>
          <a:lstStyle/>
          <a:p>
            <a:r>
              <a:rPr lang="en-US"/>
              <a:t>Click to edit Master title style</a:t>
            </a:r>
            <a:endParaRPr lang="de-DE"/>
          </a:p>
        </p:txBody>
      </p:sp>
      <p:sp>
        <p:nvSpPr>
          <p:cNvPr id="10" name="Bildplatzhalter 4">
            <a:extLst>
              <a:ext uri="{FF2B5EF4-FFF2-40B4-BE49-F238E27FC236}">
                <a16:creationId xmlns:a16="http://schemas.microsoft.com/office/drawing/2014/main" id="{3A8731EA-0B3D-A0C5-A964-2CB34368FB7D}"/>
              </a:ext>
            </a:extLst>
          </p:cNvPr>
          <p:cNvSpPr>
            <a:spLocks noGrp="1"/>
          </p:cNvSpPr>
          <p:nvPr>
            <p:ph type="pic" sz="quarter" idx="10" hasCustomPrompt="1"/>
          </p:nvPr>
        </p:nvSpPr>
        <p:spPr>
          <a:xfrm>
            <a:off x="8256240" y="692697"/>
            <a:ext cx="3327358" cy="5822404"/>
          </a:xfrm>
          <a:noFill/>
        </p:spPr>
        <p:txBody>
          <a:bodyPr/>
          <a:lstStyle>
            <a:lvl1pPr>
              <a:defRPr/>
            </a:lvl1pPr>
          </a:lstStyle>
          <a:p>
            <a:r>
              <a:rPr lang="de-DE" dirty="0"/>
              <a:t>Click on </a:t>
            </a:r>
            <a:r>
              <a:rPr lang="de-DE" dirty="0" err="1"/>
              <a:t>the</a:t>
            </a:r>
            <a:r>
              <a:rPr lang="de-DE" dirty="0"/>
              <a:t> </a:t>
            </a:r>
            <a:r>
              <a:rPr lang="de-DE" dirty="0" err="1"/>
              <a:t>icon</a:t>
            </a:r>
            <a:r>
              <a:rPr lang="de-DE" dirty="0"/>
              <a:t> and </a:t>
            </a:r>
            <a:r>
              <a:rPr lang="de-DE" dirty="0" err="1"/>
              <a:t>insert</a:t>
            </a:r>
            <a:r>
              <a:rPr lang="de-DE" dirty="0"/>
              <a:t> </a:t>
            </a:r>
            <a:r>
              <a:rPr lang="de-DE" dirty="0" err="1"/>
              <a:t>illustration</a:t>
            </a:r>
            <a:r>
              <a:rPr lang="de-DE" dirty="0"/>
              <a:t>, </a:t>
            </a:r>
            <a:r>
              <a:rPr lang="de-DE" dirty="0" err="1"/>
              <a:t>adjust</a:t>
            </a:r>
            <a:r>
              <a:rPr lang="de-DE" dirty="0"/>
              <a:t> </a:t>
            </a:r>
            <a:r>
              <a:rPr lang="de-DE" dirty="0" err="1"/>
              <a:t>the</a:t>
            </a:r>
            <a:r>
              <a:rPr lang="de-DE" dirty="0"/>
              <a:t> </a:t>
            </a:r>
            <a:r>
              <a:rPr lang="de-DE" dirty="0" err="1"/>
              <a:t>size</a:t>
            </a:r>
            <a:r>
              <a:rPr lang="de-DE" dirty="0"/>
              <a:t> </a:t>
            </a:r>
            <a:r>
              <a:rPr lang="de-DE" dirty="0" err="1"/>
              <a:t>with</a:t>
            </a:r>
            <a:r>
              <a:rPr lang="de-DE" dirty="0"/>
              <a:t> </a:t>
            </a:r>
            <a:r>
              <a:rPr lang="de-DE" dirty="0" err="1"/>
              <a:t>the</a:t>
            </a:r>
            <a:r>
              <a:rPr lang="de-DE" dirty="0"/>
              <a:t> </a:t>
            </a:r>
            <a:r>
              <a:rPr lang="de-DE" dirty="0" err="1"/>
              <a:t>crop</a:t>
            </a:r>
            <a:r>
              <a:rPr lang="de-DE" dirty="0"/>
              <a:t> </a:t>
            </a:r>
            <a:r>
              <a:rPr lang="de-DE" dirty="0" err="1"/>
              <a:t>tool</a:t>
            </a:r>
            <a:r>
              <a:rPr lang="de-DE" dirty="0"/>
              <a:t> </a:t>
            </a:r>
            <a:r>
              <a:rPr lang="de-DE" dirty="0" err="1"/>
              <a:t>under</a:t>
            </a:r>
            <a:r>
              <a:rPr lang="de-DE" dirty="0"/>
              <a:t> </a:t>
            </a:r>
            <a:r>
              <a:rPr lang="de-DE" dirty="0" err="1"/>
              <a:t>picture</a:t>
            </a:r>
            <a:r>
              <a:rPr lang="de-DE" dirty="0"/>
              <a:t> </a:t>
            </a:r>
            <a:r>
              <a:rPr lang="de-DE" dirty="0" err="1"/>
              <a:t>format</a:t>
            </a:r>
            <a:endParaRPr lang="de-DE" dirty="0"/>
          </a:p>
        </p:txBody>
      </p:sp>
    </p:spTree>
    <p:extLst>
      <p:ext uri="{BB962C8B-B14F-4D97-AF65-F5344CB8AC3E}">
        <p14:creationId xmlns:p14="http://schemas.microsoft.com/office/powerpoint/2010/main" val="205719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1 col and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5582949-6CD2-4CFC-213D-F7692F2C94D5}"/>
              </a:ext>
            </a:extLst>
          </p:cNvPr>
          <p:cNvSpPr>
            <a:spLocks noGrp="1"/>
          </p:cNvSpPr>
          <p:nvPr>
            <p:ph type="body" sz="quarter" idx="14"/>
          </p:nvPr>
        </p:nvSpPr>
        <p:spPr>
          <a:xfrm>
            <a:off x="1214440" y="1484784"/>
            <a:ext cx="5554440" cy="4176464"/>
          </a:xfrm>
        </p:spPr>
        <p:txBody>
          <a:bodyPr numCol="1" spcCol="0">
            <a:noAutofit/>
          </a:bodyPr>
          <a:lstStyle>
            <a:lvl1pPr>
              <a:spcBef>
                <a:spcPts val="1200"/>
              </a:spcBef>
              <a:defRPr sz="1900"/>
            </a:lvl1pPr>
            <a:lvl2pPr>
              <a:defRPr sz="19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 name="Title 2">
            <a:extLst>
              <a:ext uri="{FF2B5EF4-FFF2-40B4-BE49-F238E27FC236}">
                <a16:creationId xmlns:a16="http://schemas.microsoft.com/office/drawing/2014/main" id="{00483E04-E938-D28E-1C6F-DCE4167D9664}"/>
              </a:ext>
            </a:extLst>
          </p:cNvPr>
          <p:cNvSpPr>
            <a:spLocks noGrp="1"/>
          </p:cNvSpPr>
          <p:nvPr>
            <p:ph type="title"/>
          </p:nvPr>
        </p:nvSpPr>
        <p:spPr/>
        <p:txBody>
          <a:bodyPr/>
          <a:lstStyle/>
          <a:p>
            <a:r>
              <a:rPr lang="en-US"/>
              <a:t>Click to edit Master title style</a:t>
            </a:r>
            <a:endParaRPr lang="de-DE"/>
          </a:p>
        </p:txBody>
      </p:sp>
      <p:sp>
        <p:nvSpPr>
          <p:cNvPr id="12" name="Bildplatzhalter 4">
            <a:extLst>
              <a:ext uri="{FF2B5EF4-FFF2-40B4-BE49-F238E27FC236}">
                <a16:creationId xmlns:a16="http://schemas.microsoft.com/office/drawing/2014/main" id="{8B2DAEBC-CDF9-AA68-DB9D-A6EBBBE540B2}"/>
              </a:ext>
            </a:extLst>
          </p:cNvPr>
          <p:cNvSpPr>
            <a:spLocks noGrp="1"/>
          </p:cNvSpPr>
          <p:nvPr>
            <p:ph type="pic" sz="quarter" idx="10" hasCustomPrompt="1"/>
          </p:nvPr>
        </p:nvSpPr>
        <p:spPr>
          <a:xfrm>
            <a:off x="6960096" y="1268413"/>
            <a:ext cx="5231904" cy="5113337"/>
          </a:xfrm>
          <a:noFill/>
        </p:spPr>
        <p:txBody>
          <a:bodyPr/>
          <a:lstStyle>
            <a:lvl1pPr>
              <a:defRPr/>
            </a:lvl1pPr>
          </a:lstStyle>
          <a:p>
            <a:r>
              <a:rPr lang="de-DE" dirty="0"/>
              <a:t>Click on </a:t>
            </a:r>
            <a:r>
              <a:rPr lang="de-DE" dirty="0" err="1"/>
              <a:t>the</a:t>
            </a:r>
            <a:r>
              <a:rPr lang="de-DE" dirty="0"/>
              <a:t> </a:t>
            </a:r>
            <a:r>
              <a:rPr lang="de-DE" dirty="0" err="1"/>
              <a:t>icon</a:t>
            </a:r>
            <a:r>
              <a:rPr lang="de-DE" dirty="0"/>
              <a:t> and </a:t>
            </a:r>
            <a:r>
              <a:rPr lang="de-DE" dirty="0" err="1"/>
              <a:t>insert</a:t>
            </a:r>
            <a:r>
              <a:rPr lang="de-DE" dirty="0"/>
              <a:t> </a:t>
            </a:r>
            <a:r>
              <a:rPr lang="de-DE" dirty="0" err="1"/>
              <a:t>illustration</a:t>
            </a:r>
            <a:r>
              <a:rPr lang="de-DE" dirty="0"/>
              <a:t>, </a:t>
            </a:r>
            <a:r>
              <a:rPr lang="de-DE" dirty="0" err="1"/>
              <a:t>adjust</a:t>
            </a:r>
            <a:r>
              <a:rPr lang="de-DE" dirty="0"/>
              <a:t> </a:t>
            </a:r>
            <a:r>
              <a:rPr lang="de-DE" dirty="0" err="1"/>
              <a:t>the</a:t>
            </a:r>
            <a:r>
              <a:rPr lang="de-DE" dirty="0"/>
              <a:t> </a:t>
            </a:r>
            <a:r>
              <a:rPr lang="de-DE" dirty="0" err="1"/>
              <a:t>size</a:t>
            </a:r>
            <a:r>
              <a:rPr lang="de-DE" dirty="0"/>
              <a:t> </a:t>
            </a:r>
            <a:r>
              <a:rPr lang="de-DE" dirty="0" err="1"/>
              <a:t>with</a:t>
            </a:r>
            <a:r>
              <a:rPr lang="de-DE" dirty="0"/>
              <a:t> </a:t>
            </a:r>
            <a:r>
              <a:rPr lang="de-DE" dirty="0" err="1"/>
              <a:t>the</a:t>
            </a:r>
            <a:r>
              <a:rPr lang="de-DE" dirty="0"/>
              <a:t> </a:t>
            </a:r>
            <a:r>
              <a:rPr lang="de-DE" dirty="0" err="1"/>
              <a:t>crop</a:t>
            </a:r>
            <a:r>
              <a:rPr lang="de-DE" dirty="0"/>
              <a:t> </a:t>
            </a:r>
            <a:r>
              <a:rPr lang="de-DE" dirty="0" err="1"/>
              <a:t>tool</a:t>
            </a:r>
            <a:r>
              <a:rPr lang="de-DE" dirty="0"/>
              <a:t> </a:t>
            </a:r>
            <a:r>
              <a:rPr lang="de-DE" dirty="0" err="1"/>
              <a:t>under</a:t>
            </a:r>
            <a:r>
              <a:rPr lang="de-DE" dirty="0"/>
              <a:t> </a:t>
            </a:r>
            <a:r>
              <a:rPr lang="de-DE" dirty="0" err="1"/>
              <a:t>picture</a:t>
            </a:r>
            <a:r>
              <a:rPr lang="de-DE" dirty="0"/>
              <a:t> </a:t>
            </a:r>
            <a:r>
              <a:rPr lang="de-DE" dirty="0" err="1"/>
              <a:t>format</a:t>
            </a:r>
            <a:endParaRPr lang="de-DE" dirty="0"/>
          </a:p>
        </p:txBody>
      </p:sp>
    </p:spTree>
    <p:extLst>
      <p:ext uri="{BB962C8B-B14F-4D97-AF65-F5344CB8AC3E}">
        <p14:creationId xmlns:p14="http://schemas.microsoft.com/office/powerpoint/2010/main" val="378812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ly Title - Grey 0">
    <p:bg>
      <p:bgPr>
        <a:solidFill>
          <a:srgbClr val="F5F5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9E83-6390-8B30-64ED-3C9F7618E684}"/>
              </a:ext>
            </a:extLst>
          </p:cNvPr>
          <p:cNvSpPr>
            <a:spLocks noGrp="1"/>
          </p:cNvSpPr>
          <p:nvPr>
            <p:ph type="title"/>
          </p:nvPr>
        </p:nvSpPr>
        <p:spPr/>
        <p:txBody>
          <a:bodyPr/>
          <a:lstStyle/>
          <a:p>
            <a:r>
              <a:rPr lang="en-US"/>
              <a:t>Click to edit Master title style</a:t>
            </a:r>
            <a:endParaRPr lang="de-DE" dirty="0"/>
          </a:p>
        </p:txBody>
      </p:sp>
    </p:spTree>
    <p:extLst>
      <p:ext uri="{BB962C8B-B14F-4D97-AF65-F5344CB8AC3E}">
        <p14:creationId xmlns:p14="http://schemas.microsoft.com/office/powerpoint/2010/main" val="77576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full with illustration right">
    <p:bg>
      <p:bgPr>
        <a:solidFill>
          <a:schemeClr val="bg2"/>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07BE969C-D142-2D98-BF5F-8D41DCB0CE05}"/>
              </a:ext>
            </a:extLst>
          </p:cNvPr>
          <p:cNvSpPr>
            <a:spLocks noGrp="1"/>
          </p:cNvSpPr>
          <p:nvPr>
            <p:ph type="pic" sz="quarter" idx="10" hasCustomPrompt="1"/>
          </p:nvPr>
        </p:nvSpPr>
        <p:spPr>
          <a:xfrm>
            <a:off x="5663952" y="586219"/>
            <a:ext cx="5976664" cy="5667768"/>
          </a:xfrm>
          <a:noFill/>
        </p:spPr>
        <p:txBody>
          <a:bodyPr/>
          <a:lstStyle>
            <a:lvl1pPr>
              <a:defRPr/>
            </a:lvl1pPr>
          </a:lstStyle>
          <a:p>
            <a:r>
              <a:rPr lang="de-DE" dirty="0"/>
              <a:t>Click on </a:t>
            </a:r>
            <a:r>
              <a:rPr lang="de-DE" dirty="0" err="1"/>
              <a:t>the</a:t>
            </a:r>
            <a:r>
              <a:rPr lang="de-DE" dirty="0"/>
              <a:t> </a:t>
            </a:r>
            <a:r>
              <a:rPr lang="de-DE" dirty="0" err="1"/>
              <a:t>icon</a:t>
            </a:r>
            <a:r>
              <a:rPr lang="de-DE" dirty="0"/>
              <a:t> and </a:t>
            </a:r>
            <a:r>
              <a:rPr lang="de-DE" dirty="0" err="1"/>
              <a:t>insert</a:t>
            </a:r>
            <a:r>
              <a:rPr lang="de-DE" dirty="0"/>
              <a:t> </a:t>
            </a:r>
            <a:r>
              <a:rPr lang="de-DE" dirty="0" err="1"/>
              <a:t>illustration</a:t>
            </a:r>
            <a:endParaRPr lang="de-DE" dirty="0"/>
          </a:p>
        </p:txBody>
      </p:sp>
      <p:sp>
        <p:nvSpPr>
          <p:cNvPr id="20" name="Graphic 18">
            <a:extLst>
              <a:ext uri="{FF2B5EF4-FFF2-40B4-BE49-F238E27FC236}">
                <a16:creationId xmlns:a16="http://schemas.microsoft.com/office/drawing/2014/main" id="{2E3BD512-4976-2680-2D11-7CAF8758B740}"/>
              </a:ext>
            </a:extLst>
          </p:cNvPr>
          <p:cNvSpPr/>
          <p:nvPr/>
        </p:nvSpPr>
        <p:spPr>
          <a:xfrm>
            <a:off x="607946" y="0"/>
            <a:ext cx="4615588" cy="6165304"/>
          </a:xfrm>
          <a:custGeom>
            <a:avLst/>
            <a:gdLst>
              <a:gd name="connsiteX0" fmla="*/ 2450211 w 2450210"/>
              <a:gd name="connsiteY0" fmla="*/ 0 h 3272885"/>
              <a:gd name="connsiteX1" fmla="*/ 2449735 w 2450210"/>
              <a:gd name="connsiteY1" fmla="*/ 1794605 h 3272885"/>
              <a:gd name="connsiteX2" fmla="*/ 1389888 w 2450210"/>
              <a:gd name="connsiteY2" fmla="*/ 3043428 h 3272885"/>
              <a:gd name="connsiteX3" fmla="*/ 0 w 2450210"/>
              <a:gd name="connsiteY3" fmla="*/ 3272885 h 3272885"/>
              <a:gd name="connsiteX4" fmla="*/ 0 w 2450210"/>
              <a:gd name="connsiteY4" fmla="*/ 0 h 3272885"/>
              <a:gd name="connsiteX5" fmla="*/ 2450211 w 2450210"/>
              <a:gd name="connsiteY5" fmla="*/ 0 h 32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210" h="3272885">
                <a:moveTo>
                  <a:pt x="2450211" y="0"/>
                </a:moveTo>
                <a:lnTo>
                  <a:pt x="2449735" y="1794605"/>
                </a:lnTo>
                <a:cubicBezTo>
                  <a:pt x="2449545" y="2414111"/>
                  <a:pt x="2001107" y="2942558"/>
                  <a:pt x="1389888" y="3043428"/>
                </a:cubicBezTo>
                <a:lnTo>
                  <a:pt x="0" y="3272885"/>
                </a:lnTo>
                <a:lnTo>
                  <a:pt x="0" y="0"/>
                </a:lnTo>
                <a:lnTo>
                  <a:pt x="2450211" y="0"/>
                </a:lnTo>
                <a:close/>
              </a:path>
            </a:pathLst>
          </a:custGeom>
          <a:solidFill>
            <a:schemeClr val="accent1"/>
          </a:solidFill>
          <a:ln w="9525" cap="flat">
            <a:no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D8158DA9-6E83-4288-B66B-618094E9562A}"/>
              </a:ext>
            </a:extLst>
          </p:cNvPr>
          <p:cNvSpPr>
            <a:spLocks noGrp="1"/>
          </p:cNvSpPr>
          <p:nvPr>
            <p:ph type="subTitle" idx="1" hasCustomPrompt="1"/>
          </p:nvPr>
        </p:nvSpPr>
        <p:spPr bwMode="white">
          <a:xfrm>
            <a:off x="1206288" y="3840040"/>
            <a:ext cx="3521560" cy="2159545"/>
          </a:xfrm>
          <a:custGeom>
            <a:avLst/>
            <a:gdLst>
              <a:gd name="connsiteX0" fmla="*/ 0 w 4183326"/>
              <a:gd name="connsiteY0" fmla="*/ 0 h 1075462"/>
              <a:gd name="connsiteX1" fmla="*/ 4183326 w 4183326"/>
              <a:gd name="connsiteY1" fmla="*/ 0 h 1075462"/>
              <a:gd name="connsiteX2" fmla="*/ 4183326 w 4183326"/>
              <a:gd name="connsiteY2" fmla="*/ 1075462 h 1075462"/>
              <a:gd name="connsiteX3" fmla="*/ 0 w 4183326"/>
              <a:gd name="connsiteY3" fmla="*/ 1075462 h 1075462"/>
              <a:gd name="connsiteX4" fmla="*/ 0 w 4183326"/>
              <a:gd name="connsiteY4" fmla="*/ 0 h 1075462"/>
              <a:gd name="connsiteX0" fmla="*/ 0 w 4183326"/>
              <a:gd name="connsiteY0" fmla="*/ 0 h 1084606"/>
              <a:gd name="connsiteX1" fmla="*/ 4183326 w 4183326"/>
              <a:gd name="connsiteY1" fmla="*/ 0 h 1084606"/>
              <a:gd name="connsiteX2" fmla="*/ 3104334 w 4183326"/>
              <a:gd name="connsiteY2" fmla="*/ 1084606 h 1084606"/>
              <a:gd name="connsiteX3" fmla="*/ 0 w 4183326"/>
              <a:gd name="connsiteY3" fmla="*/ 1075462 h 1084606"/>
              <a:gd name="connsiteX4" fmla="*/ 0 w 4183326"/>
              <a:gd name="connsiteY4" fmla="*/ 0 h 1084606"/>
              <a:gd name="connsiteX0" fmla="*/ 0 w 4101030"/>
              <a:gd name="connsiteY0" fmla="*/ 0 h 1084606"/>
              <a:gd name="connsiteX1" fmla="*/ 4101030 w 4101030"/>
              <a:gd name="connsiteY1" fmla="*/ 0 h 1084606"/>
              <a:gd name="connsiteX2" fmla="*/ 3104334 w 4101030"/>
              <a:gd name="connsiteY2" fmla="*/ 1084606 h 1084606"/>
              <a:gd name="connsiteX3" fmla="*/ 0 w 4101030"/>
              <a:gd name="connsiteY3" fmla="*/ 1075462 h 1084606"/>
              <a:gd name="connsiteX4" fmla="*/ 0 w 4101030"/>
              <a:gd name="connsiteY4" fmla="*/ 0 h 1084606"/>
              <a:gd name="connsiteX0" fmla="*/ 0 w 4025616"/>
              <a:gd name="connsiteY0" fmla="*/ 0 h 1084606"/>
              <a:gd name="connsiteX1" fmla="*/ 4025616 w 4025616"/>
              <a:gd name="connsiteY1" fmla="*/ 9427 h 1084606"/>
              <a:gd name="connsiteX2" fmla="*/ 3104334 w 4025616"/>
              <a:gd name="connsiteY2" fmla="*/ 1084606 h 1084606"/>
              <a:gd name="connsiteX3" fmla="*/ 0 w 4025616"/>
              <a:gd name="connsiteY3" fmla="*/ 1075462 h 1084606"/>
              <a:gd name="connsiteX4" fmla="*/ 0 w 4025616"/>
              <a:gd name="connsiteY4" fmla="*/ 0 h 1084606"/>
              <a:gd name="connsiteX0" fmla="*/ 0 w 4025616"/>
              <a:gd name="connsiteY0" fmla="*/ 0 h 1480815"/>
              <a:gd name="connsiteX1" fmla="*/ 4025616 w 4025616"/>
              <a:gd name="connsiteY1" fmla="*/ 9427 h 1480815"/>
              <a:gd name="connsiteX2" fmla="*/ 3104334 w 4025616"/>
              <a:gd name="connsiteY2" fmla="*/ 1084606 h 1480815"/>
              <a:gd name="connsiteX3" fmla="*/ 18854 w 4025616"/>
              <a:gd name="connsiteY3" fmla="*/ 1480815 h 1480815"/>
              <a:gd name="connsiteX4" fmla="*/ 0 w 4025616"/>
              <a:gd name="connsiteY4" fmla="*/ 0 h 1480815"/>
              <a:gd name="connsiteX0" fmla="*/ 0 w 4025616"/>
              <a:gd name="connsiteY0" fmla="*/ 0 h 1565656"/>
              <a:gd name="connsiteX1" fmla="*/ 4025616 w 4025616"/>
              <a:gd name="connsiteY1" fmla="*/ 9427 h 1565656"/>
              <a:gd name="connsiteX2" fmla="*/ 3104334 w 4025616"/>
              <a:gd name="connsiteY2" fmla="*/ 1084606 h 1565656"/>
              <a:gd name="connsiteX3" fmla="*/ 0 w 4025616"/>
              <a:gd name="connsiteY3" fmla="*/ 1565656 h 1565656"/>
              <a:gd name="connsiteX4" fmla="*/ 0 w 4025616"/>
              <a:gd name="connsiteY4" fmla="*/ 0 h 1565656"/>
              <a:gd name="connsiteX0" fmla="*/ 0 w 4195479"/>
              <a:gd name="connsiteY0" fmla="*/ 0 h 1610870"/>
              <a:gd name="connsiteX1" fmla="*/ 4025616 w 4195479"/>
              <a:gd name="connsiteY1" fmla="*/ 9427 h 1610870"/>
              <a:gd name="connsiteX2" fmla="*/ 3104334 w 4195479"/>
              <a:gd name="connsiteY2" fmla="*/ 1084606 h 1610870"/>
              <a:gd name="connsiteX3" fmla="*/ 0 w 4195479"/>
              <a:gd name="connsiteY3" fmla="*/ 1565656 h 1610870"/>
              <a:gd name="connsiteX4" fmla="*/ 0 w 4195479"/>
              <a:gd name="connsiteY4" fmla="*/ 0 h 1610870"/>
              <a:gd name="connsiteX0" fmla="*/ 0 w 4167707"/>
              <a:gd name="connsiteY0" fmla="*/ 0 h 1613854"/>
              <a:gd name="connsiteX1" fmla="*/ 4025616 w 4167707"/>
              <a:gd name="connsiteY1" fmla="*/ 9427 h 1613854"/>
              <a:gd name="connsiteX2" fmla="*/ 3104334 w 4167707"/>
              <a:gd name="connsiteY2" fmla="*/ 1084606 h 1613854"/>
              <a:gd name="connsiteX3" fmla="*/ 0 w 4167707"/>
              <a:gd name="connsiteY3" fmla="*/ 1565656 h 1613854"/>
              <a:gd name="connsiteX4" fmla="*/ 0 w 4167707"/>
              <a:gd name="connsiteY4" fmla="*/ 0 h 1613854"/>
              <a:gd name="connsiteX0" fmla="*/ 0 w 4025616"/>
              <a:gd name="connsiteY0" fmla="*/ 0 h 1613854"/>
              <a:gd name="connsiteX1" fmla="*/ 4025616 w 4025616"/>
              <a:gd name="connsiteY1" fmla="*/ 9427 h 1613854"/>
              <a:gd name="connsiteX2" fmla="*/ 3104334 w 4025616"/>
              <a:gd name="connsiteY2" fmla="*/ 1084606 h 1613854"/>
              <a:gd name="connsiteX3" fmla="*/ 0 w 4025616"/>
              <a:gd name="connsiteY3" fmla="*/ 1565656 h 1613854"/>
              <a:gd name="connsiteX4" fmla="*/ 0 w 4025616"/>
              <a:gd name="connsiteY4" fmla="*/ 0 h 1613854"/>
              <a:gd name="connsiteX0" fmla="*/ 0 w 4025616"/>
              <a:gd name="connsiteY0" fmla="*/ 0 h 1613854"/>
              <a:gd name="connsiteX1" fmla="*/ 4025616 w 4025616"/>
              <a:gd name="connsiteY1" fmla="*/ 9427 h 1613854"/>
              <a:gd name="connsiteX2" fmla="*/ 3104334 w 4025616"/>
              <a:gd name="connsiteY2" fmla="*/ 1084606 h 1613854"/>
              <a:gd name="connsiteX3" fmla="*/ 0 w 4025616"/>
              <a:gd name="connsiteY3" fmla="*/ 1565656 h 1613854"/>
              <a:gd name="connsiteX4" fmla="*/ 0 w 4025616"/>
              <a:gd name="connsiteY4" fmla="*/ 0 h 1613854"/>
              <a:gd name="connsiteX0" fmla="*/ 0 w 4025616"/>
              <a:gd name="connsiteY0" fmla="*/ 0 h 1608837"/>
              <a:gd name="connsiteX1" fmla="*/ 4025616 w 4025616"/>
              <a:gd name="connsiteY1" fmla="*/ 9427 h 1608837"/>
              <a:gd name="connsiteX2" fmla="*/ 3104334 w 4025616"/>
              <a:gd name="connsiteY2" fmla="*/ 1084606 h 1608837"/>
              <a:gd name="connsiteX3" fmla="*/ 0 w 4025616"/>
              <a:gd name="connsiteY3" fmla="*/ 1565656 h 1608837"/>
              <a:gd name="connsiteX4" fmla="*/ 0 w 4025616"/>
              <a:gd name="connsiteY4" fmla="*/ 0 h 1608837"/>
              <a:gd name="connsiteX0" fmla="*/ 0 w 4025616"/>
              <a:gd name="connsiteY0" fmla="*/ 0 h 1565656"/>
              <a:gd name="connsiteX1" fmla="*/ 4025616 w 4025616"/>
              <a:gd name="connsiteY1" fmla="*/ 9427 h 1565656"/>
              <a:gd name="connsiteX2" fmla="*/ 3104334 w 4025616"/>
              <a:gd name="connsiteY2" fmla="*/ 1084606 h 1565656"/>
              <a:gd name="connsiteX3" fmla="*/ 0 w 4025616"/>
              <a:gd name="connsiteY3" fmla="*/ 1565656 h 1565656"/>
              <a:gd name="connsiteX4" fmla="*/ 0 w 4025616"/>
              <a:gd name="connsiteY4" fmla="*/ 0 h 1565656"/>
              <a:gd name="connsiteX0" fmla="*/ 0 w 4025616"/>
              <a:gd name="connsiteY0" fmla="*/ 0 h 1662798"/>
              <a:gd name="connsiteX1" fmla="*/ 4025616 w 4025616"/>
              <a:gd name="connsiteY1" fmla="*/ 9427 h 1662798"/>
              <a:gd name="connsiteX2" fmla="*/ 3236309 w 4025616"/>
              <a:gd name="connsiteY2" fmla="*/ 1574800 h 1662798"/>
              <a:gd name="connsiteX3" fmla="*/ 0 w 4025616"/>
              <a:gd name="connsiteY3" fmla="*/ 1565656 h 1662798"/>
              <a:gd name="connsiteX4" fmla="*/ 0 w 4025616"/>
              <a:gd name="connsiteY4" fmla="*/ 0 h 1662798"/>
              <a:gd name="connsiteX0" fmla="*/ 0 w 4025616"/>
              <a:gd name="connsiteY0" fmla="*/ 0 h 2074704"/>
              <a:gd name="connsiteX1" fmla="*/ 4025616 w 4025616"/>
              <a:gd name="connsiteY1" fmla="*/ 9427 h 2074704"/>
              <a:gd name="connsiteX2" fmla="*/ 3236309 w 4025616"/>
              <a:gd name="connsiteY2" fmla="*/ 1574800 h 2074704"/>
              <a:gd name="connsiteX3" fmla="*/ 0 w 4025616"/>
              <a:gd name="connsiteY3" fmla="*/ 2074704 h 2074704"/>
              <a:gd name="connsiteX4" fmla="*/ 0 w 4025616"/>
              <a:gd name="connsiteY4" fmla="*/ 0 h 2074704"/>
              <a:gd name="connsiteX0" fmla="*/ 0 w 4025616"/>
              <a:gd name="connsiteY0" fmla="*/ 0 h 2074704"/>
              <a:gd name="connsiteX1" fmla="*/ 4025616 w 4025616"/>
              <a:gd name="connsiteY1" fmla="*/ 9427 h 2074704"/>
              <a:gd name="connsiteX2" fmla="*/ 3236309 w 4025616"/>
              <a:gd name="connsiteY2" fmla="*/ 1574800 h 2074704"/>
              <a:gd name="connsiteX3" fmla="*/ 0 w 4025616"/>
              <a:gd name="connsiteY3" fmla="*/ 2074704 h 2074704"/>
              <a:gd name="connsiteX4" fmla="*/ 0 w 4025616"/>
              <a:gd name="connsiteY4" fmla="*/ 0 h 2074704"/>
              <a:gd name="connsiteX0" fmla="*/ 0 w 4025616"/>
              <a:gd name="connsiteY0" fmla="*/ 0 h 2074704"/>
              <a:gd name="connsiteX1" fmla="*/ 4025616 w 4025616"/>
              <a:gd name="connsiteY1" fmla="*/ 9427 h 2074704"/>
              <a:gd name="connsiteX2" fmla="*/ 3236309 w 4025616"/>
              <a:gd name="connsiteY2" fmla="*/ 1574800 h 2074704"/>
              <a:gd name="connsiteX3" fmla="*/ 0 w 4025616"/>
              <a:gd name="connsiteY3" fmla="*/ 2074704 h 2074704"/>
              <a:gd name="connsiteX4" fmla="*/ 0 w 4025616"/>
              <a:gd name="connsiteY4" fmla="*/ 0 h 2074704"/>
              <a:gd name="connsiteX0" fmla="*/ 0 w 4025616"/>
              <a:gd name="connsiteY0" fmla="*/ 0 h 2074704"/>
              <a:gd name="connsiteX1" fmla="*/ 4025616 w 4025616"/>
              <a:gd name="connsiteY1" fmla="*/ 9427 h 2074704"/>
              <a:gd name="connsiteX2" fmla="*/ 3236309 w 4025616"/>
              <a:gd name="connsiteY2" fmla="*/ 1574800 h 2074704"/>
              <a:gd name="connsiteX3" fmla="*/ 0 w 4025616"/>
              <a:gd name="connsiteY3" fmla="*/ 2074704 h 2074704"/>
              <a:gd name="connsiteX4" fmla="*/ 0 w 4025616"/>
              <a:gd name="connsiteY4" fmla="*/ 0 h 2074704"/>
              <a:gd name="connsiteX0" fmla="*/ 0 w 4025616"/>
              <a:gd name="connsiteY0" fmla="*/ 0 h 2074704"/>
              <a:gd name="connsiteX1" fmla="*/ 4025616 w 4025616"/>
              <a:gd name="connsiteY1" fmla="*/ 9427 h 2074704"/>
              <a:gd name="connsiteX2" fmla="*/ 3113760 w 4025616"/>
              <a:gd name="connsiteY2" fmla="*/ 1584227 h 2074704"/>
              <a:gd name="connsiteX3" fmla="*/ 0 w 4025616"/>
              <a:gd name="connsiteY3" fmla="*/ 2074704 h 2074704"/>
              <a:gd name="connsiteX4" fmla="*/ 0 w 4025616"/>
              <a:gd name="connsiteY4" fmla="*/ 0 h 2074704"/>
              <a:gd name="connsiteX0" fmla="*/ 0 w 4025616"/>
              <a:gd name="connsiteY0" fmla="*/ 0 h 2074704"/>
              <a:gd name="connsiteX1" fmla="*/ 4025616 w 4025616"/>
              <a:gd name="connsiteY1" fmla="*/ 9427 h 2074704"/>
              <a:gd name="connsiteX2" fmla="*/ 3113760 w 4025616"/>
              <a:gd name="connsiteY2" fmla="*/ 1584227 h 2074704"/>
              <a:gd name="connsiteX3" fmla="*/ 0 w 4025616"/>
              <a:gd name="connsiteY3" fmla="*/ 2074704 h 2074704"/>
              <a:gd name="connsiteX4" fmla="*/ 0 w 4025616"/>
              <a:gd name="connsiteY4" fmla="*/ 0 h 2074704"/>
              <a:gd name="connsiteX0" fmla="*/ 0 w 4025616"/>
              <a:gd name="connsiteY0" fmla="*/ 0 h 2074704"/>
              <a:gd name="connsiteX1" fmla="*/ 4025616 w 4025616"/>
              <a:gd name="connsiteY1" fmla="*/ 9427 h 2074704"/>
              <a:gd name="connsiteX2" fmla="*/ 3028919 w 4025616"/>
              <a:gd name="connsiteY2" fmla="*/ 1565374 h 2074704"/>
              <a:gd name="connsiteX3" fmla="*/ 0 w 4025616"/>
              <a:gd name="connsiteY3" fmla="*/ 2074704 h 2074704"/>
              <a:gd name="connsiteX4" fmla="*/ 0 w 4025616"/>
              <a:gd name="connsiteY4" fmla="*/ 0 h 2074704"/>
              <a:gd name="connsiteX0" fmla="*/ 0 w 4025616"/>
              <a:gd name="connsiteY0" fmla="*/ 0 h 2272667"/>
              <a:gd name="connsiteX1" fmla="*/ 4025616 w 4025616"/>
              <a:gd name="connsiteY1" fmla="*/ 9427 h 2272667"/>
              <a:gd name="connsiteX2" fmla="*/ 3028919 w 4025616"/>
              <a:gd name="connsiteY2" fmla="*/ 1565374 h 2272667"/>
              <a:gd name="connsiteX3" fmla="*/ 0 w 4025616"/>
              <a:gd name="connsiteY3" fmla="*/ 2272667 h 2272667"/>
              <a:gd name="connsiteX4" fmla="*/ 0 w 4025616"/>
              <a:gd name="connsiteY4" fmla="*/ 0 h 2272667"/>
              <a:gd name="connsiteX0" fmla="*/ 0 w 4025616"/>
              <a:gd name="connsiteY0" fmla="*/ 0 h 2272667"/>
              <a:gd name="connsiteX1" fmla="*/ 4025616 w 4025616"/>
              <a:gd name="connsiteY1" fmla="*/ 9427 h 2272667"/>
              <a:gd name="connsiteX2" fmla="*/ 3028919 w 4025616"/>
              <a:gd name="connsiteY2" fmla="*/ 1565374 h 2272667"/>
              <a:gd name="connsiteX3" fmla="*/ 0 w 4025616"/>
              <a:gd name="connsiteY3" fmla="*/ 2272667 h 2272667"/>
              <a:gd name="connsiteX4" fmla="*/ 0 w 4025616"/>
              <a:gd name="connsiteY4" fmla="*/ 0 h 2272667"/>
              <a:gd name="connsiteX0" fmla="*/ 0 w 4025616"/>
              <a:gd name="connsiteY0" fmla="*/ 0 h 2206679"/>
              <a:gd name="connsiteX1" fmla="*/ 4025616 w 4025616"/>
              <a:gd name="connsiteY1" fmla="*/ 9427 h 2206679"/>
              <a:gd name="connsiteX2" fmla="*/ 3028919 w 4025616"/>
              <a:gd name="connsiteY2" fmla="*/ 1565374 h 2206679"/>
              <a:gd name="connsiteX3" fmla="*/ 0 w 4025616"/>
              <a:gd name="connsiteY3" fmla="*/ 2206679 h 2206679"/>
              <a:gd name="connsiteX4" fmla="*/ 0 w 4025616"/>
              <a:gd name="connsiteY4" fmla="*/ 0 h 2206679"/>
              <a:gd name="connsiteX0" fmla="*/ 0 w 4025616"/>
              <a:gd name="connsiteY0" fmla="*/ 0 h 2159545"/>
              <a:gd name="connsiteX1" fmla="*/ 4025616 w 4025616"/>
              <a:gd name="connsiteY1" fmla="*/ 9427 h 2159545"/>
              <a:gd name="connsiteX2" fmla="*/ 3028919 w 4025616"/>
              <a:gd name="connsiteY2" fmla="*/ 1565374 h 2159545"/>
              <a:gd name="connsiteX3" fmla="*/ 0 w 4025616"/>
              <a:gd name="connsiteY3" fmla="*/ 2159545 h 2159545"/>
              <a:gd name="connsiteX4" fmla="*/ 0 w 4025616"/>
              <a:gd name="connsiteY4" fmla="*/ 0 h 2159545"/>
              <a:gd name="connsiteX0" fmla="*/ 0 w 4025616"/>
              <a:gd name="connsiteY0" fmla="*/ 0 h 2159545"/>
              <a:gd name="connsiteX1" fmla="*/ 4025616 w 4025616"/>
              <a:gd name="connsiteY1" fmla="*/ 9427 h 2159545"/>
              <a:gd name="connsiteX2" fmla="*/ 3028919 w 4025616"/>
              <a:gd name="connsiteY2" fmla="*/ 1565374 h 2159545"/>
              <a:gd name="connsiteX3" fmla="*/ 0 w 4025616"/>
              <a:gd name="connsiteY3" fmla="*/ 2159545 h 2159545"/>
              <a:gd name="connsiteX4" fmla="*/ 0 w 4025616"/>
              <a:gd name="connsiteY4" fmla="*/ 0 h 2159545"/>
              <a:gd name="connsiteX0" fmla="*/ 0 w 4025616"/>
              <a:gd name="connsiteY0" fmla="*/ 0 h 2159545"/>
              <a:gd name="connsiteX1" fmla="*/ 4025616 w 4025616"/>
              <a:gd name="connsiteY1" fmla="*/ 9427 h 2159545"/>
              <a:gd name="connsiteX2" fmla="*/ 3028919 w 4025616"/>
              <a:gd name="connsiteY2" fmla="*/ 1565374 h 2159545"/>
              <a:gd name="connsiteX3" fmla="*/ 0 w 4025616"/>
              <a:gd name="connsiteY3" fmla="*/ 2159545 h 2159545"/>
              <a:gd name="connsiteX4" fmla="*/ 0 w 4025616"/>
              <a:gd name="connsiteY4" fmla="*/ 0 h 2159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5616" h="2159545">
                <a:moveTo>
                  <a:pt x="0" y="0"/>
                </a:moveTo>
                <a:lnTo>
                  <a:pt x="4025616" y="9427"/>
                </a:lnTo>
                <a:cubicBezTo>
                  <a:pt x="4015104" y="491853"/>
                  <a:pt x="3699855" y="1199165"/>
                  <a:pt x="3028919" y="1565374"/>
                </a:cubicBezTo>
                <a:cubicBezTo>
                  <a:pt x="2347831" y="1856168"/>
                  <a:pt x="1292568" y="1953814"/>
                  <a:pt x="0" y="2159545"/>
                </a:cubicBezTo>
                <a:lnTo>
                  <a:pt x="0" y="0"/>
                </a:lnTo>
                <a:close/>
              </a:path>
            </a:pathLst>
          </a:custGeom>
        </p:spPr>
        <p:txBody>
          <a:bodyPr lIns="0" tIns="0" rIns="36000" bIns="0">
            <a:noAutofit/>
          </a:bodyPr>
          <a:lstStyle>
            <a:lvl1pPr marL="0" indent="0" algn="l">
              <a:lnSpc>
                <a:spcPct val="110000"/>
              </a:lnSpc>
              <a:spcBef>
                <a:spcPts val="0"/>
              </a:spcBef>
              <a:spcAft>
                <a:spcPts val="800"/>
              </a:spcAft>
              <a:buNone/>
              <a:defRPr sz="18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Subtitle/name/role here</a:t>
            </a:r>
          </a:p>
        </p:txBody>
      </p:sp>
      <p:sp>
        <p:nvSpPr>
          <p:cNvPr id="12" name="Title 11">
            <a:extLst>
              <a:ext uri="{FF2B5EF4-FFF2-40B4-BE49-F238E27FC236}">
                <a16:creationId xmlns:a16="http://schemas.microsoft.com/office/drawing/2014/main" id="{22DC5E29-95EE-47C1-8E44-107E4A2C8F98}"/>
              </a:ext>
            </a:extLst>
          </p:cNvPr>
          <p:cNvSpPr>
            <a:spLocks noGrp="1"/>
          </p:cNvSpPr>
          <p:nvPr>
            <p:ph type="title" hasCustomPrompt="1"/>
          </p:nvPr>
        </p:nvSpPr>
        <p:spPr bwMode="ltGray">
          <a:xfrm>
            <a:off x="1204108" y="1672941"/>
            <a:ext cx="3667756" cy="2074704"/>
          </a:xfrm>
          <a:prstGeom prst="rect">
            <a:avLst/>
          </a:prstGeom>
        </p:spPr>
        <p:txBody>
          <a:bodyPr lIns="0" rIns="0" anchor="b" anchorCtr="0"/>
          <a:lstStyle>
            <a:lvl1pPr>
              <a:defRPr sz="3600" b="1" spc="-50" baseline="0">
                <a:solidFill>
                  <a:schemeClr val="bg1"/>
                </a:solidFill>
                <a:latin typeface="Ubuntu Mono" panose="020B0509030602030204" pitchFamily="49" charset="0"/>
              </a:defRPr>
            </a:lvl1pPr>
          </a:lstStyle>
          <a:p>
            <a:r>
              <a:rPr lang="en-US" dirty="0"/>
              <a:t>Title of the presentation</a:t>
            </a:r>
          </a:p>
        </p:txBody>
      </p:sp>
      <p:pic>
        <p:nvPicPr>
          <p:cNvPr id="8" name="Grafik 7">
            <a:extLst>
              <a:ext uri="{FF2B5EF4-FFF2-40B4-BE49-F238E27FC236}">
                <a16:creationId xmlns:a16="http://schemas.microsoft.com/office/drawing/2014/main" id="{CD08A7FD-294D-E03F-AC5B-2DCB52095CCF}"/>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214696" y="625086"/>
            <a:ext cx="1719029" cy="887850"/>
          </a:xfrm>
          <a:prstGeom prst="rect">
            <a:avLst/>
          </a:prstGeom>
        </p:spPr>
      </p:pic>
    </p:spTree>
    <p:extLst>
      <p:ext uri="{BB962C8B-B14F-4D97-AF65-F5344CB8AC3E}">
        <p14:creationId xmlns:p14="http://schemas.microsoft.com/office/powerpoint/2010/main" val="414155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42" presetClass="path" presetSubtype="0" decel="76000" fill="hold" grpId="1" nodeType="withEffect">
                                  <p:stCondLst>
                                    <p:cond delay="250"/>
                                  </p:stCondLst>
                                  <p:childTnLst>
                                    <p:animMotion origin="layout" path="M -2.5E-6 -0.30255 L -2.5E-6 2.96296E-6 " pathEditMode="relative" rAng="0" ptsTypes="AA">
                                      <p:cBhvr>
                                        <p:cTn id="12" dur="2000" fill="hold"/>
                                        <p:tgtEl>
                                          <p:spTgt spid="20"/>
                                        </p:tgtEl>
                                        <p:attrNameLst>
                                          <p:attrName>ppt_x</p:attrName>
                                          <p:attrName>ppt_y</p:attrName>
                                        </p:attrNameLst>
                                      </p:cBhvr>
                                      <p:rCtr x="0" y="15116"/>
                                    </p:animMotion>
                                  </p:childTnLst>
                                </p:cTn>
                              </p:par>
                              <p:par>
                                <p:cTn id="13" presetID="10" presetClass="entr" presetSubtype="0" fill="hold" grpId="0" nodeType="withEffect">
                                  <p:stCondLst>
                                    <p:cond delay="500"/>
                                  </p:stCondLst>
                                  <p:iterate type="wd">
                                    <p:tmPct val="17600"/>
                                  </p:iterate>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64" presetClass="path" presetSubtype="0" decel="100000" fill="hold" grpId="1" nodeType="withEffect">
                                  <p:stCondLst>
                                    <p:cond delay="500"/>
                                  </p:stCondLst>
                                  <p:iterate type="wd">
                                    <p:tmPct val="17600"/>
                                  </p:iterate>
                                  <p:childTnLst>
                                    <p:animMotion origin="layout" path="M 1.45833E-6 -0.03171 L 1.45833E-6 0.00301 " pathEditMode="relative" rAng="0" ptsTypes="AA">
                                      <p:cBhvr>
                                        <p:cTn id="17" dur="500" fill="hold"/>
                                        <p:tgtEl>
                                          <p:spTgt spid="12"/>
                                        </p:tgtEl>
                                        <p:attrNameLst>
                                          <p:attrName>ppt_x</p:attrName>
                                          <p:attrName>ppt_y</p:attrName>
                                        </p:attrNameLst>
                                      </p:cBhvr>
                                      <p:rCtr x="0" y="1736"/>
                                    </p:animMotion>
                                  </p:childTnLst>
                                </p:cTn>
                              </p:par>
                              <p:par>
                                <p:cTn id="18" presetID="10" presetClass="entr" presetSubtype="0" fill="hold" grpId="0" nodeType="withEffect">
                                  <p:stCondLst>
                                    <p:cond delay="150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3" grpId="0" build="p">
        <p:tmplLst>
          <p:tmpl lvl="1">
            <p:tnLst>
              <p:par>
                <p:cTn presetID="10" presetClass="entr" presetSubtype="0" fill="hold" nodeType="withEffect">
                  <p:stCondLst>
                    <p:cond delay="1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2" grpId="0"/>
      <p:bldP spid="12" grpId="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ly Title - Grey Da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99F42-3964-20C7-3012-0E5AF213E443}"/>
              </a:ext>
            </a:extLst>
          </p:cNvPr>
          <p:cNvSpPr>
            <a:spLocks noGrp="1"/>
          </p:cNvSpPr>
          <p:nvPr>
            <p:ph type="title"/>
          </p:nvPr>
        </p:nvSpPr>
        <p:spPr/>
        <p:txBody>
          <a:bodyPr/>
          <a:lstStyle/>
          <a:p>
            <a:r>
              <a:rPr lang="en-US"/>
              <a:t>Click to edit Master title style</a:t>
            </a:r>
            <a:endParaRPr lang="de-DE" dirty="0"/>
          </a:p>
        </p:txBody>
      </p:sp>
    </p:spTree>
    <p:extLst>
      <p:ext uri="{BB962C8B-B14F-4D97-AF65-F5344CB8AC3E}">
        <p14:creationId xmlns:p14="http://schemas.microsoft.com/office/powerpoint/2010/main" val="194555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Grey Da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D45D24E-AE95-D876-DF72-C2B2806D45E1}"/>
              </a:ext>
            </a:extLst>
          </p:cNvPr>
          <p:cNvSpPr>
            <a:spLocks noGrp="1"/>
          </p:cNvSpPr>
          <p:nvPr>
            <p:ph type="body" sz="quarter" idx="14"/>
          </p:nvPr>
        </p:nvSpPr>
        <p:spPr>
          <a:xfrm>
            <a:off x="604837" y="1268412"/>
            <a:ext cx="10978761" cy="5113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3" name="Title 2">
            <a:extLst>
              <a:ext uri="{FF2B5EF4-FFF2-40B4-BE49-F238E27FC236}">
                <a16:creationId xmlns:a16="http://schemas.microsoft.com/office/drawing/2014/main" id="{96A1D93E-9BBE-D352-BBB1-1B0B59AB95D0}"/>
              </a:ext>
            </a:extLst>
          </p:cNvPr>
          <p:cNvSpPr>
            <a:spLocks noGrp="1"/>
          </p:cNvSpPr>
          <p:nvPr>
            <p:ph type="title"/>
          </p:nvPr>
        </p:nvSpPr>
        <p:spPr/>
        <p:txBody>
          <a:bodyPr/>
          <a:lstStyle/>
          <a:p>
            <a:r>
              <a:rPr lang="en-US"/>
              <a:t>Click to edit Master title style</a:t>
            </a:r>
            <a:endParaRPr lang="de-DE" dirty="0"/>
          </a:p>
        </p:txBody>
      </p:sp>
    </p:spTree>
    <p:extLst>
      <p:ext uri="{BB962C8B-B14F-4D97-AF65-F5344CB8AC3E}">
        <p14:creationId xmlns:p14="http://schemas.microsoft.com/office/powerpoint/2010/main" val="304151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Page - Gre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2">
            <a:extLst>
              <a:ext uri="{FF2B5EF4-FFF2-40B4-BE49-F238E27FC236}">
                <a16:creationId xmlns:a16="http://schemas.microsoft.com/office/drawing/2014/main" id="{36129D61-FC8F-76CB-34BE-59250C26C2E3}"/>
              </a:ext>
            </a:extLst>
          </p:cNvPr>
          <p:cNvSpPr>
            <a:spLocks noChangeAspect="1"/>
          </p:cNvSpPr>
          <p:nvPr userDrawn="1"/>
        </p:nvSpPr>
        <p:spPr>
          <a:xfrm rot="10800000" flipV="1">
            <a:off x="1" y="0"/>
            <a:ext cx="4295799" cy="6181095"/>
          </a:xfrm>
          <a:custGeom>
            <a:avLst/>
            <a:gdLst>
              <a:gd name="connsiteX0" fmla="*/ 4269986 w 4269986"/>
              <a:gd name="connsiteY0" fmla="*/ 6154742 h 6154742"/>
              <a:gd name="connsiteX1" fmla="*/ 4269986 w 4269986"/>
              <a:gd name="connsiteY1" fmla="*/ 0 h 6154742"/>
              <a:gd name="connsiteX2" fmla="*/ 0 w 4269986"/>
              <a:gd name="connsiteY2" fmla="*/ 0 h 6154742"/>
              <a:gd name="connsiteX3" fmla="*/ 0 w 4269986"/>
              <a:gd name="connsiteY3" fmla="*/ 5245503 h 6154742"/>
              <a:gd name="connsiteX4" fmla="*/ 2004279 w 4269986"/>
              <a:gd name="connsiteY4" fmla="*/ 5725582 h 6154742"/>
              <a:gd name="connsiteX5" fmla="*/ 4269986 w 4269986"/>
              <a:gd name="connsiteY5" fmla="*/ 6154742 h 615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986" h="6154742">
                <a:moveTo>
                  <a:pt x="4269986" y="6154742"/>
                </a:moveTo>
                <a:lnTo>
                  <a:pt x="4269986" y="0"/>
                </a:lnTo>
                <a:lnTo>
                  <a:pt x="0" y="0"/>
                </a:lnTo>
                <a:lnTo>
                  <a:pt x="0" y="5245503"/>
                </a:lnTo>
                <a:cubicBezTo>
                  <a:pt x="602738" y="5412804"/>
                  <a:pt x="1270829" y="5572830"/>
                  <a:pt x="2004279" y="5725582"/>
                </a:cubicBezTo>
                <a:cubicBezTo>
                  <a:pt x="2650587" y="5863787"/>
                  <a:pt x="4211891" y="6147468"/>
                  <a:pt x="4269986" y="615474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Title 2">
            <a:extLst>
              <a:ext uri="{FF2B5EF4-FFF2-40B4-BE49-F238E27FC236}">
                <a16:creationId xmlns:a16="http://schemas.microsoft.com/office/drawing/2014/main" id="{F8FCAE47-6DBD-C2E3-488D-E9EF909C35D9}"/>
              </a:ext>
            </a:extLst>
          </p:cNvPr>
          <p:cNvSpPr>
            <a:spLocks noGrp="1"/>
          </p:cNvSpPr>
          <p:nvPr>
            <p:ph type="title" hasCustomPrompt="1"/>
          </p:nvPr>
        </p:nvSpPr>
        <p:spPr>
          <a:xfrm>
            <a:off x="604837" y="908720"/>
            <a:ext cx="3330923" cy="950719"/>
          </a:xfrm>
        </p:spPr>
        <p:txBody>
          <a:bodyPr/>
          <a:lstStyle>
            <a:lvl1pPr>
              <a:defRPr sz="3200" b="1">
                <a:solidFill>
                  <a:schemeClr val="bg1"/>
                </a:solidFill>
              </a:defRPr>
            </a:lvl1pPr>
          </a:lstStyle>
          <a:p>
            <a:r>
              <a:rPr lang="en-US" noProof="0" dirty="0"/>
              <a:t>Click to edit title style</a:t>
            </a:r>
          </a:p>
        </p:txBody>
      </p:sp>
      <p:sp>
        <p:nvSpPr>
          <p:cNvPr id="9" name="Text Placeholder 1">
            <a:extLst>
              <a:ext uri="{FF2B5EF4-FFF2-40B4-BE49-F238E27FC236}">
                <a16:creationId xmlns:a16="http://schemas.microsoft.com/office/drawing/2014/main" id="{9C36DEEE-B40E-271C-34DC-DB9508F738DC}"/>
              </a:ext>
            </a:extLst>
          </p:cNvPr>
          <p:cNvSpPr>
            <a:spLocks noGrp="1"/>
          </p:cNvSpPr>
          <p:nvPr>
            <p:ph type="body" sz="quarter" idx="18" hasCustomPrompt="1"/>
          </p:nvPr>
        </p:nvSpPr>
        <p:spPr>
          <a:xfrm>
            <a:off x="604838" y="2060848"/>
            <a:ext cx="3258914" cy="4320902"/>
          </a:xfrm>
        </p:spPr>
        <p:txBody>
          <a:bodyPr/>
          <a:lstStyle>
            <a:lvl1pPr>
              <a:defRPr sz="1800" b="1">
                <a:solidFill>
                  <a:schemeClr val="bg1"/>
                </a:solidFill>
                <a:latin typeface="+mj-lt"/>
              </a:defRPr>
            </a:lvl1pPr>
            <a:lvl2pPr marL="176213" indent="-176213">
              <a:lnSpc>
                <a:spcPct val="100000"/>
              </a:lnSpc>
              <a:spcBef>
                <a:spcPts val="400"/>
              </a:spcBef>
              <a:buClr>
                <a:schemeClr val="bg1"/>
              </a:buClr>
              <a:defRPr sz="1600">
                <a:solidFill>
                  <a:schemeClr val="bg1"/>
                </a:solidFill>
              </a:defRPr>
            </a:lvl2pPr>
            <a:lvl3pPr marL="360363" indent="-184150">
              <a:lnSpc>
                <a:spcPct val="100000"/>
              </a:lnSpc>
              <a:buClr>
                <a:schemeClr val="bg1"/>
              </a:buClr>
              <a:defRPr sz="1400">
                <a:solidFill>
                  <a:schemeClr val="bg1"/>
                </a:solidFill>
              </a:defRPr>
            </a:lvl3pPr>
            <a:lvl4pPr marL="536575" indent="-176213">
              <a:lnSpc>
                <a:spcPct val="100000"/>
              </a:lnSpc>
              <a:buClr>
                <a:schemeClr val="bg1"/>
              </a:buClr>
              <a:defRPr sz="1200">
                <a:solidFill>
                  <a:schemeClr val="bg1"/>
                </a:solidFill>
              </a:defRPr>
            </a:lvl4pPr>
            <a:lvl5pPr marL="720725" indent="-184150">
              <a:lnSpc>
                <a:spcPct val="100000"/>
              </a:lnSpc>
              <a:buClr>
                <a:schemeClr val="bg1"/>
              </a:buClr>
              <a:defRPr sz="1200">
                <a:solidFill>
                  <a:schemeClr val="bg1"/>
                </a:solidFill>
              </a:defRPr>
            </a:lvl5pPr>
          </a:lstStyle>
          <a:p>
            <a:pPr lvl="0"/>
            <a:r>
              <a:rPr lang="en-US" noProof="0" dirty="0"/>
              <a:t>Click to edit text </a:t>
            </a:r>
          </a:p>
          <a:p>
            <a:pPr lvl="1"/>
            <a:r>
              <a:rPr lang="en-US" noProof="0" dirty="0"/>
              <a:t>Second </a:t>
            </a:r>
            <a:br>
              <a:rPr lang="en-US" noProof="0" dirty="0"/>
            </a:br>
            <a:r>
              <a:rPr lang="en-US" noProof="0" dirty="0"/>
              <a:t>level</a:t>
            </a:r>
          </a:p>
          <a:p>
            <a:pPr lvl="2"/>
            <a:r>
              <a:rPr lang="en-US" noProof="0" dirty="0"/>
              <a:t>Third level</a:t>
            </a:r>
          </a:p>
          <a:p>
            <a:pPr lvl="3"/>
            <a:r>
              <a:rPr lang="en-US" noProof="0" dirty="0"/>
              <a:t>Fourth level</a:t>
            </a:r>
          </a:p>
          <a:p>
            <a:pPr lvl="4"/>
            <a:r>
              <a:rPr lang="en-US" noProof="0" dirty="0"/>
              <a:t>Fifth level</a:t>
            </a:r>
          </a:p>
        </p:txBody>
      </p:sp>
      <p:sp>
        <p:nvSpPr>
          <p:cNvPr id="10" name="Text Placeholder 2">
            <a:extLst>
              <a:ext uri="{FF2B5EF4-FFF2-40B4-BE49-F238E27FC236}">
                <a16:creationId xmlns:a16="http://schemas.microsoft.com/office/drawing/2014/main" id="{40C95E71-D718-BE1B-9BCB-2AB89035F4B4}"/>
              </a:ext>
            </a:extLst>
          </p:cNvPr>
          <p:cNvSpPr>
            <a:spLocks noGrp="1"/>
          </p:cNvSpPr>
          <p:nvPr>
            <p:ph type="body" sz="quarter" idx="19" hasCustomPrompt="1"/>
          </p:nvPr>
        </p:nvSpPr>
        <p:spPr>
          <a:xfrm>
            <a:off x="5917775" y="527474"/>
            <a:ext cx="5667800" cy="950719"/>
          </a:xfrm>
        </p:spPr>
        <p:txBody>
          <a:bodyPr/>
          <a:lstStyle>
            <a:lvl1pPr>
              <a:defRPr sz="1800" b="1">
                <a:latin typeface="+mj-lt"/>
              </a:defRPr>
            </a:lvl1pPr>
            <a:lvl2pPr>
              <a:defRPr sz="1600">
                <a:latin typeface="+mj-lt"/>
              </a:defRPr>
            </a:lvl2pPr>
          </a:lstStyle>
          <a:p>
            <a:pPr lvl="0"/>
            <a:r>
              <a:rPr lang="en-US" noProof="0" dirty="0"/>
              <a:t>Click to edit introduction text styles</a:t>
            </a:r>
          </a:p>
          <a:p>
            <a:pPr lvl="1"/>
            <a:r>
              <a:rPr lang="en-US" noProof="0" dirty="0"/>
              <a:t>Second level</a:t>
            </a:r>
          </a:p>
        </p:txBody>
      </p:sp>
      <p:sp>
        <p:nvSpPr>
          <p:cNvPr id="13" name="Text Placeholder 3">
            <a:extLst>
              <a:ext uri="{FF2B5EF4-FFF2-40B4-BE49-F238E27FC236}">
                <a16:creationId xmlns:a16="http://schemas.microsoft.com/office/drawing/2014/main" id="{BFB5D9BC-F810-19B3-E277-C080A55CF555}"/>
              </a:ext>
            </a:extLst>
          </p:cNvPr>
          <p:cNvSpPr>
            <a:spLocks noGrp="1"/>
          </p:cNvSpPr>
          <p:nvPr>
            <p:ph type="body" sz="quarter" idx="20" hasCustomPrompt="1"/>
          </p:nvPr>
        </p:nvSpPr>
        <p:spPr>
          <a:xfrm>
            <a:off x="604838" y="382386"/>
            <a:ext cx="3258914" cy="402011"/>
          </a:xfrm>
        </p:spPr>
        <p:txBody>
          <a:bodyPr/>
          <a:lstStyle>
            <a:lvl1pPr>
              <a:defRPr sz="1800" b="0">
                <a:solidFill>
                  <a:schemeClr val="bg1"/>
                </a:solidFill>
                <a:latin typeface="+mn-lt"/>
              </a:defRPr>
            </a:lvl1pPr>
            <a:lvl2pPr marL="176213" indent="-176213">
              <a:lnSpc>
                <a:spcPct val="100000"/>
              </a:lnSpc>
              <a:spcBef>
                <a:spcPts val="400"/>
              </a:spcBef>
              <a:buClr>
                <a:schemeClr val="bg1"/>
              </a:buClr>
              <a:defRPr sz="1600">
                <a:solidFill>
                  <a:schemeClr val="bg1"/>
                </a:solidFill>
              </a:defRPr>
            </a:lvl2pPr>
            <a:lvl3pPr marL="360363" indent="-184150">
              <a:lnSpc>
                <a:spcPct val="100000"/>
              </a:lnSpc>
              <a:buClr>
                <a:schemeClr val="bg1"/>
              </a:buClr>
              <a:defRPr sz="1400">
                <a:solidFill>
                  <a:schemeClr val="bg1"/>
                </a:solidFill>
              </a:defRPr>
            </a:lvl3pPr>
            <a:lvl4pPr marL="536575" indent="-176213">
              <a:lnSpc>
                <a:spcPct val="100000"/>
              </a:lnSpc>
              <a:buClr>
                <a:schemeClr val="bg1"/>
              </a:buClr>
              <a:defRPr sz="1200">
                <a:solidFill>
                  <a:schemeClr val="bg1"/>
                </a:solidFill>
              </a:defRPr>
            </a:lvl4pPr>
            <a:lvl5pPr marL="720725" indent="-184150">
              <a:lnSpc>
                <a:spcPct val="100000"/>
              </a:lnSpc>
              <a:buClr>
                <a:schemeClr val="bg1"/>
              </a:buClr>
              <a:defRPr sz="1200">
                <a:solidFill>
                  <a:schemeClr val="bg1"/>
                </a:solidFill>
              </a:defRPr>
            </a:lvl5pPr>
          </a:lstStyle>
          <a:p>
            <a:pPr lvl="0"/>
            <a:r>
              <a:rPr lang="en-US" noProof="0" dirty="0"/>
              <a:t>Click to edit portfolio text </a:t>
            </a:r>
          </a:p>
        </p:txBody>
      </p:sp>
      <p:sp>
        <p:nvSpPr>
          <p:cNvPr id="14" name="Text Placeholder 4">
            <a:extLst>
              <a:ext uri="{FF2B5EF4-FFF2-40B4-BE49-F238E27FC236}">
                <a16:creationId xmlns:a16="http://schemas.microsoft.com/office/drawing/2014/main" id="{D0EEF696-993C-5068-3938-609D227C67A0}"/>
              </a:ext>
            </a:extLst>
          </p:cNvPr>
          <p:cNvSpPr>
            <a:spLocks noGrp="1"/>
          </p:cNvSpPr>
          <p:nvPr>
            <p:ph type="body" sz="quarter" idx="21" hasCustomPrompt="1"/>
          </p:nvPr>
        </p:nvSpPr>
        <p:spPr>
          <a:xfrm>
            <a:off x="8849271" y="1628800"/>
            <a:ext cx="2736304" cy="4752950"/>
          </a:xfrm>
        </p:spPr>
        <p:txBody>
          <a:bodyPr/>
          <a:lstStyle>
            <a:lvl1pPr>
              <a:lnSpc>
                <a:spcPct val="100000"/>
              </a:lnSpc>
              <a:defRPr sz="1800" b="1">
                <a:solidFill>
                  <a:schemeClr val="accent4"/>
                </a:solidFill>
                <a:latin typeface="+mj-lt"/>
              </a:defRPr>
            </a:lvl1pPr>
            <a:lvl2pPr marL="180975" indent="-180975">
              <a:lnSpc>
                <a:spcPct val="100000"/>
              </a:lnSpc>
              <a:buClr>
                <a:schemeClr val="accent4"/>
              </a:buClr>
              <a:defRPr sz="1600"/>
            </a:lvl2pPr>
            <a:lvl3pPr marL="361950" indent="-180975">
              <a:lnSpc>
                <a:spcPct val="100000"/>
              </a:lnSpc>
              <a:buClr>
                <a:schemeClr val="accent4"/>
              </a:buClr>
              <a:defRPr sz="1400"/>
            </a:lvl3pPr>
            <a:lvl4pPr marL="534988" indent="-173038">
              <a:lnSpc>
                <a:spcPct val="100000"/>
              </a:lnSpc>
              <a:buClr>
                <a:schemeClr val="accent4"/>
              </a:buClr>
              <a:defRPr sz="1200"/>
            </a:lvl4pPr>
            <a:lvl5pPr marL="715963" indent="-180975">
              <a:lnSpc>
                <a:spcPct val="100000"/>
              </a:lnSpc>
              <a:buClr>
                <a:schemeClr val="accent4"/>
              </a:buClr>
              <a:defRPr sz="1200"/>
            </a:lvl5pPr>
          </a:lstStyle>
          <a:p>
            <a:pPr lvl="0"/>
            <a:r>
              <a:rPr lang="en-US" noProof="0" dirty="0"/>
              <a:t>Click to edit title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ext Placeholder 5">
            <a:extLst>
              <a:ext uri="{FF2B5EF4-FFF2-40B4-BE49-F238E27FC236}">
                <a16:creationId xmlns:a16="http://schemas.microsoft.com/office/drawing/2014/main" id="{8219391B-8D76-7531-4CA5-BB1BB21FA3DF}"/>
              </a:ext>
            </a:extLst>
          </p:cNvPr>
          <p:cNvSpPr>
            <a:spLocks noGrp="1"/>
          </p:cNvSpPr>
          <p:nvPr>
            <p:ph type="body" sz="quarter" idx="14" hasCustomPrompt="1"/>
          </p:nvPr>
        </p:nvSpPr>
        <p:spPr>
          <a:xfrm>
            <a:off x="5951984" y="1628800"/>
            <a:ext cx="2736304" cy="4752950"/>
          </a:xfrm>
        </p:spPr>
        <p:txBody>
          <a:bodyPr/>
          <a:lstStyle>
            <a:lvl1pPr>
              <a:lnSpc>
                <a:spcPct val="100000"/>
              </a:lnSpc>
              <a:defRPr sz="1800" b="1">
                <a:solidFill>
                  <a:schemeClr val="accent4"/>
                </a:solidFill>
                <a:latin typeface="+mj-lt"/>
              </a:defRPr>
            </a:lvl1pPr>
            <a:lvl2pPr marL="180975" indent="-180975">
              <a:lnSpc>
                <a:spcPct val="100000"/>
              </a:lnSpc>
              <a:buClr>
                <a:schemeClr val="accent4"/>
              </a:buClr>
              <a:defRPr sz="1600"/>
            </a:lvl2pPr>
            <a:lvl3pPr marL="361950" indent="-180975">
              <a:lnSpc>
                <a:spcPct val="100000"/>
              </a:lnSpc>
              <a:buClr>
                <a:schemeClr val="accent4"/>
              </a:buClr>
              <a:defRPr sz="1400"/>
            </a:lvl3pPr>
            <a:lvl4pPr marL="534988" indent="-173038">
              <a:lnSpc>
                <a:spcPct val="100000"/>
              </a:lnSpc>
              <a:buClr>
                <a:schemeClr val="accent4"/>
              </a:buClr>
              <a:defRPr sz="1200"/>
            </a:lvl4pPr>
            <a:lvl5pPr marL="715963" indent="-180975">
              <a:lnSpc>
                <a:spcPct val="100000"/>
              </a:lnSpc>
              <a:buClr>
                <a:schemeClr val="accent4"/>
              </a:buClr>
              <a:defRPr sz="1200"/>
            </a:lvl5pPr>
          </a:lstStyle>
          <a:p>
            <a:pPr lvl="0"/>
            <a:r>
              <a:rPr lang="en-US" noProof="0" dirty="0"/>
              <a:t>Click to edit title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3892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50"/>
                                        <p:tgtEl>
                                          <p:spTgt spid="15"/>
                                        </p:tgtEl>
                                      </p:cBhvr>
                                    </p:animEffect>
                                  </p:childTnLst>
                                </p:cTn>
                              </p:par>
                              <p:par>
                                <p:cTn id="8" presetID="42" presetClass="path" presetSubtype="0" decel="100000" fill="hold" grpId="1" nodeType="withEffect">
                                  <p:stCondLst>
                                    <p:cond delay="0"/>
                                  </p:stCondLst>
                                  <p:childTnLst>
                                    <p:animMotion origin="layout" path="M -1.875E-6 -0.11574 L -1.875E-6 -4.44444E-6 " pathEditMode="relative" rAng="0" ptsTypes="AA">
                                      <p:cBhvr>
                                        <p:cTn id="9" dur="1400" fill="hold"/>
                                        <p:tgtEl>
                                          <p:spTgt spid="15"/>
                                        </p:tgtEl>
                                        <p:attrNameLst>
                                          <p:attrName>ppt_x</p:attrName>
                                          <p:attrName>ppt_y</p:attrName>
                                        </p:attrNameLst>
                                      </p:cBhvr>
                                      <p:rCtr x="0" y="5787"/>
                                    </p:animMotion>
                                  </p:childTnLst>
                                </p:cTn>
                              </p:par>
                              <p:par>
                                <p:cTn id="10" presetID="10" presetClass="entr" presetSubtype="0" fill="hold" grpId="0" nodeType="with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1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3" grpId="0"/>
      <p:bldP spid="9" grpId="0">
        <p:tmplLst>
          <p:tmpl>
            <p:tnLst>
              <p:par>
                <p:cTn presetID="10" presetClass="entr" presetSubtype="0" fill="hold" nodeType="withEffect">
                  <p:stCondLst>
                    <p:cond delay="1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p:tmplLst>
          <p:tmpl>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p:tmplLst>
          <p:tmpl>
            <p:tnLst>
              <p:par>
                <p:cTn presetID="10" presetClass="entr" presetSubtype="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tmplLst>
          <p:tmpl>
            <p:tnLst>
              <p:par>
                <p:cTn presetID="10" presetClass="entr" presetSubtype="0" fill="hold" nodeType="withEffect">
                  <p:stCondLst>
                    <p:cond delay="3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 grpId="0">
        <p:tmplLst>
          <p:tmpl>
            <p:tnLst>
              <p:par>
                <p:cTn presetID="10" presetClass="entr" presetSubtype="0" fill="hold" nodeType="withEffect">
                  <p:stCondLst>
                    <p:cond delay="200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with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7D633B-0BFE-4D58-A316-29342A929DF8}"/>
              </a:ext>
            </a:extLst>
          </p:cNvPr>
          <p:cNvSpPr/>
          <p:nvPr userDrawn="1"/>
        </p:nvSpPr>
        <p:spPr bwMode="ltGray">
          <a:xfrm>
            <a:off x="0" y="4005064"/>
            <a:ext cx="12192000" cy="2852936"/>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3" name="Text Placeholder 4">
            <a:extLst>
              <a:ext uri="{FF2B5EF4-FFF2-40B4-BE49-F238E27FC236}">
                <a16:creationId xmlns:a16="http://schemas.microsoft.com/office/drawing/2014/main" id="{90401A7E-940D-4E34-AE04-1569095E0369}"/>
              </a:ext>
            </a:extLst>
          </p:cNvPr>
          <p:cNvSpPr>
            <a:spLocks noGrp="1"/>
          </p:cNvSpPr>
          <p:nvPr>
            <p:ph type="body" sz="quarter" idx="13" hasCustomPrompt="1"/>
          </p:nvPr>
        </p:nvSpPr>
        <p:spPr>
          <a:xfrm>
            <a:off x="614424" y="1326547"/>
            <a:ext cx="3480797" cy="412363"/>
          </a:xfrm>
          <a:prstGeom prst="rect">
            <a:avLst/>
          </a:prstGeom>
          <a:noFill/>
        </p:spPr>
        <p:txBody>
          <a:bodyPr anchor="ctr">
            <a:noAutofit/>
          </a:bodyPr>
          <a:lstStyle>
            <a:lvl1pPr marL="0" indent="0" algn="l">
              <a:buNone/>
              <a:defRPr sz="1800" b="0">
                <a:solidFill>
                  <a:schemeClr val="accent2"/>
                </a:solidFill>
                <a:latin typeface="+mj-lt"/>
              </a:defRPr>
            </a:lvl1pPr>
            <a:lvl2pPr>
              <a:defRPr sz="1400"/>
            </a:lvl2pPr>
            <a:lvl3pPr>
              <a:defRPr sz="1200"/>
            </a:lvl3pPr>
            <a:lvl4pPr>
              <a:defRPr sz="1100"/>
            </a:lvl4pPr>
            <a:lvl5pPr>
              <a:defRPr sz="1100"/>
            </a:lvl5pPr>
          </a:lstStyle>
          <a:p>
            <a:pPr lvl="0"/>
            <a:r>
              <a:rPr lang="en-US" noProof="0" dirty="0"/>
              <a:t>Click to insert title</a:t>
            </a:r>
          </a:p>
        </p:txBody>
      </p:sp>
      <p:sp>
        <p:nvSpPr>
          <p:cNvPr id="24" name="Text Placeholder 4">
            <a:extLst>
              <a:ext uri="{FF2B5EF4-FFF2-40B4-BE49-F238E27FC236}">
                <a16:creationId xmlns:a16="http://schemas.microsoft.com/office/drawing/2014/main" id="{F902169D-8617-4138-89F9-A6FA7F06622A}"/>
              </a:ext>
            </a:extLst>
          </p:cNvPr>
          <p:cNvSpPr>
            <a:spLocks noGrp="1"/>
          </p:cNvSpPr>
          <p:nvPr>
            <p:ph type="body" sz="quarter" idx="27" hasCustomPrompt="1"/>
          </p:nvPr>
        </p:nvSpPr>
        <p:spPr>
          <a:xfrm>
            <a:off x="8096779" y="1326547"/>
            <a:ext cx="3480797" cy="412363"/>
          </a:xfrm>
          <a:prstGeom prst="rect">
            <a:avLst/>
          </a:prstGeom>
          <a:noFill/>
        </p:spPr>
        <p:txBody>
          <a:bodyPr anchor="ctr">
            <a:noAutofit/>
          </a:bodyPr>
          <a:lstStyle>
            <a:lvl1pPr marL="0" indent="0" algn="l">
              <a:buNone/>
              <a:defRPr sz="1800" b="0">
                <a:solidFill>
                  <a:schemeClr val="accent2"/>
                </a:solidFill>
                <a:latin typeface="+mj-lt"/>
              </a:defRPr>
            </a:lvl1pPr>
            <a:lvl2pPr>
              <a:defRPr sz="1400"/>
            </a:lvl2pPr>
            <a:lvl3pPr>
              <a:defRPr sz="1200"/>
            </a:lvl3pPr>
            <a:lvl4pPr>
              <a:defRPr sz="1100"/>
            </a:lvl4pPr>
            <a:lvl5pPr>
              <a:defRPr sz="1100"/>
            </a:lvl5pPr>
          </a:lstStyle>
          <a:p>
            <a:pPr lvl="0"/>
            <a:r>
              <a:rPr lang="en-US" noProof="0" dirty="0"/>
              <a:t>Click to insert title</a:t>
            </a:r>
          </a:p>
        </p:txBody>
      </p:sp>
      <p:sp>
        <p:nvSpPr>
          <p:cNvPr id="25" name="Text Placeholder 4">
            <a:extLst>
              <a:ext uri="{FF2B5EF4-FFF2-40B4-BE49-F238E27FC236}">
                <a16:creationId xmlns:a16="http://schemas.microsoft.com/office/drawing/2014/main" id="{34544FEB-328F-4B0A-B598-69DFCF9F59B2}"/>
              </a:ext>
            </a:extLst>
          </p:cNvPr>
          <p:cNvSpPr>
            <a:spLocks noGrp="1"/>
          </p:cNvSpPr>
          <p:nvPr>
            <p:ph type="body" sz="quarter" idx="29" hasCustomPrompt="1"/>
          </p:nvPr>
        </p:nvSpPr>
        <p:spPr>
          <a:xfrm>
            <a:off x="4355601" y="1326547"/>
            <a:ext cx="3480797" cy="412363"/>
          </a:xfrm>
          <a:prstGeom prst="rect">
            <a:avLst/>
          </a:prstGeom>
          <a:noFill/>
        </p:spPr>
        <p:txBody>
          <a:bodyPr anchor="ctr">
            <a:noAutofit/>
          </a:bodyPr>
          <a:lstStyle>
            <a:lvl1pPr marL="0" indent="0" algn="l">
              <a:buNone/>
              <a:defRPr sz="1800" b="0">
                <a:solidFill>
                  <a:schemeClr val="accent2"/>
                </a:solidFill>
                <a:latin typeface="+mj-lt"/>
              </a:defRPr>
            </a:lvl1pPr>
            <a:lvl2pPr>
              <a:defRPr sz="1400"/>
            </a:lvl2pPr>
            <a:lvl3pPr>
              <a:defRPr sz="1200"/>
            </a:lvl3pPr>
            <a:lvl4pPr>
              <a:defRPr sz="1100"/>
            </a:lvl4pPr>
            <a:lvl5pPr>
              <a:defRPr sz="1100"/>
            </a:lvl5pPr>
          </a:lstStyle>
          <a:p>
            <a:pPr lvl="0"/>
            <a:r>
              <a:rPr lang="en-US" noProof="0" dirty="0"/>
              <a:t>Click to insert title</a:t>
            </a:r>
          </a:p>
        </p:txBody>
      </p:sp>
      <p:sp>
        <p:nvSpPr>
          <p:cNvPr id="26" name="Text Placeholder 4">
            <a:extLst>
              <a:ext uri="{FF2B5EF4-FFF2-40B4-BE49-F238E27FC236}">
                <a16:creationId xmlns:a16="http://schemas.microsoft.com/office/drawing/2014/main" id="{1616D9A8-5891-44FB-BF3D-E4EEFE88D97C}"/>
              </a:ext>
            </a:extLst>
          </p:cNvPr>
          <p:cNvSpPr>
            <a:spLocks noGrp="1"/>
          </p:cNvSpPr>
          <p:nvPr>
            <p:ph type="body" sz="quarter" idx="31" hasCustomPrompt="1"/>
          </p:nvPr>
        </p:nvSpPr>
        <p:spPr>
          <a:xfrm>
            <a:off x="614424" y="4231996"/>
            <a:ext cx="10958452" cy="412363"/>
          </a:xfrm>
          <a:prstGeom prst="rect">
            <a:avLst/>
          </a:prstGeom>
          <a:noFill/>
        </p:spPr>
        <p:txBody>
          <a:bodyPr vert="horz" lIns="0" tIns="0" rIns="0" bIns="0" rtlCol="0" anchor="ctr">
            <a:noAutofit/>
          </a:bodyPr>
          <a:lstStyle>
            <a:lvl1pPr marL="0" indent="0">
              <a:buNone/>
              <a:defRPr lang="en-US" b="0" dirty="0">
                <a:solidFill>
                  <a:schemeClr val="accent2"/>
                </a:solidFill>
                <a:latin typeface="+mj-lt"/>
              </a:defRPr>
            </a:lvl1pPr>
          </a:lstStyle>
          <a:p>
            <a:pPr lvl="0"/>
            <a:r>
              <a:rPr lang="en-US" dirty="0"/>
              <a:t>Click to insert title</a:t>
            </a:r>
          </a:p>
        </p:txBody>
      </p:sp>
      <p:sp>
        <p:nvSpPr>
          <p:cNvPr id="27" name="Text Placeholder 7">
            <a:extLst>
              <a:ext uri="{FF2B5EF4-FFF2-40B4-BE49-F238E27FC236}">
                <a16:creationId xmlns:a16="http://schemas.microsoft.com/office/drawing/2014/main" id="{20A5D04E-30DA-4CE3-9AB4-BE54BD09D9E3}"/>
              </a:ext>
            </a:extLst>
          </p:cNvPr>
          <p:cNvSpPr>
            <a:spLocks noGrp="1"/>
          </p:cNvSpPr>
          <p:nvPr>
            <p:ph type="body" sz="quarter" idx="32" hasCustomPrompt="1"/>
          </p:nvPr>
        </p:nvSpPr>
        <p:spPr>
          <a:xfrm>
            <a:off x="614424" y="1794547"/>
            <a:ext cx="3480797"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28" name="Text Placeholder 7">
            <a:extLst>
              <a:ext uri="{FF2B5EF4-FFF2-40B4-BE49-F238E27FC236}">
                <a16:creationId xmlns:a16="http://schemas.microsoft.com/office/drawing/2014/main" id="{D41AA623-196A-443E-894B-4DFC49358122}"/>
              </a:ext>
            </a:extLst>
          </p:cNvPr>
          <p:cNvSpPr>
            <a:spLocks noGrp="1"/>
          </p:cNvSpPr>
          <p:nvPr>
            <p:ph type="body" sz="quarter" idx="33" hasCustomPrompt="1"/>
          </p:nvPr>
        </p:nvSpPr>
        <p:spPr>
          <a:xfrm>
            <a:off x="4355601" y="1794547"/>
            <a:ext cx="3480797"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29" name="Text Placeholder 7">
            <a:extLst>
              <a:ext uri="{FF2B5EF4-FFF2-40B4-BE49-F238E27FC236}">
                <a16:creationId xmlns:a16="http://schemas.microsoft.com/office/drawing/2014/main" id="{D80E12C0-6E1E-43DD-A338-A4D7F5D6D138}"/>
              </a:ext>
            </a:extLst>
          </p:cNvPr>
          <p:cNvSpPr>
            <a:spLocks noGrp="1"/>
          </p:cNvSpPr>
          <p:nvPr>
            <p:ph type="body" sz="quarter" idx="34" hasCustomPrompt="1"/>
          </p:nvPr>
        </p:nvSpPr>
        <p:spPr>
          <a:xfrm>
            <a:off x="8096779" y="1794547"/>
            <a:ext cx="3480797"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30" name="Text Placeholder 3">
            <a:extLst>
              <a:ext uri="{FF2B5EF4-FFF2-40B4-BE49-F238E27FC236}">
                <a16:creationId xmlns:a16="http://schemas.microsoft.com/office/drawing/2014/main" id="{7870C889-9BBC-4888-812F-9FFA8DFE267E}"/>
              </a:ext>
            </a:extLst>
          </p:cNvPr>
          <p:cNvSpPr>
            <a:spLocks noGrp="1"/>
          </p:cNvSpPr>
          <p:nvPr>
            <p:ph type="body" sz="quarter" idx="10" hasCustomPrompt="1"/>
          </p:nvPr>
        </p:nvSpPr>
        <p:spPr>
          <a:xfrm>
            <a:off x="614424" y="4710546"/>
            <a:ext cx="10977120" cy="1671204"/>
          </a:xfrm>
          <a:prstGeom prst="rect">
            <a:avLst/>
          </a:prstGeom>
        </p:spPr>
        <p:txBody>
          <a:bodyPr/>
          <a:lstStyle>
            <a:lvl2pPr>
              <a:defRPr sz="2000"/>
            </a:lvl2pPr>
            <a:lvl3pPr>
              <a:defRPr sz="1800"/>
            </a:lvl3pPr>
            <a:lvl4pPr>
              <a:defRPr sz="1600"/>
            </a:lvl4pPr>
            <a:lvl5pPr marL="914400" indent="-231775">
              <a:defRPr/>
            </a:lvl5pPr>
          </a:lstStyle>
          <a:p>
            <a:pPr lvl="1"/>
            <a:r>
              <a:rPr lang="en-US" dirty="0"/>
              <a:t>Placeholder</a:t>
            </a:r>
          </a:p>
          <a:p>
            <a:pPr lvl="2"/>
            <a:r>
              <a:rPr lang="en-US" dirty="0"/>
              <a:t>Placeholder</a:t>
            </a:r>
          </a:p>
          <a:p>
            <a:pPr lvl="3"/>
            <a:r>
              <a:rPr lang="en-US" dirty="0"/>
              <a:t>Placeholder</a:t>
            </a:r>
          </a:p>
          <a:p>
            <a:pPr lvl="3"/>
            <a:endParaRPr lang="en-US" dirty="0"/>
          </a:p>
        </p:txBody>
      </p:sp>
      <p:cxnSp>
        <p:nvCxnSpPr>
          <p:cNvPr id="3" name="Conector reto 49">
            <a:extLst>
              <a:ext uri="{FF2B5EF4-FFF2-40B4-BE49-F238E27FC236}">
                <a16:creationId xmlns:a16="http://schemas.microsoft.com/office/drawing/2014/main" id="{6E68317D-4F2D-79CF-848C-3A663637F772}"/>
              </a:ext>
            </a:extLst>
          </p:cNvPr>
          <p:cNvCxnSpPr>
            <a:cxnSpLocks/>
          </p:cNvCxnSpPr>
          <p:nvPr userDrawn="1"/>
        </p:nvCxnSpPr>
        <p:spPr>
          <a:xfrm flipV="1">
            <a:off x="4225411" y="1365740"/>
            <a:ext cx="0" cy="2628901"/>
          </a:xfrm>
          <a:prstGeom prst="line">
            <a:avLst/>
          </a:prstGeom>
          <a:solidFill>
            <a:schemeClr val="tx1"/>
          </a:solidFill>
          <a:ln w="19050" cap="flat">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 name="Conector reto 49">
            <a:extLst>
              <a:ext uri="{FF2B5EF4-FFF2-40B4-BE49-F238E27FC236}">
                <a16:creationId xmlns:a16="http://schemas.microsoft.com/office/drawing/2014/main" id="{BDE1212A-7E4D-1B29-4869-8EEC69887E3C}"/>
              </a:ext>
            </a:extLst>
          </p:cNvPr>
          <p:cNvCxnSpPr>
            <a:cxnSpLocks/>
          </p:cNvCxnSpPr>
          <p:nvPr userDrawn="1"/>
        </p:nvCxnSpPr>
        <p:spPr>
          <a:xfrm flipV="1">
            <a:off x="7966588" y="1376202"/>
            <a:ext cx="0" cy="2618439"/>
          </a:xfrm>
          <a:prstGeom prst="line">
            <a:avLst/>
          </a:prstGeom>
          <a:solidFill>
            <a:schemeClr val="tx1"/>
          </a:solidFill>
          <a:ln w="19050" cap="flat">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25EF0BF2-274E-68DD-9EAF-CA8FCAE9AF2F}"/>
              </a:ext>
            </a:extLst>
          </p:cNvPr>
          <p:cNvSpPr>
            <a:spLocks noGrp="1"/>
          </p:cNvSpPr>
          <p:nvPr>
            <p:ph type="title"/>
          </p:nvPr>
        </p:nvSpPr>
        <p:spPr/>
        <p:txBody>
          <a:bodyPr/>
          <a:lstStyle/>
          <a:p>
            <a:r>
              <a:rPr lang="en-US"/>
              <a:t>Click to edit Master title style</a:t>
            </a:r>
            <a:endParaRPr lang="de-DE" dirty="0"/>
          </a:p>
        </p:txBody>
      </p:sp>
    </p:spTree>
    <p:extLst>
      <p:ext uri="{BB962C8B-B14F-4D97-AF65-F5344CB8AC3E}">
        <p14:creationId xmlns:p14="http://schemas.microsoft.com/office/powerpoint/2010/main" val="186641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to background text left">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243A941-1286-5A4A-AF31-00267278F236}"/>
              </a:ext>
            </a:extLst>
          </p:cNvPr>
          <p:cNvSpPr>
            <a:spLocks noGrp="1"/>
          </p:cNvSpPr>
          <p:nvPr>
            <p:ph type="pic" sz="quarter" idx="15" hasCustomPrompt="1"/>
          </p:nvPr>
        </p:nvSpPr>
        <p:spPr>
          <a:xfrm>
            <a:off x="0" y="0"/>
            <a:ext cx="12192000" cy="6858000"/>
          </a:xfrm>
          <a:solidFill>
            <a:schemeClr val="bg2">
              <a:lumMod val="90000"/>
            </a:schemeClr>
          </a:solidFill>
        </p:spPr>
        <p:txBody>
          <a:bodyPr/>
          <a:lstStyle>
            <a:lvl1pPr marL="0" marR="0" indent="0" algn="r" defTabSz="828000" rtl="0" eaLnBrk="1" fontAlgn="auto" latinLnBrk="0" hangingPunct="1">
              <a:lnSpc>
                <a:spcPct val="105000"/>
              </a:lnSpc>
              <a:spcBef>
                <a:spcPts val="600"/>
              </a:spcBef>
              <a:spcAft>
                <a:spcPts val="0"/>
              </a:spcAft>
              <a:buClr>
                <a:schemeClr val="accent2"/>
              </a:buClr>
              <a:buSzTx/>
              <a:buFont typeface="Wingdings" panose="05000000000000000000" pitchFamily="2" charset="2"/>
              <a:buNone/>
              <a:tabLst/>
              <a:defRPr/>
            </a:lvl1pPr>
          </a:lstStyle>
          <a:p>
            <a:pPr marL="0" marR="0" lvl="0" indent="0" algn="l" defTabSz="828000" rtl="0" eaLnBrk="1" fontAlgn="auto" latinLnBrk="0" hangingPunct="1">
              <a:lnSpc>
                <a:spcPct val="105000"/>
              </a:lnSpc>
              <a:spcBef>
                <a:spcPts val="600"/>
              </a:spcBef>
              <a:spcAft>
                <a:spcPts val="0"/>
              </a:spcAft>
              <a:buClr>
                <a:schemeClr val="accent2"/>
              </a:buClr>
              <a:buSzTx/>
              <a:buFont typeface="Wingdings" panose="05000000000000000000" pitchFamily="2" charset="2"/>
              <a:buNone/>
              <a:tabLst/>
              <a:defRPr/>
            </a:pPr>
            <a:r>
              <a:rPr lang="de-DE" dirty="0"/>
              <a:t>Click on </a:t>
            </a:r>
            <a:r>
              <a:rPr lang="de-DE" dirty="0" err="1"/>
              <a:t>the</a:t>
            </a:r>
            <a:r>
              <a:rPr lang="de-DE" dirty="0"/>
              <a:t> </a:t>
            </a:r>
            <a:r>
              <a:rPr lang="de-DE" dirty="0" err="1"/>
              <a:t>icon</a:t>
            </a:r>
            <a:r>
              <a:rPr lang="de-DE" dirty="0"/>
              <a:t>, </a:t>
            </a:r>
            <a:r>
              <a:rPr lang="de-DE" dirty="0" err="1"/>
              <a:t>insert</a:t>
            </a:r>
            <a:r>
              <a:rPr lang="de-DE" dirty="0"/>
              <a:t> </a:t>
            </a:r>
            <a:r>
              <a:rPr lang="de-DE" dirty="0" err="1"/>
              <a:t>image</a:t>
            </a:r>
            <a:r>
              <a:rPr lang="de-DE" dirty="0"/>
              <a:t> and send </a:t>
            </a:r>
            <a:r>
              <a:rPr lang="de-DE" dirty="0" err="1"/>
              <a:t>to</a:t>
            </a:r>
            <a:r>
              <a:rPr lang="de-DE" dirty="0"/>
              <a:t> back</a:t>
            </a:r>
          </a:p>
          <a:p>
            <a:endParaRPr lang="de-DE" dirty="0"/>
          </a:p>
        </p:txBody>
      </p:sp>
      <p:sp>
        <p:nvSpPr>
          <p:cNvPr id="2" name="Title 1">
            <a:extLst>
              <a:ext uri="{FF2B5EF4-FFF2-40B4-BE49-F238E27FC236}">
                <a16:creationId xmlns:a16="http://schemas.microsoft.com/office/drawing/2014/main" id="{7905615E-ED10-48EB-ABF4-872D7AA4791A}"/>
              </a:ext>
            </a:extLst>
          </p:cNvPr>
          <p:cNvSpPr>
            <a:spLocks noGrp="1"/>
          </p:cNvSpPr>
          <p:nvPr>
            <p:ph type="title" hasCustomPrompt="1"/>
          </p:nvPr>
        </p:nvSpPr>
        <p:spPr>
          <a:xfrm>
            <a:off x="767407" y="980728"/>
            <a:ext cx="5832649" cy="530569"/>
          </a:xfrm>
        </p:spPr>
        <p:txBody>
          <a:bodyPr/>
          <a:lstStyle>
            <a:lvl1pPr>
              <a:defRPr sz="4000" b="1">
                <a:solidFill>
                  <a:schemeClr val="bg1"/>
                </a:solidFill>
              </a:defRPr>
            </a:lvl1pPr>
          </a:lstStyle>
          <a:p>
            <a:r>
              <a:rPr lang="en-US" noProof="0" dirty="0"/>
              <a:t>Title</a:t>
            </a:r>
          </a:p>
        </p:txBody>
      </p:sp>
      <p:sp>
        <p:nvSpPr>
          <p:cNvPr id="9" name="Text Placeholder 8">
            <a:extLst>
              <a:ext uri="{FF2B5EF4-FFF2-40B4-BE49-F238E27FC236}">
                <a16:creationId xmlns:a16="http://schemas.microsoft.com/office/drawing/2014/main" id="{CFF89082-952B-C0AF-EED5-7E176E0B2EE7}"/>
              </a:ext>
            </a:extLst>
          </p:cNvPr>
          <p:cNvSpPr>
            <a:spLocks noGrp="1"/>
          </p:cNvSpPr>
          <p:nvPr>
            <p:ph type="body" sz="quarter" idx="13"/>
          </p:nvPr>
        </p:nvSpPr>
        <p:spPr>
          <a:xfrm>
            <a:off x="766763" y="1773238"/>
            <a:ext cx="5834062" cy="4535487"/>
          </a:xfrm>
        </p:spPr>
        <p:txBody>
          <a:bodyPr/>
          <a:lstStyle>
            <a:lvl1pPr>
              <a:lnSpc>
                <a:spcPct val="113000"/>
              </a:lnSpc>
              <a:spcBef>
                <a:spcPts val="900"/>
              </a:spcBef>
              <a:spcAft>
                <a:spcPts val="600"/>
              </a:spcAft>
              <a:defRPr sz="19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Text Placeholder 10">
            <a:extLst>
              <a:ext uri="{FF2B5EF4-FFF2-40B4-BE49-F238E27FC236}">
                <a16:creationId xmlns:a16="http://schemas.microsoft.com/office/drawing/2014/main" id="{BB1BB755-0ECF-3E94-5E8B-138DCEF43818}"/>
              </a:ext>
            </a:extLst>
          </p:cNvPr>
          <p:cNvSpPr>
            <a:spLocks noGrp="1"/>
          </p:cNvSpPr>
          <p:nvPr>
            <p:ph type="body" sz="quarter" idx="14"/>
          </p:nvPr>
        </p:nvSpPr>
        <p:spPr>
          <a:xfrm>
            <a:off x="407988" y="579439"/>
            <a:ext cx="6192068" cy="401290"/>
          </a:xfrm>
        </p:spPr>
        <p:txBody>
          <a:bodyPr/>
          <a:lstStyle>
            <a:lvl1pPr>
              <a:defRPr>
                <a:solidFill>
                  <a:schemeClr val="bg1"/>
                </a:solidFill>
              </a:defRPr>
            </a:lvl1pPr>
            <a:lvl2pPr marL="0" indent="0">
              <a:buClr>
                <a:schemeClr val="bg1"/>
              </a:buClr>
              <a:buFont typeface="Wingdings" panose="05000000000000000000" pitchFamily="2" charset="2"/>
              <a:buNone/>
              <a:defRPr>
                <a:solidFill>
                  <a:schemeClr val="bg1"/>
                </a:solidFill>
              </a:defRPr>
            </a:lvl2pPr>
            <a:lvl3pPr marL="542925" indent="-276225">
              <a:buClr>
                <a:schemeClr val="bg1"/>
              </a:buClr>
              <a:buFont typeface="Wingdings" panose="05000000000000000000" pitchFamily="2" charset="2"/>
              <a:buChar char="§"/>
              <a:defRPr>
                <a:solidFill>
                  <a:schemeClr val="bg1"/>
                </a:solidFill>
              </a:defRPr>
            </a:lvl3pPr>
            <a:lvl4pPr marL="809625" indent="-266700">
              <a:buClr>
                <a:schemeClr val="bg1"/>
              </a:buClr>
              <a:buFont typeface="Wingdings" panose="05000000000000000000" pitchFamily="2" charset="2"/>
              <a:buChar char="§"/>
              <a:defRPr>
                <a:solidFill>
                  <a:schemeClr val="bg1"/>
                </a:solidFill>
              </a:defRPr>
            </a:lvl4pPr>
            <a:lvl5pPr marL="1076325" indent="-266700">
              <a:buClr>
                <a:schemeClr val="bg1"/>
              </a:buClr>
              <a:buFont typeface="Wingdings" panose="05000000000000000000" pitchFamily="2" charset="2"/>
              <a:buChar cha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6987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150"/>
                                        <p:tgtEl>
                                          <p:spTgt spid="13"/>
                                        </p:tgtEl>
                                      </p:cBhvr>
                                    </p:animEffect>
                                  </p:childTnLst>
                                </p:cTn>
                              </p:par>
                              <p:par>
                                <p:cTn id="8" presetID="6" presetClass="emph" presetSubtype="0" fill="hold" grpId="1" nodeType="withEffect">
                                  <p:stCondLst>
                                    <p:cond delay="0"/>
                                  </p:stCondLst>
                                  <p:childTnLst>
                                    <p:animScale>
                                      <p:cBhvr>
                                        <p:cTn id="9" dur="400" fill="hold"/>
                                        <p:tgtEl>
                                          <p:spTgt spid="13"/>
                                        </p:tgtEl>
                                      </p:cBhvr>
                                      <p:by x="120000" y="120000"/>
                                    </p:animScale>
                                  </p:childTnLst>
                                </p:cTn>
                              </p:par>
                              <p:par>
                                <p:cTn id="10" presetID="6" presetClass="emph" presetSubtype="0" decel="100000" fill="hold" grpId="2" nodeType="withEffect">
                                  <p:stCondLst>
                                    <p:cond delay="500"/>
                                  </p:stCondLst>
                                  <p:childTnLst>
                                    <p:animScale>
                                      <p:cBhvr>
                                        <p:cTn id="11" dur="4050" fill="hold"/>
                                        <p:tgtEl>
                                          <p:spTgt spid="13"/>
                                        </p:tgtEl>
                                      </p:cBhvr>
                                      <p:by x="84000" y="84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to background quotation left">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243A941-1286-5A4A-AF31-00267278F236}"/>
              </a:ext>
            </a:extLst>
          </p:cNvPr>
          <p:cNvSpPr>
            <a:spLocks noGrp="1"/>
          </p:cNvSpPr>
          <p:nvPr>
            <p:ph type="pic" sz="quarter" idx="15" hasCustomPrompt="1"/>
          </p:nvPr>
        </p:nvSpPr>
        <p:spPr>
          <a:xfrm>
            <a:off x="0" y="0"/>
            <a:ext cx="12192000" cy="6858000"/>
          </a:xfrm>
          <a:solidFill>
            <a:schemeClr val="bg2">
              <a:lumMod val="90000"/>
            </a:schemeClr>
          </a:solidFill>
        </p:spPr>
        <p:txBody>
          <a:bodyPr/>
          <a:lstStyle>
            <a:lvl1pPr marL="0" marR="0" indent="0" algn="r" defTabSz="828000" rtl="0" eaLnBrk="1" fontAlgn="auto" latinLnBrk="0" hangingPunct="1">
              <a:lnSpc>
                <a:spcPct val="105000"/>
              </a:lnSpc>
              <a:spcBef>
                <a:spcPts val="600"/>
              </a:spcBef>
              <a:spcAft>
                <a:spcPts val="0"/>
              </a:spcAft>
              <a:buClr>
                <a:schemeClr val="accent2"/>
              </a:buClr>
              <a:buSzTx/>
              <a:buFont typeface="Wingdings" panose="05000000000000000000" pitchFamily="2" charset="2"/>
              <a:buNone/>
              <a:tabLst/>
              <a:defRPr/>
            </a:lvl1pPr>
          </a:lstStyle>
          <a:p>
            <a:pPr marL="0" marR="0" lvl="0" indent="0" algn="l" defTabSz="828000" rtl="0" eaLnBrk="1" fontAlgn="auto" latinLnBrk="0" hangingPunct="1">
              <a:lnSpc>
                <a:spcPct val="105000"/>
              </a:lnSpc>
              <a:spcBef>
                <a:spcPts val="600"/>
              </a:spcBef>
              <a:spcAft>
                <a:spcPts val="0"/>
              </a:spcAft>
              <a:buClr>
                <a:schemeClr val="accent2"/>
              </a:buClr>
              <a:buSzTx/>
              <a:buFont typeface="Wingdings" panose="05000000000000000000" pitchFamily="2" charset="2"/>
              <a:buNone/>
              <a:tabLst/>
              <a:defRPr/>
            </a:pPr>
            <a:r>
              <a:rPr lang="de-DE" dirty="0"/>
              <a:t>Click on </a:t>
            </a:r>
            <a:r>
              <a:rPr lang="de-DE" dirty="0" err="1"/>
              <a:t>the</a:t>
            </a:r>
            <a:r>
              <a:rPr lang="de-DE" dirty="0"/>
              <a:t> </a:t>
            </a:r>
            <a:r>
              <a:rPr lang="de-DE" dirty="0" err="1"/>
              <a:t>icon</a:t>
            </a:r>
            <a:r>
              <a:rPr lang="de-DE" dirty="0"/>
              <a:t>, </a:t>
            </a:r>
            <a:r>
              <a:rPr lang="de-DE" dirty="0" err="1"/>
              <a:t>insert</a:t>
            </a:r>
            <a:r>
              <a:rPr lang="de-DE" dirty="0"/>
              <a:t> </a:t>
            </a:r>
            <a:r>
              <a:rPr lang="de-DE" dirty="0" err="1"/>
              <a:t>image</a:t>
            </a:r>
            <a:r>
              <a:rPr lang="de-DE" dirty="0"/>
              <a:t> and send </a:t>
            </a:r>
            <a:r>
              <a:rPr lang="de-DE" dirty="0" err="1"/>
              <a:t>to</a:t>
            </a:r>
            <a:r>
              <a:rPr lang="de-DE" dirty="0"/>
              <a:t> back</a:t>
            </a:r>
          </a:p>
          <a:p>
            <a:endParaRPr lang="de-DE" dirty="0"/>
          </a:p>
        </p:txBody>
      </p:sp>
      <p:sp>
        <p:nvSpPr>
          <p:cNvPr id="9" name="Text Placeholder 8">
            <a:extLst>
              <a:ext uri="{FF2B5EF4-FFF2-40B4-BE49-F238E27FC236}">
                <a16:creationId xmlns:a16="http://schemas.microsoft.com/office/drawing/2014/main" id="{CFF89082-952B-C0AF-EED5-7E176E0B2EE7}"/>
              </a:ext>
            </a:extLst>
          </p:cNvPr>
          <p:cNvSpPr>
            <a:spLocks noGrp="1"/>
          </p:cNvSpPr>
          <p:nvPr>
            <p:ph type="body" sz="quarter" idx="13"/>
          </p:nvPr>
        </p:nvSpPr>
        <p:spPr>
          <a:xfrm>
            <a:off x="1214437" y="1700808"/>
            <a:ext cx="3657427" cy="4607917"/>
          </a:xfrm>
        </p:spPr>
        <p:txBody>
          <a:bodyPr/>
          <a:lstStyle>
            <a:lvl1pPr>
              <a:lnSpc>
                <a:spcPct val="113000"/>
              </a:lnSpc>
              <a:spcBef>
                <a:spcPts val="900"/>
              </a:spcBef>
              <a:spcAft>
                <a:spcPts val="600"/>
              </a:spcAft>
              <a:defRPr sz="1900">
                <a:solidFill>
                  <a:schemeClr val="tx1"/>
                </a:solidFill>
              </a:defRPr>
            </a:lvl1pPr>
            <a:lvl2pPr>
              <a:buClr>
                <a:schemeClr val="accent2"/>
              </a:buClr>
              <a:defRPr sz="1800">
                <a:solidFill>
                  <a:schemeClr val="tx1"/>
                </a:solidFill>
              </a:defRPr>
            </a:lvl2pPr>
            <a:lvl3pPr>
              <a:buClr>
                <a:schemeClr val="accent2"/>
              </a:buClr>
              <a:defRPr sz="1600">
                <a:solidFill>
                  <a:schemeClr val="tx1"/>
                </a:solidFill>
              </a:defRPr>
            </a:lvl3pPr>
            <a:lvl4pPr>
              <a:buClr>
                <a:schemeClr val="accent2"/>
              </a:buClr>
              <a:defRPr sz="1400">
                <a:solidFill>
                  <a:schemeClr val="tx1"/>
                </a:solidFill>
              </a:defRPr>
            </a:lvl4pPr>
            <a:lvl5pPr>
              <a:buClr>
                <a:schemeClr val="accent2"/>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394009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150"/>
                                        <p:tgtEl>
                                          <p:spTgt spid="13"/>
                                        </p:tgtEl>
                                      </p:cBhvr>
                                    </p:animEffect>
                                  </p:childTnLst>
                                </p:cTn>
                              </p:par>
                              <p:par>
                                <p:cTn id="8" presetID="6" presetClass="emph" presetSubtype="0" fill="hold" grpId="1" nodeType="withEffect">
                                  <p:stCondLst>
                                    <p:cond delay="0"/>
                                  </p:stCondLst>
                                  <p:childTnLst>
                                    <p:animScale>
                                      <p:cBhvr>
                                        <p:cTn id="9" dur="400" fill="hold"/>
                                        <p:tgtEl>
                                          <p:spTgt spid="13"/>
                                        </p:tgtEl>
                                      </p:cBhvr>
                                      <p:by x="120000" y="120000"/>
                                    </p:animScale>
                                  </p:childTnLst>
                                </p:cTn>
                              </p:par>
                              <p:par>
                                <p:cTn id="10" presetID="6" presetClass="emph" presetSubtype="0" decel="100000" fill="hold" grpId="2" nodeType="withEffect">
                                  <p:stCondLst>
                                    <p:cond delay="500"/>
                                  </p:stCondLst>
                                  <p:childTnLst>
                                    <p:animScale>
                                      <p:cBhvr>
                                        <p:cTn id="11" dur="4050" fill="hold"/>
                                        <p:tgtEl>
                                          <p:spTgt spid="13"/>
                                        </p:tgtEl>
                                      </p:cBhvr>
                                      <p:by x="84000" y="84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to wide image shape right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4FF3428-FF08-2F20-2F70-8581BCB0CB47}"/>
              </a:ext>
            </a:extLst>
          </p:cNvPr>
          <p:cNvSpPr>
            <a:spLocks noGrp="1"/>
          </p:cNvSpPr>
          <p:nvPr>
            <p:ph type="pic" sz="quarter" idx="15" hasCustomPrompt="1"/>
          </p:nvPr>
        </p:nvSpPr>
        <p:spPr>
          <a:xfrm>
            <a:off x="6578650" y="1"/>
            <a:ext cx="5613350" cy="6100647"/>
          </a:xfrm>
          <a:custGeom>
            <a:avLst/>
            <a:gdLst>
              <a:gd name="connsiteX0" fmla="*/ 0 w 5613350"/>
              <a:gd name="connsiteY0" fmla="*/ 0 h 6100647"/>
              <a:gd name="connsiteX1" fmla="*/ 5613350 w 5613350"/>
              <a:gd name="connsiteY1" fmla="*/ 0 h 6100647"/>
              <a:gd name="connsiteX2" fmla="*/ 5613350 w 5613350"/>
              <a:gd name="connsiteY2" fmla="*/ 6100647 h 6100647"/>
              <a:gd name="connsiteX3" fmla="*/ 5600499 w 5613350"/>
              <a:gd name="connsiteY3" fmla="*/ 6098703 h 6100647"/>
              <a:gd name="connsiteX4" fmla="*/ 2634838 w 5613350"/>
              <a:gd name="connsiteY4" fmla="*/ 5536471 h 6100647"/>
              <a:gd name="connsiteX5" fmla="*/ 0 w 5613350"/>
              <a:gd name="connsiteY5" fmla="*/ 4905357 h 610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3350" h="6100647">
                <a:moveTo>
                  <a:pt x="0" y="0"/>
                </a:moveTo>
                <a:lnTo>
                  <a:pt x="5613350" y="0"/>
                </a:lnTo>
                <a:lnTo>
                  <a:pt x="5613350" y="6100647"/>
                </a:lnTo>
                <a:lnTo>
                  <a:pt x="5600499" y="6098703"/>
                </a:lnTo>
                <a:cubicBezTo>
                  <a:pt x="5409873" y="6067965"/>
                  <a:pt x="3457927" y="5712479"/>
                  <a:pt x="2634838" y="5536471"/>
                </a:cubicBezTo>
                <a:cubicBezTo>
                  <a:pt x="1670640" y="5335662"/>
                  <a:pt x="792362" y="5125292"/>
                  <a:pt x="0" y="4905357"/>
                </a:cubicBezTo>
                <a:close/>
              </a:path>
            </a:pathLst>
          </a:custGeom>
          <a:solidFill>
            <a:schemeClr val="bg2">
              <a:lumMod val="90000"/>
            </a:schemeClr>
          </a:solidFill>
        </p:spPr>
        <p:txBody>
          <a:bodyPr wrap="square">
            <a:noAutofit/>
          </a:bodyPr>
          <a:lstStyle>
            <a:lvl1pPr marL="0" marR="0" indent="0" algn="r" defTabSz="828000" rtl="0" eaLnBrk="1" fontAlgn="auto" latinLnBrk="0" hangingPunct="1">
              <a:lnSpc>
                <a:spcPct val="105000"/>
              </a:lnSpc>
              <a:spcBef>
                <a:spcPts val="600"/>
              </a:spcBef>
              <a:spcAft>
                <a:spcPts val="0"/>
              </a:spcAft>
              <a:buClr>
                <a:schemeClr val="accent2"/>
              </a:buClr>
              <a:buSzTx/>
              <a:buFont typeface="Wingdings" panose="05000000000000000000" pitchFamily="2" charset="2"/>
              <a:buNone/>
              <a:tabLst/>
              <a:defRPr/>
            </a:lvl1pPr>
          </a:lstStyle>
          <a:p>
            <a:pPr marL="0" marR="0" lvl="0" indent="0" algn="l" defTabSz="828000" rtl="0" eaLnBrk="1" fontAlgn="auto" latinLnBrk="0" hangingPunct="1">
              <a:lnSpc>
                <a:spcPct val="105000"/>
              </a:lnSpc>
              <a:spcBef>
                <a:spcPts val="600"/>
              </a:spcBef>
              <a:spcAft>
                <a:spcPts val="0"/>
              </a:spcAft>
              <a:buClr>
                <a:schemeClr val="accent2"/>
              </a:buClr>
              <a:buSzTx/>
              <a:buFont typeface="Wingdings" panose="05000000000000000000" pitchFamily="2" charset="2"/>
              <a:buNone/>
              <a:tabLst/>
              <a:defRPr/>
            </a:pPr>
            <a:r>
              <a:rPr lang="de-DE" dirty="0"/>
              <a:t>Click on </a:t>
            </a:r>
            <a:r>
              <a:rPr lang="de-DE" dirty="0" err="1"/>
              <a:t>the</a:t>
            </a:r>
            <a:r>
              <a:rPr lang="de-DE" dirty="0"/>
              <a:t> </a:t>
            </a:r>
            <a:r>
              <a:rPr lang="de-DE" dirty="0" err="1"/>
              <a:t>icon</a:t>
            </a:r>
            <a:r>
              <a:rPr lang="de-DE" dirty="0"/>
              <a:t> and </a:t>
            </a:r>
            <a:r>
              <a:rPr lang="de-DE" dirty="0" err="1"/>
              <a:t>insert</a:t>
            </a:r>
            <a:r>
              <a:rPr lang="de-DE" dirty="0"/>
              <a:t> </a:t>
            </a:r>
            <a:r>
              <a:rPr lang="de-DE" dirty="0" err="1"/>
              <a:t>image</a:t>
            </a:r>
            <a:endParaRPr lang="de-DE" dirty="0"/>
          </a:p>
        </p:txBody>
      </p:sp>
      <p:sp>
        <p:nvSpPr>
          <p:cNvPr id="9" name="Text Placeholder 8">
            <a:extLst>
              <a:ext uri="{FF2B5EF4-FFF2-40B4-BE49-F238E27FC236}">
                <a16:creationId xmlns:a16="http://schemas.microsoft.com/office/drawing/2014/main" id="{CFF89082-952B-C0AF-EED5-7E176E0B2EE7}"/>
              </a:ext>
            </a:extLst>
          </p:cNvPr>
          <p:cNvSpPr>
            <a:spLocks noGrp="1"/>
          </p:cNvSpPr>
          <p:nvPr>
            <p:ph type="body" sz="quarter" idx="13"/>
          </p:nvPr>
        </p:nvSpPr>
        <p:spPr>
          <a:xfrm>
            <a:off x="604839" y="1844824"/>
            <a:ext cx="5491162" cy="4463901"/>
          </a:xfrm>
        </p:spPr>
        <p:txBody>
          <a:bodyPr/>
          <a:lstStyle>
            <a:lvl1pPr>
              <a:lnSpc>
                <a:spcPct val="113000"/>
              </a:lnSpc>
              <a:spcBef>
                <a:spcPts val="900"/>
              </a:spcBef>
              <a:spcAft>
                <a:spcPts val="600"/>
              </a:spcAft>
              <a:defRPr sz="1900">
                <a:solidFill>
                  <a:schemeClr val="tx1"/>
                </a:solidFill>
              </a:defRPr>
            </a:lvl1pPr>
            <a:lvl2pPr>
              <a:buClr>
                <a:schemeClr val="accent2"/>
              </a:buClr>
              <a:defRPr sz="1800">
                <a:solidFill>
                  <a:schemeClr val="tx1"/>
                </a:solidFill>
              </a:defRPr>
            </a:lvl2pPr>
            <a:lvl3pPr>
              <a:buClr>
                <a:schemeClr val="accent2"/>
              </a:buClr>
              <a:defRPr sz="1600">
                <a:solidFill>
                  <a:schemeClr val="tx1"/>
                </a:solidFill>
              </a:defRPr>
            </a:lvl3pPr>
            <a:lvl4pPr>
              <a:buClr>
                <a:schemeClr val="accent2"/>
              </a:buClr>
              <a:defRPr sz="1400">
                <a:solidFill>
                  <a:schemeClr val="tx1"/>
                </a:solidFill>
              </a:defRPr>
            </a:lvl4pPr>
            <a:lvl5pPr>
              <a:buClr>
                <a:schemeClr val="accent2"/>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1" name="Text Placeholder 10">
            <a:extLst>
              <a:ext uri="{FF2B5EF4-FFF2-40B4-BE49-F238E27FC236}">
                <a16:creationId xmlns:a16="http://schemas.microsoft.com/office/drawing/2014/main" id="{BB1BB755-0ECF-3E94-5E8B-138DCEF43818}"/>
              </a:ext>
            </a:extLst>
          </p:cNvPr>
          <p:cNvSpPr>
            <a:spLocks noGrp="1"/>
          </p:cNvSpPr>
          <p:nvPr>
            <p:ph type="body" sz="quarter" idx="14"/>
          </p:nvPr>
        </p:nvSpPr>
        <p:spPr>
          <a:xfrm>
            <a:off x="604837" y="1330673"/>
            <a:ext cx="5491163" cy="401290"/>
          </a:xfrm>
        </p:spPr>
        <p:txBody>
          <a:bodyPr/>
          <a:lstStyle>
            <a:lvl1pPr>
              <a:defRPr b="1">
                <a:solidFill>
                  <a:schemeClr val="tx2"/>
                </a:solidFill>
                <a:latin typeface="+mj-lt"/>
              </a:defRPr>
            </a:lvl1pPr>
            <a:lvl2pPr marL="0" indent="0">
              <a:buClr>
                <a:schemeClr val="bg1"/>
              </a:buClr>
              <a:buFont typeface="Wingdings" panose="05000000000000000000" pitchFamily="2" charset="2"/>
              <a:buNone/>
              <a:defRPr>
                <a:solidFill>
                  <a:schemeClr val="bg1"/>
                </a:solidFill>
              </a:defRPr>
            </a:lvl2pPr>
            <a:lvl3pPr marL="542925" indent="-276225">
              <a:buClr>
                <a:schemeClr val="bg1"/>
              </a:buClr>
              <a:buFont typeface="Wingdings" panose="05000000000000000000" pitchFamily="2" charset="2"/>
              <a:buChar char="§"/>
              <a:defRPr>
                <a:solidFill>
                  <a:schemeClr val="bg1"/>
                </a:solidFill>
              </a:defRPr>
            </a:lvl3pPr>
            <a:lvl4pPr marL="809625" indent="-266700">
              <a:buClr>
                <a:schemeClr val="bg1"/>
              </a:buClr>
              <a:buFont typeface="Wingdings" panose="05000000000000000000" pitchFamily="2" charset="2"/>
              <a:buChar char="§"/>
              <a:defRPr>
                <a:solidFill>
                  <a:schemeClr val="bg1"/>
                </a:solidFill>
              </a:defRPr>
            </a:lvl4pPr>
            <a:lvl5pPr marL="1076325" indent="-266700">
              <a:buClr>
                <a:schemeClr val="bg1"/>
              </a:buClr>
              <a:buFont typeface="Wingdings" panose="05000000000000000000" pitchFamily="2" charset="2"/>
              <a:buChar char="§"/>
              <a:defRPr>
                <a:solidFill>
                  <a:schemeClr val="bg1"/>
                </a:solidFill>
              </a:defRPr>
            </a:lvl5pPr>
          </a:lstStyle>
          <a:p>
            <a:pPr lvl="0"/>
            <a:r>
              <a:rPr lang="en-US"/>
              <a:t>Click to edit Master text styles</a:t>
            </a:r>
          </a:p>
        </p:txBody>
      </p:sp>
      <p:sp>
        <p:nvSpPr>
          <p:cNvPr id="12" name="Title 11">
            <a:extLst>
              <a:ext uri="{FF2B5EF4-FFF2-40B4-BE49-F238E27FC236}">
                <a16:creationId xmlns:a16="http://schemas.microsoft.com/office/drawing/2014/main" id="{7AD1E7F8-282F-7272-F9F4-8FE3862765D3}"/>
              </a:ext>
            </a:extLst>
          </p:cNvPr>
          <p:cNvSpPr>
            <a:spLocks noGrp="1"/>
          </p:cNvSpPr>
          <p:nvPr>
            <p:ph type="title"/>
          </p:nvPr>
        </p:nvSpPr>
        <p:spPr>
          <a:xfrm>
            <a:off x="604837" y="155737"/>
            <a:ext cx="5707187" cy="950719"/>
          </a:xfrm>
        </p:spPr>
        <p:txBody>
          <a:bodyPr/>
          <a:lstStyle/>
          <a:p>
            <a:r>
              <a:rPr lang="en-US"/>
              <a:t>Click to edit Master title style</a:t>
            </a:r>
            <a:endParaRPr lang="de-DE" dirty="0"/>
          </a:p>
        </p:txBody>
      </p:sp>
    </p:spTree>
    <p:extLst>
      <p:ext uri="{BB962C8B-B14F-4D97-AF65-F5344CB8AC3E}">
        <p14:creationId xmlns:p14="http://schemas.microsoft.com/office/powerpoint/2010/main" val="198517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to wide image shape rig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FF89082-952B-C0AF-EED5-7E176E0B2EE7}"/>
              </a:ext>
            </a:extLst>
          </p:cNvPr>
          <p:cNvSpPr>
            <a:spLocks noGrp="1"/>
          </p:cNvSpPr>
          <p:nvPr>
            <p:ph type="body" sz="quarter" idx="13" hasCustomPrompt="1"/>
          </p:nvPr>
        </p:nvSpPr>
        <p:spPr>
          <a:xfrm>
            <a:off x="604838" y="1330672"/>
            <a:ext cx="7291361" cy="4978053"/>
          </a:xfrm>
        </p:spPr>
        <p:txBody>
          <a:bodyPr numCol="2" spcCol="252000"/>
          <a:lstStyle>
            <a:lvl1pPr>
              <a:lnSpc>
                <a:spcPct val="113000"/>
              </a:lnSpc>
              <a:spcBef>
                <a:spcPts val="900"/>
              </a:spcBef>
              <a:spcAft>
                <a:spcPts val="600"/>
              </a:spcAft>
              <a:defRPr lang="en-GB" sz="2400" b="1" kern="1200" spc="-20" baseline="0" dirty="0">
                <a:solidFill>
                  <a:schemeClr val="tx2"/>
                </a:solidFill>
                <a:latin typeface="+mj-lt"/>
                <a:ea typeface="+mn-ea"/>
                <a:cs typeface="+mn-cs"/>
              </a:defRPr>
            </a:lvl1pPr>
            <a:lvl2pPr marL="0" indent="0">
              <a:lnSpc>
                <a:spcPct val="110000"/>
              </a:lnSpc>
              <a:buClr>
                <a:schemeClr val="accent2"/>
              </a:buClr>
              <a:buNone/>
              <a:defRPr lang="en-GB" sz="1900" kern="1200" spc="-20" baseline="0" dirty="0">
                <a:solidFill>
                  <a:schemeClr val="tx1"/>
                </a:solidFill>
                <a:latin typeface="+mn-lt"/>
                <a:ea typeface="+mn-ea"/>
                <a:cs typeface="+mn-cs"/>
              </a:defRPr>
            </a:lvl2pPr>
            <a:lvl3pPr marL="285750" indent="-285750">
              <a:buClr>
                <a:schemeClr val="accent2"/>
              </a:buClr>
              <a:defRPr sz="1600">
                <a:solidFill>
                  <a:schemeClr val="tx1"/>
                </a:solidFill>
              </a:defRPr>
            </a:lvl3pPr>
            <a:lvl4pPr>
              <a:buClr>
                <a:schemeClr val="accent2"/>
              </a:buClr>
              <a:defRPr sz="1400">
                <a:solidFill>
                  <a:schemeClr val="tx1"/>
                </a:solidFill>
              </a:defRPr>
            </a:lvl4pPr>
            <a:lvl5pPr>
              <a:buClr>
                <a:schemeClr val="accent2"/>
              </a:buClr>
              <a:defRPr sz="1400">
                <a:solidFill>
                  <a:schemeClr val="tx1"/>
                </a:solidFill>
              </a:defRPr>
            </a:lvl5pPr>
          </a:lstStyle>
          <a:p>
            <a:pPr marL="0" lvl="0" indent="0" algn="l" defTabSz="828000" rtl="0" eaLnBrk="1" latinLnBrk="0" hangingPunct="1">
              <a:lnSpc>
                <a:spcPct val="105000"/>
              </a:lnSpc>
              <a:spcBef>
                <a:spcPts val="600"/>
              </a:spcBef>
              <a:spcAft>
                <a:spcPts val="0"/>
              </a:spcAft>
              <a:buClr>
                <a:schemeClr val="accent2"/>
              </a:buClr>
              <a:buFont typeface="Wingdings" panose="05000000000000000000" pitchFamily="2" charset="2"/>
              <a:buNone/>
            </a:pPr>
            <a:r>
              <a:rPr lang="en-US" noProof="0"/>
              <a:t>Subtitle</a:t>
            </a:r>
          </a:p>
          <a:p>
            <a:pPr marL="0" lvl="1" indent="0" algn="l" defTabSz="828000" rtl="0" eaLnBrk="1" latinLnBrk="0" hangingPunct="1">
              <a:lnSpc>
                <a:spcPct val="113000"/>
              </a:lnSpc>
              <a:spcBef>
                <a:spcPts val="900"/>
              </a:spcBef>
              <a:spcAft>
                <a:spcPts val="600"/>
              </a:spcAft>
              <a:buClr>
                <a:schemeClr val="accent2"/>
              </a:buClr>
              <a:buFont typeface="Wingdings" panose="05000000000000000000" pitchFamily="2" charset="2"/>
              <a:buNone/>
            </a:pPr>
            <a:r>
              <a:rPr lang="en-US" noProof="0" dirty="0"/>
              <a:t>Second level</a:t>
            </a:r>
          </a:p>
          <a:p>
            <a:pPr marL="266700" lvl="1" indent="-266700" algn="l" defTabSz="828000" rtl="0" eaLnBrk="1" latinLnBrk="0" hangingPunct="1">
              <a:lnSpc>
                <a:spcPct val="105000"/>
              </a:lnSpc>
              <a:spcBef>
                <a:spcPts val="600"/>
              </a:spcBef>
              <a:spcAft>
                <a:spcPts val="0"/>
              </a:spcAft>
              <a:buClr>
                <a:schemeClr val="accent2"/>
              </a:buClr>
              <a:buFont typeface="Wingdings" panose="05000000000000000000" pitchFamily="2" charset="2"/>
              <a:buChar char="§"/>
            </a:pPr>
            <a:r>
              <a:rPr lang="en-US" noProof="0" dirty="0"/>
              <a:t>Third level</a:t>
            </a:r>
          </a:p>
        </p:txBody>
      </p:sp>
      <p:sp>
        <p:nvSpPr>
          <p:cNvPr id="12" name="Title 11">
            <a:extLst>
              <a:ext uri="{FF2B5EF4-FFF2-40B4-BE49-F238E27FC236}">
                <a16:creationId xmlns:a16="http://schemas.microsoft.com/office/drawing/2014/main" id="{7AD1E7F8-282F-7272-F9F4-8FE3862765D3}"/>
              </a:ext>
            </a:extLst>
          </p:cNvPr>
          <p:cNvSpPr>
            <a:spLocks noGrp="1"/>
          </p:cNvSpPr>
          <p:nvPr>
            <p:ph type="title"/>
          </p:nvPr>
        </p:nvSpPr>
        <p:spPr>
          <a:xfrm>
            <a:off x="604837" y="155737"/>
            <a:ext cx="5707187" cy="950719"/>
          </a:xfrm>
        </p:spPr>
        <p:txBody>
          <a:bodyPr/>
          <a:lstStyle/>
          <a:p>
            <a:r>
              <a:rPr lang="en-US"/>
              <a:t>Click to edit Master title style</a:t>
            </a:r>
            <a:endParaRPr lang="de-DE" dirty="0"/>
          </a:p>
        </p:txBody>
      </p:sp>
      <p:sp>
        <p:nvSpPr>
          <p:cNvPr id="15" name="Picture Placeholder 14">
            <a:extLst>
              <a:ext uri="{FF2B5EF4-FFF2-40B4-BE49-F238E27FC236}">
                <a16:creationId xmlns:a16="http://schemas.microsoft.com/office/drawing/2014/main" id="{C0DCB06F-8E97-4668-9304-85CB334D05B4}"/>
              </a:ext>
            </a:extLst>
          </p:cNvPr>
          <p:cNvSpPr>
            <a:spLocks noGrp="1"/>
          </p:cNvSpPr>
          <p:nvPr>
            <p:ph type="pic" sz="quarter" idx="15" hasCustomPrompt="1"/>
          </p:nvPr>
        </p:nvSpPr>
        <p:spPr>
          <a:xfrm>
            <a:off x="8133880" y="1"/>
            <a:ext cx="4058120" cy="6100647"/>
          </a:xfrm>
          <a:custGeom>
            <a:avLst/>
            <a:gdLst>
              <a:gd name="connsiteX0" fmla="*/ 0 w 4058120"/>
              <a:gd name="connsiteY0" fmla="*/ 0 h 6100647"/>
              <a:gd name="connsiteX1" fmla="*/ 4058120 w 4058120"/>
              <a:gd name="connsiteY1" fmla="*/ 0 h 6100647"/>
              <a:gd name="connsiteX2" fmla="*/ 4058120 w 4058120"/>
              <a:gd name="connsiteY2" fmla="*/ 6100647 h 6100647"/>
              <a:gd name="connsiteX3" fmla="*/ 4031588 w 4058120"/>
              <a:gd name="connsiteY3" fmla="*/ 6096371 h 6100647"/>
              <a:gd name="connsiteX4" fmla="*/ 1904832 w 4058120"/>
              <a:gd name="connsiteY4" fmla="*/ 5692781 h 6100647"/>
              <a:gd name="connsiteX5" fmla="*/ 0 w 4058120"/>
              <a:gd name="connsiteY5" fmla="*/ 5236523 h 610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20" h="6100647">
                <a:moveTo>
                  <a:pt x="0" y="0"/>
                </a:moveTo>
                <a:lnTo>
                  <a:pt x="4058120" y="0"/>
                </a:lnTo>
                <a:lnTo>
                  <a:pt x="4058120" y="6100647"/>
                </a:lnTo>
                <a:lnTo>
                  <a:pt x="4031588" y="6096371"/>
                </a:lnTo>
                <a:cubicBezTo>
                  <a:pt x="3820826" y="6060575"/>
                  <a:pt x="2480682" y="5815920"/>
                  <a:pt x="1904832" y="5692781"/>
                </a:cubicBezTo>
                <a:cubicBezTo>
                  <a:pt x="1207774" y="5547608"/>
                  <a:pt x="572831" y="5395523"/>
                  <a:pt x="0" y="5236523"/>
                </a:cubicBezTo>
                <a:close/>
              </a:path>
            </a:pathLst>
          </a:custGeom>
          <a:solidFill>
            <a:schemeClr val="bg2">
              <a:lumMod val="90000"/>
            </a:schemeClr>
          </a:solidFill>
        </p:spPr>
        <p:txBody>
          <a:bodyPr wrap="square">
            <a:noAutofit/>
          </a:bodyPr>
          <a:lstStyle/>
          <a:p>
            <a:r>
              <a:rPr lang="en-GB" dirty="0"/>
              <a:t>Click on the icon and insert image</a:t>
            </a:r>
          </a:p>
        </p:txBody>
      </p:sp>
    </p:spTree>
    <p:extLst>
      <p:ext uri="{BB962C8B-B14F-4D97-AF65-F5344CB8AC3E}">
        <p14:creationId xmlns:p14="http://schemas.microsoft.com/office/powerpoint/2010/main" val="75150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to wide image shape right - 3">
    <p:bg>
      <p:bgPr>
        <a:solidFill>
          <a:schemeClr val="bg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AD1E7F8-282F-7272-F9F4-8FE3862765D3}"/>
              </a:ext>
            </a:extLst>
          </p:cNvPr>
          <p:cNvSpPr>
            <a:spLocks noGrp="1"/>
          </p:cNvSpPr>
          <p:nvPr>
            <p:ph type="title"/>
          </p:nvPr>
        </p:nvSpPr>
        <p:spPr>
          <a:xfrm>
            <a:off x="604838" y="1264111"/>
            <a:ext cx="5491162" cy="276999"/>
          </a:xfrm>
        </p:spPr>
        <p:txBody>
          <a:bodyPr anchor="t">
            <a:spAutoFit/>
          </a:bodyPr>
          <a:lstStyle>
            <a:lvl1pPr>
              <a:defRPr sz="2000" b="1">
                <a:solidFill>
                  <a:schemeClr val="tx2"/>
                </a:solidFill>
              </a:defRPr>
            </a:lvl1pPr>
          </a:lstStyle>
          <a:p>
            <a:r>
              <a:rPr lang="en-US"/>
              <a:t>Click to edit Master title style</a:t>
            </a:r>
            <a:endParaRPr lang="de-DE" dirty="0"/>
          </a:p>
        </p:txBody>
      </p:sp>
      <p:sp>
        <p:nvSpPr>
          <p:cNvPr id="10" name="Picture Placeholder 9">
            <a:extLst>
              <a:ext uri="{FF2B5EF4-FFF2-40B4-BE49-F238E27FC236}">
                <a16:creationId xmlns:a16="http://schemas.microsoft.com/office/drawing/2014/main" id="{7941452F-EACB-BB69-FD64-8552C1114539}"/>
              </a:ext>
            </a:extLst>
          </p:cNvPr>
          <p:cNvSpPr>
            <a:spLocks noGrp="1"/>
          </p:cNvSpPr>
          <p:nvPr>
            <p:ph type="pic" sz="quarter" idx="15" hasCustomPrompt="1"/>
          </p:nvPr>
        </p:nvSpPr>
        <p:spPr>
          <a:xfrm>
            <a:off x="6782543" y="1"/>
            <a:ext cx="5409457" cy="5373214"/>
          </a:xfrm>
          <a:custGeom>
            <a:avLst/>
            <a:gdLst>
              <a:gd name="connsiteX0" fmla="*/ 0 w 5409457"/>
              <a:gd name="connsiteY0" fmla="*/ 0 h 5373214"/>
              <a:gd name="connsiteX1" fmla="*/ 5409457 w 5409457"/>
              <a:gd name="connsiteY1" fmla="*/ 0 h 5373214"/>
              <a:gd name="connsiteX2" fmla="*/ 5409457 w 5409457"/>
              <a:gd name="connsiteY2" fmla="*/ 5373214 h 5373214"/>
              <a:gd name="connsiteX3" fmla="*/ 2340693 w 5409457"/>
              <a:gd name="connsiteY3" fmla="*/ 4866454 h 5373214"/>
              <a:gd name="connsiteX4" fmla="*/ 453 w 5409457"/>
              <a:gd name="connsiteY4" fmla="*/ 2108959 h 537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457" h="5373214">
                <a:moveTo>
                  <a:pt x="0" y="0"/>
                </a:moveTo>
                <a:lnTo>
                  <a:pt x="5409457" y="0"/>
                </a:lnTo>
                <a:lnTo>
                  <a:pt x="5409457" y="5373214"/>
                </a:lnTo>
                <a:lnTo>
                  <a:pt x="2340693" y="4866454"/>
                </a:lnTo>
                <a:cubicBezTo>
                  <a:pt x="990966" y="4643652"/>
                  <a:pt x="899" y="3476797"/>
                  <a:pt x="453" y="2108959"/>
                </a:cubicBezTo>
                <a:close/>
              </a:path>
            </a:pathLst>
          </a:custGeom>
          <a:solidFill>
            <a:schemeClr val="bg2">
              <a:lumMod val="90000"/>
            </a:schemeClr>
          </a:solidFill>
        </p:spPr>
        <p:txBody>
          <a:bodyPr wrap="square">
            <a:noAutofit/>
          </a:bodyPr>
          <a:lstStyle/>
          <a:p>
            <a:r>
              <a:rPr lang="en-GB" dirty="0"/>
              <a:t>Click on the icon and insert image</a:t>
            </a:r>
          </a:p>
        </p:txBody>
      </p:sp>
      <p:sp>
        <p:nvSpPr>
          <p:cNvPr id="16" name="Text Placeholder 15">
            <a:extLst>
              <a:ext uri="{FF2B5EF4-FFF2-40B4-BE49-F238E27FC236}">
                <a16:creationId xmlns:a16="http://schemas.microsoft.com/office/drawing/2014/main" id="{1747A4A2-C2F8-401B-688B-592DFAD806DA}"/>
              </a:ext>
            </a:extLst>
          </p:cNvPr>
          <p:cNvSpPr>
            <a:spLocks noGrp="1"/>
          </p:cNvSpPr>
          <p:nvPr>
            <p:ph type="body" sz="quarter" idx="16"/>
          </p:nvPr>
        </p:nvSpPr>
        <p:spPr>
          <a:xfrm>
            <a:off x="604838" y="1700213"/>
            <a:ext cx="5491162" cy="2592387"/>
          </a:xfrm>
        </p:spPr>
        <p:txBody>
          <a:bodyPr/>
          <a:lstStyle>
            <a:lvl1pPr>
              <a:defRPr sz="1400"/>
            </a:lvl1pPr>
            <a:lvl2pPr marL="176213" indent="-176213">
              <a:defRPr sz="1400"/>
            </a:lvl2pPr>
            <a:lvl3pPr marL="354013" indent="-177800">
              <a:defRPr sz="1200"/>
            </a:lvl3pPr>
            <a:lvl4pPr marL="541338" indent="-187325">
              <a:defRPr sz="1100"/>
            </a:lvl4pPr>
            <a:lvl5pPr marL="717550" indent="-176213">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845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42" presetClass="path" presetSubtype="0" decel="100000" fill="hold" grpId="1" nodeType="withEffect">
                                  <p:stCondLst>
                                    <p:cond delay="250"/>
                                  </p:stCondLst>
                                  <p:childTnLst>
                                    <p:animMotion origin="layout" path="M 5E-6 -0.07014 L 5E-6 3.33333E-6 " pathEditMode="relative" rAng="0" ptsTypes="AA">
                                      <p:cBhvr>
                                        <p:cTn id="9" dur="2000" fill="hold"/>
                                        <p:tgtEl>
                                          <p:spTgt spid="10"/>
                                        </p:tgtEl>
                                        <p:attrNameLst>
                                          <p:attrName>ppt_x</p:attrName>
                                          <p:attrName>ppt_y</p:attrName>
                                        </p:attrNameLst>
                                      </p:cBhvr>
                                      <p:rCtr x="0" y="3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 shape 1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C963A4C2-FDBB-B94B-B2BC-350409B057EA}"/>
              </a:ext>
            </a:extLst>
          </p:cNvPr>
          <p:cNvSpPr>
            <a:spLocks noGrp="1"/>
          </p:cNvSpPr>
          <p:nvPr>
            <p:ph type="pic" sz="quarter" idx="10" hasCustomPrompt="1"/>
          </p:nvPr>
        </p:nvSpPr>
        <p:spPr>
          <a:xfrm>
            <a:off x="0" y="0"/>
            <a:ext cx="12192000" cy="6858000"/>
          </a:xfrm>
          <a:solidFill>
            <a:schemeClr val="bg2"/>
          </a:solidFill>
        </p:spPr>
        <p:txBody>
          <a:bodyPr/>
          <a:lstStyle>
            <a:lvl1pPr marL="0" marR="0" indent="0" algn="ctr" defTabSz="828000" rtl="0" eaLnBrk="1" fontAlgn="auto" latinLnBrk="0" hangingPunct="1">
              <a:lnSpc>
                <a:spcPct val="105000"/>
              </a:lnSpc>
              <a:spcBef>
                <a:spcPts val="600"/>
              </a:spcBef>
              <a:spcAft>
                <a:spcPts val="0"/>
              </a:spcAft>
              <a:buClr>
                <a:schemeClr val="accent2"/>
              </a:buClr>
              <a:buSzTx/>
              <a:buFont typeface="Wingdings" panose="05000000000000000000" pitchFamily="2" charset="2"/>
              <a:buNone/>
              <a:tabLst/>
              <a:defRPr/>
            </a:lvl1pPr>
          </a:lstStyle>
          <a:p>
            <a:pPr marL="0" marR="0" lvl="0" indent="0" algn="l" defTabSz="828000" rtl="0" eaLnBrk="1" fontAlgn="auto" latinLnBrk="0" hangingPunct="1">
              <a:lnSpc>
                <a:spcPct val="105000"/>
              </a:lnSpc>
              <a:spcBef>
                <a:spcPts val="600"/>
              </a:spcBef>
              <a:spcAft>
                <a:spcPts val="0"/>
              </a:spcAft>
              <a:buClr>
                <a:schemeClr val="accent2"/>
              </a:buClr>
              <a:buSzTx/>
              <a:buFont typeface="Wingdings" panose="05000000000000000000" pitchFamily="2" charset="2"/>
              <a:buNone/>
              <a:tabLst/>
              <a:defRPr/>
            </a:pPr>
            <a:r>
              <a:rPr lang="de-DE" dirty="0"/>
              <a:t>Click on </a:t>
            </a:r>
            <a:r>
              <a:rPr lang="de-DE" dirty="0" err="1"/>
              <a:t>the</a:t>
            </a:r>
            <a:r>
              <a:rPr lang="de-DE" dirty="0"/>
              <a:t> </a:t>
            </a:r>
            <a:r>
              <a:rPr lang="de-DE" dirty="0" err="1"/>
              <a:t>icon</a:t>
            </a:r>
            <a:r>
              <a:rPr lang="de-DE" dirty="0"/>
              <a:t>, </a:t>
            </a:r>
            <a:r>
              <a:rPr lang="de-DE" dirty="0" err="1"/>
              <a:t>insert</a:t>
            </a:r>
            <a:r>
              <a:rPr lang="de-DE" dirty="0"/>
              <a:t> </a:t>
            </a:r>
            <a:r>
              <a:rPr lang="de-DE" dirty="0" err="1"/>
              <a:t>image</a:t>
            </a:r>
            <a:r>
              <a:rPr lang="de-DE" dirty="0"/>
              <a:t> and send </a:t>
            </a:r>
            <a:r>
              <a:rPr lang="de-DE" dirty="0" err="1"/>
              <a:t>to</a:t>
            </a:r>
            <a:r>
              <a:rPr lang="de-DE" dirty="0"/>
              <a:t> back, </a:t>
            </a:r>
            <a:r>
              <a:rPr lang="de-DE" dirty="0" err="1"/>
              <a:t>if</a:t>
            </a:r>
            <a:r>
              <a:rPr lang="de-DE" dirty="0"/>
              <a:t> </a:t>
            </a:r>
            <a:r>
              <a:rPr lang="de-DE" dirty="0" err="1"/>
              <a:t>illustration</a:t>
            </a:r>
            <a:r>
              <a:rPr lang="de-DE" dirty="0"/>
              <a:t>, </a:t>
            </a:r>
            <a:r>
              <a:rPr lang="de-DE" dirty="0" err="1"/>
              <a:t>adjust</a:t>
            </a:r>
            <a:r>
              <a:rPr lang="de-DE" dirty="0"/>
              <a:t> </a:t>
            </a:r>
            <a:r>
              <a:rPr lang="de-DE" dirty="0" err="1"/>
              <a:t>the</a:t>
            </a:r>
            <a:r>
              <a:rPr lang="de-DE" dirty="0"/>
              <a:t> </a:t>
            </a:r>
            <a:r>
              <a:rPr lang="de-DE" dirty="0" err="1"/>
              <a:t>size</a:t>
            </a:r>
            <a:r>
              <a:rPr lang="de-DE" dirty="0"/>
              <a:t> </a:t>
            </a:r>
            <a:r>
              <a:rPr lang="de-DE" dirty="0" err="1"/>
              <a:t>with</a:t>
            </a:r>
            <a:r>
              <a:rPr lang="de-DE" dirty="0"/>
              <a:t> </a:t>
            </a:r>
            <a:r>
              <a:rPr lang="de-DE" dirty="0" err="1"/>
              <a:t>the</a:t>
            </a:r>
            <a:r>
              <a:rPr lang="de-DE" dirty="0"/>
              <a:t> </a:t>
            </a:r>
            <a:r>
              <a:rPr lang="de-DE" dirty="0" err="1"/>
              <a:t>crop</a:t>
            </a:r>
            <a:r>
              <a:rPr lang="de-DE" dirty="0"/>
              <a:t> </a:t>
            </a:r>
            <a:r>
              <a:rPr lang="de-DE" dirty="0" err="1"/>
              <a:t>tool</a:t>
            </a:r>
            <a:r>
              <a:rPr lang="de-DE" dirty="0"/>
              <a:t> </a:t>
            </a:r>
            <a:r>
              <a:rPr lang="de-DE" dirty="0" err="1"/>
              <a:t>under</a:t>
            </a:r>
            <a:r>
              <a:rPr lang="de-DE" dirty="0"/>
              <a:t> </a:t>
            </a:r>
            <a:r>
              <a:rPr lang="de-DE" dirty="0" err="1"/>
              <a:t>picture</a:t>
            </a:r>
            <a:r>
              <a:rPr lang="de-DE" dirty="0"/>
              <a:t> </a:t>
            </a:r>
            <a:r>
              <a:rPr lang="de-DE" dirty="0" err="1"/>
              <a:t>format</a:t>
            </a:r>
            <a:endParaRPr lang="de-DE" dirty="0"/>
          </a:p>
          <a:p>
            <a:endParaRPr lang="de-DE" dirty="0"/>
          </a:p>
        </p:txBody>
      </p:sp>
      <p:sp>
        <p:nvSpPr>
          <p:cNvPr id="13" name="Text Placeholder 12">
            <a:extLst>
              <a:ext uri="{FF2B5EF4-FFF2-40B4-BE49-F238E27FC236}">
                <a16:creationId xmlns:a16="http://schemas.microsoft.com/office/drawing/2014/main" id="{2720A82A-FE7F-A4A1-557A-1BDFEA98AF14}"/>
              </a:ext>
            </a:extLst>
          </p:cNvPr>
          <p:cNvSpPr>
            <a:spLocks noGrp="1"/>
          </p:cNvSpPr>
          <p:nvPr>
            <p:ph type="body" sz="quarter" idx="17" hasCustomPrompt="1"/>
          </p:nvPr>
        </p:nvSpPr>
        <p:spPr>
          <a:xfrm>
            <a:off x="604838" y="702219"/>
            <a:ext cx="4615587" cy="6155471"/>
          </a:xfrm>
          <a:custGeom>
            <a:avLst/>
            <a:gdLst>
              <a:gd name="connsiteX0" fmla="*/ 0 w 4615587"/>
              <a:gd name="connsiteY0" fmla="*/ 0 h 6155471"/>
              <a:gd name="connsiteX1" fmla="*/ 59561 w 4615587"/>
              <a:gd name="connsiteY1" fmla="*/ 0 h 6155471"/>
              <a:gd name="connsiteX2" fmla="*/ 2618204 w 4615587"/>
              <a:gd name="connsiteY2" fmla="*/ 422407 h 6155471"/>
              <a:gd name="connsiteX3" fmla="*/ 4614693 w 4615587"/>
              <a:gd name="connsiteY3" fmla="*/ 2774880 h 6155471"/>
              <a:gd name="connsiteX4" fmla="*/ 4615587 w 4615587"/>
              <a:gd name="connsiteY4" fmla="*/ 6144066 h 6155471"/>
              <a:gd name="connsiteX5" fmla="*/ 4615587 w 4615587"/>
              <a:gd name="connsiteY5" fmla="*/ 6155471 h 6155471"/>
              <a:gd name="connsiteX6" fmla="*/ 0 w 4615587"/>
              <a:gd name="connsiteY6" fmla="*/ 6155471 h 615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5587" h="6155471">
                <a:moveTo>
                  <a:pt x="0" y="0"/>
                </a:moveTo>
                <a:lnTo>
                  <a:pt x="59561" y="0"/>
                </a:lnTo>
                <a:lnTo>
                  <a:pt x="2618204" y="422407"/>
                </a:lnTo>
                <a:cubicBezTo>
                  <a:pt x="3769589" y="612421"/>
                  <a:pt x="4614336" y="1607885"/>
                  <a:pt x="4614693" y="2774880"/>
                </a:cubicBezTo>
                <a:lnTo>
                  <a:pt x="4615587" y="6144066"/>
                </a:lnTo>
                <a:lnTo>
                  <a:pt x="4615587" y="6155471"/>
                </a:lnTo>
                <a:lnTo>
                  <a:pt x="0" y="6155471"/>
                </a:lnTo>
                <a:close/>
              </a:path>
            </a:pathLst>
          </a:custGeom>
          <a:solidFill>
            <a:schemeClr val="accent1"/>
          </a:solidFill>
        </p:spPr>
        <p:txBody>
          <a:bodyPr vert="horz" wrap="square" lIns="601200" tIns="360000" rIns="144000" bIns="0" rtlCol="0">
            <a:noAutofit/>
          </a:bodyPr>
          <a:lstStyle>
            <a:lvl1pPr>
              <a:defRPr lang="en-GB" sz="2000" dirty="0" smtClean="0">
                <a:solidFill>
                  <a:schemeClr val="bg1"/>
                </a:solidFill>
              </a:defRPr>
            </a:lvl1pPr>
            <a:lvl2pPr>
              <a:defRPr lang="en-GB" sz="2000" dirty="0" smtClean="0">
                <a:solidFill>
                  <a:schemeClr val="accent4"/>
                </a:solidFill>
              </a:defRPr>
            </a:lvl2pPr>
            <a:lvl3pPr>
              <a:defRPr lang="en-GB" sz="1800" dirty="0" smtClean="0">
                <a:solidFill>
                  <a:schemeClr val="bg1"/>
                </a:solidFill>
              </a:defRPr>
            </a:lvl3pPr>
            <a:lvl4pPr>
              <a:defRPr lang="en-GB" sz="1600" dirty="0" smtClean="0">
                <a:solidFill>
                  <a:schemeClr val="bg1"/>
                </a:solidFill>
              </a:defRPr>
            </a:lvl4pPr>
            <a:lvl5pPr>
              <a:defRPr lang="en-GB" sz="1600" dirty="0">
                <a:solidFill>
                  <a:schemeClr val="bg1"/>
                </a:solidFill>
              </a:defRPr>
            </a:lvl5pPr>
          </a:lstStyle>
          <a:p>
            <a:pPr marL="0" lvl="0" indent="-266700">
              <a:buNone/>
            </a:pPr>
            <a:r>
              <a:rPr lang="en-GB" dirty="0"/>
              <a:t> </a:t>
            </a:r>
          </a:p>
        </p:txBody>
      </p:sp>
      <p:sp>
        <p:nvSpPr>
          <p:cNvPr id="3" name="Subtitle 2">
            <a:extLst>
              <a:ext uri="{FF2B5EF4-FFF2-40B4-BE49-F238E27FC236}">
                <a16:creationId xmlns:a16="http://schemas.microsoft.com/office/drawing/2014/main" id="{D8158DA9-6E83-4288-B66B-618094E9562A}"/>
              </a:ext>
            </a:extLst>
          </p:cNvPr>
          <p:cNvSpPr>
            <a:spLocks noGrp="1"/>
          </p:cNvSpPr>
          <p:nvPr>
            <p:ph type="subTitle" idx="1" hasCustomPrompt="1"/>
          </p:nvPr>
        </p:nvSpPr>
        <p:spPr bwMode="white">
          <a:xfrm>
            <a:off x="1222497" y="2852936"/>
            <a:ext cx="3793383" cy="3456384"/>
          </a:xfrm>
          <a:prstGeom prst="rect">
            <a:avLst/>
          </a:prstGeom>
        </p:spPr>
        <p:txBody>
          <a:bodyPr lIns="0" tIns="0" rIns="36000" bIns="0">
            <a:normAutofit/>
          </a:bodyPr>
          <a:lstStyle>
            <a:lvl1pPr marL="0" indent="0" algn="l">
              <a:lnSpc>
                <a:spcPct val="113000"/>
              </a:lnSpc>
              <a:spcBef>
                <a:spcPts val="600"/>
              </a:spcBef>
              <a:spcAft>
                <a:spcPts val="600"/>
              </a:spcAft>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 text here</a:t>
            </a:r>
          </a:p>
        </p:txBody>
      </p:sp>
      <p:sp>
        <p:nvSpPr>
          <p:cNvPr id="14" name="Text Placeholder 11">
            <a:extLst>
              <a:ext uri="{FF2B5EF4-FFF2-40B4-BE49-F238E27FC236}">
                <a16:creationId xmlns:a16="http://schemas.microsoft.com/office/drawing/2014/main" id="{9CF73C65-8D39-9A61-90C3-394B25062AEB}"/>
              </a:ext>
            </a:extLst>
          </p:cNvPr>
          <p:cNvSpPr>
            <a:spLocks noGrp="1"/>
          </p:cNvSpPr>
          <p:nvPr>
            <p:ph type="body" sz="quarter" idx="18" hasCustomPrompt="1"/>
          </p:nvPr>
        </p:nvSpPr>
        <p:spPr>
          <a:xfrm>
            <a:off x="1218506" y="1757028"/>
            <a:ext cx="1072220" cy="708321"/>
          </a:xfrm>
          <a:blipFill>
            <a:blip r:embed="rId3">
              <a:extLst>
                <a:ext uri="{96DAC541-7B7A-43D3-8B79-37D633B846F1}">
                  <asvg:svgBlip xmlns:asvg="http://schemas.microsoft.com/office/drawing/2016/SVG/main" r:embed="rId4"/>
                </a:ext>
              </a:extLst>
            </a:blip>
            <a:stretch>
              <a:fillRect/>
            </a:stretch>
          </a:blipFill>
        </p:spPr>
        <p:txBody>
          <a:bodyPr/>
          <a:lstStyle>
            <a:lvl1pPr>
              <a:defRPr sz="14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GB" dirty="0"/>
              <a:t>q</a:t>
            </a:r>
          </a:p>
        </p:txBody>
      </p:sp>
    </p:spTree>
    <p:extLst>
      <p:ext uri="{BB962C8B-B14F-4D97-AF65-F5344CB8AC3E}">
        <p14:creationId xmlns:p14="http://schemas.microsoft.com/office/powerpoint/2010/main" val="243040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42" presetClass="path" presetSubtype="0" decel="76000" fill="hold" grpId="1" nodeType="withEffect">
                                  <p:stCondLst>
                                    <p:cond delay="0"/>
                                  </p:stCondLst>
                                  <p:childTnLst>
                                    <p:animMotion origin="layout" path="M -2.08333E-6 0.08264 L -2.08333E-6 2.59259E-6 " pathEditMode="relative" rAng="0" ptsTypes="AA">
                                      <p:cBhvr>
                                        <p:cTn id="9" dur="2000" fill="hold"/>
                                        <p:tgtEl>
                                          <p:spTgt spid="13"/>
                                        </p:tgtEl>
                                        <p:attrNameLst>
                                          <p:attrName>ppt_x</p:attrName>
                                          <p:attrName>ppt_y</p:attrName>
                                        </p:attrNameLst>
                                      </p:cBhvr>
                                      <p:rCtr x="0" y="-4144"/>
                                    </p:animMotion>
                                  </p:childTnLst>
                                </p:cTn>
                              </p:par>
                              <p:par>
                                <p:cTn id="10" presetID="10" presetClass="entr" presetSubtype="0" fill="hold" grpId="0" nodeType="withEffect">
                                  <p:stCondLst>
                                    <p:cond delay="2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5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P spid="13" grpId="1" animBg="1">
        <p:tmplLst>
          <p:tmpl>
            <p:tnLst>
              <p:par>
                <p:cTn presetID="42" presetClass="path" presetSubtype="0" decel="76000" fill="hold" nodeType="withEffect">
                  <p:stCondLst>
                    <p:cond delay="0"/>
                  </p:stCondLst>
                  <p:childTnLst>
                    <p:animMotion origin="layout" path="M -2.08333E-6 0.08264 L -2.08333E-6 2.59259E-6 " pathEditMode="relative" rAng="0" ptsTypes="AA">
                      <p:cBhvr>
                        <p:cTn dur="2000" fill="hold"/>
                        <p:tgtEl>
                          <p:spTgt spid="13"/>
                        </p:tgtEl>
                        <p:attrNameLst>
                          <p:attrName>ppt_x</p:attrName>
                          <p:attrName>ppt_y</p:attrName>
                        </p:attrNameLst>
                      </p:cBhvr>
                      <p:rCtr x="0" y="-4144"/>
                    </p:animMotion>
                  </p:childTnLst>
                </p:cTn>
              </p:par>
            </p:tnLst>
          </p:tmpl>
        </p:tmplLst>
      </p:bldP>
      <p:bldP spid="3" grpId="0" build="p">
        <p:tmplLst>
          <p:tmpl lvl="1">
            <p:tnLst>
              <p:par>
                <p:cTn presetID="10"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14" grpId="0"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full background image">
    <p:bg>
      <p:bgPr>
        <a:solidFill>
          <a:schemeClr val="bg2"/>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AE222883-16D3-CAA6-47C2-ADB58B6C41D0}"/>
              </a:ext>
            </a:extLst>
          </p:cNvPr>
          <p:cNvSpPr>
            <a:spLocks noGrp="1"/>
          </p:cNvSpPr>
          <p:nvPr>
            <p:ph type="pic" sz="quarter" idx="10" hasCustomPrompt="1"/>
          </p:nvPr>
        </p:nvSpPr>
        <p:spPr>
          <a:xfrm>
            <a:off x="0" y="0"/>
            <a:ext cx="12192000" cy="6858000"/>
          </a:xfrm>
          <a:solidFill>
            <a:schemeClr val="bg2"/>
          </a:solidFill>
        </p:spPr>
        <p:txBody>
          <a:bodyPr/>
          <a:lstStyle>
            <a:lvl1pPr marL="0" marR="0" indent="0" algn="r" defTabSz="828000" rtl="0" eaLnBrk="1" fontAlgn="auto" latinLnBrk="0" hangingPunct="1">
              <a:lnSpc>
                <a:spcPct val="105000"/>
              </a:lnSpc>
              <a:spcBef>
                <a:spcPts val="600"/>
              </a:spcBef>
              <a:spcAft>
                <a:spcPts val="0"/>
              </a:spcAft>
              <a:buClr>
                <a:schemeClr val="accent2"/>
              </a:buClr>
              <a:buSzTx/>
              <a:buFont typeface="Wingdings" panose="05000000000000000000" pitchFamily="2" charset="2"/>
              <a:buNone/>
              <a:tabLst/>
              <a:defRPr/>
            </a:lvl1pPr>
          </a:lstStyle>
          <a:p>
            <a:pPr marL="0" marR="0" lvl="0" indent="0" algn="r" defTabSz="828000" rtl="0" eaLnBrk="1" fontAlgn="auto" latinLnBrk="0" hangingPunct="1">
              <a:lnSpc>
                <a:spcPct val="105000"/>
              </a:lnSpc>
              <a:spcBef>
                <a:spcPts val="600"/>
              </a:spcBef>
              <a:spcAft>
                <a:spcPts val="0"/>
              </a:spcAft>
              <a:buClr>
                <a:schemeClr val="accent2"/>
              </a:buClr>
              <a:buSzTx/>
              <a:buFont typeface="Wingdings" panose="05000000000000000000" pitchFamily="2" charset="2"/>
              <a:buNone/>
              <a:tabLst/>
              <a:defRPr/>
            </a:pPr>
            <a:r>
              <a:rPr lang="de-DE" dirty="0"/>
              <a:t>Click on </a:t>
            </a:r>
            <a:r>
              <a:rPr lang="de-DE" dirty="0" err="1"/>
              <a:t>the</a:t>
            </a:r>
            <a:r>
              <a:rPr lang="de-DE" dirty="0"/>
              <a:t> </a:t>
            </a:r>
            <a:r>
              <a:rPr lang="de-DE" dirty="0" err="1"/>
              <a:t>icon</a:t>
            </a:r>
            <a:r>
              <a:rPr lang="de-DE" dirty="0"/>
              <a:t>, </a:t>
            </a:r>
            <a:r>
              <a:rPr lang="de-DE" dirty="0" err="1"/>
              <a:t>insert</a:t>
            </a:r>
            <a:r>
              <a:rPr lang="de-DE" dirty="0"/>
              <a:t> </a:t>
            </a:r>
            <a:r>
              <a:rPr lang="de-DE" dirty="0" err="1"/>
              <a:t>image</a:t>
            </a:r>
            <a:r>
              <a:rPr lang="de-DE" dirty="0"/>
              <a:t> and send </a:t>
            </a:r>
            <a:r>
              <a:rPr lang="de-DE" dirty="0" err="1"/>
              <a:t>to</a:t>
            </a:r>
            <a:r>
              <a:rPr lang="de-DE" dirty="0"/>
              <a:t> back</a:t>
            </a:r>
          </a:p>
          <a:p>
            <a:endParaRPr lang="de-DE" dirty="0"/>
          </a:p>
        </p:txBody>
      </p:sp>
      <p:sp>
        <p:nvSpPr>
          <p:cNvPr id="7" name="Text Placeholder 6">
            <a:extLst>
              <a:ext uri="{FF2B5EF4-FFF2-40B4-BE49-F238E27FC236}">
                <a16:creationId xmlns:a16="http://schemas.microsoft.com/office/drawing/2014/main" id="{43345EF4-28CB-36E5-5A00-44A777E689F7}"/>
              </a:ext>
            </a:extLst>
          </p:cNvPr>
          <p:cNvSpPr>
            <a:spLocks noGrp="1"/>
          </p:cNvSpPr>
          <p:nvPr>
            <p:ph type="body" sz="quarter" idx="11" hasCustomPrompt="1"/>
          </p:nvPr>
        </p:nvSpPr>
        <p:spPr>
          <a:xfrm>
            <a:off x="604838" y="702219"/>
            <a:ext cx="4608512" cy="6165306"/>
          </a:xfrm>
          <a:blipFill dpi="0" rotWithShape="1">
            <a:blip r:embed="rId2"/>
            <a:srcRect/>
            <a:stretch>
              <a:fillRect/>
            </a:stretch>
          </a:blipFill>
        </p:spPr>
        <p:txBody>
          <a:bodyPr vert="horz" wrap="square" lIns="601200" tIns="4464000" rIns="144000" bIns="0" rtlCol="0">
            <a:noAutofit/>
          </a:bodyPr>
          <a:lstStyle>
            <a:lvl1pPr>
              <a:defRPr lang="en-GB" sz="2000" dirty="0" smtClean="0">
                <a:solidFill>
                  <a:schemeClr val="accent1"/>
                </a:solidFill>
              </a:defRPr>
            </a:lvl1pPr>
            <a:lvl2pPr>
              <a:defRPr lang="en-GB" sz="2000" dirty="0" smtClean="0">
                <a:solidFill>
                  <a:schemeClr val="accent1"/>
                </a:solidFill>
              </a:defRPr>
            </a:lvl2pPr>
            <a:lvl3pPr>
              <a:defRPr lang="en-GB" sz="1800" dirty="0" smtClean="0">
                <a:solidFill>
                  <a:schemeClr val="bg1"/>
                </a:solidFill>
              </a:defRPr>
            </a:lvl3pPr>
            <a:lvl4pPr>
              <a:defRPr lang="en-GB" sz="1600" dirty="0" smtClean="0">
                <a:solidFill>
                  <a:schemeClr val="bg1"/>
                </a:solidFill>
              </a:defRPr>
            </a:lvl4pPr>
            <a:lvl5pPr>
              <a:defRPr lang="en-GB" sz="1600" dirty="0">
                <a:solidFill>
                  <a:schemeClr val="bg1"/>
                </a:solidFill>
              </a:defRPr>
            </a:lvl5pPr>
          </a:lstStyle>
          <a:p>
            <a:pPr marL="0" lvl="1" indent="0">
              <a:buNone/>
            </a:pPr>
            <a:r>
              <a:rPr lang="en-GB" dirty="0"/>
              <a:t>Second level</a:t>
            </a:r>
          </a:p>
        </p:txBody>
      </p:sp>
      <p:sp>
        <p:nvSpPr>
          <p:cNvPr id="3" name="Subtitle 2">
            <a:extLst>
              <a:ext uri="{FF2B5EF4-FFF2-40B4-BE49-F238E27FC236}">
                <a16:creationId xmlns:a16="http://schemas.microsoft.com/office/drawing/2014/main" id="{D8158DA9-6E83-4288-B66B-618094E9562A}"/>
              </a:ext>
            </a:extLst>
          </p:cNvPr>
          <p:cNvSpPr>
            <a:spLocks noGrp="1"/>
          </p:cNvSpPr>
          <p:nvPr>
            <p:ph type="subTitle" idx="1" hasCustomPrompt="1"/>
          </p:nvPr>
        </p:nvSpPr>
        <p:spPr bwMode="white">
          <a:xfrm>
            <a:off x="1222497" y="5185058"/>
            <a:ext cx="3701971" cy="1196269"/>
          </a:xfrm>
          <a:prstGeom prst="rect">
            <a:avLst/>
          </a:prstGeom>
        </p:spPr>
        <p:txBody>
          <a:bodyPr lIns="0" tIns="0" rIns="36000" bIns="0">
            <a:noAutofit/>
          </a:bodyPr>
          <a:lstStyle>
            <a:lvl1pPr marL="0" indent="0" algn="l">
              <a:lnSpc>
                <a:spcPct val="110000"/>
              </a:lnSpc>
              <a:spcBef>
                <a:spcPts val="0"/>
              </a:spcBef>
              <a:spcAft>
                <a:spcPts val="800"/>
              </a:spcAft>
              <a:buNone/>
              <a:defRPr sz="18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 text here</a:t>
            </a:r>
          </a:p>
        </p:txBody>
      </p:sp>
      <p:sp>
        <p:nvSpPr>
          <p:cNvPr id="12" name="Title 11">
            <a:extLst>
              <a:ext uri="{FF2B5EF4-FFF2-40B4-BE49-F238E27FC236}">
                <a16:creationId xmlns:a16="http://schemas.microsoft.com/office/drawing/2014/main" id="{22DC5E29-95EE-47C1-8E44-107E4A2C8F98}"/>
              </a:ext>
            </a:extLst>
          </p:cNvPr>
          <p:cNvSpPr>
            <a:spLocks noGrp="1"/>
          </p:cNvSpPr>
          <p:nvPr>
            <p:ph type="title" hasCustomPrompt="1"/>
          </p:nvPr>
        </p:nvSpPr>
        <p:spPr bwMode="ltGray">
          <a:xfrm>
            <a:off x="1224068" y="1484782"/>
            <a:ext cx="3701971" cy="3634699"/>
          </a:xfrm>
          <a:custGeom>
            <a:avLst/>
            <a:gdLst>
              <a:gd name="connsiteX0" fmla="*/ 0 w 4101030"/>
              <a:gd name="connsiteY0" fmla="*/ 0 h 2385604"/>
              <a:gd name="connsiteX1" fmla="*/ 4101030 w 4101030"/>
              <a:gd name="connsiteY1" fmla="*/ 0 h 2385604"/>
              <a:gd name="connsiteX2" fmla="*/ 4101030 w 4101030"/>
              <a:gd name="connsiteY2" fmla="*/ 2385604 h 2385604"/>
              <a:gd name="connsiteX3" fmla="*/ 0 w 4101030"/>
              <a:gd name="connsiteY3" fmla="*/ 2385604 h 2385604"/>
              <a:gd name="connsiteX4" fmla="*/ 0 w 4101030"/>
              <a:gd name="connsiteY4" fmla="*/ 0 h 2385604"/>
              <a:gd name="connsiteX0" fmla="*/ 0 w 4101030"/>
              <a:gd name="connsiteY0" fmla="*/ 0 h 2385604"/>
              <a:gd name="connsiteX1" fmla="*/ 4101030 w 4101030"/>
              <a:gd name="connsiteY1" fmla="*/ 0 h 2385604"/>
              <a:gd name="connsiteX2" fmla="*/ 4099907 w 4101030"/>
              <a:gd name="connsiteY2" fmla="*/ 1216329 h 2385604"/>
              <a:gd name="connsiteX3" fmla="*/ 4101030 w 4101030"/>
              <a:gd name="connsiteY3" fmla="*/ 2385604 h 2385604"/>
              <a:gd name="connsiteX4" fmla="*/ 0 w 4101030"/>
              <a:gd name="connsiteY4" fmla="*/ 2385604 h 2385604"/>
              <a:gd name="connsiteX5" fmla="*/ 0 w 4101030"/>
              <a:gd name="connsiteY5" fmla="*/ 0 h 2385604"/>
              <a:gd name="connsiteX0" fmla="*/ 0 w 4101030"/>
              <a:gd name="connsiteY0" fmla="*/ 0 h 2385604"/>
              <a:gd name="connsiteX1" fmla="*/ 2399123 w 4101030"/>
              <a:gd name="connsiteY1" fmla="*/ 177 h 2385604"/>
              <a:gd name="connsiteX2" fmla="*/ 4101030 w 4101030"/>
              <a:gd name="connsiteY2" fmla="*/ 0 h 2385604"/>
              <a:gd name="connsiteX3" fmla="*/ 4099907 w 4101030"/>
              <a:gd name="connsiteY3" fmla="*/ 1216329 h 2385604"/>
              <a:gd name="connsiteX4" fmla="*/ 4101030 w 4101030"/>
              <a:gd name="connsiteY4" fmla="*/ 2385604 h 2385604"/>
              <a:gd name="connsiteX5" fmla="*/ 0 w 4101030"/>
              <a:gd name="connsiteY5" fmla="*/ 2385604 h 2385604"/>
              <a:gd name="connsiteX6" fmla="*/ 0 w 4101030"/>
              <a:gd name="connsiteY6" fmla="*/ 0 h 2385604"/>
              <a:gd name="connsiteX0" fmla="*/ 0 w 4101030"/>
              <a:gd name="connsiteY0" fmla="*/ 0 h 2385604"/>
              <a:gd name="connsiteX1" fmla="*/ 2399123 w 4101030"/>
              <a:gd name="connsiteY1" fmla="*/ 177 h 2385604"/>
              <a:gd name="connsiteX2" fmla="*/ 4099907 w 4101030"/>
              <a:gd name="connsiteY2" fmla="*/ 1216329 h 2385604"/>
              <a:gd name="connsiteX3" fmla="*/ 4101030 w 4101030"/>
              <a:gd name="connsiteY3" fmla="*/ 2385604 h 2385604"/>
              <a:gd name="connsiteX4" fmla="*/ 0 w 4101030"/>
              <a:gd name="connsiteY4" fmla="*/ 2385604 h 2385604"/>
              <a:gd name="connsiteX5" fmla="*/ 0 w 4101030"/>
              <a:gd name="connsiteY5" fmla="*/ 0 h 2385604"/>
              <a:gd name="connsiteX0" fmla="*/ 0 w 4101030"/>
              <a:gd name="connsiteY0" fmla="*/ 0 h 2385604"/>
              <a:gd name="connsiteX1" fmla="*/ 2399123 w 4101030"/>
              <a:gd name="connsiteY1" fmla="*/ 177 h 2385604"/>
              <a:gd name="connsiteX2" fmla="*/ 4099907 w 4101030"/>
              <a:gd name="connsiteY2" fmla="*/ 1216329 h 2385604"/>
              <a:gd name="connsiteX3" fmla="*/ 4101030 w 4101030"/>
              <a:gd name="connsiteY3" fmla="*/ 2385604 h 2385604"/>
              <a:gd name="connsiteX4" fmla="*/ 0 w 4101030"/>
              <a:gd name="connsiteY4" fmla="*/ 2385604 h 2385604"/>
              <a:gd name="connsiteX5" fmla="*/ 0 w 4101030"/>
              <a:gd name="connsiteY5" fmla="*/ 0 h 2385604"/>
              <a:gd name="connsiteX0" fmla="*/ 0 w 4101030"/>
              <a:gd name="connsiteY0" fmla="*/ 0 h 2385604"/>
              <a:gd name="connsiteX1" fmla="*/ 2399123 w 4101030"/>
              <a:gd name="connsiteY1" fmla="*/ 177 h 2385604"/>
              <a:gd name="connsiteX2" fmla="*/ 4099907 w 4101030"/>
              <a:gd name="connsiteY2" fmla="*/ 1216329 h 2385604"/>
              <a:gd name="connsiteX3" fmla="*/ 4101030 w 4101030"/>
              <a:gd name="connsiteY3" fmla="*/ 2385604 h 2385604"/>
              <a:gd name="connsiteX4" fmla="*/ 0 w 4101030"/>
              <a:gd name="connsiteY4" fmla="*/ 2385604 h 2385604"/>
              <a:gd name="connsiteX5" fmla="*/ 0 w 4101030"/>
              <a:gd name="connsiteY5" fmla="*/ 0 h 2385604"/>
              <a:gd name="connsiteX0" fmla="*/ 0 w 4170846"/>
              <a:gd name="connsiteY0" fmla="*/ 0 h 2385604"/>
              <a:gd name="connsiteX1" fmla="*/ 2399123 w 4170846"/>
              <a:gd name="connsiteY1" fmla="*/ 177 h 2385604"/>
              <a:gd name="connsiteX2" fmla="*/ 4101030 w 4170846"/>
              <a:gd name="connsiteY2" fmla="*/ 2385604 h 2385604"/>
              <a:gd name="connsiteX3" fmla="*/ 0 w 4170846"/>
              <a:gd name="connsiteY3" fmla="*/ 2385604 h 2385604"/>
              <a:gd name="connsiteX4" fmla="*/ 0 w 4170846"/>
              <a:gd name="connsiteY4" fmla="*/ 0 h 2385604"/>
              <a:gd name="connsiteX0" fmla="*/ 0 w 4101030"/>
              <a:gd name="connsiteY0" fmla="*/ 0 h 2385604"/>
              <a:gd name="connsiteX1" fmla="*/ 2399123 w 4101030"/>
              <a:gd name="connsiteY1" fmla="*/ 177 h 2385604"/>
              <a:gd name="connsiteX2" fmla="*/ 4101030 w 4101030"/>
              <a:gd name="connsiteY2" fmla="*/ 2385604 h 2385604"/>
              <a:gd name="connsiteX3" fmla="*/ 0 w 4101030"/>
              <a:gd name="connsiteY3" fmla="*/ 2385604 h 2385604"/>
              <a:gd name="connsiteX4" fmla="*/ 0 w 4101030"/>
              <a:gd name="connsiteY4" fmla="*/ 0 h 2385604"/>
              <a:gd name="connsiteX0" fmla="*/ 0 w 4101030"/>
              <a:gd name="connsiteY0" fmla="*/ 0 h 2385604"/>
              <a:gd name="connsiteX1" fmla="*/ 4101030 w 4101030"/>
              <a:gd name="connsiteY1" fmla="*/ 2385604 h 2385604"/>
              <a:gd name="connsiteX2" fmla="*/ 0 w 4101030"/>
              <a:gd name="connsiteY2" fmla="*/ 2385604 h 2385604"/>
              <a:gd name="connsiteX3" fmla="*/ 0 w 4101030"/>
              <a:gd name="connsiteY3" fmla="*/ 0 h 2385604"/>
              <a:gd name="connsiteX0" fmla="*/ 0 w 4101030"/>
              <a:gd name="connsiteY0" fmla="*/ 160 h 2385764"/>
              <a:gd name="connsiteX1" fmla="*/ 4101030 w 4101030"/>
              <a:gd name="connsiteY1" fmla="*/ 2385764 h 2385764"/>
              <a:gd name="connsiteX2" fmla="*/ 0 w 4101030"/>
              <a:gd name="connsiteY2" fmla="*/ 2385764 h 2385764"/>
              <a:gd name="connsiteX3" fmla="*/ 0 w 4101030"/>
              <a:gd name="connsiteY3" fmla="*/ 160 h 2385764"/>
              <a:gd name="connsiteX0" fmla="*/ 0 w 4110174"/>
              <a:gd name="connsiteY0" fmla="*/ 137 h 2650917"/>
              <a:gd name="connsiteX1" fmla="*/ 4110174 w 4110174"/>
              <a:gd name="connsiteY1" fmla="*/ 2650917 h 2650917"/>
              <a:gd name="connsiteX2" fmla="*/ 9144 w 4110174"/>
              <a:gd name="connsiteY2" fmla="*/ 2650917 h 2650917"/>
              <a:gd name="connsiteX3" fmla="*/ 0 w 4110174"/>
              <a:gd name="connsiteY3" fmla="*/ 137 h 2650917"/>
              <a:gd name="connsiteX0" fmla="*/ 0 w 4110174"/>
              <a:gd name="connsiteY0" fmla="*/ 476 h 2651256"/>
              <a:gd name="connsiteX1" fmla="*/ 4110174 w 4110174"/>
              <a:gd name="connsiteY1" fmla="*/ 2651256 h 2651256"/>
              <a:gd name="connsiteX2" fmla="*/ 9144 w 4110174"/>
              <a:gd name="connsiteY2" fmla="*/ 2651256 h 2651256"/>
              <a:gd name="connsiteX3" fmla="*/ 0 w 4110174"/>
              <a:gd name="connsiteY3" fmla="*/ 476 h 2651256"/>
              <a:gd name="connsiteX0" fmla="*/ 0 w 4110174"/>
              <a:gd name="connsiteY0" fmla="*/ 0 h 2650780"/>
              <a:gd name="connsiteX1" fmla="*/ 4110174 w 4110174"/>
              <a:gd name="connsiteY1" fmla="*/ 2650780 h 2650780"/>
              <a:gd name="connsiteX2" fmla="*/ 9144 w 4110174"/>
              <a:gd name="connsiteY2" fmla="*/ 2650780 h 2650780"/>
              <a:gd name="connsiteX3" fmla="*/ 0 w 4110174"/>
              <a:gd name="connsiteY3" fmla="*/ 0 h 2650780"/>
              <a:gd name="connsiteX0" fmla="*/ 0 w 3893357"/>
              <a:gd name="connsiteY0" fmla="*/ 0 h 2650780"/>
              <a:gd name="connsiteX1" fmla="*/ 3893357 w 3893357"/>
              <a:gd name="connsiteY1" fmla="*/ 2650780 h 2650780"/>
              <a:gd name="connsiteX2" fmla="*/ 9144 w 3893357"/>
              <a:gd name="connsiteY2" fmla="*/ 2650780 h 2650780"/>
              <a:gd name="connsiteX3" fmla="*/ 0 w 3893357"/>
              <a:gd name="connsiteY3" fmla="*/ 0 h 2650780"/>
              <a:gd name="connsiteX0" fmla="*/ 0 w 4088740"/>
              <a:gd name="connsiteY0" fmla="*/ 59975 h 2710755"/>
              <a:gd name="connsiteX1" fmla="*/ 3145913 w 4088740"/>
              <a:gd name="connsiteY1" fmla="*/ 1008753 h 2710755"/>
              <a:gd name="connsiteX2" fmla="*/ 3893357 w 4088740"/>
              <a:gd name="connsiteY2" fmla="*/ 2710755 h 2710755"/>
              <a:gd name="connsiteX3" fmla="*/ 9144 w 4088740"/>
              <a:gd name="connsiteY3" fmla="*/ 2710755 h 2710755"/>
              <a:gd name="connsiteX4" fmla="*/ 0 w 4088740"/>
              <a:gd name="connsiteY4" fmla="*/ 59975 h 2710755"/>
              <a:gd name="connsiteX0" fmla="*/ 0 w 3935359"/>
              <a:gd name="connsiteY0" fmla="*/ 59975 h 2710755"/>
              <a:gd name="connsiteX1" fmla="*/ 3145913 w 3935359"/>
              <a:gd name="connsiteY1" fmla="*/ 1008753 h 2710755"/>
              <a:gd name="connsiteX2" fmla="*/ 3701971 w 3935359"/>
              <a:gd name="connsiteY2" fmla="*/ 2710755 h 2710755"/>
              <a:gd name="connsiteX3" fmla="*/ 9144 w 3935359"/>
              <a:gd name="connsiteY3" fmla="*/ 2710755 h 2710755"/>
              <a:gd name="connsiteX4" fmla="*/ 0 w 3935359"/>
              <a:gd name="connsiteY4" fmla="*/ 59975 h 2710755"/>
              <a:gd name="connsiteX0" fmla="*/ 0 w 3716078"/>
              <a:gd name="connsiteY0" fmla="*/ 59975 h 2710755"/>
              <a:gd name="connsiteX1" fmla="*/ 3145913 w 3716078"/>
              <a:gd name="connsiteY1" fmla="*/ 1008753 h 2710755"/>
              <a:gd name="connsiteX2" fmla="*/ 3701971 w 3716078"/>
              <a:gd name="connsiteY2" fmla="*/ 2710755 h 2710755"/>
              <a:gd name="connsiteX3" fmla="*/ 9144 w 3716078"/>
              <a:gd name="connsiteY3" fmla="*/ 2710755 h 2710755"/>
              <a:gd name="connsiteX4" fmla="*/ 0 w 3716078"/>
              <a:gd name="connsiteY4" fmla="*/ 59975 h 2710755"/>
              <a:gd name="connsiteX0" fmla="*/ 0 w 3706332"/>
              <a:gd name="connsiteY0" fmla="*/ 94653 h 2745433"/>
              <a:gd name="connsiteX1" fmla="*/ 3028954 w 3706332"/>
              <a:gd name="connsiteY1" fmla="*/ 655716 h 2745433"/>
              <a:gd name="connsiteX2" fmla="*/ 3701971 w 3706332"/>
              <a:gd name="connsiteY2" fmla="*/ 2745433 h 2745433"/>
              <a:gd name="connsiteX3" fmla="*/ 9144 w 3706332"/>
              <a:gd name="connsiteY3" fmla="*/ 2745433 h 2745433"/>
              <a:gd name="connsiteX4" fmla="*/ 0 w 3706332"/>
              <a:gd name="connsiteY4" fmla="*/ 94653 h 2745433"/>
              <a:gd name="connsiteX0" fmla="*/ 0 w 3706332"/>
              <a:gd name="connsiteY0" fmla="*/ 108539 h 2759319"/>
              <a:gd name="connsiteX1" fmla="*/ 3028954 w 3706332"/>
              <a:gd name="connsiteY1" fmla="*/ 669602 h 2759319"/>
              <a:gd name="connsiteX2" fmla="*/ 3701971 w 3706332"/>
              <a:gd name="connsiteY2" fmla="*/ 2759319 h 2759319"/>
              <a:gd name="connsiteX3" fmla="*/ 9144 w 3706332"/>
              <a:gd name="connsiteY3" fmla="*/ 2759319 h 2759319"/>
              <a:gd name="connsiteX4" fmla="*/ 0 w 3706332"/>
              <a:gd name="connsiteY4" fmla="*/ 108539 h 2759319"/>
              <a:gd name="connsiteX0" fmla="*/ 0 w 3713401"/>
              <a:gd name="connsiteY0" fmla="*/ 108539 h 2759319"/>
              <a:gd name="connsiteX1" fmla="*/ 3028954 w 3713401"/>
              <a:gd name="connsiteY1" fmla="*/ 669602 h 2759319"/>
              <a:gd name="connsiteX2" fmla="*/ 3701971 w 3713401"/>
              <a:gd name="connsiteY2" fmla="*/ 2759319 h 2759319"/>
              <a:gd name="connsiteX3" fmla="*/ 9144 w 3713401"/>
              <a:gd name="connsiteY3" fmla="*/ 2759319 h 2759319"/>
              <a:gd name="connsiteX4" fmla="*/ 0 w 3713401"/>
              <a:gd name="connsiteY4" fmla="*/ 108539 h 2759319"/>
              <a:gd name="connsiteX0" fmla="*/ 0 w 3713401"/>
              <a:gd name="connsiteY0" fmla="*/ 89155 h 2739935"/>
              <a:gd name="connsiteX1" fmla="*/ 3028954 w 3713401"/>
              <a:gd name="connsiteY1" fmla="*/ 650218 h 2739935"/>
              <a:gd name="connsiteX2" fmla="*/ 3701971 w 3713401"/>
              <a:gd name="connsiteY2" fmla="*/ 2739935 h 2739935"/>
              <a:gd name="connsiteX3" fmla="*/ 9144 w 3713401"/>
              <a:gd name="connsiteY3" fmla="*/ 2739935 h 2739935"/>
              <a:gd name="connsiteX4" fmla="*/ 0 w 3713401"/>
              <a:gd name="connsiteY4" fmla="*/ 89155 h 2739935"/>
              <a:gd name="connsiteX0" fmla="*/ 0 w 3713401"/>
              <a:gd name="connsiteY0" fmla="*/ 117372 h 2768152"/>
              <a:gd name="connsiteX1" fmla="*/ 3028954 w 3713401"/>
              <a:gd name="connsiteY1" fmla="*/ 678435 h 2768152"/>
              <a:gd name="connsiteX2" fmla="*/ 3701971 w 3713401"/>
              <a:gd name="connsiteY2" fmla="*/ 2768152 h 2768152"/>
              <a:gd name="connsiteX3" fmla="*/ 9144 w 3713401"/>
              <a:gd name="connsiteY3" fmla="*/ 2768152 h 2768152"/>
              <a:gd name="connsiteX4" fmla="*/ 0 w 3713401"/>
              <a:gd name="connsiteY4" fmla="*/ 117372 h 2768152"/>
              <a:gd name="connsiteX0" fmla="*/ 0 w 3713401"/>
              <a:gd name="connsiteY0" fmla="*/ 0 h 2650780"/>
              <a:gd name="connsiteX1" fmla="*/ 3028954 w 3713401"/>
              <a:gd name="connsiteY1" fmla="*/ 561063 h 2650780"/>
              <a:gd name="connsiteX2" fmla="*/ 3701971 w 3713401"/>
              <a:gd name="connsiteY2" fmla="*/ 2650780 h 2650780"/>
              <a:gd name="connsiteX3" fmla="*/ 9144 w 3713401"/>
              <a:gd name="connsiteY3" fmla="*/ 2650780 h 2650780"/>
              <a:gd name="connsiteX4" fmla="*/ 0 w 3713401"/>
              <a:gd name="connsiteY4" fmla="*/ 0 h 2650780"/>
              <a:gd name="connsiteX0" fmla="*/ 0 w 3701971"/>
              <a:gd name="connsiteY0" fmla="*/ 0 h 2650780"/>
              <a:gd name="connsiteX1" fmla="*/ 3028954 w 3701971"/>
              <a:gd name="connsiteY1" fmla="*/ 561063 h 2650780"/>
              <a:gd name="connsiteX2" fmla="*/ 3701971 w 3701971"/>
              <a:gd name="connsiteY2" fmla="*/ 2650780 h 2650780"/>
              <a:gd name="connsiteX3" fmla="*/ 9144 w 3701971"/>
              <a:gd name="connsiteY3" fmla="*/ 2650780 h 2650780"/>
              <a:gd name="connsiteX4" fmla="*/ 0 w 3701971"/>
              <a:gd name="connsiteY4" fmla="*/ 0 h 265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1971" h="2650780">
                <a:moveTo>
                  <a:pt x="0" y="0"/>
                </a:moveTo>
                <a:cubicBezTo>
                  <a:pt x="1119991" y="70446"/>
                  <a:pt x="2273735" y="150283"/>
                  <a:pt x="3028954" y="561063"/>
                </a:cubicBezTo>
                <a:cubicBezTo>
                  <a:pt x="3784173" y="971843"/>
                  <a:pt x="3650608" y="1661471"/>
                  <a:pt x="3701971" y="2650780"/>
                </a:cubicBezTo>
                <a:lnTo>
                  <a:pt x="9144" y="2650780"/>
                </a:lnTo>
                <a:lnTo>
                  <a:pt x="0" y="0"/>
                </a:lnTo>
                <a:close/>
              </a:path>
            </a:pathLst>
          </a:custGeom>
        </p:spPr>
        <p:txBody>
          <a:bodyPr lIns="0" rIns="0" anchor="b" anchorCtr="0"/>
          <a:lstStyle>
            <a:lvl1pPr>
              <a:defRPr sz="3600" b="1" spc="-50" baseline="0">
                <a:solidFill>
                  <a:schemeClr val="bg1"/>
                </a:solidFill>
                <a:latin typeface="Ubuntu Mono" panose="020B0509030602030204" pitchFamily="49" charset="0"/>
              </a:defRPr>
            </a:lvl1pPr>
          </a:lstStyle>
          <a:p>
            <a:r>
              <a:rPr lang="en-US" dirty="0"/>
              <a:t>Section title here</a:t>
            </a:r>
          </a:p>
        </p:txBody>
      </p:sp>
    </p:spTree>
    <p:extLst>
      <p:ext uri="{BB962C8B-B14F-4D97-AF65-F5344CB8AC3E}">
        <p14:creationId xmlns:p14="http://schemas.microsoft.com/office/powerpoint/2010/main" val="16044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iterate type="wd">
                                    <p:tmPct val="176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64" presetClass="path" presetSubtype="0" decel="100000" fill="hold" grpId="1" nodeType="withEffect">
                                  <p:stCondLst>
                                    <p:cond delay="750"/>
                                  </p:stCondLst>
                                  <p:iterate type="wd">
                                    <p:tmPct val="17600"/>
                                  </p:iterate>
                                  <p:childTnLst>
                                    <p:animMotion origin="layout" path="M -3.54167E-6 0.03264 L -3.54167E-6 0.00301 " pathEditMode="relative" rAng="0" ptsTypes="AA">
                                      <p:cBhvr>
                                        <p:cTn id="9" dur="500" fill="hold"/>
                                        <p:tgtEl>
                                          <p:spTgt spid="12"/>
                                        </p:tgtEl>
                                        <p:attrNameLst>
                                          <p:attrName>ppt_x</p:attrName>
                                          <p:attrName>ppt_y</p:attrName>
                                        </p:attrNameLst>
                                      </p:cBhvr>
                                      <p:rCtr x="0" y="-1481"/>
                                    </p:animMotion>
                                  </p:childTnLst>
                                </p:cTn>
                              </p:par>
                              <p:par>
                                <p:cTn id="10" presetID="10" presetClass="entr" presetSubtype="0" fill="hold" grpId="0" nodeType="withEffect">
                                  <p:stCondLst>
                                    <p:cond delay="17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42" presetClass="path" presetSubtype="0" decel="76000" fill="hold" grpId="1" nodeType="withEffect">
                                  <p:stCondLst>
                                    <p:cond delay="250"/>
                                  </p:stCondLst>
                                  <p:childTnLst>
                                    <p:animMotion origin="layout" path="M -1.66667E-6 0.08264 L -1.66667E-6 -1.85185E-6 " pathEditMode="relative" rAng="0" ptsTypes="AA">
                                      <p:cBhvr>
                                        <p:cTn id="17" dur="2000" fill="hold"/>
                                        <p:tgtEl>
                                          <p:spTgt spid="7"/>
                                        </p:tgtEl>
                                        <p:attrNameLst>
                                          <p:attrName>ppt_x</p:attrName>
                                          <p:attrName>ppt_y</p:attrName>
                                        </p:attrNameLst>
                                      </p:cBhvr>
                                      <p:rCtr x="0" y="-4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7" grpId="1" animBg="1">
        <p:tmplLst>
          <p:tmpl>
            <p:tnLst>
              <p:par>
                <p:cTn presetID="42" presetClass="path" presetSubtype="0" decel="76000" fill="hold" nodeType="withEffect">
                  <p:stCondLst>
                    <p:cond delay="250"/>
                  </p:stCondLst>
                  <p:childTnLst>
                    <p:animMotion origin="layout" path="M -1.66667E-6 0.08264 L -1.66667E-6 -1.85185E-6 " pathEditMode="relative" rAng="0" ptsTypes="AA">
                      <p:cBhvr>
                        <p:cTn dur="2000" fill="hold"/>
                        <p:tgtEl>
                          <p:spTgt spid="7"/>
                        </p:tgtEl>
                        <p:attrNameLst>
                          <p:attrName>ppt_x</p:attrName>
                          <p:attrName>ppt_y</p:attrName>
                        </p:attrNameLst>
                      </p:cBhvr>
                      <p:rCtr x="0" y="-4144"/>
                    </p:animMotion>
                  </p:childTnLst>
                </p:cTn>
              </p:par>
            </p:tnLst>
          </p:tmpl>
        </p:tmplLst>
      </p:bldP>
      <p:bldP spid="3" grpId="0" build="p"/>
      <p:bldP spid="12" grpId="0"/>
      <p:bldP spid="12" grpId="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ation shape 2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ED0BC46-DD10-AC6C-BFAF-9C3048DECB01}"/>
              </a:ext>
            </a:extLst>
          </p:cNvPr>
          <p:cNvSpPr>
            <a:spLocks noGrp="1"/>
          </p:cNvSpPr>
          <p:nvPr>
            <p:ph type="body" sz="quarter" idx="14" hasCustomPrompt="1"/>
          </p:nvPr>
        </p:nvSpPr>
        <p:spPr>
          <a:xfrm>
            <a:off x="604888" y="702529"/>
            <a:ext cx="4615587" cy="6155471"/>
          </a:xfrm>
          <a:custGeom>
            <a:avLst/>
            <a:gdLst>
              <a:gd name="connsiteX0" fmla="*/ 0 w 4615587"/>
              <a:gd name="connsiteY0" fmla="*/ 0 h 6155471"/>
              <a:gd name="connsiteX1" fmla="*/ 59561 w 4615587"/>
              <a:gd name="connsiteY1" fmla="*/ 0 h 6155471"/>
              <a:gd name="connsiteX2" fmla="*/ 2618204 w 4615587"/>
              <a:gd name="connsiteY2" fmla="*/ 422407 h 6155471"/>
              <a:gd name="connsiteX3" fmla="*/ 4614693 w 4615587"/>
              <a:gd name="connsiteY3" fmla="*/ 2774880 h 6155471"/>
              <a:gd name="connsiteX4" fmla="*/ 4615587 w 4615587"/>
              <a:gd name="connsiteY4" fmla="*/ 6144066 h 6155471"/>
              <a:gd name="connsiteX5" fmla="*/ 4615587 w 4615587"/>
              <a:gd name="connsiteY5" fmla="*/ 6155471 h 6155471"/>
              <a:gd name="connsiteX6" fmla="*/ 0 w 4615587"/>
              <a:gd name="connsiteY6" fmla="*/ 6155471 h 615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5587" h="6155471">
                <a:moveTo>
                  <a:pt x="0" y="0"/>
                </a:moveTo>
                <a:lnTo>
                  <a:pt x="59561" y="0"/>
                </a:lnTo>
                <a:lnTo>
                  <a:pt x="2618204" y="422407"/>
                </a:lnTo>
                <a:cubicBezTo>
                  <a:pt x="3769589" y="612421"/>
                  <a:pt x="4614336" y="1607885"/>
                  <a:pt x="4614693" y="2774880"/>
                </a:cubicBezTo>
                <a:lnTo>
                  <a:pt x="4615587" y="6144066"/>
                </a:lnTo>
                <a:lnTo>
                  <a:pt x="4615587" y="6155471"/>
                </a:lnTo>
                <a:lnTo>
                  <a:pt x="0" y="6155471"/>
                </a:lnTo>
                <a:close/>
              </a:path>
            </a:pathLst>
          </a:custGeom>
          <a:solidFill>
            <a:schemeClr val="accent4"/>
          </a:solidFill>
        </p:spPr>
        <p:txBody>
          <a:bodyPr vert="horz" wrap="square" lIns="601200" tIns="360000" rIns="144000" bIns="0" rtlCol="0">
            <a:noAutofit/>
          </a:bodyPr>
          <a:lstStyle>
            <a:lvl1pPr>
              <a:defRPr lang="en-GB" sz="2000" dirty="0" smtClean="0">
                <a:solidFill>
                  <a:schemeClr val="bg1"/>
                </a:solidFill>
              </a:defRPr>
            </a:lvl1pPr>
            <a:lvl2pPr>
              <a:defRPr lang="en-GB" sz="2000" dirty="0" smtClean="0">
                <a:solidFill>
                  <a:schemeClr val="accent4"/>
                </a:solidFill>
              </a:defRPr>
            </a:lvl2pPr>
            <a:lvl3pPr>
              <a:defRPr lang="en-GB" sz="1800" dirty="0" smtClean="0">
                <a:solidFill>
                  <a:schemeClr val="bg1"/>
                </a:solidFill>
              </a:defRPr>
            </a:lvl3pPr>
            <a:lvl4pPr>
              <a:defRPr lang="en-GB" sz="1600" dirty="0" smtClean="0">
                <a:solidFill>
                  <a:schemeClr val="bg1"/>
                </a:solidFill>
              </a:defRPr>
            </a:lvl4pPr>
            <a:lvl5pPr>
              <a:defRPr lang="en-GB" sz="1600" dirty="0">
                <a:solidFill>
                  <a:schemeClr val="bg1"/>
                </a:solidFill>
              </a:defRPr>
            </a:lvl5pPr>
          </a:lstStyle>
          <a:p>
            <a:pPr marL="0" lvl="0" indent="-266700">
              <a:buNone/>
            </a:pPr>
            <a:r>
              <a:rPr lang="en-GB" dirty="0"/>
              <a:t> </a:t>
            </a:r>
          </a:p>
        </p:txBody>
      </p:sp>
      <p:sp>
        <p:nvSpPr>
          <p:cNvPr id="3" name="Subtitle 2">
            <a:extLst>
              <a:ext uri="{FF2B5EF4-FFF2-40B4-BE49-F238E27FC236}">
                <a16:creationId xmlns:a16="http://schemas.microsoft.com/office/drawing/2014/main" id="{D8158DA9-6E83-4288-B66B-618094E9562A}"/>
              </a:ext>
            </a:extLst>
          </p:cNvPr>
          <p:cNvSpPr>
            <a:spLocks noGrp="1"/>
          </p:cNvSpPr>
          <p:nvPr>
            <p:ph type="subTitle" idx="1" hasCustomPrompt="1"/>
          </p:nvPr>
        </p:nvSpPr>
        <p:spPr bwMode="white">
          <a:xfrm>
            <a:off x="1209724" y="2852936"/>
            <a:ext cx="3690962" cy="3456384"/>
          </a:xfrm>
          <a:prstGeom prst="rect">
            <a:avLst/>
          </a:prstGeom>
        </p:spPr>
        <p:txBody>
          <a:bodyPr lIns="0" tIns="0" rIns="36000" bIns="0">
            <a:normAutofit/>
          </a:bodyPr>
          <a:lstStyle>
            <a:lvl1pPr marL="0" indent="0" algn="l">
              <a:lnSpc>
                <a:spcPct val="113000"/>
              </a:lnSpc>
              <a:spcBef>
                <a:spcPts val="600"/>
              </a:spcBef>
              <a:spcAft>
                <a:spcPts val="600"/>
              </a:spcAft>
              <a:buNone/>
              <a:defRPr sz="19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 text here</a:t>
            </a:r>
          </a:p>
        </p:txBody>
      </p:sp>
      <p:sp>
        <p:nvSpPr>
          <p:cNvPr id="17" name="Text Placeholder 11">
            <a:extLst>
              <a:ext uri="{FF2B5EF4-FFF2-40B4-BE49-F238E27FC236}">
                <a16:creationId xmlns:a16="http://schemas.microsoft.com/office/drawing/2014/main" id="{057BFE5E-5A3C-4CC1-2071-B4A1C972B3FB}"/>
              </a:ext>
            </a:extLst>
          </p:cNvPr>
          <p:cNvSpPr>
            <a:spLocks noGrp="1"/>
          </p:cNvSpPr>
          <p:nvPr>
            <p:ph type="body" sz="quarter" idx="15" hasCustomPrompt="1"/>
          </p:nvPr>
        </p:nvSpPr>
        <p:spPr>
          <a:xfrm>
            <a:off x="1205733" y="1757028"/>
            <a:ext cx="1072220" cy="708321"/>
          </a:xfrm>
          <a:blipFill>
            <a:blip r:embed="rId3">
              <a:extLst>
                <a:ext uri="{96DAC541-7B7A-43D3-8B79-37D633B846F1}">
                  <asvg:svgBlip xmlns:asvg="http://schemas.microsoft.com/office/drawing/2016/SVG/main" r:embed="rId4"/>
                </a:ext>
              </a:extLst>
            </a:blip>
            <a:stretch>
              <a:fillRect/>
            </a:stretch>
          </a:blipFill>
        </p:spPr>
        <p:txBody>
          <a:bodyPr/>
          <a:lstStyle>
            <a:lvl1pPr>
              <a:defRPr sz="14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GB" dirty="0"/>
              <a:t>q</a:t>
            </a:r>
          </a:p>
        </p:txBody>
      </p:sp>
    </p:spTree>
    <p:extLst>
      <p:ext uri="{BB962C8B-B14F-4D97-AF65-F5344CB8AC3E}">
        <p14:creationId xmlns:p14="http://schemas.microsoft.com/office/powerpoint/2010/main" val="287021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42" presetClass="path" presetSubtype="0" decel="76000" fill="hold" grpId="1" nodeType="withEffect">
                                  <p:stCondLst>
                                    <p:cond delay="250"/>
                                  </p:stCondLst>
                                  <p:childTnLst>
                                    <p:animMotion origin="layout" path="M -2.08333E-6 0.08264 L -2.08333E-6 2.59259E-6 " pathEditMode="relative" rAng="0" ptsTypes="AA">
                                      <p:cBhvr>
                                        <p:cTn id="9" dur="2000" fill="hold"/>
                                        <p:tgtEl>
                                          <p:spTgt spid="10"/>
                                        </p:tgtEl>
                                        <p:attrNameLst>
                                          <p:attrName>ppt_x</p:attrName>
                                          <p:attrName>ppt_y</p:attrName>
                                        </p:attrNameLst>
                                      </p:cBhvr>
                                      <p:rCtr x="0" y="-4144"/>
                                    </p:animMotion>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tmplLst>
          <p:tmpl>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0" grpId="1" animBg="1">
        <p:tmplLst>
          <p:tmpl>
            <p:tnLst>
              <p:par>
                <p:cTn presetID="42" presetClass="path" presetSubtype="0" decel="76000" fill="hold" nodeType="withEffect">
                  <p:stCondLst>
                    <p:cond delay="250"/>
                  </p:stCondLst>
                  <p:childTnLst>
                    <p:animMotion origin="layout" path="M -2.08333E-6 0.08264 L -2.08333E-6 2.59259E-6 " pathEditMode="relative" rAng="0" ptsTypes="AA">
                      <p:cBhvr>
                        <p:cTn dur="2000" fill="hold"/>
                        <p:tgtEl>
                          <p:spTgt spid="10"/>
                        </p:tgtEl>
                        <p:attrNameLst>
                          <p:attrName>ppt_x</p:attrName>
                          <p:attrName>ppt_y</p:attrName>
                        </p:attrNameLst>
                      </p:cBhvr>
                      <p:rCtr x="0" y="-4144"/>
                    </p:animMotion>
                  </p:childTnLst>
                </p:cTn>
              </p:par>
            </p:tnLst>
          </p:tmpl>
        </p:tmplLst>
      </p:bldP>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17" grpId="0" animBg="1">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inform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C06D-3F26-F5AF-4DE6-51C8161E5C9C}"/>
              </a:ext>
            </a:extLst>
          </p:cNvPr>
          <p:cNvSpPr>
            <a:spLocks noGrp="1"/>
          </p:cNvSpPr>
          <p:nvPr>
            <p:ph type="title"/>
          </p:nvPr>
        </p:nvSpPr>
        <p:spPr/>
        <p:txBody>
          <a:bodyPr/>
          <a:lstStyle/>
          <a:p>
            <a:r>
              <a:rPr lang="en-US"/>
              <a:t>Click to edit Master title style</a:t>
            </a:r>
            <a:endParaRPr lang="de-DE" dirty="0"/>
          </a:p>
        </p:txBody>
      </p:sp>
      <p:sp>
        <p:nvSpPr>
          <p:cNvPr id="13" name="Text Placeholder 12">
            <a:extLst>
              <a:ext uri="{FF2B5EF4-FFF2-40B4-BE49-F238E27FC236}">
                <a16:creationId xmlns:a16="http://schemas.microsoft.com/office/drawing/2014/main" id="{EB948FA4-7C96-BAEA-7F11-268ABCDDE68E}"/>
              </a:ext>
            </a:extLst>
          </p:cNvPr>
          <p:cNvSpPr>
            <a:spLocks noGrp="1"/>
          </p:cNvSpPr>
          <p:nvPr>
            <p:ph type="body" sz="quarter" idx="20"/>
          </p:nvPr>
        </p:nvSpPr>
        <p:spPr>
          <a:xfrm>
            <a:off x="604838" y="2332460"/>
            <a:ext cx="3508507" cy="2896739"/>
          </a:xfrm>
          <a:prstGeom prst="roundRect">
            <a:avLst>
              <a:gd name="adj" fmla="val 4610"/>
            </a:avLst>
          </a:prstGeom>
          <a:solidFill>
            <a:schemeClr val="bg1"/>
          </a:solidFill>
          <a:effectLst>
            <a:outerShdw dist="76200" dir="5400000" algn="tl" rotWithShape="0">
              <a:prstClr val="black">
                <a:alpha val="5000"/>
              </a:prstClr>
            </a:outerShdw>
          </a:effectLst>
        </p:spPr>
        <p:txBody>
          <a:bodyPr lIns="180000" tIns="900000" rIns="108000" bIns="108000" anchor="t" anchorCtr="0"/>
          <a:lstStyle>
            <a:lvl1pPr>
              <a:lnSpc>
                <a:spcPct val="100000"/>
              </a:lnSpc>
              <a:spcBef>
                <a:spcPts val="1200"/>
              </a:spcBef>
              <a:defRPr sz="1400">
                <a:latin typeface="+mj-lt"/>
              </a:defRPr>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18" name="Picture Placeholder 17">
            <a:extLst>
              <a:ext uri="{FF2B5EF4-FFF2-40B4-BE49-F238E27FC236}">
                <a16:creationId xmlns:a16="http://schemas.microsoft.com/office/drawing/2014/main" id="{EC1A94F9-DC7A-4538-8277-70A44CA10105}"/>
              </a:ext>
            </a:extLst>
          </p:cNvPr>
          <p:cNvSpPr>
            <a:spLocks noGrp="1" noChangeAspect="1"/>
          </p:cNvSpPr>
          <p:nvPr>
            <p:ph type="pic" sz="quarter" idx="10"/>
          </p:nvPr>
        </p:nvSpPr>
        <p:spPr>
          <a:xfrm>
            <a:off x="1567003" y="1561060"/>
            <a:ext cx="1584176" cy="1584000"/>
          </a:xfrm>
          <a:prstGeom prst="ellipse">
            <a:avLst/>
          </a:prstGeom>
          <a:solidFill>
            <a:srgbClr val="D9D9D9"/>
          </a:solidFill>
        </p:spPr>
        <p:txBody>
          <a:bodyPr anchor="ctr"/>
          <a:lstStyle>
            <a:lvl1pPr algn="ctr">
              <a:defRPr sz="1200"/>
            </a:lvl1pPr>
          </a:lstStyle>
          <a:p>
            <a:r>
              <a:rPr lang="en-US" noProof="0"/>
              <a:t>Click icon to add picture</a:t>
            </a:r>
          </a:p>
        </p:txBody>
      </p:sp>
      <p:sp>
        <p:nvSpPr>
          <p:cNvPr id="16" name="Text Placeholder 12">
            <a:extLst>
              <a:ext uri="{FF2B5EF4-FFF2-40B4-BE49-F238E27FC236}">
                <a16:creationId xmlns:a16="http://schemas.microsoft.com/office/drawing/2014/main" id="{019C6C89-625C-E35A-778E-EC65B15B3FC9}"/>
              </a:ext>
            </a:extLst>
          </p:cNvPr>
          <p:cNvSpPr>
            <a:spLocks noGrp="1"/>
          </p:cNvSpPr>
          <p:nvPr>
            <p:ph type="body" sz="quarter" idx="52"/>
          </p:nvPr>
        </p:nvSpPr>
        <p:spPr>
          <a:xfrm>
            <a:off x="4335643" y="2332460"/>
            <a:ext cx="3508507" cy="2896739"/>
          </a:xfrm>
          <a:prstGeom prst="roundRect">
            <a:avLst>
              <a:gd name="adj" fmla="val 4610"/>
            </a:avLst>
          </a:prstGeom>
          <a:solidFill>
            <a:schemeClr val="bg1"/>
          </a:solidFill>
          <a:effectLst>
            <a:outerShdw dist="76200" dir="5400000" algn="tl" rotWithShape="0">
              <a:prstClr val="black">
                <a:alpha val="5000"/>
              </a:prstClr>
            </a:outerShdw>
          </a:effectLst>
        </p:spPr>
        <p:txBody>
          <a:bodyPr lIns="180000" tIns="900000" rIns="108000" bIns="108000" anchor="t" anchorCtr="0"/>
          <a:lstStyle>
            <a:lvl1pPr>
              <a:lnSpc>
                <a:spcPct val="100000"/>
              </a:lnSpc>
              <a:spcBef>
                <a:spcPts val="1200"/>
              </a:spcBef>
              <a:defRPr sz="1400">
                <a:latin typeface="+mj-lt"/>
              </a:defRPr>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17" name="Picture Placeholder 17">
            <a:extLst>
              <a:ext uri="{FF2B5EF4-FFF2-40B4-BE49-F238E27FC236}">
                <a16:creationId xmlns:a16="http://schemas.microsoft.com/office/drawing/2014/main" id="{DE55ECA5-2062-D75B-B764-7D3DD0DFBAA8}"/>
              </a:ext>
            </a:extLst>
          </p:cNvPr>
          <p:cNvSpPr>
            <a:spLocks noGrp="1" noChangeAspect="1"/>
          </p:cNvSpPr>
          <p:nvPr>
            <p:ph type="pic" sz="quarter" idx="53"/>
          </p:nvPr>
        </p:nvSpPr>
        <p:spPr>
          <a:xfrm>
            <a:off x="5297808" y="1561060"/>
            <a:ext cx="1584176" cy="1584000"/>
          </a:xfrm>
          <a:prstGeom prst="ellipse">
            <a:avLst/>
          </a:prstGeom>
          <a:solidFill>
            <a:srgbClr val="D9D9D9"/>
          </a:solidFill>
        </p:spPr>
        <p:txBody>
          <a:bodyPr anchor="ctr"/>
          <a:lstStyle>
            <a:lvl1pPr algn="ctr">
              <a:defRPr sz="1200"/>
            </a:lvl1pPr>
          </a:lstStyle>
          <a:p>
            <a:r>
              <a:rPr lang="en-US" noProof="0"/>
              <a:t>Click icon to add picture</a:t>
            </a:r>
          </a:p>
        </p:txBody>
      </p:sp>
      <p:sp>
        <p:nvSpPr>
          <p:cNvPr id="20" name="Text Placeholder 12">
            <a:extLst>
              <a:ext uri="{FF2B5EF4-FFF2-40B4-BE49-F238E27FC236}">
                <a16:creationId xmlns:a16="http://schemas.microsoft.com/office/drawing/2014/main" id="{B32FDAE9-9FD8-3A87-84D3-15A423AFE870}"/>
              </a:ext>
            </a:extLst>
          </p:cNvPr>
          <p:cNvSpPr>
            <a:spLocks noGrp="1"/>
          </p:cNvSpPr>
          <p:nvPr>
            <p:ph type="body" sz="quarter" idx="54"/>
          </p:nvPr>
        </p:nvSpPr>
        <p:spPr>
          <a:xfrm>
            <a:off x="8066449" y="2332460"/>
            <a:ext cx="3508507" cy="2896739"/>
          </a:xfrm>
          <a:prstGeom prst="roundRect">
            <a:avLst>
              <a:gd name="adj" fmla="val 4610"/>
            </a:avLst>
          </a:prstGeom>
          <a:solidFill>
            <a:schemeClr val="bg1"/>
          </a:solidFill>
          <a:effectLst>
            <a:outerShdw dist="76200" dir="5400000" algn="tl" rotWithShape="0">
              <a:prstClr val="black">
                <a:alpha val="5000"/>
              </a:prstClr>
            </a:outerShdw>
          </a:effectLst>
        </p:spPr>
        <p:txBody>
          <a:bodyPr lIns="180000" tIns="900000" rIns="108000" bIns="108000" anchor="t" anchorCtr="0"/>
          <a:lstStyle>
            <a:lvl1pPr>
              <a:lnSpc>
                <a:spcPct val="100000"/>
              </a:lnSpc>
              <a:spcBef>
                <a:spcPts val="1200"/>
              </a:spcBef>
              <a:defRPr sz="1400">
                <a:latin typeface="+mj-lt"/>
              </a:defRPr>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21" name="Picture Placeholder 17">
            <a:extLst>
              <a:ext uri="{FF2B5EF4-FFF2-40B4-BE49-F238E27FC236}">
                <a16:creationId xmlns:a16="http://schemas.microsoft.com/office/drawing/2014/main" id="{81FE45BC-F0E3-A68F-883B-1205B01D7329}"/>
              </a:ext>
            </a:extLst>
          </p:cNvPr>
          <p:cNvSpPr>
            <a:spLocks noGrp="1" noChangeAspect="1"/>
          </p:cNvSpPr>
          <p:nvPr>
            <p:ph type="pic" sz="quarter" idx="55"/>
          </p:nvPr>
        </p:nvSpPr>
        <p:spPr>
          <a:xfrm>
            <a:off x="9028614" y="1561060"/>
            <a:ext cx="1584176" cy="1584000"/>
          </a:xfrm>
          <a:prstGeom prst="ellipse">
            <a:avLst/>
          </a:prstGeom>
          <a:solidFill>
            <a:srgbClr val="D9D9D9"/>
          </a:solidFill>
        </p:spPr>
        <p:txBody>
          <a:bodyPr anchor="ctr"/>
          <a:lstStyle>
            <a:lvl1pPr algn="ctr">
              <a:defRPr sz="1200"/>
            </a:lvl1pPr>
          </a:lstStyle>
          <a:p>
            <a:r>
              <a:rPr lang="en-US" noProof="0"/>
              <a:t>Click icon to add picture</a:t>
            </a:r>
          </a:p>
        </p:txBody>
      </p:sp>
    </p:spTree>
    <p:extLst>
      <p:ext uri="{BB962C8B-B14F-4D97-AF65-F5344CB8AC3E}">
        <p14:creationId xmlns:p14="http://schemas.microsoft.com/office/powerpoint/2010/main" val="195879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mployee State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B948FA4-7C96-BAEA-7F11-268ABCDDE68E}"/>
              </a:ext>
            </a:extLst>
          </p:cNvPr>
          <p:cNvSpPr>
            <a:spLocks noGrp="1"/>
          </p:cNvSpPr>
          <p:nvPr>
            <p:ph type="body" sz="quarter" idx="20" hasCustomPrompt="1"/>
          </p:nvPr>
        </p:nvSpPr>
        <p:spPr>
          <a:xfrm>
            <a:off x="604838" y="1844824"/>
            <a:ext cx="3508507" cy="4185875"/>
          </a:xfrm>
          <a:prstGeom prst="roundRect">
            <a:avLst>
              <a:gd name="adj" fmla="val 3535"/>
            </a:avLst>
          </a:prstGeom>
          <a:solidFill>
            <a:schemeClr val="accent2"/>
          </a:solidFill>
          <a:effectLst>
            <a:outerShdw dist="63500" dir="5400000" algn="tl" rotWithShape="0">
              <a:prstClr val="black">
                <a:alpha val="10000"/>
              </a:prstClr>
            </a:outerShdw>
          </a:effectLst>
        </p:spPr>
        <p:txBody>
          <a:bodyPr lIns="180000" tIns="792000" rIns="108000" bIns="108000" anchor="t" anchorCtr="0"/>
          <a:lstStyle>
            <a:lvl1pPr>
              <a:lnSpc>
                <a:spcPct val="100000"/>
              </a:lnSpc>
              <a:spcBef>
                <a:spcPts val="1200"/>
              </a:spcBef>
              <a:defRPr lang="en-GB" sz="2000" kern="1200" spc="-30" dirty="0">
                <a:solidFill>
                  <a:schemeClr val="bg1"/>
                </a:solidFill>
                <a:latin typeface="+mj-lt"/>
                <a:ea typeface="+mn-ea"/>
                <a:cs typeface="+mn-cs"/>
              </a:defRPr>
            </a:lvl1pPr>
            <a:lvl2pPr marL="0" indent="0" algn="l" defTabSz="914400" rtl="0" eaLnBrk="1" latinLnBrk="0" hangingPunct="1">
              <a:spcBef>
                <a:spcPts val="1200"/>
              </a:spcBef>
              <a:spcAft>
                <a:spcPts val="0"/>
              </a:spcAft>
              <a:buNone/>
              <a:defRPr lang="en-GB" sz="1300" kern="1200" spc="-20" dirty="0">
                <a:solidFill>
                  <a:schemeClr val="bg1"/>
                </a:solidFill>
                <a:latin typeface="+mn-lt"/>
                <a:ea typeface="+mn-ea"/>
                <a:cs typeface="+mn-cs"/>
              </a:defRPr>
            </a:lvl2pPr>
            <a:lvl3pPr marL="176213" indent="-176213">
              <a:buClr>
                <a:schemeClr val="bg1"/>
              </a:buClr>
              <a:defRPr sz="1300">
                <a:solidFill>
                  <a:schemeClr val="bg1"/>
                </a:solidFill>
              </a:defRPr>
            </a:lvl3pPr>
            <a:lvl4pPr marL="354013" indent="-177800">
              <a:buClr>
                <a:schemeClr val="bg1"/>
              </a:buClr>
              <a:defRPr sz="1200">
                <a:solidFill>
                  <a:schemeClr val="bg1"/>
                </a:solidFill>
              </a:defRPr>
            </a:lvl4pPr>
            <a:lvl5pPr>
              <a:defRPr sz="1400"/>
            </a:lvl5pPr>
          </a:lstStyle>
          <a:p>
            <a:pPr lvl="0"/>
            <a:r>
              <a:rPr lang="en-US" noProof="0" dirty="0"/>
              <a:t>Click to edit Master text styles, Level 1</a:t>
            </a:r>
          </a:p>
          <a:p>
            <a:pPr lvl="1"/>
            <a:r>
              <a:rPr lang="en-US" noProof="0" dirty="0"/>
              <a:t>Quotation, Level 2</a:t>
            </a:r>
          </a:p>
          <a:p>
            <a:pPr lvl="2"/>
            <a:r>
              <a:rPr lang="en-US" noProof="0" dirty="0"/>
              <a:t>Level 3</a:t>
            </a:r>
          </a:p>
          <a:p>
            <a:pPr lvl="3"/>
            <a:r>
              <a:rPr lang="en-US" noProof="0" dirty="0"/>
              <a:t>Level 4</a:t>
            </a:r>
          </a:p>
        </p:txBody>
      </p:sp>
      <p:sp>
        <p:nvSpPr>
          <p:cNvPr id="10" name="Text Placeholder 12">
            <a:extLst>
              <a:ext uri="{FF2B5EF4-FFF2-40B4-BE49-F238E27FC236}">
                <a16:creationId xmlns:a16="http://schemas.microsoft.com/office/drawing/2014/main" id="{3F22A601-0DB6-0A8F-B68E-BFDE553ADA52}"/>
              </a:ext>
            </a:extLst>
          </p:cNvPr>
          <p:cNvSpPr>
            <a:spLocks noGrp="1"/>
          </p:cNvSpPr>
          <p:nvPr>
            <p:ph type="body" sz="quarter" idx="56" hasCustomPrompt="1"/>
          </p:nvPr>
        </p:nvSpPr>
        <p:spPr>
          <a:xfrm>
            <a:off x="4343881" y="1844824"/>
            <a:ext cx="3508507" cy="4185875"/>
          </a:xfrm>
          <a:prstGeom prst="roundRect">
            <a:avLst>
              <a:gd name="adj" fmla="val 3535"/>
            </a:avLst>
          </a:prstGeom>
          <a:solidFill>
            <a:schemeClr val="tx2"/>
          </a:solidFill>
          <a:effectLst>
            <a:outerShdw dist="63500" dir="5400000" algn="tl" rotWithShape="0">
              <a:prstClr val="black">
                <a:alpha val="10000"/>
              </a:prstClr>
            </a:outerShdw>
          </a:effectLst>
        </p:spPr>
        <p:txBody>
          <a:bodyPr lIns="180000" tIns="792000" rIns="108000" bIns="108000" anchor="t" anchorCtr="0"/>
          <a:lstStyle>
            <a:lvl1pPr>
              <a:lnSpc>
                <a:spcPct val="100000"/>
              </a:lnSpc>
              <a:spcBef>
                <a:spcPts val="1200"/>
              </a:spcBef>
              <a:defRPr lang="en-GB" sz="2000" kern="1200" spc="-30" dirty="0">
                <a:solidFill>
                  <a:schemeClr val="bg1"/>
                </a:solidFill>
                <a:latin typeface="+mj-lt"/>
                <a:ea typeface="+mn-ea"/>
                <a:cs typeface="+mn-cs"/>
              </a:defRPr>
            </a:lvl1pPr>
            <a:lvl2pPr marL="0" indent="0" algn="l" defTabSz="914400" rtl="0" eaLnBrk="1" latinLnBrk="0" hangingPunct="1">
              <a:spcBef>
                <a:spcPts val="1200"/>
              </a:spcBef>
              <a:spcAft>
                <a:spcPts val="0"/>
              </a:spcAft>
              <a:buNone/>
              <a:defRPr lang="en-GB" sz="1300" kern="1200" spc="-20" dirty="0">
                <a:solidFill>
                  <a:schemeClr val="bg1"/>
                </a:solidFill>
                <a:latin typeface="+mn-lt"/>
                <a:ea typeface="+mn-ea"/>
                <a:cs typeface="+mn-cs"/>
              </a:defRPr>
            </a:lvl2pPr>
            <a:lvl3pPr marL="176213" indent="-176213">
              <a:buClr>
                <a:schemeClr val="bg1"/>
              </a:buClr>
              <a:defRPr sz="1300">
                <a:solidFill>
                  <a:schemeClr val="bg1"/>
                </a:solidFill>
              </a:defRPr>
            </a:lvl3pPr>
            <a:lvl4pPr marL="354013" indent="-177800">
              <a:buClr>
                <a:schemeClr val="bg1"/>
              </a:buClr>
              <a:defRPr sz="1200">
                <a:solidFill>
                  <a:schemeClr val="bg1"/>
                </a:solidFill>
              </a:defRPr>
            </a:lvl4pPr>
            <a:lvl5pPr>
              <a:defRPr sz="1400"/>
            </a:lvl5pPr>
          </a:lstStyle>
          <a:p>
            <a:pPr lvl="0"/>
            <a:r>
              <a:rPr lang="en-US" noProof="0" dirty="0"/>
              <a:t>Click to edit Master text styles, Level 1</a:t>
            </a:r>
          </a:p>
          <a:p>
            <a:pPr lvl="1"/>
            <a:r>
              <a:rPr lang="en-US" noProof="0" dirty="0"/>
              <a:t>Quotation, Level 2</a:t>
            </a:r>
          </a:p>
          <a:p>
            <a:pPr lvl="2"/>
            <a:r>
              <a:rPr lang="en-US" noProof="0" dirty="0"/>
              <a:t>Level 3</a:t>
            </a:r>
          </a:p>
          <a:p>
            <a:pPr lvl="3"/>
            <a:r>
              <a:rPr lang="en-US" noProof="0" dirty="0"/>
              <a:t>Level 4</a:t>
            </a:r>
          </a:p>
        </p:txBody>
      </p:sp>
      <p:sp>
        <p:nvSpPr>
          <p:cNvPr id="11" name="Text Placeholder 12">
            <a:extLst>
              <a:ext uri="{FF2B5EF4-FFF2-40B4-BE49-F238E27FC236}">
                <a16:creationId xmlns:a16="http://schemas.microsoft.com/office/drawing/2014/main" id="{9C25B5E5-C3A4-9D6B-5EE9-481DE03870C5}"/>
              </a:ext>
            </a:extLst>
          </p:cNvPr>
          <p:cNvSpPr>
            <a:spLocks noGrp="1"/>
          </p:cNvSpPr>
          <p:nvPr>
            <p:ph type="body" sz="quarter" idx="57" hasCustomPrompt="1"/>
          </p:nvPr>
        </p:nvSpPr>
        <p:spPr>
          <a:xfrm>
            <a:off x="8082924" y="1844824"/>
            <a:ext cx="3508507" cy="4185875"/>
          </a:xfrm>
          <a:prstGeom prst="roundRect">
            <a:avLst>
              <a:gd name="adj" fmla="val 3535"/>
            </a:avLst>
          </a:prstGeom>
          <a:solidFill>
            <a:schemeClr val="accent3"/>
          </a:solidFill>
          <a:effectLst>
            <a:outerShdw dist="63500" dir="5400000" algn="tl" rotWithShape="0">
              <a:prstClr val="black">
                <a:alpha val="10000"/>
              </a:prstClr>
            </a:outerShdw>
          </a:effectLst>
        </p:spPr>
        <p:txBody>
          <a:bodyPr lIns="180000" tIns="792000" rIns="108000" bIns="108000" anchor="t" anchorCtr="0"/>
          <a:lstStyle>
            <a:lvl1pPr>
              <a:lnSpc>
                <a:spcPct val="100000"/>
              </a:lnSpc>
              <a:spcBef>
                <a:spcPts val="1200"/>
              </a:spcBef>
              <a:defRPr lang="en-GB" sz="2000" kern="1200" spc="-30" dirty="0">
                <a:solidFill>
                  <a:schemeClr val="bg1"/>
                </a:solidFill>
                <a:latin typeface="+mj-lt"/>
                <a:ea typeface="+mn-ea"/>
                <a:cs typeface="+mn-cs"/>
              </a:defRPr>
            </a:lvl1pPr>
            <a:lvl2pPr marL="0" indent="0" algn="l" defTabSz="914400" rtl="0" eaLnBrk="1" latinLnBrk="0" hangingPunct="1">
              <a:spcBef>
                <a:spcPts val="1200"/>
              </a:spcBef>
              <a:spcAft>
                <a:spcPts val="0"/>
              </a:spcAft>
              <a:buNone/>
              <a:defRPr lang="en-GB" sz="1300" kern="1200" spc="-20" dirty="0">
                <a:solidFill>
                  <a:schemeClr val="bg1"/>
                </a:solidFill>
                <a:latin typeface="+mn-lt"/>
                <a:ea typeface="+mn-ea"/>
                <a:cs typeface="+mn-cs"/>
              </a:defRPr>
            </a:lvl2pPr>
            <a:lvl3pPr marL="176213" indent="-176213">
              <a:buClr>
                <a:schemeClr val="bg1"/>
              </a:buClr>
              <a:defRPr sz="1300">
                <a:solidFill>
                  <a:schemeClr val="bg1"/>
                </a:solidFill>
              </a:defRPr>
            </a:lvl3pPr>
            <a:lvl4pPr marL="354013" indent="-177800">
              <a:buClr>
                <a:schemeClr val="bg1"/>
              </a:buClr>
              <a:defRPr sz="1200">
                <a:solidFill>
                  <a:schemeClr val="bg1"/>
                </a:solidFill>
              </a:defRPr>
            </a:lvl4pPr>
            <a:lvl5pPr>
              <a:defRPr sz="1400"/>
            </a:lvl5pPr>
          </a:lstStyle>
          <a:p>
            <a:pPr lvl="0"/>
            <a:r>
              <a:rPr lang="en-US" noProof="0" dirty="0"/>
              <a:t>Click to edit Master text styles, Level 1</a:t>
            </a:r>
          </a:p>
          <a:p>
            <a:pPr lvl="1"/>
            <a:r>
              <a:rPr lang="en-US" noProof="0" dirty="0"/>
              <a:t>Quotation, Level 2</a:t>
            </a:r>
          </a:p>
          <a:p>
            <a:pPr lvl="2"/>
            <a:r>
              <a:rPr lang="en-US" noProof="0" dirty="0"/>
              <a:t>Level 3</a:t>
            </a:r>
          </a:p>
          <a:p>
            <a:pPr lvl="3"/>
            <a:r>
              <a:rPr lang="en-US" noProof="0" dirty="0"/>
              <a:t>Level 4</a:t>
            </a:r>
          </a:p>
        </p:txBody>
      </p:sp>
      <p:sp>
        <p:nvSpPr>
          <p:cNvPr id="2" name="Title 1">
            <a:extLst>
              <a:ext uri="{FF2B5EF4-FFF2-40B4-BE49-F238E27FC236}">
                <a16:creationId xmlns:a16="http://schemas.microsoft.com/office/drawing/2014/main" id="{CBCBC06D-3F26-F5AF-4DE6-51C8161E5C9C}"/>
              </a:ext>
            </a:extLst>
          </p:cNvPr>
          <p:cNvSpPr>
            <a:spLocks noGrp="1"/>
          </p:cNvSpPr>
          <p:nvPr>
            <p:ph type="title"/>
          </p:nvPr>
        </p:nvSpPr>
        <p:spPr/>
        <p:txBody>
          <a:bodyPr/>
          <a:lstStyle/>
          <a:p>
            <a:r>
              <a:rPr lang="en-US"/>
              <a:t>Click to edit Master title style</a:t>
            </a:r>
            <a:endParaRPr lang="de-DE" dirty="0"/>
          </a:p>
        </p:txBody>
      </p:sp>
      <p:sp>
        <p:nvSpPr>
          <p:cNvPr id="18" name="Picture Placeholder 17">
            <a:extLst>
              <a:ext uri="{FF2B5EF4-FFF2-40B4-BE49-F238E27FC236}">
                <a16:creationId xmlns:a16="http://schemas.microsoft.com/office/drawing/2014/main" id="{EC1A94F9-DC7A-4538-8277-70A44CA10105}"/>
              </a:ext>
            </a:extLst>
          </p:cNvPr>
          <p:cNvSpPr>
            <a:spLocks noGrp="1" noChangeAspect="1"/>
          </p:cNvSpPr>
          <p:nvPr>
            <p:ph type="pic" sz="quarter" idx="10"/>
          </p:nvPr>
        </p:nvSpPr>
        <p:spPr>
          <a:xfrm>
            <a:off x="1639011" y="1124824"/>
            <a:ext cx="1440160" cy="1440000"/>
          </a:xfrm>
          <a:prstGeom prst="ellipse">
            <a:avLst/>
          </a:prstGeom>
          <a:solidFill>
            <a:srgbClr val="D9D9D9"/>
          </a:solidFill>
        </p:spPr>
        <p:txBody>
          <a:bodyPr anchor="ctr"/>
          <a:lstStyle>
            <a:lvl1pPr algn="ctr">
              <a:defRPr sz="1200"/>
            </a:lvl1pPr>
          </a:lstStyle>
          <a:p>
            <a:r>
              <a:rPr lang="en-US" noProof="0"/>
              <a:t>Click icon to add picture</a:t>
            </a:r>
            <a:endParaRPr lang="en-US" noProof="0" dirty="0"/>
          </a:p>
        </p:txBody>
      </p:sp>
      <p:sp>
        <p:nvSpPr>
          <p:cNvPr id="17" name="Picture Placeholder 17">
            <a:extLst>
              <a:ext uri="{FF2B5EF4-FFF2-40B4-BE49-F238E27FC236}">
                <a16:creationId xmlns:a16="http://schemas.microsoft.com/office/drawing/2014/main" id="{DE55ECA5-2062-D75B-B764-7D3DD0DFBAA8}"/>
              </a:ext>
            </a:extLst>
          </p:cNvPr>
          <p:cNvSpPr>
            <a:spLocks noGrp="1" noChangeAspect="1"/>
          </p:cNvSpPr>
          <p:nvPr>
            <p:ph type="pic" sz="quarter" idx="53"/>
          </p:nvPr>
        </p:nvSpPr>
        <p:spPr>
          <a:xfrm>
            <a:off x="5378054" y="1124824"/>
            <a:ext cx="1440160" cy="1440000"/>
          </a:xfrm>
          <a:prstGeom prst="ellipse">
            <a:avLst/>
          </a:prstGeom>
          <a:solidFill>
            <a:srgbClr val="D9D9D9"/>
          </a:solidFill>
        </p:spPr>
        <p:txBody>
          <a:bodyPr anchor="ctr"/>
          <a:lstStyle>
            <a:lvl1pPr algn="ctr">
              <a:defRPr sz="1200"/>
            </a:lvl1pPr>
          </a:lstStyle>
          <a:p>
            <a:r>
              <a:rPr lang="en-US" noProof="0"/>
              <a:t>Click icon to add picture</a:t>
            </a:r>
          </a:p>
        </p:txBody>
      </p:sp>
      <p:sp>
        <p:nvSpPr>
          <p:cNvPr id="21" name="Picture Placeholder 17">
            <a:extLst>
              <a:ext uri="{FF2B5EF4-FFF2-40B4-BE49-F238E27FC236}">
                <a16:creationId xmlns:a16="http://schemas.microsoft.com/office/drawing/2014/main" id="{81FE45BC-F0E3-A68F-883B-1205B01D7329}"/>
              </a:ext>
            </a:extLst>
          </p:cNvPr>
          <p:cNvSpPr>
            <a:spLocks noGrp="1" noChangeAspect="1"/>
          </p:cNvSpPr>
          <p:nvPr>
            <p:ph type="pic" sz="quarter" idx="55"/>
          </p:nvPr>
        </p:nvSpPr>
        <p:spPr>
          <a:xfrm>
            <a:off x="9117097" y="1124824"/>
            <a:ext cx="1440160" cy="1440000"/>
          </a:xfrm>
          <a:prstGeom prst="ellipse">
            <a:avLst/>
          </a:prstGeom>
          <a:solidFill>
            <a:srgbClr val="D9D9D9"/>
          </a:solidFill>
        </p:spPr>
        <p:txBody>
          <a:bodyPr anchor="ctr"/>
          <a:lstStyle>
            <a:lvl1pPr algn="ctr">
              <a:defRPr sz="1200"/>
            </a:lvl1pPr>
          </a:lstStyle>
          <a:p>
            <a:r>
              <a:rPr lang="en-US" noProof="0"/>
              <a:t>Click icon to add picture</a:t>
            </a:r>
          </a:p>
        </p:txBody>
      </p:sp>
    </p:spTree>
    <p:extLst>
      <p:ext uri="{BB962C8B-B14F-4D97-AF65-F5344CB8AC3E}">
        <p14:creationId xmlns:p14="http://schemas.microsoft.com/office/powerpoint/2010/main" val="99564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 2 columns - Gre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platzhalter 11">
            <a:extLst>
              <a:ext uri="{FF2B5EF4-FFF2-40B4-BE49-F238E27FC236}">
                <a16:creationId xmlns:a16="http://schemas.microsoft.com/office/drawing/2014/main" id="{A5A6E7A2-2F8E-A30D-57B9-475238551858}"/>
              </a:ext>
            </a:extLst>
          </p:cNvPr>
          <p:cNvSpPr>
            <a:spLocks noGrp="1"/>
          </p:cNvSpPr>
          <p:nvPr>
            <p:ph type="body" sz="quarter" idx="13"/>
          </p:nvPr>
        </p:nvSpPr>
        <p:spPr>
          <a:xfrm>
            <a:off x="604838" y="1484313"/>
            <a:ext cx="5347146"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2" name="Textplatzhalter 10">
            <a:extLst>
              <a:ext uri="{FF2B5EF4-FFF2-40B4-BE49-F238E27FC236}">
                <a16:creationId xmlns:a16="http://schemas.microsoft.com/office/drawing/2014/main" id="{EC9D7C88-CA30-638D-3A6C-A25C449BE50D}"/>
              </a:ext>
            </a:extLst>
          </p:cNvPr>
          <p:cNvSpPr>
            <a:spLocks noGrp="1"/>
          </p:cNvSpPr>
          <p:nvPr>
            <p:ph type="body" sz="quarter" idx="14"/>
          </p:nvPr>
        </p:nvSpPr>
        <p:spPr>
          <a:xfrm>
            <a:off x="6236453" y="1484313"/>
            <a:ext cx="5347146"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3" name="Title 2">
            <a:extLst>
              <a:ext uri="{FF2B5EF4-FFF2-40B4-BE49-F238E27FC236}">
                <a16:creationId xmlns:a16="http://schemas.microsoft.com/office/drawing/2014/main" id="{CC9F055A-369B-B47C-C6DA-064FFF14C130}"/>
              </a:ext>
            </a:extLst>
          </p:cNvPr>
          <p:cNvSpPr>
            <a:spLocks noGrp="1"/>
          </p:cNvSpPr>
          <p:nvPr>
            <p:ph type="title"/>
          </p:nvPr>
        </p:nvSpPr>
        <p:spPr/>
        <p:txBody>
          <a:bodyPr/>
          <a:lstStyle/>
          <a:p>
            <a:r>
              <a:rPr lang="en-US"/>
              <a:t>Click to edit Master title style</a:t>
            </a:r>
            <a:endParaRPr lang="de-DE" dirty="0"/>
          </a:p>
        </p:txBody>
      </p:sp>
    </p:spTree>
    <p:extLst>
      <p:ext uri="{BB962C8B-B14F-4D97-AF65-F5344CB8AC3E}">
        <p14:creationId xmlns:p14="http://schemas.microsoft.com/office/powerpoint/2010/main" val="179175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 2 columns - Gre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F055A-369B-B47C-C6DA-064FFF14C130}"/>
              </a:ext>
            </a:extLst>
          </p:cNvPr>
          <p:cNvSpPr>
            <a:spLocks noGrp="1"/>
          </p:cNvSpPr>
          <p:nvPr>
            <p:ph type="title"/>
          </p:nvPr>
        </p:nvSpPr>
        <p:spPr/>
        <p:txBody>
          <a:bodyPr/>
          <a:lstStyle/>
          <a:p>
            <a:r>
              <a:rPr lang="en-US"/>
              <a:t>Click to edit Master title style</a:t>
            </a:r>
            <a:endParaRPr lang="de-DE" dirty="0"/>
          </a:p>
        </p:txBody>
      </p:sp>
      <p:sp>
        <p:nvSpPr>
          <p:cNvPr id="7" name="Content Placeholder 6">
            <a:extLst>
              <a:ext uri="{FF2B5EF4-FFF2-40B4-BE49-F238E27FC236}">
                <a16:creationId xmlns:a16="http://schemas.microsoft.com/office/drawing/2014/main" id="{0F0B70AA-15CC-724E-7A97-5B00B2A40EDC}"/>
              </a:ext>
            </a:extLst>
          </p:cNvPr>
          <p:cNvSpPr>
            <a:spLocks noGrp="1"/>
          </p:cNvSpPr>
          <p:nvPr>
            <p:ph sz="quarter" idx="18"/>
          </p:nvPr>
        </p:nvSpPr>
        <p:spPr>
          <a:xfrm>
            <a:off x="604838" y="1484313"/>
            <a:ext cx="5347146"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7">
            <a:extLst>
              <a:ext uri="{FF2B5EF4-FFF2-40B4-BE49-F238E27FC236}">
                <a16:creationId xmlns:a16="http://schemas.microsoft.com/office/drawing/2014/main" id="{AECDE683-CD9C-3AB1-D34B-E82AB35A79AB}"/>
              </a:ext>
            </a:extLst>
          </p:cNvPr>
          <p:cNvSpPr>
            <a:spLocks noGrp="1"/>
          </p:cNvSpPr>
          <p:nvPr>
            <p:ph sz="quarter" idx="19"/>
          </p:nvPr>
        </p:nvSpPr>
        <p:spPr>
          <a:xfrm>
            <a:off x="6236452" y="1484313"/>
            <a:ext cx="5347146"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179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 1 columns - Gre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F055A-369B-B47C-C6DA-064FFF14C130}"/>
              </a:ext>
            </a:extLst>
          </p:cNvPr>
          <p:cNvSpPr>
            <a:spLocks noGrp="1"/>
          </p:cNvSpPr>
          <p:nvPr>
            <p:ph type="title"/>
          </p:nvPr>
        </p:nvSpPr>
        <p:spPr/>
        <p:txBody>
          <a:bodyPr/>
          <a:lstStyle/>
          <a:p>
            <a:r>
              <a:rPr lang="en-US"/>
              <a:t>Click to edit Master title style</a:t>
            </a:r>
            <a:endParaRPr lang="de-DE" dirty="0"/>
          </a:p>
        </p:txBody>
      </p:sp>
      <p:sp>
        <p:nvSpPr>
          <p:cNvPr id="7" name="Content Placeholder 6">
            <a:extLst>
              <a:ext uri="{FF2B5EF4-FFF2-40B4-BE49-F238E27FC236}">
                <a16:creationId xmlns:a16="http://schemas.microsoft.com/office/drawing/2014/main" id="{0F0B70AA-15CC-724E-7A97-5B00B2A40EDC}"/>
              </a:ext>
            </a:extLst>
          </p:cNvPr>
          <p:cNvSpPr>
            <a:spLocks noGrp="1"/>
          </p:cNvSpPr>
          <p:nvPr>
            <p:ph sz="quarter" idx="18"/>
          </p:nvPr>
        </p:nvSpPr>
        <p:spPr>
          <a:xfrm>
            <a:off x="604837" y="1484313"/>
            <a:ext cx="10980737" cy="4897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8591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92ADC29-A553-285A-92E7-6B261E1DC719}"/>
              </a:ext>
            </a:extLst>
          </p:cNvPr>
          <p:cNvPicPr>
            <a:picLocks noChangeAspect="1"/>
          </p:cNvPicPr>
          <p:nvPr userDrawn="1"/>
        </p:nvPicPr>
        <p:blipFill>
          <a:blip r:embed="rId2"/>
          <a:stretch>
            <a:fillRect/>
          </a:stretch>
        </p:blipFill>
        <p:spPr>
          <a:xfrm>
            <a:off x="4314825" y="2509052"/>
            <a:ext cx="3562350" cy="1839896"/>
          </a:xfrm>
          <a:prstGeom prst="rect">
            <a:avLst/>
          </a:prstGeom>
        </p:spPr>
      </p:pic>
    </p:spTree>
    <p:extLst>
      <p:ext uri="{BB962C8B-B14F-4D97-AF65-F5344CB8AC3E}">
        <p14:creationId xmlns:p14="http://schemas.microsoft.com/office/powerpoint/2010/main" val="228870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6" presetClass="emph" presetSubtype="0" decel="100000" fill="hold" nodeType="withEffect">
                                  <p:stCondLst>
                                    <p:cond delay="0"/>
                                  </p:stCondLst>
                                  <p:childTnLst>
                                    <p:animScale>
                                      <p:cBhvr>
                                        <p:cTn id="9" dur="2000"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 name="Graphic 18">
            <a:extLst>
              <a:ext uri="{FF2B5EF4-FFF2-40B4-BE49-F238E27FC236}">
                <a16:creationId xmlns:a16="http://schemas.microsoft.com/office/drawing/2014/main" id="{77C3D5BC-1C82-2298-0CA3-02D92ABF1792}"/>
              </a:ext>
            </a:extLst>
          </p:cNvPr>
          <p:cNvSpPr/>
          <p:nvPr userDrawn="1"/>
        </p:nvSpPr>
        <p:spPr>
          <a:xfrm>
            <a:off x="616727" y="0"/>
            <a:ext cx="4615588" cy="6165304"/>
          </a:xfrm>
          <a:custGeom>
            <a:avLst/>
            <a:gdLst>
              <a:gd name="connsiteX0" fmla="*/ 2450211 w 2450210"/>
              <a:gd name="connsiteY0" fmla="*/ 0 h 3272885"/>
              <a:gd name="connsiteX1" fmla="*/ 2449735 w 2450210"/>
              <a:gd name="connsiteY1" fmla="*/ 1794605 h 3272885"/>
              <a:gd name="connsiteX2" fmla="*/ 1389888 w 2450210"/>
              <a:gd name="connsiteY2" fmla="*/ 3043428 h 3272885"/>
              <a:gd name="connsiteX3" fmla="*/ 0 w 2450210"/>
              <a:gd name="connsiteY3" fmla="*/ 3272885 h 3272885"/>
              <a:gd name="connsiteX4" fmla="*/ 0 w 2450210"/>
              <a:gd name="connsiteY4" fmla="*/ 0 h 3272885"/>
              <a:gd name="connsiteX5" fmla="*/ 2450211 w 2450210"/>
              <a:gd name="connsiteY5" fmla="*/ 0 h 32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210" h="3272885">
                <a:moveTo>
                  <a:pt x="2450211" y="0"/>
                </a:moveTo>
                <a:lnTo>
                  <a:pt x="2449735" y="1794605"/>
                </a:lnTo>
                <a:cubicBezTo>
                  <a:pt x="2449545" y="2414111"/>
                  <a:pt x="2001107" y="2942558"/>
                  <a:pt x="1389888" y="3043428"/>
                </a:cubicBezTo>
                <a:lnTo>
                  <a:pt x="0" y="3272885"/>
                </a:lnTo>
                <a:lnTo>
                  <a:pt x="0" y="0"/>
                </a:lnTo>
                <a:lnTo>
                  <a:pt x="2450211" y="0"/>
                </a:lnTo>
                <a:close/>
              </a:path>
            </a:pathLst>
          </a:custGeom>
          <a:solidFill>
            <a:srgbClr val="2B0A3D"/>
          </a:solidFill>
          <a:ln w="9525" cap="flat">
            <a:noFill/>
            <a:prstDash val="solid"/>
            <a:miter/>
          </a:ln>
        </p:spPr>
        <p:txBody>
          <a:bodyPr rtlCol="0" anchor="ctr"/>
          <a:lstStyle/>
          <a:p>
            <a:endParaRPr lang="en-US"/>
          </a:p>
        </p:txBody>
      </p:sp>
      <p:sp>
        <p:nvSpPr>
          <p:cNvPr id="23" name="Rectangle 22"/>
          <p:cNvSpPr/>
          <p:nvPr userDrawn="1"/>
        </p:nvSpPr>
        <p:spPr>
          <a:xfrm>
            <a:off x="959354" y="4596379"/>
            <a:ext cx="3443226" cy="446276"/>
          </a:xfrm>
          <a:prstGeom prst="rect">
            <a:avLst/>
          </a:prstGeom>
        </p:spPr>
        <p:txBody>
          <a:bodyPr wrap="square" lIns="0" tIns="0" rIns="0" bIns="0" anchor="b" anchorCtr="0">
            <a:spAutoFit/>
          </a:bodyPr>
          <a:lstStyle/>
          <a:p>
            <a:pPr algn="l">
              <a:spcAft>
                <a:spcPts val="600"/>
              </a:spcAft>
            </a:pPr>
            <a:r>
              <a:rPr lang="en-US" sz="800" noProof="0" dirty="0">
                <a:solidFill>
                  <a:schemeClr val="bg1"/>
                </a:solidFill>
                <a:latin typeface="Ubuntu Light" panose="020B0304030602030204" pitchFamily="34" charset="0"/>
                <a:cs typeface="Arial"/>
              </a:rPr>
              <a:t>This message contains information that may be privileged or confidential and is the property of the Capgemini Group.</a:t>
            </a:r>
          </a:p>
          <a:p>
            <a:pPr algn="l">
              <a:spcAft>
                <a:spcPts val="600"/>
              </a:spcAft>
            </a:pPr>
            <a:r>
              <a:rPr lang="en-US" sz="800" noProof="0" dirty="0">
                <a:solidFill>
                  <a:schemeClr val="bg1"/>
                </a:solidFill>
                <a:latin typeface="Ubuntu Light" panose="020B0304030602030204" pitchFamily="34" charset="0"/>
                <a:cs typeface="Arial"/>
              </a:rPr>
              <a:t>Copyright</a:t>
            </a:r>
            <a:r>
              <a:rPr lang="en-US" sz="800" baseline="0" noProof="0" dirty="0">
                <a:solidFill>
                  <a:schemeClr val="bg1"/>
                </a:solidFill>
                <a:latin typeface="Ubuntu Light" panose="020B0304030602030204" pitchFamily="34" charset="0"/>
                <a:cs typeface="Arial"/>
              </a:rPr>
              <a:t>©</a:t>
            </a:r>
            <a:r>
              <a:rPr lang="en-US" sz="800" noProof="0" dirty="0">
                <a:solidFill>
                  <a:schemeClr val="bg1"/>
                </a:solidFill>
                <a:latin typeface="Ubuntu Light" panose="020B0304030602030204" pitchFamily="34" charset="0"/>
                <a:cs typeface="Arial"/>
              </a:rPr>
              <a:t> 2024 Sogeti. All rights reserved.</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pic>
        <p:nvPicPr>
          <p:cNvPr id="9" name="Picture 2" descr="D:\My Work\Template\Icons\Social Media\LinkedIN.png">
            <a:hlinkClick r:id="rId3"/>
            <a:extLst>
              <a:ext uri="{FF2B5EF4-FFF2-40B4-BE49-F238E27FC236}">
                <a16:creationId xmlns:a16="http://schemas.microsoft.com/office/drawing/2014/main" id="{69B0AD73-FA6F-418A-94C3-EED4E25A5325}"/>
              </a:ext>
            </a:extLst>
          </p:cNvPr>
          <p:cNvPicPr>
            <a:picLocks noChangeAspect="1" noChangeArrowheads="1"/>
          </p:cNvPicPr>
          <p:nvPr userDrawn="1"/>
        </p:nvPicPr>
        <p:blipFill>
          <a:blip r:embed="rId4" cstate="print"/>
          <a:srcRect/>
          <a:stretch>
            <a:fillRect/>
          </a:stretch>
        </p:blipFill>
        <p:spPr bwMode="auto">
          <a:xfrm>
            <a:off x="959353" y="3962400"/>
            <a:ext cx="333195" cy="333195"/>
          </a:xfrm>
          <a:prstGeom prst="rect">
            <a:avLst/>
          </a:prstGeom>
          <a:noFill/>
        </p:spPr>
      </p:pic>
      <p:pic>
        <p:nvPicPr>
          <p:cNvPr id="13" name="Picture 6" descr="D:\My Work\Template\Icons\Social Media\YouTube.png">
            <a:hlinkClick r:id="rId5"/>
            <a:extLst>
              <a:ext uri="{FF2B5EF4-FFF2-40B4-BE49-F238E27FC236}">
                <a16:creationId xmlns:a16="http://schemas.microsoft.com/office/drawing/2014/main" id="{721FA104-A027-4E51-8E5C-6108C26E223D}"/>
              </a:ext>
            </a:extLst>
          </p:cNvPr>
          <p:cNvPicPr>
            <a:picLocks noChangeAspect="1" noChangeArrowheads="1"/>
          </p:cNvPicPr>
          <p:nvPr userDrawn="1"/>
        </p:nvPicPr>
        <p:blipFill>
          <a:blip r:embed="rId6" cstate="print"/>
          <a:srcRect/>
          <a:stretch>
            <a:fillRect/>
          </a:stretch>
        </p:blipFill>
        <p:spPr bwMode="auto">
          <a:xfrm>
            <a:off x="1726105" y="3962400"/>
            <a:ext cx="333195" cy="333195"/>
          </a:xfrm>
          <a:prstGeom prst="rect">
            <a:avLst/>
          </a:prstGeom>
          <a:noFill/>
        </p:spPr>
      </p:pic>
      <p:sp>
        <p:nvSpPr>
          <p:cNvPr id="18" name="Rectangle 17">
            <a:extLst>
              <a:ext uri="{FF2B5EF4-FFF2-40B4-BE49-F238E27FC236}">
                <a16:creationId xmlns:a16="http://schemas.microsoft.com/office/drawing/2014/main" id="{F8B8BCFC-6DE2-4AD3-B587-0EC6D9C261E5}"/>
              </a:ext>
            </a:extLst>
          </p:cNvPr>
          <p:cNvSpPr/>
          <p:nvPr userDrawn="1"/>
        </p:nvSpPr>
        <p:spPr>
          <a:xfrm>
            <a:off x="5879976" y="1772816"/>
            <a:ext cx="4969295" cy="391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l">
              <a:lnSpc>
                <a:spcPct val="300000"/>
              </a:lnSpc>
            </a:pPr>
            <a:r>
              <a:rPr lang="en-US" sz="1600" dirty="0">
                <a:solidFill>
                  <a:schemeClr val="tx1"/>
                </a:solidFill>
                <a:latin typeface="+mn-lt"/>
              </a:rPr>
              <a:t>About Sogeti</a:t>
            </a:r>
          </a:p>
          <a:p>
            <a:pPr algn="l"/>
            <a:r>
              <a:rPr lang="en-GB" sz="900" kern="1200" dirty="0">
                <a:solidFill>
                  <a:schemeClr val="tx1"/>
                </a:solidFill>
                <a:effectLst/>
                <a:latin typeface="+mn-lt"/>
                <a:ea typeface="+mn-ea"/>
                <a:cs typeface="+mn-cs"/>
              </a:rPr>
              <a:t>Part of the Capgemini Group, Sogeti makes business value through technology for organizations that need to implement innovation at speed and want a local partner with global scale. With a hands-on culture and close proximity to its clients, Sogeti implements solutions that will help organizations work faster, better, and smarter. By combining its agility and speed of implementation through a DevOps approach, Sogeti delivers innovative solutions in quality engineering, cloud and application development, all driven by AI, data and automation.</a:t>
            </a:r>
          </a:p>
          <a:p>
            <a:pPr algn="l"/>
            <a:endParaRPr lang="en-GB" sz="900" kern="1200" dirty="0">
              <a:solidFill>
                <a:schemeClr val="tx1"/>
              </a:solidFill>
              <a:effectLst/>
              <a:latin typeface="+mn-lt"/>
              <a:ea typeface="+mn-ea"/>
              <a:cs typeface="+mn-cs"/>
            </a:endParaRPr>
          </a:p>
          <a:p>
            <a:pPr algn="l"/>
            <a:r>
              <a:rPr lang="en-GB" sz="900" kern="1200" dirty="0">
                <a:solidFill>
                  <a:schemeClr val="tx1"/>
                </a:solidFill>
                <a:effectLst/>
                <a:latin typeface="+mn-lt"/>
                <a:ea typeface="+mn-ea"/>
                <a:cs typeface="+mn-cs"/>
              </a:rPr>
              <a:t>Capgemini is a global business and technology transformation partner, helping organizations to accelerate their dual transition to a digital and sustainable world, while creating tangible impact for enterprises and society. It is a responsible and diverse group of 340,000 team members in more than 50 countries. With its strong over 55-year heritage, Capgemini is trusted by its clients to unlock the value of technology to address the entire breadth of their business needs. It delivers end-to-end services and solutions leveraging strengths from strategy and design to engineering, all </a:t>
            </a:r>
            <a:r>
              <a:rPr lang="en-GB" sz="900" kern="1200" dirty="0" err="1">
                <a:solidFill>
                  <a:schemeClr val="tx1"/>
                </a:solidFill>
                <a:effectLst/>
                <a:latin typeface="+mn-lt"/>
                <a:ea typeface="+mn-ea"/>
                <a:cs typeface="+mn-cs"/>
              </a:rPr>
              <a:t>fueled</a:t>
            </a:r>
            <a:r>
              <a:rPr lang="en-GB" sz="900" kern="1200" dirty="0">
                <a:solidFill>
                  <a:schemeClr val="tx1"/>
                </a:solidFill>
                <a:effectLst/>
                <a:latin typeface="+mn-lt"/>
                <a:ea typeface="+mn-ea"/>
                <a:cs typeface="+mn-cs"/>
              </a:rPr>
              <a:t> by its market leading capabilities in AI, cloud and data, combined with its deep industry expertise and partner ecosystem. The Group reported 2023 global revenues of €22.5 billion.</a:t>
            </a:r>
          </a:p>
          <a:p>
            <a:pPr algn="l"/>
            <a:r>
              <a:rPr lang="en-GB" sz="900" kern="1200" dirty="0">
                <a:solidFill>
                  <a:schemeClr val="tx1"/>
                </a:solidFill>
                <a:effectLst/>
                <a:latin typeface="+mn-lt"/>
                <a:ea typeface="+mn-ea"/>
                <a:cs typeface="+mn-cs"/>
              </a:rPr>
              <a:t>Get The Future You Want</a:t>
            </a:r>
          </a:p>
          <a:p>
            <a:pPr algn="l"/>
            <a:endParaRPr lang="fr-FR" sz="900" kern="1200" dirty="0">
              <a:solidFill>
                <a:schemeClr val="tx1"/>
              </a:solidFill>
              <a:effectLst/>
              <a:latin typeface="+mn-lt"/>
              <a:ea typeface="+mn-ea"/>
              <a:cs typeface="+mn-cs"/>
            </a:endParaRPr>
          </a:p>
          <a:p>
            <a:pPr algn="l">
              <a:lnSpc>
                <a:spcPct val="100000"/>
              </a:lnSpc>
              <a:spcAft>
                <a:spcPts val="400"/>
              </a:spcAft>
            </a:pPr>
            <a:r>
              <a:rPr lang="en-US" sz="900" dirty="0">
                <a:solidFill>
                  <a:schemeClr val="tx1"/>
                </a:solidFill>
                <a:latin typeface="+mn-lt"/>
              </a:rPr>
              <a:t>Visit us at</a:t>
            </a:r>
            <a:br>
              <a:rPr lang="en-US" sz="900" dirty="0">
                <a:solidFill>
                  <a:schemeClr val="tx1"/>
                </a:solidFill>
                <a:latin typeface="+mn-lt"/>
              </a:rPr>
            </a:br>
            <a:r>
              <a:rPr lang="en-US" sz="1050" dirty="0">
                <a:solidFill>
                  <a:schemeClr val="accent2"/>
                </a:solidFill>
                <a:latin typeface="+mn-lt"/>
                <a:hlinkClick r:id="rId7">
                  <a:extLst>
                    <a:ext uri="{A12FA001-AC4F-418D-AE19-62706E023703}">
                      <ahyp:hlinkClr xmlns:ahyp="http://schemas.microsoft.com/office/drawing/2018/hyperlinkcolor" val="tx"/>
                    </a:ext>
                  </a:extLst>
                </a:hlinkClick>
              </a:rPr>
              <a:t>www.sogeti.com</a:t>
            </a:r>
            <a:endParaRPr lang="en-US" sz="1050" dirty="0">
              <a:solidFill>
                <a:schemeClr val="accent2"/>
              </a:solidFill>
              <a:latin typeface="+mn-lt"/>
            </a:endParaRPr>
          </a:p>
          <a:p>
            <a:pPr algn="l">
              <a:lnSpc>
                <a:spcPts val="2000"/>
              </a:lnSpc>
            </a:pPr>
            <a:endParaRPr lang="en-US" sz="900" dirty="0">
              <a:solidFill>
                <a:schemeClr val="bg2">
                  <a:lumMod val="25000"/>
                </a:schemeClr>
              </a:solidFill>
              <a:latin typeface="+mn-lt"/>
            </a:endParaRPr>
          </a:p>
          <a:p>
            <a:pPr algn="l">
              <a:lnSpc>
                <a:spcPts val="2000"/>
              </a:lnSpc>
            </a:pPr>
            <a:endParaRPr lang="en-US" sz="900" dirty="0">
              <a:solidFill>
                <a:schemeClr val="bg2">
                  <a:lumMod val="25000"/>
                </a:schemeClr>
              </a:solidFill>
              <a:latin typeface="+mn-lt"/>
            </a:endParaRPr>
          </a:p>
        </p:txBody>
      </p:sp>
      <p:sp>
        <p:nvSpPr>
          <p:cNvPr id="10" name="Oval 9">
            <a:hlinkClick r:id="rId8"/>
            <a:extLst>
              <a:ext uri="{FF2B5EF4-FFF2-40B4-BE49-F238E27FC236}">
                <a16:creationId xmlns:a16="http://schemas.microsoft.com/office/drawing/2014/main" id="{86A9F947-A8D3-763C-681E-A0E4D02AE55A}"/>
              </a:ext>
            </a:extLst>
          </p:cNvPr>
          <p:cNvSpPr/>
          <p:nvPr userDrawn="1"/>
        </p:nvSpPr>
        <p:spPr>
          <a:xfrm>
            <a:off x="1352155" y="3962400"/>
            <a:ext cx="324000" cy="3240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endParaRPr lang="en-US" sz="1900" spc="-20" dirty="0">
              <a:solidFill>
                <a:schemeClr val="bg1"/>
              </a:solidFill>
              <a:latin typeface="+mj-lt"/>
            </a:endParaRPr>
          </a:p>
        </p:txBody>
      </p:sp>
      <p:pic>
        <p:nvPicPr>
          <p:cNvPr id="8" name="Graphic 7">
            <a:hlinkClick r:id="rId8"/>
            <a:extLst>
              <a:ext uri="{FF2B5EF4-FFF2-40B4-BE49-F238E27FC236}">
                <a16:creationId xmlns:a16="http://schemas.microsoft.com/office/drawing/2014/main" id="{287B0ED3-B630-B2BE-A485-B6D4E453952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434967" y="4044053"/>
            <a:ext cx="156004" cy="161204"/>
          </a:xfrm>
          <a:prstGeom prst="rect">
            <a:avLst/>
          </a:prstGeom>
        </p:spPr>
      </p:pic>
    </p:spTree>
    <p:extLst>
      <p:ext uri="{BB962C8B-B14F-4D97-AF65-F5344CB8AC3E}">
        <p14:creationId xmlns:p14="http://schemas.microsoft.com/office/powerpoint/2010/main" val="28417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path" presetSubtype="0" decel="100000" fill="hold" grpId="1" nodeType="withEffect">
                                  <p:stCondLst>
                                    <p:cond delay="250"/>
                                  </p:stCondLst>
                                  <p:childTnLst>
                                    <p:animMotion origin="layout" path="M -3.75E-6 -0.12801 L -3.75E-6 2.96296E-6 " pathEditMode="relative" rAng="0" ptsTypes="AA">
                                      <p:cBhvr>
                                        <p:cTn id="9" dur="2000" fill="hold"/>
                                        <p:tgtEl>
                                          <p:spTgt spid="2"/>
                                        </p:tgtEl>
                                        <p:attrNameLst>
                                          <p:attrName>ppt_x</p:attrName>
                                          <p:attrName>ppt_y</p:attrName>
                                        </p:attrNameLst>
                                      </p:cBhvr>
                                      <p:rCtr x="0" y="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title color with illustration right">
    <p:bg>
      <p:bgPr>
        <a:solidFill>
          <a:srgbClr val="12ABDB"/>
        </a:solidFill>
        <a:effectLst/>
      </p:bgPr>
    </p:bg>
    <p:spTree>
      <p:nvGrpSpPr>
        <p:cNvPr id="1" name=""/>
        <p:cNvGrpSpPr/>
        <p:nvPr/>
      </p:nvGrpSpPr>
      <p:grpSpPr>
        <a:xfrm>
          <a:off x="0" y="0"/>
          <a:ext cx="0" cy="0"/>
          <a:chOff x="0" y="0"/>
          <a:chExt cx="0" cy="0"/>
        </a:xfrm>
      </p:grpSpPr>
      <p:sp>
        <p:nvSpPr>
          <p:cNvPr id="6" name="Graphic 18">
            <a:extLst>
              <a:ext uri="{FF2B5EF4-FFF2-40B4-BE49-F238E27FC236}">
                <a16:creationId xmlns:a16="http://schemas.microsoft.com/office/drawing/2014/main" id="{DBA56589-3ECC-2F45-F693-EF14978BC533}"/>
              </a:ext>
            </a:extLst>
          </p:cNvPr>
          <p:cNvSpPr/>
          <p:nvPr userDrawn="1"/>
        </p:nvSpPr>
        <p:spPr>
          <a:xfrm rot="10800000" flipH="1">
            <a:off x="598520" y="692696"/>
            <a:ext cx="4615588" cy="6165304"/>
          </a:xfrm>
          <a:custGeom>
            <a:avLst/>
            <a:gdLst>
              <a:gd name="connsiteX0" fmla="*/ 2450211 w 2450210"/>
              <a:gd name="connsiteY0" fmla="*/ 0 h 3272885"/>
              <a:gd name="connsiteX1" fmla="*/ 2449735 w 2450210"/>
              <a:gd name="connsiteY1" fmla="*/ 1794605 h 3272885"/>
              <a:gd name="connsiteX2" fmla="*/ 1389888 w 2450210"/>
              <a:gd name="connsiteY2" fmla="*/ 3043428 h 3272885"/>
              <a:gd name="connsiteX3" fmla="*/ 0 w 2450210"/>
              <a:gd name="connsiteY3" fmla="*/ 3272885 h 3272885"/>
              <a:gd name="connsiteX4" fmla="*/ 0 w 2450210"/>
              <a:gd name="connsiteY4" fmla="*/ 0 h 3272885"/>
              <a:gd name="connsiteX5" fmla="*/ 2450211 w 2450210"/>
              <a:gd name="connsiteY5" fmla="*/ 0 h 32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0210" h="3272885">
                <a:moveTo>
                  <a:pt x="2450211" y="0"/>
                </a:moveTo>
                <a:lnTo>
                  <a:pt x="2449735" y="1794605"/>
                </a:lnTo>
                <a:cubicBezTo>
                  <a:pt x="2449545" y="2414111"/>
                  <a:pt x="2001107" y="2942558"/>
                  <a:pt x="1389888" y="3043428"/>
                </a:cubicBezTo>
                <a:lnTo>
                  <a:pt x="0" y="3272885"/>
                </a:lnTo>
                <a:lnTo>
                  <a:pt x="0" y="0"/>
                </a:lnTo>
                <a:lnTo>
                  <a:pt x="2450211" y="0"/>
                </a:lnTo>
                <a:close/>
              </a:path>
            </a:pathLst>
          </a:custGeom>
          <a:solidFill>
            <a:srgbClr val="0070AD"/>
          </a:solidFill>
          <a:ln w="9525" cap="flat">
            <a:no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D8158DA9-6E83-4288-B66B-618094E9562A}"/>
              </a:ext>
            </a:extLst>
          </p:cNvPr>
          <p:cNvSpPr>
            <a:spLocks noGrp="1"/>
          </p:cNvSpPr>
          <p:nvPr>
            <p:ph type="subTitle" idx="1" hasCustomPrompt="1"/>
          </p:nvPr>
        </p:nvSpPr>
        <p:spPr bwMode="white">
          <a:xfrm>
            <a:off x="1218310" y="5185058"/>
            <a:ext cx="3653554" cy="1268277"/>
          </a:xfrm>
          <a:prstGeom prst="rect">
            <a:avLst/>
          </a:prstGeom>
        </p:spPr>
        <p:txBody>
          <a:bodyPr lIns="0" tIns="0" rIns="36000" bIns="0">
            <a:noAutofit/>
          </a:bodyPr>
          <a:lstStyle>
            <a:lvl1pPr marL="0" indent="0" algn="l">
              <a:lnSpc>
                <a:spcPct val="110000"/>
              </a:lnSpc>
              <a:spcBef>
                <a:spcPts val="0"/>
              </a:spcBef>
              <a:spcAft>
                <a:spcPts val="800"/>
              </a:spcAft>
              <a:buNone/>
              <a:defRPr sz="18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 text here</a:t>
            </a:r>
          </a:p>
        </p:txBody>
      </p:sp>
      <p:sp>
        <p:nvSpPr>
          <p:cNvPr id="12" name="Title 11">
            <a:extLst>
              <a:ext uri="{FF2B5EF4-FFF2-40B4-BE49-F238E27FC236}">
                <a16:creationId xmlns:a16="http://schemas.microsoft.com/office/drawing/2014/main" id="{22DC5E29-95EE-47C1-8E44-107E4A2C8F98}"/>
              </a:ext>
            </a:extLst>
          </p:cNvPr>
          <p:cNvSpPr>
            <a:spLocks noGrp="1"/>
          </p:cNvSpPr>
          <p:nvPr>
            <p:ph type="title" hasCustomPrompt="1"/>
          </p:nvPr>
        </p:nvSpPr>
        <p:spPr bwMode="ltGray">
          <a:xfrm>
            <a:off x="1218310" y="2733879"/>
            <a:ext cx="3653554" cy="2385604"/>
          </a:xfrm>
          <a:prstGeom prst="rect">
            <a:avLst/>
          </a:prstGeom>
        </p:spPr>
        <p:txBody>
          <a:bodyPr lIns="0" rIns="0" anchor="b" anchorCtr="0"/>
          <a:lstStyle>
            <a:lvl1pPr>
              <a:defRPr sz="3600" b="1" spc="-50" baseline="0">
                <a:solidFill>
                  <a:schemeClr val="bg1"/>
                </a:solidFill>
                <a:latin typeface="Ubuntu Mono" panose="020B0509030602030204" pitchFamily="49" charset="0"/>
              </a:defRPr>
            </a:lvl1pPr>
          </a:lstStyle>
          <a:p>
            <a:r>
              <a:rPr lang="en-US" dirty="0"/>
              <a:t>Section title here</a:t>
            </a:r>
          </a:p>
        </p:txBody>
      </p:sp>
      <p:sp>
        <p:nvSpPr>
          <p:cNvPr id="2" name="Bildplatzhalter 4">
            <a:extLst>
              <a:ext uri="{FF2B5EF4-FFF2-40B4-BE49-F238E27FC236}">
                <a16:creationId xmlns:a16="http://schemas.microsoft.com/office/drawing/2014/main" id="{88D06A88-D62A-789A-5ACE-C00EE220F3C8}"/>
              </a:ext>
            </a:extLst>
          </p:cNvPr>
          <p:cNvSpPr>
            <a:spLocks noGrp="1"/>
          </p:cNvSpPr>
          <p:nvPr>
            <p:ph type="pic" sz="quarter" idx="10" hasCustomPrompt="1"/>
          </p:nvPr>
        </p:nvSpPr>
        <p:spPr>
          <a:xfrm>
            <a:off x="5519936" y="311727"/>
            <a:ext cx="6234545" cy="6234545"/>
          </a:xfrm>
          <a:noFill/>
        </p:spPr>
        <p:txBody>
          <a:bodyPr/>
          <a:lstStyle>
            <a:lvl1pPr>
              <a:defRPr/>
            </a:lvl1pPr>
          </a:lstStyle>
          <a:p>
            <a:r>
              <a:rPr lang="de-DE" dirty="0"/>
              <a:t>Click on </a:t>
            </a:r>
            <a:r>
              <a:rPr lang="de-DE" dirty="0" err="1"/>
              <a:t>the</a:t>
            </a:r>
            <a:r>
              <a:rPr lang="de-DE" dirty="0"/>
              <a:t> </a:t>
            </a:r>
            <a:r>
              <a:rPr lang="de-DE" dirty="0" err="1"/>
              <a:t>icon</a:t>
            </a:r>
            <a:r>
              <a:rPr lang="de-DE" dirty="0"/>
              <a:t> and </a:t>
            </a:r>
            <a:r>
              <a:rPr lang="de-DE" dirty="0" err="1"/>
              <a:t>insert</a:t>
            </a:r>
            <a:r>
              <a:rPr lang="de-DE" dirty="0"/>
              <a:t> </a:t>
            </a:r>
            <a:r>
              <a:rPr lang="de-DE" dirty="0" err="1"/>
              <a:t>illustration</a:t>
            </a:r>
            <a:endParaRPr lang="de-DE" dirty="0"/>
          </a:p>
        </p:txBody>
      </p:sp>
    </p:spTree>
    <p:extLst>
      <p:ext uri="{BB962C8B-B14F-4D97-AF65-F5344CB8AC3E}">
        <p14:creationId xmlns:p14="http://schemas.microsoft.com/office/powerpoint/2010/main" val="65735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iterate type="wd">
                                    <p:tmPct val="176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64" presetClass="path" presetSubtype="0" decel="100000" fill="hold" grpId="1" nodeType="withEffect">
                                  <p:stCondLst>
                                    <p:cond delay="750"/>
                                  </p:stCondLst>
                                  <p:iterate type="wd">
                                    <p:tmPct val="17600"/>
                                  </p:iterate>
                                  <p:childTnLst>
                                    <p:animMotion origin="layout" path="M 4.16667E-7 0.03264 L 4.16667E-7 0.00301 " pathEditMode="relative" rAng="0" ptsTypes="AA">
                                      <p:cBhvr>
                                        <p:cTn id="9" dur="500" fill="hold"/>
                                        <p:tgtEl>
                                          <p:spTgt spid="12"/>
                                        </p:tgtEl>
                                        <p:attrNameLst>
                                          <p:attrName>ppt_x</p:attrName>
                                          <p:attrName>ppt_y</p:attrName>
                                        </p:attrNameLst>
                                      </p:cBhvr>
                                      <p:rCtr x="0" y="-1481"/>
                                    </p:animMotion>
                                  </p:childTnLst>
                                </p:cTn>
                              </p:par>
                              <p:par>
                                <p:cTn id="10" presetID="10" presetClass="entr" presetSubtype="0" fill="hold" grpId="0" nodeType="withEffect">
                                  <p:stCondLst>
                                    <p:cond delay="17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42" presetClass="path" presetSubtype="0" decel="76000" fill="hold" grpId="1" nodeType="withEffect">
                                  <p:stCondLst>
                                    <p:cond delay="250"/>
                                  </p:stCondLst>
                                  <p:childTnLst>
                                    <p:animMotion origin="layout" path="M -1.25E-6 0.08264 L -1.25E-6 -2.96296E-6 " pathEditMode="relative" rAng="0" ptsTypes="AA">
                                      <p:cBhvr>
                                        <p:cTn id="17" dur="2000" fill="hold"/>
                                        <p:tgtEl>
                                          <p:spTgt spid="6"/>
                                        </p:tgtEl>
                                        <p:attrNameLst>
                                          <p:attrName>ppt_x</p:attrName>
                                          <p:attrName>ppt_y</p:attrName>
                                        </p:attrNameLst>
                                      </p:cBhvr>
                                      <p:rCtr x="0" y="-4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build="p"/>
      <p:bldP spid="12" grpId="0"/>
      <p:bldP spid="12"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Lay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CAE47-6DBD-C2E3-488D-E9EF909C35D9}"/>
              </a:ext>
            </a:extLst>
          </p:cNvPr>
          <p:cNvSpPr>
            <a:spLocks noGrp="1"/>
          </p:cNvSpPr>
          <p:nvPr>
            <p:ph type="title"/>
          </p:nvPr>
        </p:nvSpPr>
        <p:spPr/>
        <p:txBody>
          <a:bodyPr/>
          <a:lstStyle/>
          <a:p>
            <a:r>
              <a:rPr lang="en-US"/>
              <a:t>Click to edit Master title style</a:t>
            </a:r>
            <a:endParaRPr lang="de-DE" dirty="0"/>
          </a:p>
        </p:txBody>
      </p:sp>
      <p:sp>
        <p:nvSpPr>
          <p:cNvPr id="11" name="Text Placeholder 10">
            <a:extLst>
              <a:ext uri="{FF2B5EF4-FFF2-40B4-BE49-F238E27FC236}">
                <a16:creationId xmlns:a16="http://schemas.microsoft.com/office/drawing/2014/main" id="{5680AA26-BD29-F90F-50AE-EAA6277BE634}"/>
              </a:ext>
            </a:extLst>
          </p:cNvPr>
          <p:cNvSpPr>
            <a:spLocks noGrp="1"/>
          </p:cNvSpPr>
          <p:nvPr>
            <p:ph type="body" sz="quarter" idx="19" hasCustomPrompt="1"/>
          </p:nvPr>
        </p:nvSpPr>
        <p:spPr>
          <a:xfrm>
            <a:off x="604888" y="1844824"/>
            <a:ext cx="2062972" cy="4185875"/>
          </a:xfrm>
          <a:prstGeom prst="roundRect">
            <a:avLst>
              <a:gd name="adj" fmla="val 3782"/>
            </a:avLst>
          </a:prstGeom>
          <a:solidFill>
            <a:schemeClr val="accent2"/>
          </a:solidFill>
          <a:effectLst>
            <a:outerShdw dist="76200" dir="5400000" algn="tl" rotWithShape="0">
              <a:prstClr val="black">
                <a:alpha val="10000"/>
              </a:prstClr>
            </a:outerShdw>
          </a:effectLst>
        </p:spPr>
        <p:txBody>
          <a:bodyPr lIns="180000" tIns="576000" rIns="108000" bIns="108000"/>
          <a:lstStyle>
            <a:lvl1pPr marL="0" algn="l" defTabSz="914400" rtl="0" eaLnBrk="1" latinLnBrk="0" hangingPunct="1">
              <a:spcAft>
                <a:spcPts val="1200"/>
              </a:spcAft>
              <a:defRPr lang="en-GB" sz="5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12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0">
            <a:extLst>
              <a:ext uri="{FF2B5EF4-FFF2-40B4-BE49-F238E27FC236}">
                <a16:creationId xmlns:a16="http://schemas.microsoft.com/office/drawing/2014/main" id="{684B6590-10D5-F2A8-28E8-5787999FF230}"/>
              </a:ext>
            </a:extLst>
          </p:cNvPr>
          <p:cNvSpPr>
            <a:spLocks noGrp="1"/>
          </p:cNvSpPr>
          <p:nvPr>
            <p:ph type="body" sz="quarter" idx="20" hasCustomPrompt="1"/>
          </p:nvPr>
        </p:nvSpPr>
        <p:spPr>
          <a:xfrm>
            <a:off x="2834317" y="1844824"/>
            <a:ext cx="2062972" cy="4185875"/>
          </a:xfrm>
          <a:prstGeom prst="roundRect">
            <a:avLst>
              <a:gd name="adj" fmla="val 3782"/>
            </a:avLst>
          </a:prstGeom>
          <a:solidFill>
            <a:schemeClr val="accent1"/>
          </a:solidFill>
          <a:effectLst>
            <a:outerShdw dist="76200" dir="5400000" algn="tl" rotWithShape="0">
              <a:prstClr val="black">
                <a:alpha val="10000"/>
              </a:prstClr>
            </a:outerShdw>
          </a:effectLst>
        </p:spPr>
        <p:txBody>
          <a:bodyPr lIns="180000" tIns="576000" rIns="108000" bIns="108000"/>
          <a:lstStyle>
            <a:lvl1pPr marL="0" algn="l" defTabSz="914400" rtl="0" eaLnBrk="1" latinLnBrk="0" hangingPunct="1">
              <a:spcAft>
                <a:spcPts val="1200"/>
              </a:spcAft>
              <a:defRPr lang="en-GB" sz="5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12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 Placeholder 10">
            <a:extLst>
              <a:ext uri="{FF2B5EF4-FFF2-40B4-BE49-F238E27FC236}">
                <a16:creationId xmlns:a16="http://schemas.microsoft.com/office/drawing/2014/main" id="{85606D50-6AA9-9ACC-5482-77209F14D290}"/>
              </a:ext>
            </a:extLst>
          </p:cNvPr>
          <p:cNvSpPr>
            <a:spLocks noGrp="1"/>
          </p:cNvSpPr>
          <p:nvPr>
            <p:ph type="body" sz="quarter" idx="21" hasCustomPrompt="1"/>
          </p:nvPr>
        </p:nvSpPr>
        <p:spPr>
          <a:xfrm>
            <a:off x="5063746" y="1844824"/>
            <a:ext cx="2062972" cy="4185875"/>
          </a:xfrm>
          <a:prstGeom prst="roundRect">
            <a:avLst>
              <a:gd name="adj" fmla="val 3782"/>
            </a:avLst>
          </a:prstGeom>
          <a:solidFill>
            <a:schemeClr val="accent3"/>
          </a:solidFill>
          <a:effectLst>
            <a:outerShdw dist="76200" dir="5400000" algn="tl" rotWithShape="0">
              <a:prstClr val="black">
                <a:alpha val="10000"/>
              </a:prstClr>
            </a:outerShdw>
          </a:effectLst>
        </p:spPr>
        <p:txBody>
          <a:bodyPr lIns="180000" tIns="576000" rIns="108000" bIns="108000"/>
          <a:lstStyle>
            <a:lvl1pPr marL="0" algn="l" defTabSz="914400" rtl="0" eaLnBrk="1" latinLnBrk="0" hangingPunct="1">
              <a:spcAft>
                <a:spcPts val="1200"/>
              </a:spcAft>
              <a:defRPr lang="en-GB" sz="5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12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Text Placeholder 10">
            <a:extLst>
              <a:ext uri="{FF2B5EF4-FFF2-40B4-BE49-F238E27FC236}">
                <a16:creationId xmlns:a16="http://schemas.microsoft.com/office/drawing/2014/main" id="{4F9C325D-5D17-7DA4-3D54-59E8AA96F6AF}"/>
              </a:ext>
            </a:extLst>
          </p:cNvPr>
          <p:cNvSpPr>
            <a:spLocks noGrp="1"/>
          </p:cNvSpPr>
          <p:nvPr>
            <p:ph type="body" sz="quarter" idx="22" hasCustomPrompt="1"/>
          </p:nvPr>
        </p:nvSpPr>
        <p:spPr>
          <a:xfrm>
            <a:off x="7293175" y="1844824"/>
            <a:ext cx="2062972" cy="4185875"/>
          </a:xfrm>
          <a:prstGeom prst="roundRect">
            <a:avLst>
              <a:gd name="adj" fmla="val 3782"/>
            </a:avLst>
          </a:prstGeom>
          <a:solidFill>
            <a:schemeClr val="accent4"/>
          </a:solidFill>
          <a:effectLst>
            <a:outerShdw dist="76200" dir="5400000" algn="tl" rotWithShape="0">
              <a:prstClr val="black">
                <a:alpha val="10000"/>
              </a:prstClr>
            </a:outerShdw>
          </a:effectLst>
        </p:spPr>
        <p:txBody>
          <a:bodyPr lIns="180000" tIns="576000" rIns="108000" bIns="108000"/>
          <a:lstStyle>
            <a:lvl1pPr marL="0" algn="l" defTabSz="914400" rtl="0" eaLnBrk="1" latinLnBrk="0" hangingPunct="1">
              <a:spcAft>
                <a:spcPts val="1200"/>
              </a:spcAft>
              <a:defRPr lang="en-GB" sz="5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12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Text Placeholder 10">
            <a:extLst>
              <a:ext uri="{FF2B5EF4-FFF2-40B4-BE49-F238E27FC236}">
                <a16:creationId xmlns:a16="http://schemas.microsoft.com/office/drawing/2014/main" id="{E07926CE-0ABD-15BA-5866-086DADE9F50D}"/>
              </a:ext>
            </a:extLst>
          </p:cNvPr>
          <p:cNvSpPr>
            <a:spLocks noGrp="1"/>
          </p:cNvSpPr>
          <p:nvPr>
            <p:ph type="body" sz="quarter" idx="23" hasCustomPrompt="1"/>
          </p:nvPr>
        </p:nvSpPr>
        <p:spPr>
          <a:xfrm>
            <a:off x="9522603" y="1844824"/>
            <a:ext cx="2062972" cy="4185875"/>
          </a:xfrm>
          <a:prstGeom prst="roundRect">
            <a:avLst>
              <a:gd name="adj" fmla="val 3782"/>
            </a:avLst>
          </a:prstGeom>
          <a:solidFill>
            <a:schemeClr val="accent6"/>
          </a:solidFill>
          <a:effectLst>
            <a:outerShdw dist="76200" dir="5400000" algn="tl" rotWithShape="0">
              <a:prstClr val="black">
                <a:alpha val="10000"/>
              </a:prstClr>
            </a:outerShdw>
          </a:effectLst>
        </p:spPr>
        <p:txBody>
          <a:bodyPr lIns="180000" tIns="576000" rIns="108000" bIns="108000"/>
          <a:lstStyle>
            <a:lvl1pPr marL="0" algn="l" defTabSz="914400" rtl="0" eaLnBrk="1" latinLnBrk="0" hangingPunct="1">
              <a:spcAft>
                <a:spcPts val="1200"/>
              </a:spcAft>
              <a:defRPr lang="en-GB" sz="5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12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93015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CAE47-6DBD-C2E3-488D-E9EF909C35D9}"/>
              </a:ext>
            </a:extLst>
          </p:cNvPr>
          <p:cNvSpPr>
            <a:spLocks noGrp="1"/>
          </p:cNvSpPr>
          <p:nvPr>
            <p:ph type="title"/>
          </p:nvPr>
        </p:nvSpPr>
        <p:spPr/>
        <p:txBody>
          <a:bodyPr/>
          <a:lstStyle/>
          <a:p>
            <a:r>
              <a:rPr lang="en-US"/>
              <a:t>Click to edit Master title style</a:t>
            </a:r>
            <a:endParaRPr lang="de-DE" dirty="0"/>
          </a:p>
        </p:txBody>
      </p:sp>
      <p:sp>
        <p:nvSpPr>
          <p:cNvPr id="11" name="Text Placeholder 10">
            <a:extLst>
              <a:ext uri="{FF2B5EF4-FFF2-40B4-BE49-F238E27FC236}">
                <a16:creationId xmlns:a16="http://schemas.microsoft.com/office/drawing/2014/main" id="{5680AA26-BD29-F90F-50AE-EAA6277BE634}"/>
              </a:ext>
            </a:extLst>
          </p:cNvPr>
          <p:cNvSpPr>
            <a:spLocks noGrp="1"/>
          </p:cNvSpPr>
          <p:nvPr>
            <p:ph type="body" sz="quarter" idx="19" hasCustomPrompt="1"/>
          </p:nvPr>
        </p:nvSpPr>
        <p:spPr>
          <a:xfrm>
            <a:off x="604888" y="1280245"/>
            <a:ext cx="2062972" cy="2364779"/>
          </a:xfrm>
          <a:prstGeom prst="roundRect">
            <a:avLst>
              <a:gd name="adj" fmla="val 3782"/>
            </a:avLst>
          </a:prstGeom>
          <a:solidFill>
            <a:schemeClr val="accent2"/>
          </a:solidFill>
          <a:effectLst>
            <a:outerShdw dist="76200" dir="5400000" algn="tl" rotWithShape="0">
              <a:prstClr val="black">
                <a:alpha val="10000"/>
              </a:prstClr>
            </a:outerShdw>
          </a:effectLst>
        </p:spPr>
        <p:txBody>
          <a:bodyPr lIns="180000" tIns="144000" rIns="108000" bIns="108000"/>
          <a:lstStyle>
            <a:lvl1pPr marL="0" algn="l" defTabSz="914400" rtl="0" eaLnBrk="1" latinLnBrk="0" hangingPunct="1">
              <a:spcAft>
                <a:spcPts val="600"/>
              </a:spcAft>
              <a:defRPr lang="en-GB" sz="4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0">
            <a:extLst>
              <a:ext uri="{FF2B5EF4-FFF2-40B4-BE49-F238E27FC236}">
                <a16:creationId xmlns:a16="http://schemas.microsoft.com/office/drawing/2014/main" id="{684B6590-10D5-F2A8-28E8-5787999FF230}"/>
              </a:ext>
            </a:extLst>
          </p:cNvPr>
          <p:cNvSpPr>
            <a:spLocks noGrp="1"/>
          </p:cNvSpPr>
          <p:nvPr>
            <p:ph type="body" sz="quarter" idx="20" hasCustomPrompt="1"/>
          </p:nvPr>
        </p:nvSpPr>
        <p:spPr>
          <a:xfrm>
            <a:off x="2834317" y="1280245"/>
            <a:ext cx="2062972" cy="2364779"/>
          </a:xfrm>
          <a:prstGeom prst="roundRect">
            <a:avLst>
              <a:gd name="adj" fmla="val 3782"/>
            </a:avLst>
          </a:prstGeom>
          <a:solidFill>
            <a:schemeClr val="accent1"/>
          </a:solidFill>
          <a:effectLst>
            <a:outerShdw dist="76200" dir="5400000" algn="tl" rotWithShape="0">
              <a:prstClr val="black">
                <a:alpha val="10000"/>
              </a:prstClr>
            </a:outerShdw>
          </a:effectLst>
        </p:spPr>
        <p:txBody>
          <a:bodyPr lIns="180000" tIns="144000" rIns="108000" bIns="108000"/>
          <a:lstStyle>
            <a:lvl1pPr marL="0" algn="l" defTabSz="914400" rtl="0" eaLnBrk="1" latinLnBrk="0" hangingPunct="1">
              <a:spcAft>
                <a:spcPts val="1200"/>
              </a:spcAft>
              <a:defRPr lang="en-GB" sz="4400" kern="1200" spc="-30" baseline="0" dirty="0">
                <a:solidFill>
                  <a:schemeClr val="bg1"/>
                </a:solidFill>
                <a:latin typeface="Ubuntu bold" panose="020B0804030602030204" pitchFamily="34" charset="0"/>
                <a:ea typeface="+mn-ea"/>
                <a:cs typeface="+mn-cs"/>
              </a:defRPr>
            </a:lvl1pPr>
            <a:lvl2pPr marL="0" indent="0" algn="l" defTabSz="914400" rtl="0" eaLnBrk="1" latinLnBrk="0" hangingPunct="1">
              <a:spcAft>
                <a:spcPts val="1200"/>
              </a:spcAft>
              <a:buNone/>
              <a:defRPr lang="en-GB" sz="2000" kern="1200" spc="-30" baseline="0" dirty="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marL="0" lvl="0"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X.</a:t>
            </a:r>
          </a:p>
          <a:p>
            <a:pPr marL="0" lvl="1"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 Placeholder 10">
            <a:extLst>
              <a:ext uri="{FF2B5EF4-FFF2-40B4-BE49-F238E27FC236}">
                <a16:creationId xmlns:a16="http://schemas.microsoft.com/office/drawing/2014/main" id="{85606D50-6AA9-9ACC-5482-77209F14D290}"/>
              </a:ext>
            </a:extLst>
          </p:cNvPr>
          <p:cNvSpPr>
            <a:spLocks noGrp="1"/>
          </p:cNvSpPr>
          <p:nvPr>
            <p:ph type="body" sz="quarter" idx="21" hasCustomPrompt="1"/>
          </p:nvPr>
        </p:nvSpPr>
        <p:spPr>
          <a:xfrm>
            <a:off x="5063746" y="1280245"/>
            <a:ext cx="2062972" cy="2364779"/>
          </a:xfrm>
          <a:prstGeom prst="roundRect">
            <a:avLst>
              <a:gd name="adj" fmla="val 3782"/>
            </a:avLst>
          </a:prstGeom>
          <a:solidFill>
            <a:schemeClr val="accent3"/>
          </a:solidFill>
          <a:effectLst>
            <a:outerShdw dist="76200" dir="5400000" algn="tl" rotWithShape="0">
              <a:prstClr val="black">
                <a:alpha val="10000"/>
              </a:prstClr>
            </a:outerShdw>
          </a:effectLst>
        </p:spPr>
        <p:txBody>
          <a:bodyPr lIns="180000" tIns="144000" rIns="108000" bIns="108000"/>
          <a:lstStyle>
            <a:lvl1pPr marL="0" algn="l" defTabSz="914400" rtl="0" eaLnBrk="1" latinLnBrk="0" hangingPunct="1">
              <a:spcAft>
                <a:spcPts val="1200"/>
              </a:spcAft>
              <a:defRPr lang="en-GB" sz="4400" kern="1200" spc="-30" baseline="0" dirty="0">
                <a:solidFill>
                  <a:schemeClr val="bg1"/>
                </a:solidFill>
                <a:latin typeface="Ubuntu bold" panose="020B0804030602030204" pitchFamily="34" charset="0"/>
                <a:ea typeface="+mn-ea"/>
                <a:cs typeface="+mn-cs"/>
              </a:defRPr>
            </a:lvl1pPr>
            <a:lvl2pPr marL="0" indent="0" algn="l" defTabSz="914400" rtl="0" eaLnBrk="1" latinLnBrk="0" hangingPunct="1">
              <a:spcAft>
                <a:spcPts val="1200"/>
              </a:spcAft>
              <a:buNone/>
              <a:defRPr lang="en-GB" sz="2000" kern="1200" spc="-30" baseline="0" dirty="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marL="0" lvl="0"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X.</a:t>
            </a:r>
          </a:p>
          <a:p>
            <a:pPr marL="0" lvl="1"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Text Placeholder 10">
            <a:extLst>
              <a:ext uri="{FF2B5EF4-FFF2-40B4-BE49-F238E27FC236}">
                <a16:creationId xmlns:a16="http://schemas.microsoft.com/office/drawing/2014/main" id="{4F9C325D-5D17-7DA4-3D54-59E8AA96F6AF}"/>
              </a:ext>
            </a:extLst>
          </p:cNvPr>
          <p:cNvSpPr>
            <a:spLocks noGrp="1"/>
          </p:cNvSpPr>
          <p:nvPr>
            <p:ph type="body" sz="quarter" idx="22" hasCustomPrompt="1"/>
          </p:nvPr>
        </p:nvSpPr>
        <p:spPr>
          <a:xfrm>
            <a:off x="7293175" y="1280245"/>
            <a:ext cx="2062972" cy="2364779"/>
          </a:xfrm>
          <a:prstGeom prst="roundRect">
            <a:avLst>
              <a:gd name="adj" fmla="val 3782"/>
            </a:avLst>
          </a:prstGeom>
          <a:solidFill>
            <a:schemeClr val="accent4"/>
          </a:solidFill>
          <a:effectLst>
            <a:outerShdw dist="76200" dir="5400000" algn="tl" rotWithShape="0">
              <a:prstClr val="black">
                <a:alpha val="10000"/>
              </a:prstClr>
            </a:outerShdw>
          </a:effectLst>
        </p:spPr>
        <p:txBody>
          <a:bodyPr lIns="180000" tIns="144000" rIns="108000" bIns="108000"/>
          <a:lstStyle>
            <a:lvl1pPr marL="0" algn="l" defTabSz="914400" rtl="0" eaLnBrk="1" latinLnBrk="0" hangingPunct="1">
              <a:spcAft>
                <a:spcPts val="1200"/>
              </a:spcAft>
              <a:defRPr lang="en-GB" sz="4400" kern="1200" spc="-30" baseline="0" dirty="0">
                <a:solidFill>
                  <a:schemeClr val="bg1"/>
                </a:solidFill>
                <a:latin typeface="Ubuntu bold" panose="020B0804030602030204" pitchFamily="34" charset="0"/>
                <a:ea typeface="+mn-ea"/>
                <a:cs typeface="+mn-cs"/>
              </a:defRPr>
            </a:lvl1pPr>
            <a:lvl2pPr marL="0" indent="0" algn="l" defTabSz="914400" rtl="0" eaLnBrk="1" latinLnBrk="0" hangingPunct="1">
              <a:spcAft>
                <a:spcPts val="1200"/>
              </a:spcAft>
              <a:buNone/>
              <a:defRPr lang="en-GB" sz="2000" kern="1200" spc="-30" baseline="0" dirty="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marL="0" lvl="0"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X.</a:t>
            </a:r>
          </a:p>
          <a:p>
            <a:pPr marL="0" lvl="1"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Text Placeholder 10">
            <a:extLst>
              <a:ext uri="{FF2B5EF4-FFF2-40B4-BE49-F238E27FC236}">
                <a16:creationId xmlns:a16="http://schemas.microsoft.com/office/drawing/2014/main" id="{E07926CE-0ABD-15BA-5866-086DADE9F50D}"/>
              </a:ext>
            </a:extLst>
          </p:cNvPr>
          <p:cNvSpPr>
            <a:spLocks noGrp="1"/>
          </p:cNvSpPr>
          <p:nvPr>
            <p:ph type="body" sz="quarter" idx="23" hasCustomPrompt="1"/>
          </p:nvPr>
        </p:nvSpPr>
        <p:spPr>
          <a:xfrm>
            <a:off x="9522603" y="1280245"/>
            <a:ext cx="2062972" cy="2364779"/>
          </a:xfrm>
          <a:prstGeom prst="roundRect">
            <a:avLst>
              <a:gd name="adj" fmla="val 3782"/>
            </a:avLst>
          </a:prstGeom>
          <a:solidFill>
            <a:schemeClr val="accent6"/>
          </a:solidFill>
          <a:effectLst>
            <a:outerShdw dist="76200" dir="5400000" algn="tl" rotWithShape="0">
              <a:prstClr val="black">
                <a:alpha val="10000"/>
              </a:prstClr>
            </a:outerShdw>
          </a:effectLst>
        </p:spPr>
        <p:txBody>
          <a:bodyPr lIns="180000" tIns="144000" rIns="108000" bIns="108000"/>
          <a:lstStyle>
            <a:lvl1pPr marL="0" algn="l" defTabSz="914400" rtl="0" eaLnBrk="1" latinLnBrk="0" hangingPunct="1">
              <a:spcAft>
                <a:spcPts val="1200"/>
              </a:spcAft>
              <a:defRPr lang="en-GB" sz="4400" kern="1200" spc="-30" baseline="0" dirty="0">
                <a:solidFill>
                  <a:schemeClr val="bg1"/>
                </a:solidFill>
                <a:latin typeface="Ubuntu bold" panose="020B0804030602030204" pitchFamily="34" charset="0"/>
                <a:ea typeface="+mn-ea"/>
                <a:cs typeface="+mn-cs"/>
              </a:defRPr>
            </a:lvl1pPr>
            <a:lvl2pPr marL="0" indent="0" algn="l" defTabSz="914400" rtl="0" eaLnBrk="1" latinLnBrk="0" hangingPunct="1">
              <a:spcAft>
                <a:spcPts val="1200"/>
              </a:spcAft>
              <a:buNone/>
              <a:defRPr lang="en-GB" sz="2000" kern="1200" spc="-30" baseline="0" dirty="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marL="0" lvl="0"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X.</a:t>
            </a:r>
          </a:p>
          <a:p>
            <a:pPr marL="0" lvl="1"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ext Placeholder 10">
            <a:extLst>
              <a:ext uri="{FF2B5EF4-FFF2-40B4-BE49-F238E27FC236}">
                <a16:creationId xmlns:a16="http://schemas.microsoft.com/office/drawing/2014/main" id="{9181CAFB-D267-5CEC-DB4F-D46A96B2190C}"/>
              </a:ext>
            </a:extLst>
          </p:cNvPr>
          <p:cNvSpPr>
            <a:spLocks noGrp="1"/>
          </p:cNvSpPr>
          <p:nvPr>
            <p:ph type="body" sz="quarter" idx="24" hasCustomPrompt="1"/>
          </p:nvPr>
        </p:nvSpPr>
        <p:spPr>
          <a:xfrm>
            <a:off x="604888" y="3885412"/>
            <a:ext cx="2062972" cy="2364779"/>
          </a:xfrm>
          <a:prstGeom prst="roundRect">
            <a:avLst>
              <a:gd name="adj" fmla="val 3782"/>
            </a:avLst>
          </a:prstGeom>
          <a:solidFill>
            <a:srgbClr val="88D5ED"/>
          </a:solidFill>
          <a:effectLst>
            <a:outerShdw dist="76200" dir="5400000" algn="tl" rotWithShape="0">
              <a:prstClr val="black">
                <a:alpha val="10000"/>
              </a:prstClr>
            </a:outerShdw>
          </a:effectLst>
        </p:spPr>
        <p:txBody>
          <a:bodyPr lIns="180000" tIns="144000" rIns="108000" bIns="108000"/>
          <a:lstStyle>
            <a:lvl1pPr marL="0" algn="l" defTabSz="914400" rtl="0" eaLnBrk="1" latinLnBrk="0" hangingPunct="1">
              <a:spcAft>
                <a:spcPts val="1200"/>
              </a:spcAft>
              <a:defRPr lang="en-GB" sz="4400" kern="1200" spc="-30" baseline="0" dirty="0">
                <a:solidFill>
                  <a:schemeClr val="bg1"/>
                </a:solidFill>
                <a:latin typeface="Ubuntu bold" panose="020B0804030602030204" pitchFamily="34" charset="0"/>
                <a:ea typeface="+mn-ea"/>
                <a:cs typeface="+mn-cs"/>
              </a:defRPr>
            </a:lvl1pPr>
            <a:lvl2pPr marL="0" indent="0" algn="l" defTabSz="914400" rtl="0" eaLnBrk="1" latinLnBrk="0" hangingPunct="1">
              <a:spcAft>
                <a:spcPts val="1200"/>
              </a:spcAft>
              <a:buNone/>
              <a:defRPr lang="en-GB" sz="2000" kern="1200" spc="-30" baseline="0" dirty="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marL="0" lvl="0"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X.</a:t>
            </a:r>
          </a:p>
          <a:p>
            <a:pPr marL="0" lvl="1"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ext Placeholder 10">
            <a:extLst>
              <a:ext uri="{FF2B5EF4-FFF2-40B4-BE49-F238E27FC236}">
                <a16:creationId xmlns:a16="http://schemas.microsoft.com/office/drawing/2014/main" id="{93FF311B-6982-F9FD-1170-3531E44D5526}"/>
              </a:ext>
            </a:extLst>
          </p:cNvPr>
          <p:cNvSpPr>
            <a:spLocks noGrp="1"/>
          </p:cNvSpPr>
          <p:nvPr>
            <p:ph type="body" sz="quarter" idx="25" hasCustomPrompt="1"/>
          </p:nvPr>
        </p:nvSpPr>
        <p:spPr>
          <a:xfrm>
            <a:off x="2834317" y="3885412"/>
            <a:ext cx="2062972" cy="2364779"/>
          </a:xfrm>
          <a:prstGeom prst="roundRect">
            <a:avLst>
              <a:gd name="adj" fmla="val 3782"/>
            </a:avLst>
          </a:prstGeom>
          <a:solidFill>
            <a:srgbClr val="00C37B"/>
          </a:solidFill>
          <a:effectLst>
            <a:outerShdw dist="76200" dir="5400000" algn="tl" rotWithShape="0">
              <a:prstClr val="black">
                <a:alpha val="10000"/>
              </a:prstClr>
            </a:outerShdw>
          </a:effectLst>
        </p:spPr>
        <p:txBody>
          <a:bodyPr lIns="180000" tIns="144000" rIns="108000" bIns="108000"/>
          <a:lstStyle>
            <a:lvl1pPr marL="0" algn="l" defTabSz="914400" rtl="0" eaLnBrk="1" latinLnBrk="0" hangingPunct="1">
              <a:spcAft>
                <a:spcPts val="1200"/>
              </a:spcAft>
              <a:defRPr lang="en-GB" sz="4400" kern="1200" spc="-30" baseline="0" dirty="0">
                <a:solidFill>
                  <a:schemeClr val="bg1"/>
                </a:solidFill>
                <a:latin typeface="Ubuntu bold" panose="020B0804030602030204" pitchFamily="34" charset="0"/>
                <a:ea typeface="+mn-ea"/>
                <a:cs typeface="+mn-cs"/>
              </a:defRPr>
            </a:lvl1pPr>
            <a:lvl2pPr marL="0" indent="0" algn="l" defTabSz="914400" rtl="0" eaLnBrk="1" latinLnBrk="0" hangingPunct="1">
              <a:spcAft>
                <a:spcPts val="1200"/>
              </a:spcAft>
              <a:buNone/>
              <a:defRPr lang="en-GB" sz="2000" kern="1200" spc="-30" baseline="0" dirty="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marL="0" lvl="0"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X.</a:t>
            </a:r>
          </a:p>
          <a:p>
            <a:pPr marL="0" lvl="1"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10">
            <a:extLst>
              <a:ext uri="{FF2B5EF4-FFF2-40B4-BE49-F238E27FC236}">
                <a16:creationId xmlns:a16="http://schemas.microsoft.com/office/drawing/2014/main" id="{7F2FFEE3-D3A7-B759-80DA-538B0CA5511B}"/>
              </a:ext>
            </a:extLst>
          </p:cNvPr>
          <p:cNvSpPr>
            <a:spLocks noGrp="1"/>
          </p:cNvSpPr>
          <p:nvPr>
            <p:ph type="body" sz="quarter" idx="26" hasCustomPrompt="1"/>
          </p:nvPr>
        </p:nvSpPr>
        <p:spPr>
          <a:xfrm>
            <a:off x="5063746" y="3885412"/>
            <a:ext cx="2062972" cy="2364779"/>
          </a:xfrm>
          <a:prstGeom prst="roundRect">
            <a:avLst>
              <a:gd name="adj" fmla="val 3782"/>
            </a:avLst>
          </a:prstGeom>
          <a:solidFill>
            <a:srgbClr val="15596B"/>
          </a:solidFill>
          <a:effectLst>
            <a:outerShdw dist="76200" dir="5400000" algn="tl" rotWithShape="0">
              <a:prstClr val="black">
                <a:alpha val="10000"/>
              </a:prstClr>
            </a:outerShdw>
          </a:effectLst>
        </p:spPr>
        <p:txBody>
          <a:bodyPr lIns="180000" tIns="144000" rIns="108000" bIns="108000"/>
          <a:lstStyle>
            <a:lvl1pPr marL="0" algn="l" defTabSz="914400" rtl="0" eaLnBrk="1" latinLnBrk="0" hangingPunct="1">
              <a:spcAft>
                <a:spcPts val="1200"/>
              </a:spcAft>
              <a:defRPr lang="en-GB" sz="4400" kern="1200" spc="-30" baseline="0" dirty="0">
                <a:solidFill>
                  <a:schemeClr val="bg1"/>
                </a:solidFill>
                <a:latin typeface="Ubuntu bold" panose="020B0804030602030204" pitchFamily="34" charset="0"/>
                <a:ea typeface="+mn-ea"/>
                <a:cs typeface="+mn-cs"/>
              </a:defRPr>
            </a:lvl1pPr>
            <a:lvl2pPr marL="0" indent="0" algn="l" defTabSz="914400" rtl="0" eaLnBrk="1" latinLnBrk="0" hangingPunct="1">
              <a:spcAft>
                <a:spcPts val="1200"/>
              </a:spcAft>
              <a:buNone/>
              <a:defRPr lang="en-GB" sz="2000" kern="1200" spc="-30" baseline="0" dirty="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marL="0" lvl="0"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X.</a:t>
            </a:r>
          </a:p>
          <a:p>
            <a:pPr marL="0" lvl="1"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 Placeholder 10">
            <a:extLst>
              <a:ext uri="{FF2B5EF4-FFF2-40B4-BE49-F238E27FC236}">
                <a16:creationId xmlns:a16="http://schemas.microsoft.com/office/drawing/2014/main" id="{7104DA82-EA3F-8500-FBE3-FF3B7AC73204}"/>
              </a:ext>
            </a:extLst>
          </p:cNvPr>
          <p:cNvSpPr>
            <a:spLocks noGrp="1"/>
          </p:cNvSpPr>
          <p:nvPr>
            <p:ph type="body" sz="quarter" idx="27" hasCustomPrompt="1"/>
          </p:nvPr>
        </p:nvSpPr>
        <p:spPr>
          <a:xfrm>
            <a:off x="7293175" y="3885412"/>
            <a:ext cx="2062972" cy="2364779"/>
          </a:xfrm>
          <a:prstGeom prst="roundRect">
            <a:avLst>
              <a:gd name="adj" fmla="val 3782"/>
            </a:avLst>
          </a:prstGeom>
          <a:solidFill>
            <a:srgbClr val="0F999C"/>
          </a:solidFill>
          <a:effectLst>
            <a:outerShdw dist="76200" dir="5400000" algn="tl" rotWithShape="0">
              <a:prstClr val="black">
                <a:alpha val="10000"/>
              </a:prstClr>
            </a:outerShdw>
          </a:effectLst>
        </p:spPr>
        <p:txBody>
          <a:bodyPr lIns="180000" tIns="144000" rIns="108000" bIns="108000"/>
          <a:lstStyle>
            <a:lvl1pPr marL="0" algn="l" defTabSz="914400" rtl="0" eaLnBrk="1" latinLnBrk="0" hangingPunct="1">
              <a:spcAft>
                <a:spcPts val="1200"/>
              </a:spcAft>
              <a:defRPr lang="en-GB" sz="4400" kern="1200" spc="-30" baseline="0" dirty="0">
                <a:solidFill>
                  <a:schemeClr val="bg1"/>
                </a:solidFill>
                <a:latin typeface="Ubuntu bold" panose="020B0804030602030204" pitchFamily="34" charset="0"/>
                <a:ea typeface="+mn-ea"/>
                <a:cs typeface="+mn-cs"/>
              </a:defRPr>
            </a:lvl1pPr>
            <a:lvl2pPr marL="0" indent="0" algn="l" defTabSz="914400" rtl="0" eaLnBrk="1" latinLnBrk="0" hangingPunct="1">
              <a:spcAft>
                <a:spcPts val="1200"/>
              </a:spcAft>
              <a:buNone/>
              <a:defRPr lang="en-GB" sz="2000" kern="1200" spc="-30" baseline="0" dirty="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marL="0" lvl="0"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X.</a:t>
            </a:r>
          </a:p>
          <a:p>
            <a:pPr marL="0" lvl="1"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10">
            <a:extLst>
              <a:ext uri="{FF2B5EF4-FFF2-40B4-BE49-F238E27FC236}">
                <a16:creationId xmlns:a16="http://schemas.microsoft.com/office/drawing/2014/main" id="{7BEE7263-BD1B-75F8-D65B-5AA878F8CA64}"/>
              </a:ext>
            </a:extLst>
          </p:cNvPr>
          <p:cNvSpPr>
            <a:spLocks noGrp="1"/>
          </p:cNvSpPr>
          <p:nvPr>
            <p:ph type="body" sz="quarter" idx="28" hasCustomPrompt="1"/>
          </p:nvPr>
        </p:nvSpPr>
        <p:spPr>
          <a:xfrm>
            <a:off x="9522603" y="3885412"/>
            <a:ext cx="2062972" cy="2364779"/>
          </a:xfrm>
          <a:prstGeom prst="roundRect">
            <a:avLst>
              <a:gd name="adj" fmla="val 3782"/>
            </a:avLst>
          </a:prstGeom>
          <a:solidFill>
            <a:srgbClr val="01D1D0"/>
          </a:solidFill>
          <a:effectLst>
            <a:outerShdw dist="76200" dir="5400000" algn="tl" rotWithShape="0">
              <a:prstClr val="black">
                <a:alpha val="10000"/>
              </a:prstClr>
            </a:outerShdw>
          </a:effectLst>
        </p:spPr>
        <p:txBody>
          <a:bodyPr lIns="180000" tIns="144000" rIns="108000" bIns="108000"/>
          <a:lstStyle>
            <a:lvl1pPr marL="0" algn="l" defTabSz="914400" rtl="0" eaLnBrk="1" latinLnBrk="0" hangingPunct="1">
              <a:spcAft>
                <a:spcPts val="1200"/>
              </a:spcAft>
              <a:defRPr lang="en-GB" sz="4400" kern="1200" spc="-30" baseline="0" dirty="0">
                <a:solidFill>
                  <a:schemeClr val="bg1"/>
                </a:solidFill>
                <a:latin typeface="Ubuntu bold" panose="020B0804030602030204" pitchFamily="34" charset="0"/>
                <a:ea typeface="+mn-ea"/>
                <a:cs typeface="+mn-cs"/>
              </a:defRPr>
            </a:lvl1pPr>
            <a:lvl2pPr marL="0" indent="0" algn="l" defTabSz="914400" rtl="0" eaLnBrk="1" latinLnBrk="0" hangingPunct="1">
              <a:spcAft>
                <a:spcPts val="1200"/>
              </a:spcAft>
              <a:buNone/>
              <a:defRPr lang="en-GB" sz="2000" kern="1200" spc="-30" baseline="0" dirty="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marL="0" lvl="0"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X.</a:t>
            </a:r>
          </a:p>
          <a:p>
            <a:pPr marL="0" lvl="1" indent="0" algn="l" defTabSz="914400" rtl="0" eaLnBrk="1" latinLnBrk="0" hangingPunct="1">
              <a:lnSpc>
                <a:spcPct val="105000"/>
              </a:lnSpc>
              <a:spcBef>
                <a:spcPts val="600"/>
              </a:spcBef>
              <a:spcAft>
                <a:spcPts val="600"/>
              </a:spcAft>
              <a:buClr>
                <a:schemeClr val="accent2"/>
              </a:buClr>
              <a:buFont typeface="Wingdings" panose="05000000000000000000" pitchFamily="2" charset="2"/>
              <a:buNone/>
            </a:pPr>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6684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Layou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CAE47-6DBD-C2E3-488D-E9EF909C35D9}"/>
              </a:ext>
            </a:extLst>
          </p:cNvPr>
          <p:cNvSpPr>
            <a:spLocks noGrp="1"/>
          </p:cNvSpPr>
          <p:nvPr>
            <p:ph type="title"/>
          </p:nvPr>
        </p:nvSpPr>
        <p:spPr/>
        <p:txBody>
          <a:bodyPr/>
          <a:lstStyle/>
          <a:p>
            <a:r>
              <a:rPr lang="en-US"/>
              <a:t>Click to edit Master title style</a:t>
            </a:r>
            <a:endParaRPr lang="de-DE" dirty="0"/>
          </a:p>
        </p:txBody>
      </p:sp>
      <p:sp>
        <p:nvSpPr>
          <p:cNvPr id="11" name="Text Placeholder 10">
            <a:extLst>
              <a:ext uri="{FF2B5EF4-FFF2-40B4-BE49-F238E27FC236}">
                <a16:creationId xmlns:a16="http://schemas.microsoft.com/office/drawing/2014/main" id="{5680AA26-BD29-F90F-50AE-EAA6277BE634}"/>
              </a:ext>
            </a:extLst>
          </p:cNvPr>
          <p:cNvSpPr>
            <a:spLocks noGrp="1"/>
          </p:cNvSpPr>
          <p:nvPr>
            <p:ph type="body" sz="quarter" idx="19" hasCustomPrompt="1"/>
          </p:nvPr>
        </p:nvSpPr>
        <p:spPr>
          <a:xfrm>
            <a:off x="604888" y="1280245"/>
            <a:ext cx="1170632"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36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13" name="Text Placeholder 12">
            <a:extLst>
              <a:ext uri="{FF2B5EF4-FFF2-40B4-BE49-F238E27FC236}">
                <a16:creationId xmlns:a16="http://schemas.microsoft.com/office/drawing/2014/main" id="{8B533366-C09A-1990-971B-321FD977BD1A}"/>
              </a:ext>
            </a:extLst>
          </p:cNvPr>
          <p:cNvSpPr>
            <a:spLocks noGrp="1"/>
          </p:cNvSpPr>
          <p:nvPr>
            <p:ph type="body" sz="quarter" idx="20"/>
          </p:nvPr>
        </p:nvSpPr>
        <p:spPr>
          <a:xfrm>
            <a:off x="1919535" y="1280245"/>
            <a:ext cx="9058027"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2000"/>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26" name="Text Placeholder 10">
            <a:extLst>
              <a:ext uri="{FF2B5EF4-FFF2-40B4-BE49-F238E27FC236}">
                <a16:creationId xmlns:a16="http://schemas.microsoft.com/office/drawing/2014/main" id="{543B82C6-3C12-448C-0A53-85D84F0CB661}"/>
              </a:ext>
            </a:extLst>
          </p:cNvPr>
          <p:cNvSpPr>
            <a:spLocks noGrp="1"/>
          </p:cNvSpPr>
          <p:nvPr>
            <p:ph type="body" sz="quarter" idx="21" hasCustomPrompt="1"/>
          </p:nvPr>
        </p:nvSpPr>
        <p:spPr>
          <a:xfrm>
            <a:off x="604888" y="2224495"/>
            <a:ext cx="1170632"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36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27" name="Text Placeholder 12">
            <a:extLst>
              <a:ext uri="{FF2B5EF4-FFF2-40B4-BE49-F238E27FC236}">
                <a16:creationId xmlns:a16="http://schemas.microsoft.com/office/drawing/2014/main" id="{A49DC80D-0555-78FD-0DAF-C96CE1AEC81F}"/>
              </a:ext>
            </a:extLst>
          </p:cNvPr>
          <p:cNvSpPr>
            <a:spLocks noGrp="1"/>
          </p:cNvSpPr>
          <p:nvPr>
            <p:ph type="body" sz="quarter" idx="22"/>
          </p:nvPr>
        </p:nvSpPr>
        <p:spPr>
          <a:xfrm>
            <a:off x="1919535" y="2224495"/>
            <a:ext cx="9058027"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2000"/>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28" name="Text Placeholder 10">
            <a:extLst>
              <a:ext uri="{FF2B5EF4-FFF2-40B4-BE49-F238E27FC236}">
                <a16:creationId xmlns:a16="http://schemas.microsoft.com/office/drawing/2014/main" id="{4192DA5C-56F7-EB05-587E-3838238744C0}"/>
              </a:ext>
            </a:extLst>
          </p:cNvPr>
          <p:cNvSpPr>
            <a:spLocks noGrp="1"/>
          </p:cNvSpPr>
          <p:nvPr>
            <p:ph type="body" sz="quarter" idx="23" hasCustomPrompt="1"/>
          </p:nvPr>
        </p:nvSpPr>
        <p:spPr>
          <a:xfrm>
            <a:off x="604888" y="3168745"/>
            <a:ext cx="1170632"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36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29" name="Text Placeholder 12">
            <a:extLst>
              <a:ext uri="{FF2B5EF4-FFF2-40B4-BE49-F238E27FC236}">
                <a16:creationId xmlns:a16="http://schemas.microsoft.com/office/drawing/2014/main" id="{CD11A545-0ED2-56F2-24DC-41695D5BEB77}"/>
              </a:ext>
            </a:extLst>
          </p:cNvPr>
          <p:cNvSpPr>
            <a:spLocks noGrp="1"/>
          </p:cNvSpPr>
          <p:nvPr>
            <p:ph type="body" sz="quarter" idx="24"/>
          </p:nvPr>
        </p:nvSpPr>
        <p:spPr>
          <a:xfrm>
            <a:off x="1919535" y="3168745"/>
            <a:ext cx="9058027"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2000"/>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30" name="Text Placeholder 10">
            <a:extLst>
              <a:ext uri="{FF2B5EF4-FFF2-40B4-BE49-F238E27FC236}">
                <a16:creationId xmlns:a16="http://schemas.microsoft.com/office/drawing/2014/main" id="{BD9AB617-E8A0-33C7-2FD7-C396B6B931A2}"/>
              </a:ext>
            </a:extLst>
          </p:cNvPr>
          <p:cNvSpPr>
            <a:spLocks noGrp="1"/>
          </p:cNvSpPr>
          <p:nvPr>
            <p:ph type="body" sz="quarter" idx="25" hasCustomPrompt="1"/>
          </p:nvPr>
        </p:nvSpPr>
        <p:spPr>
          <a:xfrm>
            <a:off x="604888" y="4112995"/>
            <a:ext cx="1170632"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36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31" name="Text Placeholder 12">
            <a:extLst>
              <a:ext uri="{FF2B5EF4-FFF2-40B4-BE49-F238E27FC236}">
                <a16:creationId xmlns:a16="http://schemas.microsoft.com/office/drawing/2014/main" id="{1D7A6428-9966-1729-FB90-F36777EC52FB}"/>
              </a:ext>
            </a:extLst>
          </p:cNvPr>
          <p:cNvSpPr>
            <a:spLocks noGrp="1"/>
          </p:cNvSpPr>
          <p:nvPr>
            <p:ph type="body" sz="quarter" idx="26"/>
          </p:nvPr>
        </p:nvSpPr>
        <p:spPr>
          <a:xfrm>
            <a:off x="1919535" y="4112995"/>
            <a:ext cx="9058027"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2000"/>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32" name="Text Placeholder 10">
            <a:extLst>
              <a:ext uri="{FF2B5EF4-FFF2-40B4-BE49-F238E27FC236}">
                <a16:creationId xmlns:a16="http://schemas.microsoft.com/office/drawing/2014/main" id="{07333197-02A9-C1DE-F204-BB65D596EFA7}"/>
              </a:ext>
            </a:extLst>
          </p:cNvPr>
          <p:cNvSpPr>
            <a:spLocks noGrp="1"/>
          </p:cNvSpPr>
          <p:nvPr>
            <p:ph type="body" sz="quarter" idx="27" hasCustomPrompt="1"/>
          </p:nvPr>
        </p:nvSpPr>
        <p:spPr>
          <a:xfrm>
            <a:off x="604888" y="5057244"/>
            <a:ext cx="1170632"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36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33" name="Text Placeholder 12">
            <a:extLst>
              <a:ext uri="{FF2B5EF4-FFF2-40B4-BE49-F238E27FC236}">
                <a16:creationId xmlns:a16="http://schemas.microsoft.com/office/drawing/2014/main" id="{382A52BB-19D1-5573-C8A8-1FBB0E391961}"/>
              </a:ext>
            </a:extLst>
          </p:cNvPr>
          <p:cNvSpPr>
            <a:spLocks noGrp="1"/>
          </p:cNvSpPr>
          <p:nvPr>
            <p:ph type="body" sz="quarter" idx="28"/>
          </p:nvPr>
        </p:nvSpPr>
        <p:spPr>
          <a:xfrm>
            <a:off x="1919535" y="5057244"/>
            <a:ext cx="9058027"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2000"/>
            </a:lvl1pPr>
            <a:lvl2pPr marL="0" indent="0">
              <a:buNone/>
              <a:defRPr sz="1800"/>
            </a:lvl2pPr>
            <a:lvl3pPr>
              <a:defRPr sz="16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110959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Layout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CAE47-6DBD-C2E3-488D-E9EF909C35D9}"/>
              </a:ext>
            </a:extLst>
          </p:cNvPr>
          <p:cNvSpPr>
            <a:spLocks noGrp="1"/>
          </p:cNvSpPr>
          <p:nvPr>
            <p:ph type="title"/>
          </p:nvPr>
        </p:nvSpPr>
        <p:spPr/>
        <p:txBody>
          <a:bodyPr/>
          <a:lstStyle/>
          <a:p>
            <a:r>
              <a:rPr lang="en-US"/>
              <a:t>Click to edit Master title style</a:t>
            </a:r>
            <a:endParaRPr lang="de-DE" dirty="0"/>
          </a:p>
        </p:txBody>
      </p:sp>
      <p:sp>
        <p:nvSpPr>
          <p:cNvPr id="11" name="Text Placeholder 10">
            <a:extLst>
              <a:ext uri="{FF2B5EF4-FFF2-40B4-BE49-F238E27FC236}">
                <a16:creationId xmlns:a16="http://schemas.microsoft.com/office/drawing/2014/main" id="{5680AA26-BD29-F90F-50AE-EAA6277BE634}"/>
              </a:ext>
            </a:extLst>
          </p:cNvPr>
          <p:cNvSpPr>
            <a:spLocks noGrp="1"/>
          </p:cNvSpPr>
          <p:nvPr>
            <p:ph type="body" sz="quarter" idx="19" hasCustomPrompt="1"/>
          </p:nvPr>
        </p:nvSpPr>
        <p:spPr>
          <a:xfrm>
            <a:off x="604888" y="1280245"/>
            <a:ext cx="882600"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2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13" name="Text Placeholder 12">
            <a:extLst>
              <a:ext uri="{FF2B5EF4-FFF2-40B4-BE49-F238E27FC236}">
                <a16:creationId xmlns:a16="http://schemas.microsoft.com/office/drawing/2014/main" id="{8B533366-C09A-1990-971B-321FD977BD1A}"/>
              </a:ext>
            </a:extLst>
          </p:cNvPr>
          <p:cNvSpPr>
            <a:spLocks noGrp="1"/>
          </p:cNvSpPr>
          <p:nvPr>
            <p:ph type="body" sz="quarter" idx="20"/>
          </p:nvPr>
        </p:nvSpPr>
        <p:spPr>
          <a:xfrm>
            <a:off x="1559496" y="1280245"/>
            <a:ext cx="4320479"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1600"/>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2" name="Text Placeholder 10">
            <a:extLst>
              <a:ext uri="{FF2B5EF4-FFF2-40B4-BE49-F238E27FC236}">
                <a16:creationId xmlns:a16="http://schemas.microsoft.com/office/drawing/2014/main" id="{98133203-4F64-57BE-57D4-5816AB38D6D3}"/>
              </a:ext>
            </a:extLst>
          </p:cNvPr>
          <p:cNvSpPr>
            <a:spLocks noGrp="1"/>
          </p:cNvSpPr>
          <p:nvPr>
            <p:ph type="body" sz="quarter" idx="21" hasCustomPrompt="1"/>
          </p:nvPr>
        </p:nvSpPr>
        <p:spPr>
          <a:xfrm>
            <a:off x="604888" y="2217021"/>
            <a:ext cx="882600"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2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7" name="Text Placeholder 12">
            <a:extLst>
              <a:ext uri="{FF2B5EF4-FFF2-40B4-BE49-F238E27FC236}">
                <a16:creationId xmlns:a16="http://schemas.microsoft.com/office/drawing/2014/main" id="{0272019D-D161-35B1-5862-4D645A82DF53}"/>
              </a:ext>
            </a:extLst>
          </p:cNvPr>
          <p:cNvSpPr>
            <a:spLocks noGrp="1"/>
          </p:cNvSpPr>
          <p:nvPr>
            <p:ph type="body" sz="quarter" idx="22"/>
          </p:nvPr>
        </p:nvSpPr>
        <p:spPr>
          <a:xfrm>
            <a:off x="1559496" y="2217021"/>
            <a:ext cx="4320479"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1600"/>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8" name="Text Placeholder 10">
            <a:extLst>
              <a:ext uri="{FF2B5EF4-FFF2-40B4-BE49-F238E27FC236}">
                <a16:creationId xmlns:a16="http://schemas.microsoft.com/office/drawing/2014/main" id="{4FC04771-9999-C7FF-A7E2-9B4B67B08951}"/>
              </a:ext>
            </a:extLst>
          </p:cNvPr>
          <p:cNvSpPr>
            <a:spLocks noGrp="1"/>
          </p:cNvSpPr>
          <p:nvPr>
            <p:ph type="body" sz="quarter" idx="23" hasCustomPrompt="1"/>
          </p:nvPr>
        </p:nvSpPr>
        <p:spPr>
          <a:xfrm>
            <a:off x="604888" y="3153797"/>
            <a:ext cx="882600"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2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9" name="Text Placeholder 12">
            <a:extLst>
              <a:ext uri="{FF2B5EF4-FFF2-40B4-BE49-F238E27FC236}">
                <a16:creationId xmlns:a16="http://schemas.microsoft.com/office/drawing/2014/main" id="{F2527272-4DEB-4721-1AB9-B754404DA200}"/>
              </a:ext>
            </a:extLst>
          </p:cNvPr>
          <p:cNvSpPr>
            <a:spLocks noGrp="1"/>
          </p:cNvSpPr>
          <p:nvPr>
            <p:ph type="body" sz="quarter" idx="24"/>
          </p:nvPr>
        </p:nvSpPr>
        <p:spPr>
          <a:xfrm>
            <a:off x="1559496" y="3153797"/>
            <a:ext cx="4320479"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1600"/>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10" name="Text Placeholder 10">
            <a:extLst>
              <a:ext uri="{FF2B5EF4-FFF2-40B4-BE49-F238E27FC236}">
                <a16:creationId xmlns:a16="http://schemas.microsoft.com/office/drawing/2014/main" id="{8311C761-2577-B4FD-6C44-6AD97B2A0EDE}"/>
              </a:ext>
            </a:extLst>
          </p:cNvPr>
          <p:cNvSpPr>
            <a:spLocks noGrp="1"/>
          </p:cNvSpPr>
          <p:nvPr>
            <p:ph type="body" sz="quarter" idx="25" hasCustomPrompt="1"/>
          </p:nvPr>
        </p:nvSpPr>
        <p:spPr>
          <a:xfrm>
            <a:off x="604888" y="4090573"/>
            <a:ext cx="882600"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2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12" name="Text Placeholder 12">
            <a:extLst>
              <a:ext uri="{FF2B5EF4-FFF2-40B4-BE49-F238E27FC236}">
                <a16:creationId xmlns:a16="http://schemas.microsoft.com/office/drawing/2014/main" id="{1BAE0C5E-2E24-5DC7-5B5D-BC08433C01AF}"/>
              </a:ext>
            </a:extLst>
          </p:cNvPr>
          <p:cNvSpPr>
            <a:spLocks noGrp="1"/>
          </p:cNvSpPr>
          <p:nvPr>
            <p:ph type="body" sz="quarter" idx="26"/>
          </p:nvPr>
        </p:nvSpPr>
        <p:spPr>
          <a:xfrm>
            <a:off x="1559496" y="4090573"/>
            <a:ext cx="4320479"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1600"/>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14" name="Text Placeholder 10">
            <a:extLst>
              <a:ext uri="{FF2B5EF4-FFF2-40B4-BE49-F238E27FC236}">
                <a16:creationId xmlns:a16="http://schemas.microsoft.com/office/drawing/2014/main" id="{845FC0A5-D275-6036-8E71-8D8E01369A9C}"/>
              </a:ext>
            </a:extLst>
          </p:cNvPr>
          <p:cNvSpPr>
            <a:spLocks noGrp="1"/>
          </p:cNvSpPr>
          <p:nvPr>
            <p:ph type="body" sz="quarter" idx="27" hasCustomPrompt="1"/>
          </p:nvPr>
        </p:nvSpPr>
        <p:spPr>
          <a:xfrm>
            <a:off x="604888" y="5027349"/>
            <a:ext cx="882600"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2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15" name="Text Placeholder 12">
            <a:extLst>
              <a:ext uri="{FF2B5EF4-FFF2-40B4-BE49-F238E27FC236}">
                <a16:creationId xmlns:a16="http://schemas.microsoft.com/office/drawing/2014/main" id="{C7BAA72C-3294-3D72-A2EB-C284BBE3BDFE}"/>
              </a:ext>
            </a:extLst>
          </p:cNvPr>
          <p:cNvSpPr>
            <a:spLocks noGrp="1"/>
          </p:cNvSpPr>
          <p:nvPr>
            <p:ph type="body" sz="quarter" idx="28"/>
          </p:nvPr>
        </p:nvSpPr>
        <p:spPr>
          <a:xfrm>
            <a:off x="1559496" y="5027349"/>
            <a:ext cx="4320479"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1600"/>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16" name="Text Placeholder 10">
            <a:extLst>
              <a:ext uri="{FF2B5EF4-FFF2-40B4-BE49-F238E27FC236}">
                <a16:creationId xmlns:a16="http://schemas.microsoft.com/office/drawing/2014/main" id="{2DC16744-9C4F-71DB-3CA2-E91C910F0FF6}"/>
              </a:ext>
            </a:extLst>
          </p:cNvPr>
          <p:cNvSpPr>
            <a:spLocks noGrp="1"/>
          </p:cNvSpPr>
          <p:nvPr>
            <p:ph type="body" sz="quarter" idx="29" hasCustomPrompt="1"/>
          </p:nvPr>
        </p:nvSpPr>
        <p:spPr>
          <a:xfrm>
            <a:off x="6318054" y="1280245"/>
            <a:ext cx="882600"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2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17" name="Text Placeholder 12">
            <a:extLst>
              <a:ext uri="{FF2B5EF4-FFF2-40B4-BE49-F238E27FC236}">
                <a16:creationId xmlns:a16="http://schemas.microsoft.com/office/drawing/2014/main" id="{F40EC393-C151-7750-132E-935793D56110}"/>
              </a:ext>
            </a:extLst>
          </p:cNvPr>
          <p:cNvSpPr>
            <a:spLocks noGrp="1"/>
          </p:cNvSpPr>
          <p:nvPr>
            <p:ph type="body" sz="quarter" idx="30"/>
          </p:nvPr>
        </p:nvSpPr>
        <p:spPr>
          <a:xfrm>
            <a:off x="7272662" y="1280245"/>
            <a:ext cx="4320479"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1600"/>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18" name="Text Placeholder 10">
            <a:extLst>
              <a:ext uri="{FF2B5EF4-FFF2-40B4-BE49-F238E27FC236}">
                <a16:creationId xmlns:a16="http://schemas.microsoft.com/office/drawing/2014/main" id="{8AD93EA8-D7BB-59CC-85DB-F87646905CB7}"/>
              </a:ext>
            </a:extLst>
          </p:cNvPr>
          <p:cNvSpPr>
            <a:spLocks noGrp="1"/>
          </p:cNvSpPr>
          <p:nvPr>
            <p:ph type="body" sz="quarter" idx="31" hasCustomPrompt="1"/>
          </p:nvPr>
        </p:nvSpPr>
        <p:spPr>
          <a:xfrm>
            <a:off x="6318054" y="2217021"/>
            <a:ext cx="882600"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2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19" name="Text Placeholder 12">
            <a:extLst>
              <a:ext uri="{FF2B5EF4-FFF2-40B4-BE49-F238E27FC236}">
                <a16:creationId xmlns:a16="http://schemas.microsoft.com/office/drawing/2014/main" id="{AE1FE3DC-02C3-919A-3BD6-B5D495330EB2}"/>
              </a:ext>
            </a:extLst>
          </p:cNvPr>
          <p:cNvSpPr>
            <a:spLocks noGrp="1"/>
          </p:cNvSpPr>
          <p:nvPr>
            <p:ph type="body" sz="quarter" idx="32"/>
          </p:nvPr>
        </p:nvSpPr>
        <p:spPr>
          <a:xfrm>
            <a:off x="7272662" y="2217021"/>
            <a:ext cx="4320479"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1600"/>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20" name="Text Placeholder 10">
            <a:extLst>
              <a:ext uri="{FF2B5EF4-FFF2-40B4-BE49-F238E27FC236}">
                <a16:creationId xmlns:a16="http://schemas.microsoft.com/office/drawing/2014/main" id="{21B1D7CE-3725-3D82-4966-5CC3143777BE}"/>
              </a:ext>
            </a:extLst>
          </p:cNvPr>
          <p:cNvSpPr>
            <a:spLocks noGrp="1"/>
          </p:cNvSpPr>
          <p:nvPr>
            <p:ph type="body" sz="quarter" idx="33" hasCustomPrompt="1"/>
          </p:nvPr>
        </p:nvSpPr>
        <p:spPr>
          <a:xfrm>
            <a:off x="6318054" y="3153797"/>
            <a:ext cx="882600"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2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21" name="Text Placeholder 12">
            <a:extLst>
              <a:ext uri="{FF2B5EF4-FFF2-40B4-BE49-F238E27FC236}">
                <a16:creationId xmlns:a16="http://schemas.microsoft.com/office/drawing/2014/main" id="{120ABD41-6411-0032-ED74-754B584BDD00}"/>
              </a:ext>
            </a:extLst>
          </p:cNvPr>
          <p:cNvSpPr>
            <a:spLocks noGrp="1"/>
          </p:cNvSpPr>
          <p:nvPr>
            <p:ph type="body" sz="quarter" idx="34"/>
          </p:nvPr>
        </p:nvSpPr>
        <p:spPr>
          <a:xfrm>
            <a:off x="7272662" y="3153797"/>
            <a:ext cx="4320479"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1600"/>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22" name="Text Placeholder 10">
            <a:extLst>
              <a:ext uri="{FF2B5EF4-FFF2-40B4-BE49-F238E27FC236}">
                <a16:creationId xmlns:a16="http://schemas.microsoft.com/office/drawing/2014/main" id="{B0EA3F71-0B74-D57D-FE18-D3868E8EC5E7}"/>
              </a:ext>
            </a:extLst>
          </p:cNvPr>
          <p:cNvSpPr>
            <a:spLocks noGrp="1"/>
          </p:cNvSpPr>
          <p:nvPr>
            <p:ph type="body" sz="quarter" idx="35" hasCustomPrompt="1"/>
          </p:nvPr>
        </p:nvSpPr>
        <p:spPr>
          <a:xfrm>
            <a:off x="6318054" y="4090573"/>
            <a:ext cx="882600"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2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23" name="Text Placeholder 12">
            <a:extLst>
              <a:ext uri="{FF2B5EF4-FFF2-40B4-BE49-F238E27FC236}">
                <a16:creationId xmlns:a16="http://schemas.microsoft.com/office/drawing/2014/main" id="{1A91A27B-9632-A883-4F3D-6CE39B7A0FAC}"/>
              </a:ext>
            </a:extLst>
          </p:cNvPr>
          <p:cNvSpPr>
            <a:spLocks noGrp="1"/>
          </p:cNvSpPr>
          <p:nvPr>
            <p:ph type="body" sz="quarter" idx="36"/>
          </p:nvPr>
        </p:nvSpPr>
        <p:spPr>
          <a:xfrm>
            <a:off x="7272662" y="4090573"/>
            <a:ext cx="4320479"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1600"/>
            </a:lvl1pPr>
            <a:lvl2pPr marL="0" indent="0">
              <a:buNone/>
              <a:defRPr sz="1800"/>
            </a:lvl2pPr>
            <a:lvl3pPr>
              <a:defRPr sz="1600"/>
            </a:lvl3pPr>
            <a:lvl4pPr>
              <a:defRPr sz="1400"/>
            </a:lvl4pPr>
            <a:lvl5pPr>
              <a:defRPr sz="1400"/>
            </a:lvl5pPr>
          </a:lstStyle>
          <a:p>
            <a:pPr lvl="0"/>
            <a:r>
              <a:rPr lang="en-US"/>
              <a:t>Click to edit Master text styles</a:t>
            </a:r>
          </a:p>
        </p:txBody>
      </p:sp>
      <p:sp>
        <p:nvSpPr>
          <p:cNvPr id="24" name="Text Placeholder 10">
            <a:extLst>
              <a:ext uri="{FF2B5EF4-FFF2-40B4-BE49-F238E27FC236}">
                <a16:creationId xmlns:a16="http://schemas.microsoft.com/office/drawing/2014/main" id="{CFBE5867-89F2-BDC3-5FD2-85081416C7E1}"/>
              </a:ext>
            </a:extLst>
          </p:cNvPr>
          <p:cNvSpPr>
            <a:spLocks noGrp="1"/>
          </p:cNvSpPr>
          <p:nvPr>
            <p:ph type="body" sz="quarter" idx="37" hasCustomPrompt="1"/>
          </p:nvPr>
        </p:nvSpPr>
        <p:spPr>
          <a:xfrm>
            <a:off x="6318054" y="5027349"/>
            <a:ext cx="882600" cy="762987"/>
          </a:xfrm>
          <a:prstGeom prst="roundRect">
            <a:avLst>
              <a:gd name="adj" fmla="val 16578"/>
            </a:avLst>
          </a:prstGeom>
          <a:solidFill>
            <a:schemeClr val="accent2"/>
          </a:solidFill>
          <a:effectLst>
            <a:outerShdw dist="76200" dir="5400000" algn="tl" rotWithShape="0">
              <a:prstClr val="black">
                <a:alpha val="10000"/>
              </a:prstClr>
            </a:outerShdw>
          </a:effectLst>
        </p:spPr>
        <p:txBody>
          <a:bodyPr lIns="72000" tIns="72000" rIns="72000" bIns="72000" anchor="ctr" anchorCtr="0"/>
          <a:lstStyle>
            <a:lvl1pPr marL="0" algn="ctr" defTabSz="914400" rtl="0" eaLnBrk="1" latinLnBrk="0" hangingPunct="1">
              <a:spcAft>
                <a:spcPts val="600"/>
              </a:spcAft>
              <a:defRPr lang="en-GB" sz="2400" kern="1200" spc="-30" dirty="0" smtClean="0">
                <a:solidFill>
                  <a:schemeClr val="bg1"/>
                </a:solidFill>
                <a:latin typeface="Ubuntu bold" panose="020B0804030602030204" pitchFamily="34" charset="0"/>
                <a:ea typeface="+mn-ea"/>
                <a:cs typeface="+mn-cs"/>
              </a:defRPr>
            </a:lvl1pPr>
            <a:lvl2pPr marL="0" indent="0" algn="l" defTabSz="914400" rtl="0" eaLnBrk="1" latinLnBrk="0" hangingPunct="1">
              <a:spcAft>
                <a:spcPts val="600"/>
              </a:spcAft>
              <a:buNone/>
              <a:defRPr lang="en-GB" sz="2000" kern="1200" spc="-30" dirty="0" smtClean="0">
                <a:solidFill>
                  <a:schemeClr val="bg1"/>
                </a:solidFill>
                <a:latin typeface="+mj-lt"/>
                <a:ea typeface="+mn-ea"/>
                <a:cs typeface="+mn-cs"/>
              </a:defRPr>
            </a:lvl2pPr>
            <a:lvl3pPr marL="0" indent="0" algn="l" defTabSz="914400" rtl="0" eaLnBrk="1" latinLnBrk="0" hangingPunct="1">
              <a:spcAft>
                <a:spcPts val="0"/>
              </a:spcAft>
              <a:buNone/>
              <a:defRPr lang="en-GB" sz="1300" kern="1200" spc="-20" dirty="0" smtClean="0">
                <a:solidFill>
                  <a:schemeClr val="bg1"/>
                </a:solidFill>
                <a:latin typeface="+mn-lt"/>
                <a:ea typeface="+mn-ea"/>
                <a:cs typeface="+mn-cs"/>
              </a:defRPr>
            </a:lvl3pPr>
            <a:lvl4pPr marL="182563" indent="-182563">
              <a:buClr>
                <a:schemeClr val="bg1"/>
              </a:buClr>
              <a:buFont typeface="Wingdings" panose="05000000000000000000" pitchFamily="2" charset="2"/>
              <a:buChar char="§"/>
              <a:defRPr sz="1200">
                <a:solidFill>
                  <a:schemeClr val="bg1"/>
                </a:solidFill>
              </a:defRPr>
            </a:lvl4pPr>
            <a:lvl5pPr marL="358775" indent="-176213">
              <a:buClr>
                <a:schemeClr val="bg1"/>
              </a:buClr>
              <a:buFont typeface="Wingdings" panose="05000000000000000000" pitchFamily="2" charset="2"/>
              <a:buChar char="§"/>
              <a:defRPr sz="1200">
                <a:solidFill>
                  <a:schemeClr val="bg1"/>
                </a:solidFill>
              </a:defRPr>
            </a:lvl5pPr>
          </a:lstStyle>
          <a:p>
            <a:pPr lvl="0"/>
            <a:r>
              <a:rPr lang="en-US" noProof="0" dirty="0"/>
              <a:t>X.</a:t>
            </a:r>
          </a:p>
        </p:txBody>
      </p:sp>
      <p:sp>
        <p:nvSpPr>
          <p:cNvPr id="25" name="Text Placeholder 12">
            <a:extLst>
              <a:ext uri="{FF2B5EF4-FFF2-40B4-BE49-F238E27FC236}">
                <a16:creationId xmlns:a16="http://schemas.microsoft.com/office/drawing/2014/main" id="{EFD42819-4EAC-7B96-83E6-9628598CD72A}"/>
              </a:ext>
            </a:extLst>
          </p:cNvPr>
          <p:cNvSpPr>
            <a:spLocks noGrp="1"/>
          </p:cNvSpPr>
          <p:nvPr>
            <p:ph type="body" sz="quarter" idx="38"/>
          </p:nvPr>
        </p:nvSpPr>
        <p:spPr>
          <a:xfrm>
            <a:off x="7272662" y="5027349"/>
            <a:ext cx="4320479" cy="762987"/>
          </a:xfrm>
          <a:prstGeom prst="roundRect">
            <a:avLst/>
          </a:prstGeom>
          <a:solidFill>
            <a:schemeClr val="bg1"/>
          </a:solidFill>
          <a:effectLst>
            <a:outerShdw dist="76200" dir="5400000" algn="tl" rotWithShape="0">
              <a:prstClr val="black">
                <a:alpha val="10000"/>
              </a:prstClr>
            </a:outerShdw>
          </a:effectLst>
        </p:spPr>
        <p:txBody>
          <a:bodyPr lIns="180000" tIns="36000" rIns="108000" bIns="36000" anchor="ctr" anchorCtr="0"/>
          <a:lstStyle>
            <a:lvl1pPr>
              <a:defRPr sz="1600"/>
            </a:lvl1pPr>
            <a:lvl2pPr marL="0" indent="0">
              <a:buNone/>
              <a:defRPr sz="1800"/>
            </a:lvl2pPr>
            <a:lvl3pPr>
              <a:defRPr sz="16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164528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Grey">
    <p:bg>
      <p:bgPr>
        <a:solidFill>
          <a:srgbClr val="F5F5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97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1D9AF-0939-4A47-A74C-B31C95A07683}"/>
              </a:ext>
            </a:extLst>
          </p:cNvPr>
          <p:cNvSpPr>
            <a:spLocks noGrp="1"/>
          </p:cNvSpPr>
          <p:nvPr>
            <p:ph type="title"/>
          </p:nvPr>
        </p:nvSpPr>
        <p:spPr>
          <a:xfrm>
            <a:off x="604837" y="155737"/>
            <a:ext cx="10978762" cy="950719"/>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DF1902A-F270-47A4-B188-6433C6C1D3A5}"/>
              </a:ext>
            </a:extLst>
          </p:cNvPr>
          <p:cNvSpPr>
            <a:spLocks noGrp="1"/>
          </p:cNvSpPr>
          <p:nvPr>
            <p:ph type="body" idx="1"/>
          </p:nvPr>
        </p:nvSpPr>
        <p:spPr>
          <a:xfrm>
            <a:off x="604837" y="1268412"/>
            <a:ext cx="10978761" cy="5113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Rounded Corners 3">
            <a:extLst>
              <a:ext uri="{FF2B5EF4-FFF2-40B4-BE49-F238E27FC236}">
                <a16:creationId xmlns:a16="http://schemas.microsoft.com/office/drawing/2014/main" id="{EF7A0D97-C9AA-3576-38BC-67947480DB08}"/>
              </a:ext>
            </a:extLst>
          </p:cNvPr>
          <p:cNvSpPr/>
          <p:nvPr userDrawn="1"/>
        </p:nvSpPr>
        <p:spPr>
          <a:xfrm>
            <a:off x="12266426" y="0"/>
            <a:ext cx="237715" cy="23771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BD54B023-18F0-394B-B1D7-BA2459043B7C}"/>
              </a:ext>
            </a:extLst>
          </p:cNvPr>
          <p:cNvSpPr/>
          <p:nvPr userDrawn="1"/>
        </p:nvSpPr>
        <p:spPr>
          <a:xfrm>
            <a:off x="12266426" y="348625"/>
            <a:ext cx="237715" cy="23771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A0B3C06D-06A2-7C9D-8EA5-2A70AAB41A05}"/>
              </a:ext>
            </a:extLst>
          </p:cNvPr>
          <p:cNvSpPr/>
          <p:nvPr userDrawn="1"/>
        </p:nvSpPr>
        <p:spPr>
          <a:xfrm>
            <a:off x="12266426" y="697250"/>
            <a:ext cx="237715" cy="2377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D8ED48CF-BA31-C51B-6929-44A8F9495135}"/>
              </a:ext>
            </a:extLst>
          </p:cNvPr>
          <p:cNvSpPr/>
          <p:nvPr userDrawn="1"/>
        </p:nvSpPr>
        <p:spPr>
          <a:xfrm>
            <a:off x="12266426" y="1045875"/>
            <a:ext cx="237715" cy="2377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3576018D-3AEF-8E7E-B31D-44509A24E129}"/>
              </a:ext>
            </a:extLst>
          </p:cNvPr>
          <p:cNvSpPr/>
          <p:nvPr userDrawn="1"/>
        </p:nvSpPr>
        <p:spPr>
          <a:xfrm>
            <a:off x="12266426" y="1394502"/>
            <a:ext cx="237715" cy="23771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1173CE20-5670-5EE0-0732-824CFB802112}"/>
              </a:ext>
            </a:extLst>
          </p:cNvPr>
          <p:cNvSpPr/>
          <p:nvPr userDrawn="1"/>
        </p:nvSpPr>
        <p:spPr>
          <a:xfrm rot="5400000">
            <a:off x="12271377" y="3422436"/>
            <a:ext cx="160214" cy="155055"/>
          </a:xfrm>
          <a:prstGeom prst="roundRect">
            <a:avLst/>
          </a:prstGeom>
          <a:solidFill>
            <a:srgbClr val="ECECEC"/>
          </a:solidFill>
          <a:ln w="7902" cap="flat">
            <a:noFill/>
            <a:prstDash val="solid"/>
            <a:miter/>
          </a:ln>
        </p:spPr>
        <p:txBody>
          <a:bodyPr rtlCol="0" anchor="ctr"/>
          <a:lstStyle/>
          <a:p>
            <a:endParaRPr lang="en-US" sz="1050"/>
          </a:p>
        </p:txBody>
      </p:sp>
      <p:sp>
        <p:nvSpPr>
          <p:cNvPr id="13" name="Rectangle: Rounded Corners 12">
            <a:extLst>
              <a:ext uri="{FF2B5EF4-FFF2-40B4-BE49-F238E27FC236}">
                <a16:creationId xmlns:a16="http://schemas.microsoft.com/office/drawing/2014/main" id="{9F4C8CBD-4ED6-B644-3BCF-DF89E05BC54C}"/>
              </a:ext>
            </a:extLst>
          </p:cNvPr>
          <p:cNvSpPr/>
          <p:nvPr userDrawn="1"/>
        </p:nvSpPr>
        <p:spPr>
          <a:xfrm rot="5400000">
            <a:off x="12271377" y="4176772"/>
            <a:ext cx="160214" cy="155055"/>
          </a:xfrm>
          <a:prstGeom prst="roundRect">
            <a:avLst/>
          </a:prstGeom>
          <a:solidFill>
            <a:srgbClr val="00C37B"/>
          </a:solidFill>
          <a:ln w="7902" cap="flat">
            <a:noFill/>
            <a:prstDash val="solid"/>
            <a:miter/>
          </a:ln>
        </p:spPr>
        <p:txBody>
          <a:bodyPr rtlCol="0" anchor="ctr"/>
          <a:lstStyle/>
          <a:p>
            <a:endParaRPr lang="en-US" sz="1050"/>
          </a:p>
        </p:txBody>
      </p:sp>
      <p:sp>
        <p:nvSpPr>
          <p:cNvPr id="14" name="Rectangle: Rounded Corners 13">
            <a:extLst>
              <a:ext uri="{FF2B5EF4-FFF2-40B4-BE49-F238E27FC236}">
                <a16:creationId xmlns:a16="http://schemas.microsoft.com/office/drawing/2014/main" id="{271C4155-07F8-82EE-5D74-0263284595DE}"/>
              </a:ext>
            </a:extLst>
          </p:cNvPr>
          <p:cNvSpPr/>
          <p:nvPr userDrawn="1"/>
        </p:nvSpPr>
        <p:spPr>
          <a:xfrm rot="5400000">
            <a:off x="12271377" y="4428217"/>
            <a:ext cx="160214" cy="155055"/>
          </a:xfrm>
          <a:prstGeom prst="roundRect">
            <a:avLst/>
          </a:prstGeom>
          <a:solidFill>
            <a:srgbClr val="15596B"/>
          </a:solidFill>
          <a:ln w="7902" cap="flat">
            <a:noFill/>
            <a:prstDash val="solid"/>
            <a:miter/>
          </a:ln>
        </p:spPr>
        <p:txBody>
          <a:bodyPr rtlCol="0" anchor="ctr"/>
          <a:lstStyle/>
          <a:p>
            <a:endParaRPr lang="en-US" sz="1050"/>
          </a:p>
        </p:txBody>
      </p:sp>
      <p:sp>
        <p:nvSpPr>
          <p:cNvPr id="15" name="Rectangle: Rounded Corners 14">
            <a:extLst>
              <a:ext uri="{FF2B5EF4-FFF2-40B4-BE49-F238E27FC236}">
                <a16:creationId xmlns:a16="http://schemas.microsoft.com/office/drawing/2014/main" id="{167C5763-8DFE-9279-1C60-87662CD25F17}"/>
              </a:ext>
            </a:extLst>
          </p:cNvPr>
          <p:cNvSpPr/>
          <p:nvPr userDrawn="1"/>
        </p:nvSpPr>
        <p:spPr>
          <a:xfrm rot="5400000">
            <a:off x="12271377" y="4931107"/>
            <a:ext cx="160214" cy="155055"/>
          </a:xfrm>
          <a:prstGeom prst="roundRect">
            <a:avLst/>
          </a:prstGeom>
          <a:solidFill>
            <a:srgbClr val="01D1D0"/>
          </a:solidFill>
          <a:ln w="7902" cap="flat">
            <a:noFill/>
            <a:prstDash val="solid"/>
            <a:miter/>
          </a:ln>
        </p:spPr>
        <p:txBody>
          <a:bodyPr rtlCol="0" anchor="ctr"/>
          <a:lstStyle/>
          <a:p>
            <a:endParaRPr lang="en-US" sz="1050"/>
          </a:p>
        </p:txBody>
      </p:sp>
      <p:sp>
        <p:nvSpPr>
          <p:cNvPr id="16" name="Rectangle: Rounded Corners 15">
            <a:extLst>
              <a:ext uri="{FF2B5EF4-FFF2-40B4-BE49-F238E27FC236}">
                <a16:creationId xmlns:a16="http://schemas.microsoft.com/office/drawing/2014/main" id="{A6320CFE-073C-2E02-27CF-1305DA6C6FBD}"/>
              </a:ext>
            </a:extLst>
          </p:cNvPr>
          <p:cNvSpPr/>
          <p:nvPr userDrawn="1"/>
        </p:nvSpPr>
        <p:spPr>
          <a:xfrm rot="5400000">
            <a:off x="12271377" y="6691222"/>
            <a:ext cx="160214" cy="155055"/>
          </a:xfrm>
          <a:prstGeom prst="roundRect">
            <a:avLst/>
          </a:prstGeom>
          <a:solidFill>
            <a:srgbClr val="7E39BA"/>
          </a:solidFill>
          <a:ln w="7902" cap="flat">
            <a:noFill/>
            <a:prstDash val="solid"/>
            <a:miter/>
          </a:ln>
        </p:spPr>
        <p:txBody>
          <a:bodyPr rtlCol="0" anchor="ctr"/>
          <a:lstStyle/>
          <a:p>
            <a:endParaRPr lang="en-US" sz="1050"/>
          </a:p>
        </p:txBody>
      </p:sp>
      <p:sp>
        <p:nvSpPr>
          <p:cNvPr id="17" name="Rectangle: Rounded Corners 16">
            <a:extLst>
              <a:ext uri="{FF2B5EF4-FFF2-40B4-BE49-F238E27FC236}">
                <a16:creationId xmlns:a16="http://schemas.microsoft.com/office/drawing/2014/main" id="{667AC6F7-FE3E-A8E1-6F2D-FDBA20B9A935}"/>
              </a:ext>
            </a:extLst>
          </p:cNvPr>
          <p:cNvSpPr/>
          <p:nvPr userDrawn="1"/>
        </p:nvSpPr>
        <p:spPr>
          <a:xfrm rot="5400000">
            <a:off x="12271377" y="4679662"/>
            <a:ext cx="160214" cy="155055"/>
          </a:xfrm>
          <a:prstGeom prst="roundRect">
            <a:avLst/>
          </a:prstGeom>
          <a:solidFill>
            <a:srgbClr val="0F999C"/>
          </a:solidFill>
          <a:ln w="7902" cap="flat">
            <a:noFill/>
            <a:prstDash val="solid"/>
            <a:miter/>
          </a:ln>
        </p:spPr>
        <p:txBody>
          <a:bodyPr rtlCol="0" anchor="ctr"/>
          <a:lstStyle/>
          <a:p>
            <a:endParaRPr lang="en-US" sz="1050"/>
          </a:p>
        </p:txBody>
      </p:sp>
      <p:sp>
        <p:nvSpPr>
          <p:cNvPr id="18" name="Rectangle: Rounded Corners 17">
            <a:extLst>
              <a:ext uri="{FF2B5EF4-FFF2-40B4-BE49-F238E27FC236}">
                <a16:creationId xmlns:a16="http://schemas.microsoft.com/office/drawing/2014/main" id="{7B16109C-255A-83C2-F05B-8A14036B7F95}"/>
              </a:ext>
            </a:extLst>
          </p:cNvPr>
          <p:cNvSpPr/>
          <p:nvPr userDrawn="1"/>
        </p:nvSpPr>
        <p:spPr>
          <a:xfrm rot="5400000">
            <a:off x="12271377" y="6439779"/>
            <a:ext cx="160214" cy="155055"/>
          </a:xfrm>
          <a:prstGeom prst="roundRect">
            <a:avLst/>
          </a:prstGeom>
          <a:solidFill>
            <a:srgbClr val="4701A7"/>
          </a:solidFill>
          <a:ln w="7902" cap="flat">
            <a:noFill/>
            <a:prstDash val="solid"/>
            <a:miter/>
          </a:ln>
        </p:spPr>
        <p:txBody>
          <a:bodyPr rtlCol="0" anchor="ctr"/>
          <a:lstStyle/>
          <a:p>
            <a:endParaRPr lang="en-US" sz="1050"/>
          </a:p>
        </p:txBody>
      </p:sp>
      <p:sp>
        <p:nvSpPr>
          <p:cNvPr id="19" name="Rectangle: Rounded Corners 18">
            <a:extLst>
              <a:ext uri="{FF2B5EF4-FFF2-40B4-BE49-F238E27FC236}">
                <a16:creationId xmlns:a16="http://schemas.microsoft.com/office/drawing/2014/main" id="{68CE6926-520C-2E8C-889A-5B4E2ACAAEE1}"/>
              </a:ext>
            </a:extLst>
          </p:cNvPr>
          <p:cNvSpPr/>
          <p:nvPr userDrawn="1"/>
        </p:nvSpPr>
        <p:spPr>
          <a:xfrm rot="5400000">
            <a:off x="12271377" y="5936888"/>
            <a:ext cx="160214" cy="155055"/>
          </a:xfrm>
          <a:prstGeom prst="roundRect">
            <a:avLst/>
          </a:prstGeom>
          <a:solidFill>
            <a:srgbClr val="CB2980"/>
          </a:solidFill>
          <a:ln w="7902" cap="flat">
            <a:noFill/>
            <a:prstDash val="solid"/>
            <a:miter/>
          </a:ln>
        </p:spPr>
        <p:txBody>
          <a:bodyPr rtlCol="0" anchor="ctr"/>
          <a:lstStyle/>
          <a:p>
            <a:endParaRPr lang="en-US" sz="1050"/>
          </a:p>
        </p:txBody>
      </p:sp>
      <p:sp>
        <p:nvSpPr>
          <p:cNvPr id="20" name="Rectangle: Rounded Corners 19">
            <a:extLst>
              <a:ext uri="{FF2B5EF4-FFF2-40B4-BE49-F238E27FC236}">
                <a16:creationId xmlns:a16="http://schemas.microsoft.com/office/drawing/2014/main" id="{1C2CF028-93EA-1F2E-1CAE-D70879D7F1D4}"/>
              </a:ext>
            </a:extLst>
          </p:cNvPr>
          <p:cNvSpPr/>
          <p:nvPr userDrawn="1"/>
        </p:nvSpPr>
        <p:spPr>
          <a:xfrm rot="5400000">
            <a:off x="12271377" y="5433998"/>
            <a:ext cx="160214" cy="155055"/>
          </a:xfrm>
          <a:prstGeom prst="roundRect">
            <a:avLst/>
          </a:prstGeom>
          <a:solidFill>
            <a:srgbClr val="FF6327"/>
          </a:solidFill>
          <a:ln w="7902" cap="flat">
            <a:noFill/>
            <a:prstDash val="solid"/>
            <a:miter/>
          </a:ln>
        </p:spPr>
        <p:txBody>
          <a:bodyPr rtlCol="0" anchor="ctr"/>
          <a:lstStyle/>
          <a:p>
            <a:endParaRPr lang="en-US" sz="1050"/>
          </a:p>
        </p:txBody>
      </p:sp>
      <p:sp>
        <p:nvSpPr>
          <p:cNvPr id="21" name="Rectangle: Rounded Corners 20">
            <a:extLst>
              <a:ext uri="{FF2B5EF4-FFF2-40B4-BE49-F238E27FC236}">
                <a16:creationId xmlns:a16="http://schemas.microsoft.com/office/drawing/2014/main" id="{BC090AF1-457B-0BE9-FBA0-4F14916C7DC9}"/>
              </a:ext>
            </a:extLst>
          </p:cNvPr>
          <p:cNvSpPr/>
          <p:nvPr userDrawn="1"/>
        </p:nvSpPr>
        <p:spPr>
          <a:xfrm rot="5400000">
            <a:off x="12271377" y="6188333"/>
            <a:ext cx="160214" cy="155055"/>
          </a:xfrm>
          <a:prstGeom prst="roundRect">
            <a:avLst/>
          </a:prstGeom>
          <a:solidFill>
            <a:srgbClr val="860864"/>
          </a:solidFill>
          <a:ln w="7902" cap="flat">
            <a:noFill/>
            <a:prstDash val="solid"/>
            <a:miter/>
          </a:ln>
        </p:spPr>
        <p:txBody>
          <a:bodyPr rtlCol="0" anchor="ctr"/>
          <a:lstStyle/>
          <a:p>
            <a:endParaRPr lang="en-US" sz="1050"/>
          </a:p>
        </p:txBody>
      </p:sp>
      <p:sp>
        <p:nvSpPr>
          <p:cNvPr id="22" name="Rectangle: Rounded Corners 21">
            <a:extLst>
              <a:ext uri="{FF2B5EF4-FFF2-40B4-BE49-F238E27FC236}">
                <a16:creationId xmlns:a16="http://schemas.microsoft.com/office/drawing/2014/main" id="{4B4A55ED-35DC-E5FA-08FB-494B42E3B109}"/>
              </a:ext>
            </a:extLst>
          </p:cNvPr>
          <p:cNvSpPr/>
          <p:nvPr userDrawn="1"/>
        </p:nvSpPr>
        <p:spPr>
          <a:xfrm rot="5400000">
            <a:off x="12271377" y="5182553"/>
            <a:ext cx="160214" cy="155055"/>
          </a:xfrm>
          <a:prstGeom prst="roundRect">
            <a:avLst/>
          </a:prstGeom>
          <a:solidFill>
            <a:srgbClr val="6D64CC"/>
          </a:solidFill>
          <a:ln w="7902" cap="flat">
            <a:noFill/>
            <a:prstDash val="solid"/>
            <a:miter/>
          </a:ln>
        </p:spPr>
        <p:txBody>
          <a:bodyPr rtlCol="0" anchor="ctr"/>
          <a:lstStyle/>
          <a:p>
            <a:endParaRPr lang="en-US" sz="1050"/>
          </a:p>
        </p:txBody>
      </p:sp>
      <p:sp>
        <p:nvSpPr>
          <p:cNvPr id="23" name="Rectangle: Rounded Corners 22">
            <a:extLst>
              <a:ext uri="{FF2B5EF4-FFF2-40B4-BE49-F238E27FC236}">
                <a16:creationId xmlns:a16="http://schemas.microsoft.com/office/drawing/2014/main" id="{2A7000AB-ACE2-7F9B-ADFA-F20C3B2C10B4}"/>
              </a:ext>
            </a:extLst>
          </p:cNvPr>
          <p:cNvSpPr/>
          <p:nvPr userDrawn="1"/>
        </p:nvSpPr>
        <p:spPr>
          <a:xfrm rot="5400000">
            <a:off x="12271377" y="5685443"/>
            <a:ext cx="160214" cy="155055"/>
          </a:xfrm>
          <a:prstGeom prst="roundRect">
            <a:avLst/>
          </a:prstGeom>
          <a:solidFill>
            <a:srgbClr val="FF7E83"/>
          </a:solidFill>
          <a:ln w="7902" cap="flat">
            <a:noFill/>
            <a:prstDash val="solid"/>
            <a:miter/>
          </a:ln>
        </p:spPr>
        <p:txBody>
          <a:bodyPr rtlCol="0" anchor="ctr"/>
          <a:lstStyle/>
          <a:p>
            <a:endParaRPr lang="en-US" sz="1050"/>
          </a:p>
        </p:txBody>
      </p:sp>
      <p:sp>
        <p:nvSpPr>
          <p:cNvPr id="24" name="Rectangle: Rounded Corners 23">
            <a:extLst>
              <a:ext uri="{FF2B5EF4-FFF2-40B4-BE49-F238E27FC236}">
                <a16:creationId xmlns:a16="http://schemas.microsoft.com/office/drawing/2014/main" id="{575E3BE8-8530-0422-9695-C892379E1421}"/>
              </a:ext>
            </a:extLst>
          </p:cNvPr>
          <p:cNvSpPr/>
          <p:nvPr userDrawn="1"/>
        </p:nvSpPr>
        <p:spPr>
          <a:xfrm rot="5400000">
            <a:off x="12271377" y="3673881"/>
            <a:ext cx="160214" cy="155055"/>
          </a:xfrm>
          <a:prstGeom prst="roundRect">
            <a:avLst/>
          </a:prstGeom>
          <a:solidFill>
            <a:srgbClr val="88D5ED"/>
          </a:solidFill>
          <a:ln w="7902" cap="flat">
            <a:noFill/>
            <a:prstDash val="solid"/>
            <a:miter/>
          </a:ln>
        </p:spPr>
        <p:txBody>
          <a:bodyPr rtlCol="0" anchor="ctr"/>
          <a:lstStyle/>
          <a:p>
            <a:endParaRPr lang="en-US" sz="1050"/>
          </a:p>
        </p:txBody>
      </p:sp>
      <p:sp>
        <p:nvSpPr>
          <p:cNvPr id="25" name="Rectangle: Rounded Corners 24">
            <a:extLst>
              <a:ext uri="{FF2B5EF4-FFF2-40B4-BE49-F238E27FC236}">
                <a16:creationId xmlns:a16="http://schemas.microsoft.com/office/drawing/2014/main" id="{A37CB798-87EE-BCA6-FCAE-1D0E0AADE417}"/>
              </a:ext>
            </a:extLst>
          </p:cNvPr>
          <p:cNvSpPr/>
          <p:nvPr userDrawn="1"/>
        </p:nvSpPr>
        <p:spPr>
          <a:xfrm rot="5400000">
            <a:off x="12271377" y="3925326"/>
            <a:ext cx="160214" cy="155055"/>
          </a:xfrm>
          <a:prstGeom prst="roundRect">
            <a:avLst/>
          </a:prstGeom>
          <a:solidFill>
            <a:srgbClr val="95E616"/>
          </a:solidFill>
          <a:ln w="7902" cap="flat">
            <a:noFill/>
            <a:prstDash val="solid"/>
            <a:miter/>
          </a:ln>
        </p:spPr>
        <p:txBody>
          <a:bodyPr rtlCol="0" anchor="ctr"/>
          <a:lstStyle/>
          <a:p>
            <a:endParaRPr lang="en-US" sz="1050"/>
          </a:p>
        </p:txBody>
      </p:sp>
      <p:sp>
        <p:nvSpPr>
          <p:cNvPr id="7" name="TextBox 6">
            <a:extLst>
              <a:ext uri="{FF2B5EF4-FFF2-40B4-BE49-F238E27FC236}">
                <a16:creationId xmlns:a16="http://schemas.microsoft.com/office/drawing/2014/main" id="{79F6D77A-8223-2FEF-6FB9-73B2B067B365}"/>
              </a:ext>
            </a:extLst>
          </p:cNvPr>
          <p:cNvSpPr txBox="1"/>
          <p:nvPr userDrawn="1"/>
        </p:nvSpPr>
        <p:spPr bwMode="gray">
          <a:xfrm>
            <a:off x="6469770" y="6531765"/>
            <a:ext cx="5121773" cy="282798"/>
          </a:xfrm>
          <a:prstGeom prst="rect">
            <a:avLst/>
          </a:prstGeom>
          <a:noFill/>
        </p:spPr>
        <p:txBody>
          <a:bodyPr vert="horz" lIns="91440" tIns="45720" rIns="0" bIns="45720" rtlCol="0" anchor="ctr"/>
          <a:lstStyle>
            <a:defPPr>
              <a:defRPr lang="en-US"/>
            </a:defPPr>
            <a:lvl1pPr algn="r">
              <a:defRPr sz="800">
                <a:solidFill>
                  <a:schemeClr val="tx1">
                    <a:tint val="75000"/>
                  </a:schemeClr>
                </a:solidFill>
                <a:latin typeface="Ubuntu Light" panose="020B0304030602030204" pitchFamily="34" charset="0"/>
              </a:defRPr>
            </a:lvl1pPr>
          </a:lstStyle>
          <a:p>
            <a:pPr lvl="0"/>
            <a:r>
              <a:rPr lang="en-US" noProof="0" dirty="0">
                <a:solidFill>
                  <a:schemeClr val="bg1">
                    <a:lumMod val="50000"/>
                    <a:alpha val="60000"/>
                  </a:schemeClr>
                </a:solidFill>
                <a:latin typeface="+mn-lt"/>
              </a:rPr>
              <a:t>Company Public © 2025 Sogeti. All rights reserved</a:t>
            </a:r>
          </a:p>
        </p:txBody>
      </p:sp>
      <p:sp>
        <p:nvSpPr>
          <p:cNvPr id="8" name="TextBox 7">
            <a:extLst>
              <a:ext uri="{FF2B5EF4-FFF2-40B4-BE49-F238E27FC236}">
                <a16:creationId xmlns:a16="http://schemas.microsoft.com/office/drawing/2014/main" id="{6C03200C-E5AC-DBED-7EF3-487400FFBCB6}"/>
              </a:ext>
            </a:extLst>
          </p:cNvPr>
          <p:cNvSpPr txBox="1"/>
          <p:nvPr userDrawn="1"/>
        </p:nvSpPr>
        <p:spPr bwMode="gray">
          <a:xfrm>
            <a:off x="614425" y="6531765"/>
            <a:ext cx="4834650" cy="282798"/>
          </a:xfrm>
          <a:prstGeom prst="rect">
            <a:avLst/>
          </a:prstGeom>
          <a:noFill/>
        </p:spPr>
        <p:txBody>
          <a:bodyPr vert="horz" lIns="0" tIns="45720" rIns="0" bIns="45720" rtlCol="0" anchor="ctr"/>
          <a:lstStyle>
            <a:defPPr>
              <a:defRPr lang="en-US"/>
            </a:defPPr>
            <a:lvl1pPr algn="r">
              <a:defRPr sz="800">
                <a:solidFill>
                  <a:schemeClr val="tx1">
                    <a:tint val="75000"/>
                  </a:schemeClr>
                </a:solidFill>
                <a:latin typeface="Ubuntu Light" panose="020B0304030602030204" pitchFamily="34" charset="0"/>
              </a:defRPr>
            </a:lvl1pPr>
          </a:lstStyle>
          <a:p>
            <a:pPr lvl="0" algn="l"/>
            <a:r>
              <a:rPr lang="en-US" noProof="0" dirty="0">
                <a:solidFill>
                  <a:schemeClr val="bg1">
                    <a:lumMod val="50000"/>
                    <a:alpha val="60000"/>
                  </a:schemeClr>
                </a:solidFill>
                <a:latin typeface="+mn-lt"/>
              </a:rPr>
              <a:t>Testing in a BI &amp; Data Landscape | Suzanne Kraaij | DWBI Summit 2025</a:t>
            </a:r>
          </a:p>
        </p:txBody>
      </p:sp>
      <p:sp>
        <p:nvSpPr>
          <p:cNvPr id="9" name="TextBox 8">
            <a:extLst>
              <a:ext uri="{FF2B5EF4-FFF2-40B4-BE49-F238E27FC236}">
                <a16:creationId xmlns:a16="http://schemas.microsoft.com/office/drawing/2014/main" id="{68A63329-0D0A-F8B0-E5DA-30F503F8BDD9}"/>
              </a:ext>
            </a:extLst>
          </p:cNvPr>
          <p:cNvSpPr txBox="1"/>
          <p:nvPr userDrawn="1"/>
        </p:nvSpPr>
        <p:spPr bwMode="gray">
          <a:xfrm>
            <a:off x="5788959" y="6531765"/>
            <a:ext cx="614082" cy="282798"/>
          </a:xfrm>
          <a:prstGeom prst="rect">
            <a:avLst/>
          </a:prstGeom>
          <a:noFill/>
        </p:spPr>
        <p:txBody>
          <a:bodyPr vert="horz" lIns="0" tIns="45720" rIns="0" bIns="45720" rtlCol="0" anchor="ctr"/>
          <a:lstStyle>
            <a:defPPr>
              <a:defRPr lang="en-US"/>
            </a:defPPr>
            <a:lvl1pPr algn="r">
              <a:defRPr sz="800">
                <a:solidFill>
                  <a:schemeClr val="tx1">
                    <a:tint val="75000"/>
                  </a:schemeClr>
                </a:solidFill>
                <a:latin typeface="Ubuntu Light" panose="020B0304030602030204" pitchFamily="34" charset="0"/>
              </a:defRPr>
            </a:lvl1pPr>
          </a:lstStyle>
          <a:p>
            <a:pPr lvl="0" algn="ctr"/>
            <a:fld id="{8D022BA9-CFBC-4CF9-A29D-746540533964}" type="slidenum">
              <a:rPr lang="en-US" smtClean="0">
                <a:solidFill>
                  <a:schemeClr val="bg1">
                    <a:lumMod val="50000"/>
                    <a:alpha val="60000"/>
                  </a:schemeClr>
                </a:solidFill>
                <a:latin typeface="+mn-lt"/>
              </a:rPr>
              <a:pPr lvl="0" algn="ctr"/>
              <a:t>‹#›</a:t>
            </a:fld>
            <a:endParaRPr lang="en-GB" dirty="0">
              <a:solidFill>
                <a:schemeClr val="bg1">
                  <a:lumMod val="50000"/>
                  <a:alpha val="60000"/>
                </a:schemeClr>
              </a:solidFill>
              <a:latin typeface="+mn-lt"/>
            </a:endParaRPr>
          </a:p>
        </p:txBody>
      </p:sp>
    </p:spTree>
    <p:extLst>
      <p:ext uri="{BB962C8B-B14F-4D97-AF65-F5344CB8AC3E}">
        <p14:creationId xmlns:p14="http://schemas.microsoft.com/office/powerpoint/2010/main" val="2230528307"/>
      </p:ext>
    </p:extLst>
  </p:cSld>
  <p:clrMap bg1="lt1" tx1="dk1" bg2="lt2" tx2="dk2" accent1="accent1" accent2="accent2" accent3="accent3" accent4="accent4" accent5="accent5" accent6="accent6" hlink="hlink" folHlink="folHlink"/>
  <p:sldLayoutIdLst>
    <p:sldLayoutId id="2147483812" r:id="rId1"/>
    <p:sldLayoutId id="2147483865" r:id="rId2"/>
    <p:sldLayoutId id="2147483851" r:id="rId3"/>
    <p:sldLayoutId id="2147483858" r:id="rId4"/>
    <p:sldLayoutId id="2147483870" r:id="rId5"/>
    <p:sldLayoutId id="2147483871" r:id="rId6"/>
    <p:sldLayoutId id="2147483872" r:id="rId7"/>
    <p:sldLayoutId id="2147483873" r:id="rId8"/>
    <p:sldLayoutId id="2147483856" r:id="rId9"/>
    <p:sldLayoutId id="2147483866" r:id="rId10"/>
    <p:sldLayoutId id="2147483824" r:id="rId11"/>
    <p:sldLayoutId id="2147483825" r:id="rId12"/>
    <p:sldLayoutId id="2147483826" r:id="rId13"/>
    <p:sldLayoutId id="2147483827" r:id="rId14"/>
    <p:sldLayoutId id="2147483882" r:id="rId15"/>
    <p:sldLayoutId id="2147483867" r:id="rId16"/>
    <p:sldLayoutId id="2147483868" r:id="rId17"/>
    <p:sldLayoutId id="2147483869" r:id="rId18"/>
    <p:sldLayoutId id="2147483864" r:id="rId19"/>
    <p:sldLayoutId id="2147483829" r:id="rId20"/>
    <p:sldLayoutId id="2147483828" r:id="rId21"/>
    <p:sldLayoutId id="2147483883" r:id="rId22"/>
    <p:sldLayoutId id="2147483839" r:id="rId23"/>
    <p:sldLayoutId id="2147483874" r:id="rId24"/>
    <p:sldLayoutId id="2147483875" r:id="rId25"/>
    <p:sldLayoutId id="2147483876" r:id="rId26"/>
    <p:sldLayoutId id="2147483877" r:id="rId27"/>
    <p:sldLayoutId id="2147483884" r:id="rId28"/>
    <p:sldLayoutId id="2147483878" r:id="rId29"/>
    <p:sldLayoutId id="2147483881" r:id="rId30"/>
    <p:sldLayoutId id="2147483847" r:id="rId31"/>
    <p:sldLayoutId id="2147483879" r:id="rId32"/>
    <p:sldLayoutId id="2147483830" r:id="rId33"/>
    <p:sldLayoutId id="2147483885" r:id="rId34"/>
    <p:sldLayoutId id="2147483886" r:id="rId35"/>
    <p:sldLayoutId id="2147483853" r:id="rId36"/>
    <p:sldLayoutId id="2147483792"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spc="-20" baseline="0">
          <a:solidFill>
            <a:schemeClr val="tx1"/>
          </a:solidFill>
          <a:latin typeface="+mj-lt"/>
          <a:ea typeface="+mj-ea"/>
          <a:cs typeface="+mj-cs"/>
        </a:defRPr>
      </a:lvl1pPr>
    </p:titleStyle>
    <p:bodyStyle>
      <a:lvl1pPr marL="0" indent="0" algn="l" defTabSz="828000" rtl="0" eaLnBrk="1" latinLnBrk="0" hangingPunct="1">
        <a:lnSpc>
          <a:spcPct val="105000"/>
        </a:lnSpc>
        <a:spcBef>
          <a:spcPts val="600"/>
        </a:spcBef>
        <a:spcAft>
          <a:spcPts val="0"/>
        </a:spcAft>
        <a:buClr>
          <a:schemeClr val="accent2"/>
        </a:buClr>
        <a:buFont typeface="Wingdings" panose="05000000000000000000" pitchFamily="2" charset="2"/>
        <a:buNone/>
        <a:defRPr sz="2400" kern="1200" spc="-20" baseline="0">
          <a:solidFill>
            <a:schemeClr val="tx1"/>
          </a:solidFill>
          <a:latin typeface="+mn-lt"/>
          <a:ea typeface="+mn-ea"/>
          <a:cs typeface="+mn-cs"/>
        </a:defRPr>
      </a:lvl1pPr>
      <a:lvl2pPr marL="266700" indent="-266700" algn="l" defTabSz="828000" rtl="0" eaLnBrk="1" latinLnBrk="0" hangingPunct="1">
        <a:lnSpc>
          <a:spcPct val="105000"/>
        </a:lnSpc>
        <a:spcBef>
          <a:spcPts val="600"/>
        </a:spcBef>
        <a:spcAft>
          <a:spcPts val="0"/>
        </a:spcAft>
        <a:buClr>
          <a:schemeClr val="accent2"/>
        </a:buClr>
        <a:buFont typeface="Wingdings" panose="05000000000000000000" pitchFamily="2" charset="2"/>
        <a:buChar char="§"/>
        <a:defRPr sz="2400" kern="1200" spc="-20" baseline="0">
          <a:solidFill>
            <a:schemeClr val="tx1"/>
          </a:solidFill>
          <a:latin typeface="+mn-lt"/>
          <a:ea typeface="+mn-ea"/>
          <a:cs typeface="+mn-cs"/>
        </a:defRPr>
      </a:lvl2pPr>
      <a:lvl3pPr marL="542925" indent="-276225" algn="l" defTabSz="828000" rtl="0" eaLnBrk="1" latinLnBrk="0" hangingPunct="1">
        <a:lnSpc>
          <a:spcPct val="105000"/>
        </a:lnSpc>
        <a:spcBef>
          <a:spcPts val="600"/>
        </a:spcBef>
        <a:spcAft>
          <a:spcPts val="0"/>
        </a:spcAft>
        <a:buClr>
          <a:schemeClr val="accent2"/>
        </a:buClr>
        <a:buFont typeface="Wingdings" panose="05000000000000000000" pitchFamily="2" charset="2"/>
        <a:buChar char="§"/>
        <a:defRPr sz="2000" kern="1200" spc="-20" baseline="0">
          <a:solidFill>
            <a:schemeClr val="tx1"/>
          </a:solidFill>
          <a:latin typeface="+mn-lt"/>
          <a:ea typeface="+mn-ea"/>
          <a:cs typeface="+mn-cs"/>
        </a:defRPr>
      </a:lvl3pPr>
      <a:lvl4pPr marL="809625" indent="-266700" algn="l" defTabSz="828000" rtl="0" eaLnBrk="1" latinLnBrk="0" hangingPunct="1">
        <a:lnSpc>
          <a:spcPct val="105000"/>
        </a:lnSpc>
        <a:spcBef>
          <a:spcPts val="600"/>
        </a:spcBef>
        <a:spcAft>
          <a:spcPts val="0"/>
        </a:spcAft>
        <a:buClr>
          <a:schemeClr val="accent2"/>
        </a:buClr>
        <a:buFont typeface="Symbol" panose="05050102010706020507" pitchFamily="18" charset="2"/>
        <a:buChar char="-"/>
        <a:defRPr sz="1800" kern="1200" spc="-20" baseline="0">
          <a:solidFill>
            <a:schemeClr val="tx1"/>
          </a:solidFill>
          <a:latin typeface="+mn-lt"/>
          <a:ea typeface="+mn-ea"/>
          <a:cs typeface="+mn-cs"/>
        </a:defRPr>
      </a:lvl4pPr>
      <a:lvl5pPr marL="1076325" indent="-266700" algn="l" defTabSz="828000" rtl="0" eaLnBrk="1" latinLnBrk="0" hangingPunct="1">
        <a:lnSpc>
          <a:spcPct val="105000"/>
        </a:lnSpc>
        <a:spcBef>
          <a:spcPts val="600"/>
        </a:spcBef>
        <a:spcAft>
          <a:spcPts val="0"/>
        </a:spcAft>
        <a:buClr>
          <a:schemeClr val="accent2"/>
        </a:buClr>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1" userDrawn="1">
          <p15:clr>
            <a:srgbClr val="F26B43"/>
          </p15:clr>
        </p15:guide>
        <p15:guide id="4" pos="7298" userDrawn="1">
          <p15:clr>
            <a:srgbClr val="F26B43"/>
          </p15:clr>
        </p15:guide>
        <p15:guide id="5" pos="765" userDrawn="1">
          <p15:clr>
            <a:srgbClr val="F26B43"/>
          </p15:clr>
        </p15:guide>
        <p15:guide id="6" pos="6915" userDrawn="1">
          <p15:clr>
            <a:srgbClr val="F26B43"/>
          </p15:clr>
        </p15:guide>
        <p15:guide id="7" orient="horz" pos="799" userDrawn="1">
          <p15:clr>
            <a:srgbClr val="F26B43"/>
          </p15:clr>
        </p15:guide>
        <p15:guide id="8" orient="horz" pos="84" userDrawn="1">
          <p15:clr>
            <a:srgbClr val="F26B43"/>
          </p15:clr>
        </p15:guide>
        <p15:guide id="9" orient="horz" pos="696" userDrawn="1">
          <p15:clr>
            <a:srgbClr val="F26B43"/>
          </p15:clr>
        </p15:guide>
        <p15:guide id="10" orient="horz" pos="4104" userDrawn="1">
          <p15:clr>
            <a:srgbClr val="F26B43"/>
          </p15:clr>
        </p15:guide>
        <p15:guide id="11"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7.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 Id="rId4" Type="http://schemas.openxmlformats.org/officeDocument/2006/relationships/image" Target="../media/image46.svg"/></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9.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svg"/><Relationship Id="rId9"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tmap.net/page/bi-testing"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hyperlink" Target="https://www.tmap.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46382AC-A084-5445-7AC2-0DB09ADEEDB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p:pic>
      <p:sp>
        <p:nvSpPr>
          <p:cNvPr id="3" name="Text Placeholder 2">
            <a:extLst>
              <a:ext uri="{FF2B5EF4-FFF2-40B4-BE49-F238E27FC236}">
                <a16:creationId xmlns:a16="http://schemas.microsoft.com/office/drawing/2014/main" id="{277A48E5-5F1D-C8FF-CEA5-55CB3174BD7B}"/>
              </a:ext>
            </a:extLst>
          </p:cNvPr>
          <p:cNvSpPr>
            <a:spLocks noGrp="1"/>
          </p:cNvSpPr>
          <p:nvPr>
            <p:ph type="body" sz="quarter" idx="11"/>
          </p:nvPr>
        </p:nvSpPr>
        <p:spPr>
          <a:xfrm>
            <a:off x="604838" y="-19050"/>
            <a:ext cx="4771082" cy="6165304"/>
          </a:xfrm>
        </p:spPr>
        <p:txBody>
          <a:bodyPr/>
          <a:lstStyle/>
          <a:p>
            <a:endParaRPr lang="nl-NL" dirty="0"/>
          </a:p>
          <a:p>
            <a:endParaRPr lang="nl-NL" dirty="0"/>
          </a:p>
          <a:p>
            <a:endParaRPr lang="nl-NL" dirty="0"/>
          </a:p>
        </p:txBody>
      </p:sp>
      <p:sp>
        <p:nvSpPr>
          <p:cNvPr id="4" name="Subtitle 3">
            <a:extLst>
              <a:ext uri="{FF2B5EF4-FFF2-40B4-BE49-F238E27FC236}">
                <a16:creationId xmlns:a16="http://schemas.microsoft.com/office/drawing/2014/main" id="{7D109B6C-5162-37F5-11DF-05FBE84B8AAD}"/>
              </a:ext>
            </a:extLst>
          </p:cNvPr>
          <p:cNvSpPr>
            <a:spLocks noGrp="1"/>
          </p:cNvSpPr>
          <p:nvPr>
            <p:ph type="subTitle" idx="1"/>
          </p:nvPr>
        </p:nvSpPr>
        <p:spPr>
          <a:xfrm>
            <a:off x="1206288" y="4293096"/>
            <a:ext cx="3521560" cy="1687439"/>
          </a:xfrm>
        </p:spPr>
        <p:txBody>
          <a:bodyPr/>
          <a:lstStyle/>
          <a:p>
            <a:r>
              <a:rPr lang="nl-NL" dirty="0"/>
              <a:t>Suzanne Kraaij</a:t>
            </a:r>
          </a:p>
        </p:txBody>
      </p:sp>
      <p:sp>
        <p:nvSpPr>
          <p:cNvPr id="5" name="Title 4">
            <a:extLst>
              <a:ext uri="{FF2B5EF4-FFF2-40B4-BE49-F238E27FC236}">
                <a16:creationId xmlns:a16="http://schemas.microsoft.com/office/drawing/2014/main" id="{0230B580-8885-40B2-AA88-BBEC8B50FDD1}"/>
              </a:ext>
            </a:extLst>
          </p:cNvPr>
          <p:cNvSpPr>
            <a:spLocks noGrp="1"/>
          </p:cNvSpPr>
          <p:nvPr>
            <p:ph type="title"/>
          </p:nvPr>
        </p:nvSpPr>
        <p:spPr/>
        <p:txBody>
          <a:bodyPr/>
          <a:lstStyle/>
          <a:p>
            <a:r>
              <a:rPr lang="en-US" sz="2400" dirty="0">
                <a:solidFill>
                  <a:schemeClr val="bg1"/>
                </a:solidFill>
              </a:rPr>
              <a:t>Testing </a:t>
            </a:r>
            <a:br>
              <a:rPr lang="en-US" sz="2400" dirty="0">
                <a:solidFill>
                  <a:schemeClr val="bg1"/>
                </a:solidFill>
              </a:rPr>
            </a:br>
            <a:r>
              <a:rPr lang="en-US" sz="2400" dirty="0">
                <a:solidFill>
                  <a:schemeClr val="bg1"/>
                </a:solidFill>
              </a:rPr>
              <a:t>in a BI &amp; Data Landscape</a:t>
            </a:r>
            <a:endParaRPr lang="nl-NL" sz="2400" dirty="0"/>
          </a:p>
        </p:txBody>
      </p:sp>
      <p:sp>
        <p:nvSpPr>
          <p:cNvPr id="6" name="Text Placeholder 5">
            <a:extLst>
              <a:ext uri="{FF2B5EF4-FFF2-40B4-BE49-F238E27FC236}">
                <a16:creationId xmlns:a16="http://schemas.microsoft.com/office/drawing/2014/main" id="{3FEF29FD-E95E-E97B-2387-15B95066A3FF}"/>
              </a:ext>
            </a:extLst>
          </p:cNvPr>
          <p:cNvSpPr>
            <a:spLocks noGrp="1"/>
          </p:cNvSpPr>
          <p:nvPr>
            <p:ph type="body" sz="quarter" idx="13"/>
          </p:nvPr>
        </p:nvSpPr>
        <p:spPr/>
        <p:txBody>
          <a:bodyPr/>
          <a:lstStyle/>
          <a:p>
            <a:endParaRPr lang="nl-NL" dirty="0"/>
          </a:p>
        </p:txBody>
      </p:sp>
      <p:sp>
        <p:nvSpPr>
          <p:cNvPr id="10" name="TextBox 9">
            <a:extLst>
              <a:ext uri="{FF2B5EF4-FFF2-40B4-BE49-F238E27FC236}">
                <a16:creationId xmlns:a16="http://schemas.microsoft.com/office/drawing/2014/main" id="{F795907A-0C4A-A3C3-AA65-AA0E5D7ACF2E}"/>
              </a:ext>
            </a:extLst>
          </p:cNvPr>
          <p:cNvSpPr txBox="1"/>
          <p:nvPr/>
        </p:nvSpPr>
        <p:spPr>
          <a:xfrm>
            <a:off x="0" y="6408984"/>
            <a:ext cx="5519936" cy="384721"/>
          </a:xfrm>
          <a:prstGeom prst="rect">
            <a:avLst/>
          </a:prstGeom>
        </p:spPr>
        <p:txBody>
          <a:bodyPr vert="horz" wrap="square" lIns="91440" tIns="45720" rIns="91440" bIns="45720" rtlCol="0">
            <a:spAutoFit/>
          </a:bodyPr>
          <a:lstStyle/>
          <a:p>
            <a:pPr marL="0" indent="0" algn="l">
              <a:spcAft>
                <a:spcPts val="1200"/>
              </a:spcAft>
              <a:buFont typeface="Wingdings" panose="05000000000000000000" pitchFamily="2" charset="2"/>
              <a:buNone/>
            </a:pPr>
            <a:r>
              <a:rPr lang="nl-NL" sz="1900" b="1" dirty="0">
                <a:solidFill>
                  <a:schemeClr val="bg1"/>
                </a:solidFill>
              </a:rPr>
              <a:t>https://www.linkedin.com/in/suzanne-kraaij/</a:t>
            </a:r>
          </a:p>
        </p:txBody>
      </p:sp>
      <p:pic>
        <p:nvPicPr>
          <p:cNvPr id="9" name="Picture 8" descr="A person with long hair wearing glasses&#10;&#10;Description automatically generated">
            <a:extLst>
              <a:ext uri="{FF2B5EF4-FFF2-40B4-BE49-F238E27FC236}">
                <a16:creationId xmlns:a16="http://schemas.microsoft.com/office/drawing/2014/main" id="{716F99A6-BC84-7F18-944A-B93D85B9074B}"/>
              </a:ext>
            </a:extLst>
          </p:cNvPr>
          <p:cNvPicPr>
            <a:picLocks noChangeAspect="1"/>
          </p:cNvPicPr>
          <p:nvPr/>
        </p:nvPicPr>
        <p:blipFill rotWithShape="1">
          <a:blip r:embed="rId4">
            <a:extLst>
              <a:ext uri="{28A0092B-C50C-407E-A947-70E740481C1C}">
                <a14:useLocalDpi xmlns:a14="http://schemas.microsoft.com/office/drawing/2010/main" val="0"/>
              </a:ext>
            </a:extLst>
          </a:blip>
          <a:srcRect l="10398" t="598" r="15498" b="598"/>
          <a:stretch/>
        </p:blipFill>
        <p:spPr>
          <a:xfrm rot="5400000">
            <a:off x="1206288" y="4867797"/>
            <a:ext cx="898416" cy="898416"/>
          </a:xfrm>
          <a:prstGeom prst="ellipse">
            <a:avLst/>
          </a:prstGeom>
        </p:spPr>
      </p:pic>
    </p:spTree>
    <p:extLst>
      <p:ext uri="{BB962C8B-B14F-4D97-AF65-F5344CB8AC3E}">
        <p14:creationId xmlns:p14="http://schemas.microsoft.com/office/powerpoint/2010/main" val="226435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687511-F52F-D5F2-9F48-FD2D0F3A9E5E}"/>
              </a:ext>
            </a:extLst>
          </p:cNvPr>
          <p:cNvSpPr>
            <a:spLocks noGrp="1"/>
          </p:cNvSpPr>
          <p:nvPr>
            <p:ph type="body" sz="quarter" idx="14"/>
          </p:nvPr>
        </p:nvSpPr>
        <p:spPr>
          <a:xfrm>
            <a:off x="2533741" y="3645024"/>
            <a:ext cx="185699" cy="1008112"/>
          </a:xfrm>
        </p:spPr>
        <p:txBody>
          <a:bodyPr anchor="ctr"/>
          <a:lstStyle/>
          <a:p>
            <a:pPr algn="ctr"/>
            <a:endParaRPr lang="nl-NL" sz="4000" dirty="0"/>
          </a:p>
          <a:p>
            <a:pPr algn="ctr"/>
            <a:endParaRPr lang="nl-NL" sz="4000" dirty="0"/>
          </a:p>
          <a:p>
            <a:pPr algn="ctr"/>
            <a:endParaRPr lang="nl-NL" sz="4000" dirty="0"/>
          </a:p>
          <a:p>
            <a:pPr algn="ctr"/>
            <a:endParaRPr lang="nl-NL" sz="4000" dirty="0"/>
          </a:p>
          <a:p>
            <a:pPr algn="ctr"/>
            <a:r>
              <a:rPr lang="nl-NL" sz="4000" dirty="0"/>
              <a:t>X</a:t>
            </a:r>
          </a:p>
          <a:p>
            <a:pPr algn="ctr"/>
            <a:endParaRPr lang="nl-NL" sz="4000" dirty="0"/>
          </a:p>
          <a:p>
            <a:pPr algn="ctr"/>
            <a:endParaRPr lang="nl-NL" sz="4000" dirty="0"/>
          </a:p>
          <a:p>
            <a:pPr algn="ctr"/>
            <a:endParaRPr lang="nl-NL" sz="4000" dirty="0"/>
          </a:p>
          <a:p>
            <a:pPr algn="ctr"/>
            <a:endParaRPr lang="nl-NL" sz="4000" dirty="0"/>
          </a:p>
        </p:txBody>
      </p:sp>
      <p:sp>
        <p:nvSpPr>
          <p:cNvPr id="3" name="Title 2">
            <a:extLst>
              <a:ext uri="{FF2B5EF4-FFF2-40B4-BE49-F238E27FC236}">
                <a16:creationId xmlns:a16="http://schemas.microsoft.com/office/drawing/2014/main" id="{D8DE6D82-D05A-4799-FBE5-08958CB0117B}"/>
              </a:ext>
            </a:extLst>
          </p:cNvPr>
          <p:cNvSpPr>
            <a:spLocks noGrp="1"/>
          </p:cNvSpPr>
          <p:nvPr>
            <p:ph type="title"/>
          </p:nvPr>
        </p:nvSpPr>
        <p:spPr/>
        <p:txBody>
          <a:bodyPr/>
          <a:lstStyle/>
          <a:p>
            <a:r>
              <a:rPr lang="nl-NL" dirty="0"/>
              <a:t>Risk-</a:t>
            </a:r>
            <a:r>
              <a:rPr lang="nl-NL" dirty="0" err="1"/>
              <a:t>Based</a:t>
            </a:r>
            <a:r>
              <a:rPr lang="nl-NL" dirty="0"/>
              <a:t> </a:t>
            </a:r>
            <a:r>
              <a:rPr lang="nl-NL" dirty="0" err="1"/>
              <a:t>Testing</a:t>
            </a:r>
            <a:r>
              <a:rPr lang="nl-NL" dirty="0"/>
              <a:t> &amp; </a:t>
            </a:r>
            <a:r>
              <a:rPr lang="nl-NL" dirty="0" err="1"/>
              <a:t>Keeping</a:t>
            </a:r>
            <a:r>
              <a:rPr lang="nl-NL" dirty="0"/>
              <a:t> </a:t>
            </a:r>
            <a:r>
              <a:rPr lang="nl-NL" dirty="0" err="1"/>
              <a:t>the</a:t>
            </a:r>
            <a:r>
              <a:rPr lang="nl-NL" dirty="0"/>
              <a:t> </a:t>
            </a:r>
            <a:r>
              <a:rPr lang="nl-NL" dirty="0" err="1"/>
              <a:t>balance</a:t>
            </a:r>
            <a:endParaRPr lang="nl-NL" dirty="0"/>
          </a:p>
        </p:txBody>
      </p:sp>
      <p:sp>
        <p:nvSpPr>
          <p:cNvPr id="4" name="Rectangle: Top Corners Rounded 3">
            <a:extLst>
              <a:ext uri="{FF2B5EF4-FFF2-40B4-BE49-F238E27FC236}">
                <a16:creationId xmlns:a16="http://schemas.microsoft.com/office/drawing/2014/main" id="{D4681AE6-DBAC-4433-27D2-B555AB0AA3E5}"/>
              </a:ext>
            </a:extLst>
          </p:cNvPr>
          <p:cNvSpPr/>
          <p:nvPr/>
        </p:nvSpPr>
        <p:spPr>
          <a:xfrm>
            <a:off x="604837" y="2420888"/>
            <a:ext cx="4043508" cy="1224136"/>
          </a:xfrm>
          <a:prstGeom prst="round2SameRect">
            <a:avLst/>
          </a:prstGeom>
          <a:solidFill>
            <a:srgbClr val="12AB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3200" spc="-20" dirty="0">
                <a:solidFill>
                  <a:schemeClr val="bg1"/>
                </a:solidFill>
                <a:latin typeface="+mj-lt"/>
              </a:rPr>
              <a:t>Risk</a:t>
            </a:r>
          </a:p>
          <a:p>
            <a:pPr algn="ctr">
              <a:spcAft>
                <a:spcPts val="600"/>
              </a:spcAft>
              <a:buClr>
                <a:srgbClr val="000000">
                  <a:lumMod val="75000"/>
                  <a:lumOff val="25000"/>
                </a:srgbClr>
              </a:buClr>
            </a:pPr>
            <a:r>
              <a:rPr lang="nl-NL" sz="3200" spc="-20" dirty="0">
                <a:solidFill>
                  <a:schemeClr val="bg1"/>
                </a:solidFill>
                <a:latin typeface="+mj-lt"/>
              </a:rPr>
              <a:t>= </a:t>
            </a:r>
          </a:p>
        </p:txBody>
      </p:sp>
      <p:sp>
        <p:nvSpPr>
          <p:cNvPr id="5" name="Rectangle 4">
            <a:extLst>
              <a:ext uri="{FF2B5EF4-FFF2-40B4-BE49-F238E27FC236}">
                <a16:creationId xmlns:a16="http://schemas.microsoft.com/office/drawing/2014/main" id="{4661E654-281A-BA99-65A7-3FC5DB91F8E6}"/>
              </a:ext>
            </a:extLst>
          </p:cNvPr>
          <p:cNvSpPr/>
          <p:nvPr/>
        </p:nvSpPr>
        <p:spPr>
          <a:xfrm>
            <a:off x="604837" y="3675479"/>
            <a:ext cx="1811259" cy="100811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2800" spc="-20" dirty="0">
                <a:solidFill>
                  <a:schemeClr val="bg1"/>
                </a:solidFill>
                <a:latin typeface="+mj-lt"/>
              </a:rPr>
              <a:t>Chance</a:t>
            </a:r>
          </a:p>
        </p:txBody>
      </p:sp>
      <p:sp>
        <p:nvSpPr>
          <p:cNvPr id="6" name="Rectangle 5">
            <a:extLst>
              <a:ext uri="{FF2B5EF4-FFF2-40B4-BE49-F238E27FC236}">
                <a16:creationId xmlns:a16="http://schemas.microsoft.com/office/drawing/2014/main" id="{B919C777-43A7-1BDF-CCDE-9A02F8C12DCE}"/>
              </a:ext>
            </a:extLst>
          </p:cNvPr>
          <p:cNvSpPr/>
          <p:nvPr/>
        </p:nvSpPr>
        <p:spPr>
          <a:xfrm>
            <a:off x="2837086" y="3675479"/>
            <a:ext cx="1811259" cy="100811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2800" spc="-20" dirty="0">
                <a:solidFill>
                  <a:schemeClr val="bg1"/>
                </a:solidFill>
                <a:latin typeface="+mj-lt"/>
              </a:rPr>
              <a:t>Impact</a:t>
            </a:r>
          </a:p>
        </p:txBody>
      </p:sp>
      <p:sp>
        <p:nvSpPr>
          <p:cNvPr id="14" name="Rectangle 13">
            <a:extLst>
              <a:ext uri="{FF2B5EF4-FFF2-40B4-BE49-F238E27FC236}">
                <a16:creationId xmlns:a16="http://schemas.microsoft.com/office/drawing/2014/main" id="{757A0242-AFD5-6FBB-72EF-9886EA3DA7F2}"/>
              </a:ext>
            </a:extLst>
          </p:cNvPr>
          <p:cNvSpPr/>
          <p:nvPr/>
        </p:nvSpPr>
        <p:spPr>
          <a:xfrm>
            <a:off x="10001716" y="3111997"/>
            <a:ext cx="1581883" cy="761388"/>
          </a:xfrm>
          <a:prstGeom prst="rect">
            <a:avLst/>
          </a:prstGeom>
          <a:solidFill>
            <a:srgbClr val="00C3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2400" spc="-20" dirty="0" err="1">
                <a:solidFill>
                  <a:schemeClr val="bg1"/>
                </a:solidFill>
                <a:latin typeface="+mj-lt"/>
              </a:rPr>
              <a:t>Confi-dence</a:t>
            </a:r>
            <a:endParaRPr lang="nl-NL" sz="2400" spc="-20" dirty="0">
              <a:solidFill>
                <a:schemeClr val="bg1"/>
              </a:solidFill>
              <a:latin typeface="+mj-lt"/>
            </a:endParaRPr>
          </a:p>
        </p:txBody>
      </p:sp>
      <p:sp>
        <p:nvSpPr>
          <p:cNvPr id="15" name="Rectangle 14">
            <a:extLst>
              <a:ext uri="{FF2B5EF4-FFF2-40B4-BE49-F238E27FC236}">
                <a16:creationId xmlns:a16="http://schemas.microsoft.com/office/drawing/2014/main" id="{76F06115-5A6E-47E7-75A1-0A9E34970FBD}"/>
              </a:ext>
            </a:extLst>
          </p:cNvPr>
          <p:cNvSpPr/>
          <p:nvPr/>
        </p:nvSpPr>
        <p:spPr>
          <a:xfrm>
            <a:off x="5962223" y="3284984"/>
            <a:ext cx="1581882" cy="520457"/>
          </a:xfrm>
          <a:prstGeom prst="rect">
            <a:avLst/>
          </a:prstGeom>
          <a:solidFill>
            <a:srgbClr val="12AB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2400" spc="-20" dirty="0">
                <a:solidFill>
                  <a:schemeClr val="bg1"/>
                </a:solidFill>
                <a:latin typeface="+mj-lt"/>
              </a:rPr>
              <a:t>Risk</a:t>
            </a:r>
          </a:p>
        </p:txBody>
      </p:sp>
      <p:pic>
        <p:nvPicPr>
          <p:cNvPr id="16" name="Graphic 15" descr="Scales of justice outline">
            <a:extLst>
              <a:ext uri="{FF2B5EF4-FFF2-40B4-BE49-F238E27FC236}">
                <a16:creationId xmlns:a16="http://schemas.microsoft.com/office/drawing/2014/main" id="{5B12D6B8-5B79-8474-5701-A4356F086C98}"/>
              </a:ext>
            </a:extLst>
          </p:cNvPr>
          <p:cNvPicPr>
            <a:picLocks noChangeAspect="1"/>
          </p:cNvPicPr>
          <p:nvPr/>
        </p:nvPicPr>
        <p:blipFill>
          <a:blip r:embed="rId3">
            <a:extLst>
              <a:ext uri="{96DAC541-7B7A-43D3-8B79-37D633B846F1}">
                <asvg:svgBlip xmlns:asvg="http://schemas.microsoft.com/office/drawing/2016/SVG/main" r:embed="rId4"/>
              </a:ext>
            </a:extLst>
          </a:blip>
          <a:srcRect t="5807" b="6833"/>
          <a:stretch/>
        </p:blipFill>
        <p:spPr>
          <a:xfrm>
            <a:off x="5375921" y="980728"/>
            <a:ext cx="6767687" cy="4710004"/>
          </a:xfrm>
          <a:prstGeom prst="rect">
            <a:avLst/>
          </a:prstGeom>
        </p:spPr>
      </p:pic>
    </p:spTree>
    <p:extLst>
      <p:ext uri="{BB962C8B-B14F-4D97-AF65-F5344CB8AC3E}">
        <p14:creationId xmlns:p14="http://schemas.microsoft.com/office/powerpoint/2010/main" val="126935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58B5E9-36AE-F146-8CBC-0267D05DC4DD}"/>
              </a:ext>
            </a:extLst>
          </p:cNvPr>
          <p:cNvSpPr>
            <a:spLocks noGrp="1"/>
          </p:cNvSpPr>
          <p:nvPr>
            <p:ph type="body" sz="quarter" idx="14"/>
          </p:nvPr>
        </p:nvSpPr>
        <p:spPr>
          <a:xfrm>
            <a:off x="604837" y="1268412"/>
            <a:ext cx="10978761" cy="1297807"/>
          </a:xfrm>
        </p:spPr>
        <p:txBody>
          <a:bodyPr/>
          <a:lstStyle/>
          <a:p>
            <a:r>
              <a:rPr lang="en-US" sz="2800" dirty="0">
                <a:solidFill>
                  <a:schemeClr val="tx2"/>
                </a:solidFill>
                <a:latin typeface="+mj-lt"/>
              </a:rPr>
              <a:t>H</a:t>
            </a:r>
            <a:r>
              <a:rPr lang="en-US" sz="2800" b="0" i="0" dirty="0">
                <a:solidFill>
                  <a:schemeClr val="tx2"/>
                </a:solidFill>
                <a:effectLst/>
                <a:latin typeface="+mj-lt"/>
              </a:rPr>
              <a:t>ow easy or difficult is it to test this software or product and determine its quality?</a:t>
            </a:r>
          </a:p>
          <a:p>
            <a:endParaRPr lang="en-US" dirty="0">
              <a:solidFill>
                <a:srgbClr val="15011D"/>
              </a:solidFill>
              <a:latin typeface="Ubuntu" panose="020B0504030602030204" pitchFamily="34" charset="0"/>
            </a:endParaRPr>
          </a:p>
          <a:p>
            <a:endParaRPr lang="en-US" dirty="0">
              <a:solidFill>
                <a:srgbClr val="15011D"/>
              </a:solidFill>
              <a:latin typeface="Ubuntu" panose="020B0504030602030204" pitchFamily="34" charset="0"/>
            </a:endParaRPr>
          </a:p>
          <a:p>
            <a:endParaRPr lang="en-US" dirty="0">
              <a:solidFill>
                <a:srgbClr val="15011D"/>
              </a:solidFill>
              <a:latin typeface="Ubuntu" panose="020B0504030602030204" pitchFamily="34" charset="0"/>
            </a:endParaRPr>
          </a:p>
          <a:p>
            <a:endParaRPr lang="nl-NL" dirty="0"/>
          </a:p>
        </p:txBody>
      </p:sp>
      <p:sp>
        <p:nvSpPr>
          <p:cNvPr id="3" name="Title 2">
            <a:extLst>
              <a:ext uri="{FF2B5EF4-FFF2-40B4-BE49-F238E27FC236}">
                <a16:creationId xmlns:a16="http://schemas.microsoft.com/office/drawing/2014/main" id="{E56D098C-16DD-2F30-38F4-FA1A9644A53A}"/>
              </a:ext>
            </a:extLst>
          </p:cNvPr>
          <p:cNvSpPr>
            <a:spLocks noGrp="1"/>
          </p:cNvSpPr>
          <p:nvPr>
            <p:ph type="title"/>
          </p:nvPr>
        </p:nvSpPr>
        <p:spPr/>
        <p:txBody>
          <a:bodyPr/>
          <a:lstStyle/>
          <a:p>
            <a:r>
              <a:rPr lang="nl-NL" dirty="0" err="1"/>
              <a:t>Testability</a:t>
            </a:r>
            <a:endParaRPr lang="nl-NL" dirty="0"/>
          </a:p>
        </p:txBody>
      </p:sp>
      <p:sp>
        <p:nvSpPr>
          <p:cNvPr id="4" name="TextBox 3">
            <a:extLst>
              <a:ext uri="{FF2B5EF4-FFF2-40B4-BE49-F238E27FC236}">
                <a16:creationId xmlns:a16="http://schemas.microsoft.com/office/drawing/2014/main" id="{12209137-206E-C4DB-2DED-6A72BD95247B}"/>
              </a:ext>
            </a:extLst>
          </p:cNvPr>
          <p:cNvSpPr txBox="1"/>
          <p:nvPr/>
        </p:nvSpPr>
        <p:spPr>
          <a:xfrm>
            <a:off x="604837" y="3079926"/>
            <a:ext cx="5648479" cy="2539157"/>
          </a:xfrm>
          <a:prstGeom prst="rect">
            <a:avLst/>
          </a:prstGeom>
        </p:spPr>
        <p:txBody>
          <a:bodyPr vert="horz" wrap="square" lIns="91440" tIns="45720" rIns="91440" bIns="45720" rtlCol="0">
            <a:spAutoFit/>
          </a:bodyPr>
          <a:lstStyle/>
          <a:p>
            <a:pPr marL="0" indent="0" algn="l">
              <a:spcAft>
                <a:spcPts val="1200"/>
              </a:spcAft>
              <a:buFont typeface="Wingdings" panose="05000000000000000000" pitchFamily="2" charset="2"/>
              <a:buNone/>
            </a:pPr>
            <a:r>
              <a:rPr lang="en-US" sz="2000" b="0" i="0" dirty="0">
                <a:solidFill>
                  <a:srgbClr val="15011D"/>
                </a:solidFill>
                <a:effectLst/>
                <a:latin typeface="Ubuntu" panose="020B0504030602030204" pitchFamily="34" charset="0"/>
              </a:rPr>
              <a:t>“</a:t>
            </a:r>
            <a:r>
              <a:rPr lang="en-US" sz="2000" dirty="0">
                <a:solidFill>
                  <a:srgbClr val="15011D"/>
                </a:solidFill>
                <a:latin typeface="Ubuntu" panose="020B0504030602030204" pitchFamily="34" charset="0"/>
              </a:rPr>
              <a:t>T</a:t>
            </a:r>
            <a:r>
              <a:rPr lang="en-US" sz="2000" b="0" i="0" dirty="0">
                <a:solidFill>
                  <a:srgbClr val="15011D"/>
                </a:solidFill>
                <a:effectLst/>
                <a:latin typeface="Ubuntu" panose="020B0504030602030204" pitchFamily="34" charset="0"/>
              </a:rPr>
              <a:t>he degree of effectiveness and efficiency with which test criteria can be established for a system, product or component and tests can be performed to determine whether those criteria have been met.”</a:t>
            </a:r>
          </a:p>
          <a:p>
            <a:pPr>
              <a:spcAft>
                <a:spcPts val="1200"/>
              </a:spcAft>
            </a:pPr>
            <a:r>
              <a:rPr lang="nl-NL" sz="2000" dirty="0"/>
              <a:t>TMAP, </a:t>
            </a:r>
            <a:r>
              <a:rPr lang="nl-NL" sz="2000" dirty="0" err="1"/>
              <a:t>Quality</a:t>
            </a:r>
            <a:r>
              <a:rPr lang="nl-NL" sz="2000" dirty="0"/>
              <a:t> </a:t>
            </a:r>
            <a:r>
              <a:rPr lang="nl-NL" sz="2000" dirty="0" err="1"/>
              <a:t>for</a:t>
            </a:r>
            <a:r>
              <a:rPr lang="nl-NL" sz="2000" dirty="0"/>
              <a:t> </a:t>
            </a:r>
            <a:r>
              <a:rPr lang="nl-NL" sz="2000" dirty="0" err="1"/>
              <a:t>DevOps</a:t>
            </a:r>
            <a:r>
              <a:rPr lang="nl-NL" sz="2000" dirty="0"/>
              <a:t> Teams</a:t>
            </a:r>
          </a:p>
          <a:p>
            <a:pPr marL="0" indent="0" algn="l">
              <a:spcAft>
                <a:spcPts val="1200"/>
              </a:spcAft>
              <a:buFont typeface="Wingdings" panose="05000000000000000000" pitchFamily="2" charset="2"/>
              <a:buNone/>
            </a:pPr>
            <a:endParaRPr lang="nl-NL" sz="1900" dirty="0"/>
          </a:p>
        </p:txBody>
      </p:sp>
      <p:pic>
        <p:nvPicPr>
          <p:cNvPr id="5" name="Picture 2" descr="Home - TMAP Certification">
            <a:extLst>
              <a:ext uri="{FF2B5EF4-FFF2-40B4-BE49-F238E27FC236}">
                <a16:creationId xmlns:a16="http://schemas.microsoft.com/office/drawing/2014/main" id="{744A75E5-DFD7-ADEF-7767-7EBCAA617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7" y="5301041"/>
            <a:ext cx="950719" cy="9507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artoon of a person with his hand to his face&#10;&#10;Description automatically generated">
            <a:extLst>
              <a:ext uri="{FF2B5EF4-FFF2-40B4-BE49-F238E27FC236}">
                <a16:creationId xmlns:a16="http://schemas.microsoft.com/office/drawing/2014/main" id="{49850DFD-5555-022A-06D6-751FBF404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260845" y="1974966"/>
            <a:ext cx="2007157" cy="3801434"/>
          </a:xfrm>
          <a:prstGeom prst="rect">
            <a:avLst/>
          </a:prstGeom>
        </p:spPr>
      </p:pic>
      <p:pic>
        <p:nvPicPr>
          <p:cNvPr id="9" name="Picture 8" descr="A cartoon of a person with his hand up&#10;&#10;Description automatically generated">
            <a:extLst>
              <a:ext uri="{FF2B5EF4-FFF2-40B4-BE49-F238E27FC236}">
                <a16:creationId xmlns:a16="http://schemas.microsoft.com/office/drawing/2014/main" id="{D268A8CF-F796-CE0E-F325-E6376E6C7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20094" y="1811963"/>
            <a:ext cx="2491470" cy="4718694"/>
          </a:xfrm>
          <a:prstGeom prst="rect">
            <a:avLst/>
          </a:prstGeom>
        </p:spPr>
      </p:pic>
    </p:spTree>
    <p:extLst>
      <p:ext uri="{BB962C8B-B14F-4D97-AF65-F5344CB8AC3E}">
        <p14:creationId xmlns:p14="http://schemas.microsoft.com/office/powerpoint/2010/main" val="15568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1FB912-E10A-0788-53D6-A7DD95888880}"/>
              </a:ext>
            </a:extLst>
          </p:cNvPr>
          <p:cNvSpPr>
            <a:spLocks noGrp="1"/>
          </p:cNvSpPr>
          <p:nvPr>
            <p:ph type="body" sz="quarter" idx="14"/>
          </p:nvPr>
        </p:nvSpPr>
        <p:spPr/>
        <p:txBody>
          <a:bodyPr/>
          <a:lstStyle/>
          <a:p>
            <a:pPr marL="342900" indent="-342900">
              <a:buFont typeface="Arial" panose="020B0604020202020204" pitchFamily="34" charset="0"/>
              <a:buChar char="•"/>
            </a:pPr>
            <a:r>
              <a:rPr lang="nl-NL" dirty="0" err="1"/>
              <a:t>Dedicated</a:t>
            </a:r>
            <a:r>
              <a:rPr lang="nl-NL" dirty="0"/>
              <a:t> test environment</a:t>
            </a:r>
          </a:p>
          <a:p>
            <a:pPr marL="342900" indent="-342900">
              <a:buFont typeface="Arial" panose="020B0604020202020204" pitchFamily="34" charset="0"/>
              <a:buChar char="•"/>
            </a:pPr>
            <a:r>
              <a:rPr lang="nl-NL" dirty="0"/>
              <a:t>ETL-steps </a:t>
            </a:r>
            <a:r>
              <a:rPr lang="nl-NL" dirty="0" err="1"/>
              <a:t>can</a:t>
            </a:r>
            <a:r>
              <a:rPr lang="nl-NL" dirty="0"/>
              <a:t> </a:t>
            </a:r>
            <a:r>
              <a:rPr lang="nl-NL" dirty="0" err="1"/>
              <a:t>be</a:t>
            </a:r>
            <a:r>
              <a:rPr lang="nl-NL" dirty="0"/>
              <a:t> </a:t>
            </a:r>
            <a:r>
              <a:rPr lang="nl-NL" dirty="0" err="1"/>
              <a:t>kicked</a:t>
            </a:r>
            <a:r>
              <a:rPr lang="nl-NL" dirty="0"/>
              <a:t> off </a:t>
            </a:r>
            <a:r>
              <a:rPr lang="nl-NL" dirty="0" err="1"/>
              <a:t>separately</a:t>
            </a:r>
            <a:r>
              <a:rPr lang="nl-NL" dirty="0"/>
              <a:t> </a:t>
            </a:r>
          </a:p>
          <a:p>
            <a:pPr marL="342900" indent="-342900">
              <a:buFont typeface="Arial" panose="020B0604020202020204" pitchFamily="34" charset="0"/>
              <a:buChar char="•"/>
            </a:pPr>
            <a:r>
              <a:rPr lang="nl-NL" dirty="0"/>
              <a:t>Activity log</a:t>
            </a:r>
          </a:p>
          <a:p>
            <a:pPr marL="342900" indent="-342900">
              <a:buFont typeface="Arial" panose="020B0604020202020204" pitchFamily="34" charset="0"/>
              <a:buChar char="•"/>
            </a:pPr>
            <a:r>
              <a:rPr lang="nl-NL" dirty="0"/>
              <a:t>Error log</a:t>
            </a:r>
          </a:p>
          <a:p>
            <a:pPr marL="342900" indent="-342900">
              <a:buFont typeface="Arial" panose="020B0604020202020204" pitchFamily="34" charset="0"/>
              <a:buChar char="•"/>
            </a:pPr>
            <a:r>
              <a:rPr lang="nl-NL" dirty="0"/>
              <a:t>Metadata columns:</a:t>
            </a:r>
          </a:p>
          <a:p>
            <a:pPr marL="609600" lvl="1" indent="-342900">
              <a:buFont typeface="Arial" panose="020B0604020202020204" pitchFamily="34" charset="0"/>
              <a:buChar char="•"/>
            </a:pPr>
            <a:r>
              <a:rPr lang="nl-NL" dirty="0"/>
              <a:t>Status</a:t>
            </a:r>
          </a:p>
          <a:p>
            <a:pPr marL="609600" lvl="1" indent="-342900">
              <a:buFont typeface="Arial" panose="020B0604020202020204" pitchFamily="34" charset="0"/>
              <a:buChar char="•"/>
            </a:pPr>
            <a:r>
              <a:rPr lang="nl-NL" dirty="0" err="1"/>
              <a:t>originating</a:t>
            </a:r>
            <a:r>
              <a:rPr lang="nl-NL" dirty="0"/>
              <a:t> source</a:t>
            </a:r>
          </a:p>
          <a:p>
            <a:pPr marL="609600" lvl="1" indent="-342900">
              <a:buFont typeface="Arial" panose="020B0604020202020204" pitchFamily="34" charset="0"/>
              <a:buChar char="•"/>
            </a:pPr>
            <a:r>
              <a:rPr lang="nl-NL" dirty="0" err="1"/>
              <a:t>mutation</a:t>
            </a:r>
            <a:r>
              <a:rPr lang="nl-NL" dirty="0"/>
              <a:t> dates</a:t>
            </a:r>
          </a:p>
          <a:p>
            <a:pPr marL="609600" lvl="1" indent="-342900">
              <a:buFont typeface="Arial" panose="020B0604020202020204" pitchFamily="34" charset="0"/>
              <a:buChar char="•"/>
            </a:pPr>
            <a:endParaRPr lang="nl-NL" dirty="0"/>
          </a:p>
          <a:p>
            <a:pPr lvl="1" indent="0">
              <a:buNone/>
            </a:pPr>
            <a:endParaRPr lang="nl-NL" dirty="0"/>
          </a:p>
          <a:p>
            <a:pPr lvl="1" indent="0">
              <a:buNone/>
            </a:pPr>
            <a:r>
              <a:rPr lang="nl-NL" sz="2000" dirty="0"/>
              <a:t>https://labs.sogeti.com/quality-coaching-encouraging-testability/</a:t>
            </a:r>
          </a:p>
        </p:txBody>
      </p:sp>
      <p:sp>
        <p:nvSpPr>
          <p:cNvPr id="3" name="Title 2">
            <a:extLst>
              <a:ext uri="{FF2B5EF4-FFF2-40B4-BE49-F238E27FC236}">
                <a16:creationId xmlns:a16="http://schemas.microsoft.com/office/drawing/2014/main" id="{9B803295-222E-AEEC-F472-1B02649ABF75}"/>
              </a:ext>
            </a:extLst>
          </p:cNvPr>
          <p:cNvSpPr>
            <a:spLocks noGrp="1"/>
          </p:cNvSpPr>
          <p:nvPr>
            <p:ph type="title"/>
          </p:nvPr>
        </p:nvSpPr>
        <p:spPr/>
        <p:txBody>
          <a:bodyPr/>
          <a:lstStyle/>
          <a:p>
            <a:r>
              <a:rPr lang="en-US" dirty="0"/>
              <a:t>The Joy of a Testable Data System</a:t>
            </a:r>
            <a:endParaRPr lang="nl-NL" dirty="0"/>
          </a:p>
        </p:txBody>
      </p:sp>
      <p:sp>
        <p:nvSpPr>
          <p:cNvPr id="4" name="Heart 3">
            <a:extLst>
              <a:ext uri="{FF2B5EF4-FFF2-40B4-BE49-F238E27FC236}">
                <a16:creationId xmlns:a16="http://schemas.microsoft.com/office/drawing/2014/main" id="{E7C74BA5-ADAC-DDD9-1105-2A54E81D2370}"/>
              </a:ext>
            </a:extLst>
          </p:cNvPr>
          <p:cNvSpPr/>
          <p:nvPr/>
        </p:nvSpPr>
        <p:spPr>
          <a:xfrm>
            <a:off x="7216877" y="2075221"/>
            <a:ext cx="4366721" cy="3883742"/>
          </a:xfrm>
          <a:prstGeom prst="hear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2800" spc="-20" dirty="0" err="1">
                <a:solidFill>
                  <a:schemeClr val="bg1"/>
                </a:solidFill>
                <a:latin typeface="+mj-lt"/>
              </a:rPr>
              <a:t>Observable</a:t>
            </a:r>
            <a:endParaRPr lang="nl-NL" sz="2800" spc="-20" dirty="0">
              <a:solidFill>
                <a:schemeClr val="bg1"/>
              </a:solidFill>
              <a:latin typeface="+mj-lt"/>
            </a:endParaRPr>
          </a:p>
          <a:p>
            <a:pPr algn="ctr">
              <a:spcAft>
                <a:spcPts val="600"/>
              </a:spcAft>
              <a:buClr>
                <a:srgbClr val="000000">
                  <a:lumMod val="75000"/>
                  <a:lumOff val="25000"/>
                </a:srgbClr>
              </a:buClr>
            </a:pPr>
            <a:r>
              <a:rPr lang="nl-NL" sz="2800" spc="-20" dirty="0" err="1">
                <a:solidFill>
                  <a:schemeClr val="bg1"/>
                </a:solidFill>
                <a:latin typeface="+mj-lt"/>
              </a:rPr>
              <a:t>Understandable</a:t>
            </a:r>
            <a:endParaRPr lang="nl-NL" sz="2800" spc="-20" dirty="0">
              <a:solidFill>
                <a:schemeClr val="bg1"/>
              </a:solidFill>
              <a:latin typeface="+mj-lt"/>
            </a:endParaRPr>
          </a:p>
          <a:p>
            <a:pPr algn="ctr">
              <a:spcAft>
                <a:spcPts val="600"/>
              </a:spcAft>
              <a:buClr>
                <a:srgbClr val="000000">
                  <a:lumMod val="75000"/>
                  <a:lumOff val="25000"/>
                </a:srgbClr>
              </a:buClr>
            </a:pPr>
            <a:r>
              <a:rPr lang="nl-NL" sz="2800" spc="-20" dirty="0" err="1">
                <a:solidFill>
                  <a:schemeClr val="bg1"/>
                </a:solidFill>
                <a:latin typeface="+mj-lt"/>
              </a:rPr>
              <a:t>Testable</a:t>
            </a:r>
            <a:endParaRPr lang="nl-NL" sz="2800" spc="-20" dirty="0">
              <a:solidFill>
                <a:schemeClr val="bg1"/>
              </a:solidFill>
              <a:latin typeface="+mj-lt"/>
            </a:endParaRPr>
          </a:p>
        </p:txBody>
      </p:sp>
    </p:spTree>
    <p:extLst>
      <p:ext uri="{BB962C8B-B14F-4D97-AF65-F5344CB8AC3E}">
        <p14:creationId xmlns:p14="http://schemas.microsoft.com/office/powerpoint/2010/main" val="300693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712144-6856-4D76-B2B7-301811D81477}"/>
              </a:ext>
            </a:extLst>
          </p:cNvPr>
          <p:cNvSpPr>
            <a:spLocks noGrp="1"/>
          </p:cNvSpPr>
          <p:nvPr>
            <p:ph type="body" sz="quarter" idx="14"/>
          </p:nvPr>
        </p:nvSpPr>
        <p:spPr>
          <a:xfrm>
            <a:off x="604837" y="1268412"/>
            <a:ext cx="7579395" cy="5113338"/>
          </a:xfrm>
        </p:spPr>
        <p:txBody>
          <a:bodyPr/>
          <a:lstStyle/>
          <a:p>
            <a:pPr>
              <a:lnSpc>
                <a:spcPct val="113000"/>
              </a:lnSpc>
              <a:spcBef>
                <a:spcPts val="900"/>
              </a:spcBef>
              <a:spcAft>
                <a:spcPts val="600"/>
              </a:spcAft>
            </a:pPr>
            <a:r>
              <a:rPr lang="nl-NL" b="1" dirty="0" err="1">
                <a:latin typeface="+mj-lt"/>
              </a:rPr>
              <a:t>Quality</a:t>
            </a:r>
            <a:r>
              <a:rPr lang="nl-NL" b="1" dirty="0">
                <a:latin typeface="+mj-lt"/>
              </a:rPr>
              <a:t> Engineering</a:t>
            </a:r>
          </a:p>
          <a:p>
            <a:r>
              <a:rPr lang="nl-NL" dirty="0" err="1">
                <a:solidFill>
                  <a:srgbClr val="2B093C"/>
                </a:solidFill>
                <a:latin typeface="Ubuntu" panose="020B0504030602030204" pitchFamily="34" charset="0"/>
              </a:rPr>
              <a:t>Quality</a:t>
            </a:r>
            <a:r>
              <a:rPr lang="nl-NL" dirty="0">
                <a:solidFill>
                  <a:srgbClr val="2B093C"/>
                </a:solidFill>
                <a:latin typeface="Ubuntu" panose="020B0504030602030204" pitchFamily="34" charset="0"/>
              </a:rPr>
              <a:t> Engineering is </a:t>
            </a:r>
            <a:r>
              <a:rPr lang="nl-NL" dirty="0" err="1">
                <a:solidFill>
                  <a:srgbClr val="2B093C"/>
                </a:solidFill>
                <a:latin typeface="Ubuntu" panose="020B0504030602030204" pitchFamily="34" charset="0"/>
              </a:rPr>
              <a:t>about</a:t>
            </a:r>
            <a:r>
              <a:rPr lang="nl-NL" dirty="0">
                <a:solidFill>
                  <a:srgbClr val="2B093C"/>
                </a:solidFill>
                <a:latin typeface="Ubuntu" panose="020B0504030602030204" pitchFamily="34" charset="0"/>
              </a:rPr>
              <a:t> </a:t>
            </a:r>
            <a:r>
              <a:rPr lang="nl-NL" dirty="0">
                <a:solidFill>
                  <a:srgbClr val="00C37B"/>
                </a:solidFill>
                <a:latin typeface="Ubuntu" panose="020B0504030602030204" pitchFamily="34" charset="0"/>
              </a:rPr>
              <a:t>teammembers </a:t>
            </a:r>
            <a:r>
              <a:rPr lang="nl-NL" dirty="0" err="1">
                <a:solidFill>
                  <a:srgbClr val="00C37B"/>
                </a:solidFill>
                <a:latin typeface="Ubuntu" panose="020B0504030602030204" pitchFamily="34" charset="0"/>
              </a:rPr>
              <a:t>and</a:t>
            </a:r>
            <a:r>
              <a:rPr lang="nl-NL" dirty="0">
                <a:solidFill>
                  <a:srgbClr val="00C37B"/>
                </a:solidFill>
                <a:latin typeface="Ubuntu" panose="020B0504030602030204" pitchFamily="34" charset="0"/>
              </a:rPr>
              <a:t> </a:t>
            </a:r>
            <a:r>
              <a:rPr lang="nl-NL" dirty="0" err="1">
                <a:solidFill>
                  <a:srgbClr val="00C37B"/>
                </a:solidFill>
                <a:latin typeface="Ubuntu" panose="020B0504030602030204" pitchFamily="34" charset="0"/>
              </a:rPr>
              <a:t>their</a:t>
            </a:r>
            <a:r>
              <a:rPr lang="nl-NL" dirty="0">
                <a:solidFill>
                  <a:srgbClr val="00C37B"/>
                </a:solidFill>
                <a:latin typeface="Ubuntu" panose="020B0504030602030204" pitchFamily="34" charset="0"/>
              </a:rPr>
              <a:t> stakeholders </a:t>
            </a:r>
            <a:r>
              <a:rPr lang="nl-NL" dirty="0" err="1">
                <a:solidFill>
                  <a:srgbClr val="00C37B"/>
                </a:solidFill>
                <a:latin typeface="Ubuntu" panose="020B0504030602030204" pitchFamily="34" charset="0"/>
              </a:rPr>
              <a:t>taking</a:t>
            </a:r>
            <a:r>
              <a:rPr lang="nl-NL" dirty="0">
                <a:solidFill>
                  <a:srgbClr val="00C37B"/>
                </a:solidFill>
                <a:latin typeface="Ubuntu" panose="020B0504030602030204" pitchFamily="34" charset="0"/>
              </a:rPr>
              <a:t> a shared </a:t>
            </a:r>
            <a:r>
              <a:rPr lang="nl-NL" dirty="0" err="1">
                <a:solidFill>
                  <a:srgbClr val="00C37B"/>
                </a:solidFill>
                <a:latin typeface="Ubuntu" panose="020B0504030602030204" pitchFamily="34" charset="0"/>
              </a:rPr>
              <a:t>responsibility</a:t>
            </a:r>
            <a:r>
              <a:rPr lang="nl-NL" dirty="0">
                <a:solidFill>
                  <a:srgbClr val="2B093C"/>
                </a:solidFill>
                <a:latin typeface="Ubuntu" panose="020B0504030602030204" pitchFamily="34" charset="0"/>
              </a:rPr>
              <a:t> </a:t>
            </a:r>
            <a:r>
              <a:rPr lang="nl-NL" dirty="0" err="1">
                <a:solidFill>
                  <a:srgbClr val="2B093C"/>
                </a:solidFill>
                <a:latin typeface="Ubuntu" panose="020B0504030602030204" pitchFamily="34" charset="0"/>
              </a:rPr>
              <a:t>to</a:t>
            </a:r>
            <a:r>
              <a:rPr lang="nl-NL" dirty="0">
                <a:solidFill>
                  <a:srgbClr val="2B093C"/>
                </a:solidFill>
                <a:latin typeface="Ubuntu" panose="020B0504030602030204" pitchFamily="34" charset="0"/>
              </a:rPr>
              <a:t> </a:t>
            </a:r>
            <a:r>
              <a:rPr lang="nl-NL" dirty="0" err="1">
                <a:solidFill>
                  <a:schemeClr val="accent2"/>
                </a:solidFill>
                <a:latin typeface="Ubuntu" panose="020B0504030602030204" pitchFamily="34" charset="0"/>
              </a:rPr>
              <a:t>deliver</a:t>
            </a:r>
            <a:r>
              <a:rPr lang="nl-NL" dirty="0">
                <a:solidFill>
                  <a:schemeClr val="accent2"/>
                </a:solidFill>
                <a:latin typeface="Ubuntu" panose="020B0504030602030204" pitchFamily="34" charset="0"/>
              </a:rPr>
              <a:t> IT-systems</a:t>
            </a:r>
            <a:r>
              <a:rPr lang="nl-NL" dirty="0">
                <a:solidFill>
                  <a:srgbClr val="2B093C"/>
                </a:solidFill>
                <a:latin typeface="Ubuntu" panose="020B0504030602030204" pitchFamily="34" charset="0"/>
              </a:rPr>
              <a:t> </a:t>
            </a:r>
            <a:r>
              <a:rPr lang="nl-NL" dirty="0" err="1">
                <a:solidFill>
                  <a:srgbClr val="2B093C"/>
                </a:solidFill>
                <a:latin typeface="Ubuntu" panose="020B0504030602030204" pitchFamily="34" charset="0"/>
              </a:rPr>
              <a:t>with</a:t>
            </a:r>
            <a:r>
              <a:rPr lang="nl-NL" dirty="0">
                <a:solidFill>
                  <a:srgbClr val="2B093C"/>
                </a:solidFill>
                <a:latin typeface="Ubuntu" panose="020B0504030602030204" pitchFamily="34" charset="0"/>
              </a:rPr>
              <a:t> </a:t>
            </a:r>
            <a:r>
              <a:rPr lang="nl-NL" dirty="0" err="1">
                <a:solidFill>
                  <a:srgbClr val="2B093C"/>
                </a:solidFill>
                <a:latin typeface="Ubuntu" panose="020B0504030602030204" pitchFamily="34" charset="0"/>
              </a:rPr>
              <a:t>the</a:t>
            </a:r>
            <a:r>
              <a:rPr lang="nl-NL" dirty="0">
                <a:solidFill>
                  <a:srgbClr val="2B093C"/>
                </a:solidFill>
                <a:latin typeface="Ubuntu" panose="020B0504030602030204" pitchFamily="34" charset="0"/>
              </a:rPr>
              <a:t> </a:t>
            </a:r>
            <a:r>
              <a:rPr lang="nl-NL" dirty="0">
                <a:solidFill>
                  <a:schemeClr val="accent4"/>
                </a:solidFill>
                <a:latin typeface="Ubuntu" panose="020B0504030602030204" pitchFamily="34" charset="0"/>
              </a:rPr>
              <a:t>right </a:t>
            </a:r>
            <a:r>
              <a:rPr lang="nl-NL" dirty="0" err="1">
                <a:solidFill>
                  <a:schemeClr val="accent4"/>
                </a:solidFill>
                <a:latin typeface="Ubuntu" panose="020B0504030602030204" pitchFamily="34" charset="0"/>
              </a:rPr>
              <a:t>quality</a:t>
            </a:r>
            <a:r>
              <a:rPr lang="nl-NL" dirty="0">
                <a:solidFill>
                  <a:schemeClr val="accent4"/>
                </a:solidFill>
                <a:latin typeface="Ubuntu" panose="020B0504030602030204" pitchFamily="34" charset="0"/>
              </a:rPr>
              <a:t> at </a:t>
            </a:r>
            <a:r>
              <a:rPr lang="nl-NL" dirty="0" err="1">
                <a:solidFill>
                  <a:schemeClr val="accent4"/>
                </a:solidFill>
                <a:latin typeface="Ubuntu" panose="020B0504030602030204" pitchFamily="34" charset="0"/>
              </a:rPr>
              <a:t>the</a:t>
            </a:r>
            <a:r>
              <a:rPr lang="nl-NL" dirty="0">
                <a:solidFill>
                  <a:schemeClr val="accent4"/>
                </a:solidFill>
                <a:latin typeface="Ubuntu" panose="020B0504030602030204" pitchFamily="34" charset="0"/>
              </a:rPr>
              <a:t> right time </a:t>
            </a:r>
            <a:r>
              <a:rPr lang="nl-NL" dirty="0" err="1">
                <a:solidFill>
                  <a:srgbClr val="2B093C"/>
                </a:solidFill>
                <a:latin typeface="Ubuntu" panose="020B0504030602030204" pitchFamily="34" charset="0"/>
              </a:rPr>
              <a:t>to</a:t>
            </a:r>
            <a:r>
              <a:rPr lang="nl-NL" dirty="0">
                <a:solidFill>
                  <a:srgbClr val="2B093C"/>
                </a:solidFill>
                <a:latin typeface="Ubuntu" panose="020B0504030602030204" pitchFamily="34" charset="0"/>
              </a:rPr>
              <a:t> </a:t>
            </a:r>
            <a:r>
              <a:rPr lang="nl-NL" dirty="0" err="1">
                <a:solidFill>
                  <a:srgbClr val="2B093C"/>
                </a:solidFill>
                <a:latin typeface="Ubuntu" panose="020B0504030602030204" pitchFamily="34" charset="0"/>
              </a:rPr>
              <a:t>the</a:t>
            </a:r>
            <a:r>
              <a:rPr lang="nl-NL" dirty="0">
                <a:solidFill>
                  <a:srgbClr val="2B093C"/>
                </a:solidFill>
                <a:latin typeface="Ubuntu" panose="020B0504030602030204" pitchFamily="34" charset="0"/>
              </a:rPr>
              <a:t> business.</a:t>
            </a:r>
          </a:p>
          <a:p>
            <a:endParaRPr lang="nl-NL" sz="2000" b="0" i="0" u="none" strike="noStrike" baseline="0" dirty="0">
              <a:solidFill>
                <a:srgbClr val="2B093C"/>
              </a:solidFill>
              <a:latin typeface="Ubuntu" panose="020B0504030602030204" pitchFamily="34" charset="0"/>
            </a:endParaRPr>
          </a:p>
          <a:p>
            <a:endParaRPr lang="nl-NL" sz="2000" b="0" i="0" u="none" strike="noStrike" baseline="0" dirty="0">
              <a:solidFill>
                <a:srgbClr val="2B093C"/>
              </a:solidFill>
              <a:latin typeface="Ubuntu" panose="020B0504030602030204" pitchFamily="34" charset="0"/>
            </a:endParaRPr>
          </a:p>
          <a:p>
            <a:r>
              <a:rPr lang="nl-NL" sz="2000" b="0" i="0" u="none" strike="noStrike" baseline="0" dirty="0" err="1">
                <a:solidFill>
                  <a:srgbClr val="F53A52"/>
                </a:solidFill>
                <a:latin typeface="Ubuntu" panose="020B0504030602030204" pitchFamily="34" charset="0"/>
              </a:rPr>
              <a:t>Quality</a:t>
            </a:r>
            <a:r>
              <a:rPr lang="nl-NL" sz="2000" b="0" i="0" u="none" strike="noStrike" baseline="0" dirty="0">
                <a:solidFill>
                  <a:srgbClr val="F53A52"/>
                </a:solidFill>
                <a:latin typeface="Ubuntu" panose="020B0504030602030204" pitchFamily="34" charset="0"/>
              </a:rPr>
              <a:t> = </a:t>
            </a:r>
            <a:r>
              <a:rPr lang="nl-NL" sz="2000" b="0" i="0" u="none" strike="noStrike" baseline="0" dirty="0" err="1">
                <a:solidFill>
                  <a:srgbClr val="F53A52"/>
                </a:solidFill>
                <a:latin typeface="Ubuntu" panose="020B0504030602030204" pitchFamily="34" charset="0"/>
              </a:rPr>
              <a:t>value</a:t>
            </a:r>
            <a:endParaRPr lang="nl-NL" sz="2000" b="0" i="0" u="none" strike="noStrike" baseline="0" dirty="0">
              <a:solidFill>
                <a:srgbClr val="F53A52"/>
              </a:solidFill>
              <a:latin typeface="Ubuntu" panose="020B0504030602030204" pitchFamily="34" charset="0"/>
            </a:endParaRPr>
          </a:p>
          <a:p>
            <a:r>
              <a:rPr lang="nl-NL" sz="2000" b="0" i="0" u="none" strike="noStrike" baseline="0" dirty="0">
                <a:solidFill>
                  <a:srgbClr val="12ABDB"/>
                </a:solidFill>
                <a:latin typeface="Ubuntu" panose="020B0504030602030204" pitchFamily="34" charset="0"/>
              </a:rPr>
              <a:t>Engineering = building</a:t>
            </a:r>
          </a:p>
          <a:p>
            <a:r>
              <a:rPr lang="nl-NL" sz="2000" b="0" i="0" u="none" strike="noStrike" baseline="0" dirty="0" err="1">
                <a:solidFill>
                  <a:srgbClr val="006FAC"/>
                </a:solidFill>
                <a:latin typeface="Ubuntu" panose="020B0504030602030204" pitchFamily="34" charset="0"/>
              </a:rPr>
              <a:t>Quality</a:t>
            </a:r>
            <a:r>
              <a:rPr lang="nl-NL" sz="2000" b="0" i="0" u="none" strike="noStrike" baseline="0" dirty="0">
                <a:solidFill>
                  <a:srgbClr val="006FAC"/>
                </a:solidFill>
                <a:latin typeface="Ubuntu" panose="020B0504030602030204" pitchFamily="34" charset="0"/>
              </a:rPr>
              <a:t> Engineering = building </a:t>
            </a:r>
            <a:r>
              <a:rPr lang="nl-NL" sz="2000" b="0" i="0" u="none" strike="noStrike" baseline="0" dirty="0" err="1">
                <a:solidFill>
                  <a:srgbClr val="006FAC"/>
                </a:solidFill>
                <a:latin typeface="Ubuntu" panose="020B0504030602030204" pitchFamily="34" charset="0"/>
              </a:rPr>
              <a:t>value</a:t>
            </a:r>
            <a:r>
              <a:rPr lang="nl-NL" sz="2000" b="0" i="0" u="none" strike="noStrike" baseline="0" dirty="0">
                <a:solidFill>
                  <a:srgbClr val="006FAC"/>
                </a:solidFill>
                <a:latin typeface="Ubuntu" panose="020B0504030602030204" pitchFamily="34" charset="0"/>
              </a:rPr>
              <a:t> </a:t>
            </a:r>
            <a:r>
              <a:rPr lang="nl-NL" sz="2000" b="0" i="0" u="none" strike="noStrike" baseline="0" dirty="0" err="1">
                <a:solidFill>
                  <a:srgbClr val="00C37B"/>
                </a:solidFill>
                <a:latin typeface="Ubuntu" panose="020B0504030602030204" pitchFamily="34" charset="0"/>
              </a:rPr>
              <a:t>together</a:t>
            </a:r>
            <a:r>
              <a:rPr lang="nl-NL" sz="2000" b="0" i="0" u="none" strike="noStrike" baseline="0" dirty="0">
                <a:solidFill>
                  <a:srgbClr val="006FAC"/>
                </a:solidFill>
                <a:latin typeface="Ubuntu" panose="020B0504030602030204" pitchFamily="34" charset="0"/>
              </a:rPr>
              <a:t>!</a:t>
            </a:r>
            <a:endParaRPr lang="nl-NL" sz="2800" dirty="0"/>
          </a:p>
        </p:txBody>
      </p:sp>
      <p:sp>
        <p:nvSpPr>
          <p:cNvPr id="3" name="Title 2">
            <a:extLst>
              <a:ext uri="{FF2B5EF4-FFF2-40B4-BE49-F238E27FC236}">
                <a16:creationId xmlns:a16="http://schemas.microsoft.com/office/drawing/2014/main" id="{78B23CAA-2FC2-A037-CB67-A2ABF434E675}"/>
              </a:ext>
            </a:extLst>
          </p:cNvPr>
          <p:cNvSpPr>
            <a:spLocks noGrp="1"/>
          </p:cNvSpPr>
          <p:nvPr>
            <p:ph type="title"/>
          </p:nvPr>
        </p:nvSpPr>
        <p:spPr/>
        <p:txBody>
          <a:bodyPr/>
          <a:lstStyle/>
          <a:p>
            <a:r>
              <a:rPr lang="nl-NL" dirty="0" err="1"/>
              <a:t>Quality</a:t>
            </a:r>
            <a:r>
              <a:rPr lang="nl-NL" dirty="0"/>
              <a:t> is a team effort!</a:t>
            </a:r>
          </a:p>
        </p:txBody>
      </p:sp>
      <p:pic>
        <p:nvPicPr>
          <p:cNvPr id="5" name="Picture 4" descr="A group of people sitting at computers&#10;&#10;Description automatically generated">
            <a:extLst>
              <a:ext uri="{FF2B5EF4-FFF2-40B4-BE49-F238E27FC236}">
                <a16:creationId xmlns:a16="http://schemas.microsoft.com/office/drawing/2014/main" id="{DCDB2F3A-CCD5-C1D6-6B7B-B66B1B744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87" y="2421514"/>
            <a:ext cx="5312063" cy="4249652"/>
          </a:xfrm>
          <a:prstGeom prst="rect">
            <a:avLst/>
          </a:prstGeom>
        </p:spPr>
      </p:pic>
    </p:spTree>
    <p:extLst>
      <p:ext uri="{BB962C8B-B14F-4D97-AF65-F5344CB8AC3E}">
        <p14:creationId xmlns:p14="http://schemas.microsoft.com/office/powerpoint/2010/main" val="79259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F770F2-4036-8CA7-63B5-4F5CB732C3F4}"/>
              </a:ext>
            </a:extLst>
          </p:cNvPr>
          <p:cNvSpPr>
            <a:spLocks noGrp="1"/>
          </p:cNvSpPr>
          <p:nvPr>
            <p:ph type="title"/>
          </p:nvPr>
        </p:nvSpPr>
        <p:spPr/>
        <p:txBody>
          <a:bodyPr/>
          <a:lstStyle/>
          <a:p>
            <a:r>
              <a:rPr lang="nl-NL" dirty="0" err="1"/>
              <a:t>Where</a:t>
            </a:r>
            <a:r>
              <a:rPr lang="nl-NL" dirty="0"/>
              <a:t> is </a:t>
            </a:r>
            <a:r>
              <a:rPr lang="nl-NL" dirty="0" err="1"/>
              <a:t>the</a:t>
            </a:r>
            <a:r>
              <a:rPr lang="nl-NL" dirty="0"/>
              <a:t> </a:t>
            </a:r>
            <a:r>
              <a:rPr lang="nl-NL" dirty="0" err="1"/>
              <a:t>testing</a:t>
            </a:r>
            <a:r>
              <a:rPr lang="nl-NL" dirty="0"/>
              <a:t> in a BI &amp; Data landscape?</a:t>
            </a:r>
          </a:p>
        </p:txBody>
      </p:sp>
      <p:pic>
        <p:nvPicPr>
          <p:cNvPr id="4" name="Picture 8" descr="Diagram&#10;&#10;Description automatically generated">
            <a:extLst>
              <a:ext uri="{FF2B5EF4-FFF2-40B4-BE49-F238E27FC236}">
                <a16:creationId xmlns:a16="http://schemas.microsoft.com/office/drawing/2014/main" id="{40872C5D-A804-5A44-1B98-A81DBD376CBF}"/>
              </a:ext>
            </a:extLst>
          </p:cNvPr>
          <p:cNvPicPr>
            <a:picLocks noChangeAspect="1"/>
          </p:cNvPicPr>
          <p:nvPr/>
        </p:nvPicPr>
        <p:blipFill>
          <a:blip r:embed="rId2"/>
          <a:stretch>
            <a:fillRect/>
          </a:stretch>
        </p:blipFill>
        <p:spPr>
          <a:xfrm>
            <a:off x="1180277" y="1628800"/>
            <a:ext cx="9827881" cy="4186372"/>
          </a:xfrm>
          <a:prstGeom prst="rect">
            <a:avLst/>
          </a:prstGeom>
        </p:spPr>
      </p:pic>
      <p:sp>
        <p:nvSpPr>
          <p:cNvPr id="6" name="Arrow: Curved Down 5">
            <a:extLst>
              <a:ext uri="{FF2B5EF4-FFF2-40B4-BE49-F238E27FC236}">
                <a16:creationId xmlns:a16="http://schemas.microsoft.com/office/drawing/2014/main" id="{A7D067BB-159E-3D30-5E74-9508A6CFE8C0}"/>
              </a:ext>
            </a:extLst>
          </p:cNvPr>
          <p:cNvSpPr/>
          <p:nvPr/>
        </p:nvSpPr>
        <p:spPr>
          <a:xfrm>
            <a:off x="1559496" y="908720"/>
            <a:ext cx="2160240" cy="648072"/>
          </a:xfrm>
          <a:prstGeom prst="curvedDownArrow">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1900" spc="-20" dirty="0">
                <a:solidFill>
                  <a:schemeClr val="tx1"/>
                </a:solidFill>
                <a:latin typeface="+mj-lt"/>
              </a:rPr>
              <a:t>Migration</a:t>
            </a:r>
          </a:p>
        </p:txBody>
      </p:sp>
      <p:sp>
        <p:nvSpPr>
          <p:cNvPr id="15" name="Arrow: Curved Down 14">
            <a:extLst>
              <a:ext uri="{FF2B5EF4-FFF2-40B4-BE49-F238E27FC236}">
                <a16:creationId xmlns:a16="http://schemas.microsoft.com/office/drawing/2014/main" id="{5FCA506C-BA42-585B-EC15-7EE0D5936C3B}"/>
              </a:ext>
            </a:extLst>
          </p:cNvPr>
          <p:cNvSpPr/>
          <p:nvPr/>
        </p:nvSpPr>
        <p:spPr>
          <a:xfrm>
            <a:off x="3719736" y="854428"/>
            <a:ext cx="3672408" cy="648072"/>
          </a:xfrm>
          <a:prstGeom prst="curvedDownArrow">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1900" spc="-20" dirty="0">
                <a:solidFill>
                  <a:schemeClr val="tx1"/>
                </a:solidFill>
                <a:latin typeface="+mj-lt"/>
              </a:rPr>
              <a:t>Migration </a:t>
            </a:r>
          </a:p>
          <a:p>
            <a:pPr algn="ctr">
              <a:spcAft>
                <a:spcPts val="600"/>
              </a:spcAft>
              <a:buClr>
                <a:srgbClr val="000000">
                  <a:lumMod val="75000"/>
                  <a:lumOff val="25000"/>
                </a:srgbClr>
              </a:buClr>
            </a:pPr>
            <a:r>
              <a:rPr lang="nl-NL" sz="1900" spc="-20" dirty="0" err="1">
                <a:solidFill>
                  <a:schemeClr val="tx1"/>
                </a:solidFill>
                <a:latin typeface="+mj-lt"/>
              </a:rPr>
              <a:t>Transformations</a:t>
            </a:r>
            <a:endParaRPr lang="nl-NL" sz="1900" spc="-20" dirty="0">
              <a:solidFill>
                <a:schemeClr val="tx1"/>
              </a:solidFill>
              <a:latin typeface="+mj-lt"/>
            </a:endParaRPr>
          </a:p>
        </p:txBody>
      </p:sp>
      <p:sp>
        <p:nvSpPr>
          <p:cNvPr id="16" name="Rectangle: Top Corners Rounded 15">
            <a:extLst>
              <a:ext uri="{FF2B5EF4-FFF2-40B4-BE49-F238E27FC236}">
                <a16:creationId xmlns:a16="http://schemas.microsoft.com/office/drawing/2014/main" id="{D231BAD8-837E-E890-0D2D-1C06FFB030F4}"/>
              </a:ext>
            </a:extLst>
          </p:cNvPr>
          <p:cNvSpPr/>
          <p:nvPr/>
        </p:nvSpPr>
        <p:spPr>
          <a:xfrm>
            <a:off x="8256240" y="854427"/>
            <a:ext cx="2520280" cy="648073"/>
          </a:xfrm>
          <a:prstGeom prst="round2Same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1900" spc="-20" dirty="0">
                <a:solidFill>
                  <a:schemeClr val="bg1"/>
                </a:solidFill>
                <a:latin typeface="+mj-lt"/>
              </a:rPr>
              <a:t>Access </a:t>
            </a:r>
            <a:r>
              <a:rPr lang="nl-NL" sz="1900" spc="-20" dirty="0" err="1">
                <a:solidFill>
                  <a:schemeClr val="bg1"/>
                </a:solidFill>
                <a:latin typeface="+mj-lt"/>
              </a:rPr>
              <a:t>rights</a:t>
            </a:r>
            <a:endParaRPr lang="nl-NL" sz="1900" spc="-20" dirty="0">
              <a:solidFill>
                <a:schemeClr val="bg1"/>
              </a:solidFill>
              <a:latin typeface="+mj-lt"/>
            </a:endParaRPr>
          </a:p>
          <a:p>
            <a:pPr algn="ctr">
              <a:spcAft>
                <a:spcPts val="600"/>
              </a:spcAft>
              <a:buClr>
                <a:srgbClr val="000000">
                  <a:lumMod val="75000"/>
                  <a:lumOff val="25000"/>
                </a:srgbClr>
              </a:buClr>
            </a:pPr>
            <a:r>
              <a:rPr lang="nl-NL" sz="1900" spc="-20" dirty="0">
                <a:solidFill>
                  <a:schemeClr val="bg1"/>
                </a:solidFill>
                <a:latin typeface="+mj-lt"/>
              </a:rPr>
              <a:t>“Fit </a:t>
            </a:r>
            <a:r>
              <a:rPr lang="nl-NL" sz="1900" spc="-20" dirty="0" err="1">
                <a:solidFill>
                  <a:schemeClr val="bg1"/>
                </a:solidFill>
                <a:latin typeface="+mj-lt"/>
              </a:rPr>
              <a:t>for</a:t>
            </a:r>
            <a:r>
              <a:rPr lang="nl-NL" sz="1900" spc="-20" dirty="0">
                <a:solidFill>
                  <a:schemeClr val="bg1"/>
                </a:solidFill>
                <a:latin typeface="+mj-lt"/>
              </a:rPr>
              <a:t> </a:t>
            </a:r>
            <a:r>
              <a:rPr lang="nl-NL" sz="1900" spc="-20" dirty="0" err="1">
                <a:solidFill>
                  <a:schemeClr val="bg1"/>
                </a:solidFill>
                <a:latin typeface="+mj-lt"/>
              </a:rPr>
              <a:t>purpose</a:t>
            </a:r>
            <a:r>
              <a:rPr lang="nl-NL" sz="1900" spc="-20" dirty="0">
                <a:solidFill>
                  <a:schemeClr val="bg1"/>
                </a:solidFill>
                <a:latin typeface="+mj-lt"/>
              </a:rPr>
              <a:t>”</a:t>
            </a:r>
          </a:p>
        </p:txBody>
      </p:sp>
      <p:sp>
        <p:nvSpPr>
          <p:cNvPr id="17" name="Arrow: Down 16">
            <a:extLst>
              <a:ext uri="{FF2B5EF4-FFF2-40B4-BE49-F238E27FC236}">
                <a16:creationId xmlns:a16="http://schemas.microsoft.com/office/drawing/2014/main" id="{81D25FD5-8B7F-E94A-28A0-0DB4600227D4}"/>
              </a:ext>
            </a:extLst>
          </p:cNvPr>
          <p:cNvSpPr/>
          <p:nvPr/>
        </p:nvSpPr>
        <p:spPr>
          <a:xfrm>
            <a:off x="8544158" y="1502499"/>
            <a:ext cx="360153" cy="241619"/>
          </a:xfrm>
          <a:prstGeom prst="downArrow">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endParaRPr lang="nl-NL" sz="1900" spc="-20" dirty="0">
              <a:solidFill>
                <a:schemeClr val="bg1"/>
              </a:solidFill>
              <a:latin typeface="+mj-lt"/>
            </a:endParaRPr>
          </a:p>
        </p:txBody>
      </p:sp>
      <p:sp>
        <p:nvSpPr>
          <p:cNvPr id="19" name="Arrow: Down 18">
            <a:extLst>
              <a:ext uri="{FF2B5EF4-FFF2-40B4-BE49-F238E27FC236}">
                <a16:creationId xmlns:a16="http://schemas.microsoft.com/office/drawing/2014/main" id="{DE3978C9-4FDF-B120-46BE-D932E36F3A0F}"/>
              </a:ext>
            </a:extLst>
          </p:cNvPr>
          <p:cNvSpPr/>
          <p:nvPr/>
        </p:nvSpPr>
        <p:spPr>
          <a:xfrm>
            <a:off x="10272351" y="1471987"/>
            <a:ext cx="360153" cy="241619"/>
          </a:xfrm>
          <a:prstGeom prst="downArrow">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endParaRPr lang="nl-NL" sz="1900" spc="-20" dirty="0">
              <a:solidFill>
                <a:schemeClr val="bg1"/>
              </a:solidFill>
              <a:latin typeface="+mj-lt"/>
            </a:endParaRPr>
          </a:p>
        </p:txBody>
      </p:sp>
      <p:sp>
        <p:nvSpPr>
          <p:cNvPr id="20" name="Callout: Up Arrow 19">
            <a:extLst>
              <a:ext uri="{FF2B5EF4-FFF2-40B4-BE49-F238E27FC236}">
                <a16:creationId xmlns:a16="http://schemas.microsoft.com/office/drawing/2014/main" id="{E472F19B-7BC2-C3B0-B3DF-EAB2BEE745BC}"/>
              </a:ext>
            </a:extLst>
          </p:cNvPr>
          <p:cNvSpPr/>
          <p:nvPr/>
        </p:nvSpPr>
        <p:spPr>
          <a:xfrm>
            <a:off x="5841870" y="5701156"/>
            <a:ext cx="4392488" cy="784280"/>
          </a:xfrm>
          <a:prstGeom prst="upArrowCallout">
            <a:avLst>
              <a:gd name="adj1" fmla="val 25000"/>
              <a:gd name="adj2" fmla="val 30467"/>
              <a:gd name="adj3" fmla="val 25000"/>
              <a:gd name="adj4" fmla="val 64977"/>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buClr>
                <a:srgbClr val="000000">
                  <a:lumMod val="75000"/>
                  <a:lumOff val="25000"/>
                </a:srgbClr>
              </a:buClr>
            </a:pPr>
            <a:r>
              <a:rPr lang="nl-NL" sz="1900" spc="-20" dirty="0" err="1">
                <a:solidFill>
                  <a:schemeClr val="bg1"/>
                </a:solidFill>
                <a:latin typeface="+mj-lt"/>
              </a:rPr>
              <a:t>Logging</a:t>
            </a:r>
            <a:r>
              <a:rPr lang="nl-NL" sz="1900" spc="-20" dirty="0">
                <a:solidFill>
                  <a:schemeClr val="bg1"/>
                </a:solidFill>
                <a:latin typeface="+mj-lt"/>
              </a:rPr>
              <a:t>; </a:t>
            </a:r>
          </a:p>
          <a:p>
            <a:pPr algn="ctr">
              <a:spcAft>
                <a:spcPts val="600"/>
              </a:spcAft>
              <a:buClr>
                <a:srgbClr val="000000">
                  <a:lumMod val="75000"/>
                  <a:lumOff val="25000"/>
                </a:srgbClr>
              </a:buClr>
            </a:pPr>
            <a:r>
              <a:rPr lang="nl-NL" sz="1900" spc="-20" dirty="0">
                <a:solidFill>
                  <a:schemeClr val="bg1"/>
                </a:solidFill>
                <a:latin typeface="+mj-lt"/>
              </a:rPr>
              <a:t>“Right </a:t>
            </a:r>
            <a:r>
              <a:rPr lang="nl-NL" sz="1900" spc="-20" dirty="0" err="1">
                <a:solidFill>
                  <a:schemeClr val="bg1"/>
                </a:solidFill>
                <a:latin typeface="+mj-lt"/>
              </a:rPr>
              <a:t>to</a:t>
            </a:r>
            <a:r>
              <a:rPr lang="nl-NL" sz="1900" spc="-20" dirty="0">
                <a:solidFill>
                  <a:schemeClr val="bg1"/>
                </a:solidFill>
                <a:latin typeface="+mj-lt"/>
              </a:rPr>
              <a:t> </a:t>
            </a:r>
            <a:r>
              <a:rPr lang="nl-NL" sz="1900" spc="-20" dirty="0" err="1">
                <a:solidFill>
                  <a:schemeClr val="bg1"/>
                </a:solidFill>
                <a:latin typeface="+mj-lt"/>
              </a:rPr>
              <a:t>be</a:t>
            </a:r>
            <a:r>
              <a:rPr lang="nl-NL" sz="1900" spc="-20" dirty="0">
                <a:solidFill>
                  <a:schemeClr val="bg1"/>
                </a:solidFill>
                <a:latin typeface="+mj-lt"/>
              </a:rPr>
              <a:t> </a:t>
            </a:r>
            <a:r>
              <a:rPr lang="nl-NL" sz="1900" spc="-20" dirty="0" err="1">
                <a:solidFill>
                  <a:schemeClr val="bg1"/>
                </a:solidFill>
                <a:latin typeface="+mj-lt"/>
              </a:rPr>
              <a:t>forgotten</a:t>
            </a:r>
            <a:r>
              <a:rPr lang="nl-NL" sz="1900" spc="-20" dirty="0">
                <a:solidFill>
                  <a:schemeClr val="bg1"/>
                </a:solidFill>
                <a:latin typeface="+mj-lt"/>
              </a:rPr>
              <a:t>”</a:t>
            </a:r>
          </a:p>
        </p:txBody>
      </p:sp>
      <p:sp>
        <p:nvSpPr>
          <p:cNvPr id="2" name="Left Brace 1">
            <a:extLst>
              <a:ext uri="{FF2B5EF4-FFF2-40B4-BE49-F238E27FC236}">
                <a16:creationId xmlns:a16="http://schemas.microsoft.com/office/drawing/2014/main" id="{FEBFCAEF-173F-66FD-B158-757E5E4D7DBB}"/>
              </a:ext>
            </a:extLst>
          </p:cNvPr>
          <p:cNvSpPr/>
          <p:nvPr/>
        </p:nvSpPr>
        <p:spPr>
          <a:xfrm rot="16200000">
            <a:off x="4632441" y="3551218"/>
            <a:ext cx="1255186" cy="4549050"/>
          </a:xfrm>
          <a:prstGeom prst="leftBrace">
            <a:avLst>
              <a:gd name="adj1" fmla="val 9032"/>
              <a:gd name="adj2" fmla="val 18412"/>
            </a:avLst>
          </a:prstGeom>
          <a:noFill/>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Rectangle 4">
            <a:extLst>
              <a:ext uri="{FF2B5EF4-FFF2-40B4-BE49-F238E27FC236}">
                <a16:creationId xmlns:a16="http://schemas.microsoft.com/office/drawing/2014/main" id="{143523E1-8B41-C30B-5FCD-E7C79B22E1BF}"/>
              </a:ext>
            </a:extLst>
          </p:cNvPr>
          <p:cNvSpPr/>
          <p:nvPr/>
        </p:nvSpPr>
        <p:spPr>
          <a:xfrm>
            <a:off x="2783632" y="6157496"/>
            <a:ext cx="1721319" cy="360040"/>
          </a:xfrm>
          <a:prstGeom prst="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1900" spc="-20" dirty="0">
                <a:solidFill>
                  <a:schemeClr val="bg1"/>
                </a:solidFill>
                <a:latin typeface="+mj-lt"/>
              </a:rPr>
              <a:t>Data </a:t>
            </a:r>
            <a:r>
              <a:rPr lang="nl-NL" sz="1900" spc="-20" dirty="0" err="1">
                <a:solidFill>
                  <a:schemeClr val="bg1"/>
                </a:solidFill>
                <a:latin typeface="+mj-lt"/>
              </a:rPr>
              <a:t>Quality</a:t>
            </a:r>
            <a:endParaRPr lang="nl-NL" sz="1900" spc="-20" dirty="0">
              <a:solidFill>
                <a:schemeClr val="bg1"/>
              </a:solidFill>
              <a:latin typeface="+mj-lt"/>
            </a:endParaRPr>
          </a:p>
        </p:txBody>
      </p:sp>
      <p:sp>
        <p:nvSpPr>
          <p:cNvPr id="7" name="Arrow: Notched Right 6">
            <a:extLst>
              <a:ext uri="{FF2B5EF4-FFF2-40B4-BE49-F238E27FC236}">
                <a16:creationId xmlns:a16="http://schemas.microsoft.com/office/drawing/2014/main" id="{4EBEC918-FF9A-A9AE-AFE5-83E6120F47C3}"/>
              </a:ext>
            </a:extLst>
          </p:cNvPr>
          <p:cNvSpPr/>
          <p:nvPr/>
        </p:nvSpPr>
        <p:spPr>
          <a:xfrm>
            <a:off x="1252104" y="3469958"/>
            <a:ext cx="9452227" cy="588861"/>
          </a:xfrm>
          <a:prstGeom prst="notchedRightArrow">
            <a:avLst/>
          </a:prstGeom>
          <a:solidFill>
            <a:srgbClr val="4701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1900" spc="-20" dirty="0">
                <a:solidFill>
                  <a:schemeClr val="bg1"/>
                </a:solidFill>
                <a:latin typeface="+mj-lt"/>
              </a:rPr>
              <a:t>End-</a:t>
            </a:r>
            <a:r>
              <a:rPr lang="nl-NL" sz="1900" spc="-20" dirty="0" err="1">
                <a:solidFill>
                  <a:schemeClr val="bg1"/>
                </a:solidFill>
                <a:latin typeface="+mj-lt"/>
              </a:rPr>
              <a:t>to</a:t>
            </a:r>
            <a:r>
              <a:rPr lang="nl-NL" sz="1900" spc="-20" dirty="0">
                <a:solidFill>
                  <a:schemeClr val="bg1"/>
                </a:solidFill>
                <a:latin typeface="+mj-lt"/>
              </a:rPr>
              <a:t>-End Data Flow</a:t>
            </a:r>
          </a:p>
        </p:txBody>
      </p:sp>
    </p:spTree>
    <p:extLst>
      <p:ext uri="{BB962C8B-B14F-4D97-AF65-F5344CB8AC3E}">
        <p14:creationId xmlns:p14="http://schemas.microsoft.com/office/powerpoint/2010/main" val="37535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200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300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300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300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400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500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7" grpId="0" animBg="1"/>
      <p:bldP spid="19" grpId="0" animBg="1"/>
      <p:bldP spid="20" grpId="0" animBg="1"/>
      <p:bldP spid="2"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a:extLst>
              <a:ext uri="{FF2B5EF4-FFF2-40B4-BE49-F238E27FC236}">
                <a16:creationId xmlns:a16="http://schemas.microsoft.com/office/drawing/2014/main" id="{55831C91-823A-73DF-57A0-67278F6BB70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491" r="9491"/>
          <a:stretch/>
        </p:blipFill>
        <p:spPr/>
      </p:pic>
      <p:sp>
        <p:nvSpPr>
          <p:cNvPr id="8" name="Text Placeholder 7">
            <a:extLst>
              <a:ext uri="{FF2B5EF4-FFF2-40B4-BE49-F238E27FC236}">
                <a16:creationId xmlns:a16="http://schemas.microsoft.com/office/drawing/2014/main" id="{3B4CED96-8185-CBFB-7E65-3E67DC3484F7}"/>
              </a:ext>
            </a:extLst>
          </p:cNvPr>
          <p:cNvSpPr>
            <a:spLocks noGrp="1"/>
          </p:cNvSpPr>
          <p:nvPr>
            <p:ph type="body" sz="quarter" idx="11"/>
          </p:nvPr>
        </p:nvSpPr>
        <p:spPr/>
        <p:txBody>
          <a:bodyPr/>
          <a:lstStyle/>
          <a:p>
            <a:endParaRPr lang="en-US" dirty="0"/>
          </a:p>
        </p:txBody>
      </p:sp>
      <p:sp>
        <p:nvSpPr>
          <p:cNvPr id="7" name="Subtitle 6">
            <a:extLst>
              <a:ext uri="{FF2B5EF4-FFF2-40B4-BE49-F238E27FC236}">
                <a16:creationId xmlns:a16="http://schemas.microsoft.com/office/drawing/2014/main" id="{EC685BC7-57EA-DE1C-8DD2-9F5C5229C5DE}"/>
              </a:ext>
            </a:extLst>
          </p:cNvPr>
          <p:cNvSpPr>
            <a:spLocks noGrp="1"/>
          </p:cNvSpPr>
          <p:nvPr>
            <p:ph type="subTitle" idx="1"/>
          </p:nvPr>
        </p:nvSpPr>
        <p:spPr/>
        <p:txBody>
          <a:bodyPr/>
          <a:lstStyle/>
          <a:p>
            <a:pPr marL="0" marR="0" lvl="2" indent="0" algn="l" defTabSz="914400" rtl="0" eaLnBrk="1" fontAlgn="auto" latinLnBrk="0" hangingPunct="1">
              <a:lnSpc>
                <a:spcPct val="105000"/>
              </a:lnSpc>
              <a:spcBef>
                <a:spcPts val="600"/>
              </a:spcBef>
              <a:spcAft>
                <a:spcPts val="0"/>
              </a:spcAft>
              <a:buClr>
                <a:srgbClr val="12ABDB"/>
              </a:buClr>
              <a:buSzTx/>
              <a:buFont typeface="Wingdings" panose="05000000000000000000" pitchFamily="2" charset="2"/>
              <a:buNone/>
              <a:tabLst/>
              <a:defRPr/>
            </a:pPr>
            <a:r>
              <a:rPr lang="en-GB" dirty="0">
                <a:solidFill>
                  <a:srgbClr val="FFFFFF"/>
                </a:solidFill>
                <a:latin typeface="Ubuntu Light"/>
              </a:rPr>
              <a:t>Data Profiling</a:t>
            </a:r>
          </a:p>
          <a:p>
            <a:pPr marL="0" marR="0" lvl="2" indent="0" algn="l" defTabSz="914400" rtl="0" eaLnBrk="1" fontAlgn="auto" latinLnBrk="0" hangingPunct="1">
              <a:lnSpc>
                <a:spcPct val="105000"/>
              </a:lnSpc>
              <a:spcBef>
                <a:spcPts val="600"/>
              </a:spcBef>
              <a:spcAft>
                <a:spcPts val="0"/>
              </a:spcAft>
              <a:buClr>
                <a:srgbClr val="12ABDB"/>
              </a:buClr>
              <a:buSzTx/>
              <a:buFont typeface="Wingdings" panose="05000000000000000000" pitchFamily="2" charset="2"/>
              <a:buNone/>
              <a:tabLst/>
              <a:defRPr/>
            </a:pPr>
            <a:r>
              <a:rPr kumimoji="0" lang="en-GB" sz="1800" b="0" i="0" u="none" strike="noStrike" kern="1200" cap="none" spc="-20" normalizeH="0" baseline="0" noProof="0" dirty="0">
                <a:ln>
                  <a:noFill/>
                </a:ln>
                <a:solidFill>
                  <a:srgbClr val="FFFFFF"/>
                </a:solidFill>
                <a:effectLst/>
                <a:uLnTx/>
                <a:uFillTx/>
                <a:latin typeface="Ubuntu Light"/>
                <a:ea typeface="+mn-ea"/>
                <a:cs typeface="+mn-cs"/>
              </a:rPr>
              <a:t>Other Techniques</a:t>
            </a:r>
          </a:p>
        </p:txBody>
      </p:sp>
      <p:sp>
        <p:nvSpPr>
          <p:cNvPr id="3" name="Title 2">
            <a:extLst>
              <a:ext uri="{FF2B5EF4-FFF2-40B4-BE49-F238E27FC236}">
                <a16:creationId xmlns:a16="http://schemas.microsoft.com/office/drawing/2014/main" id="{21198321-8EBE-5A0D-B50A-D7A0CD68E35D}"/>
              </a:ext>
            </a:extLst>
          </p:cNvPr>
          <p:cNvSpPr>
            <a:spLocks noGrp="1"/>
          </p:cNvSpPr>
          <p:nvPr>
            <p:ph type="title"/>
          </p:nvPr>
        </p:nvSpPr>
        <p:spPr/>
        <p:txBody>
          <a:bodyPr/>
          <a:lstStyle/>
          <a:p>
            <a:r>
              <a:rPr lang="en-GB" dirty="0"/>
              <a:t>Test Techniques</a:t>
            </a:r>
          </a:p>
        </p:txBody>
      </p:sp>
    </p:spTree>
    <p:extLst>
      <p:ext uri="{BB962C8B-B14F-4D97-AF65-F5344CB8AC3E}">
        <p14:creationId xmlns:p14="http://schemas.microsoft.com/office/powerpoint/2010/main" val="153036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EF5FBE-2976-B039-0149-7479371A0F95}"/>
              </a:ext>
            </a:extLst>
          </p:cNvPr>
          <p:cNvSpPr>
            <a:spLocks noGrp="1"/>
          </p:cNvSpPr>
          <p:nvPr>
            <p:ph type="body" sz="quarter" idx="14"/>
          </p:nvPr>
        </p:nvSpPr>
        <p:spPr>
          <a:xfrm>
            <a:off x="604837" y="1268412"/>
            <a:ext cx="10978761" cy="2880668"/>
          </a:xfrm>
        </p:spPr>
        <p:txBody>
          <a:bodyPr/>
          <a:lstStyle/>
          <a:p>
            <a:endParaRPr lang="en-US" b="1" i="1" dirty="0"/>
          </a:p>
          <a:p>
            <a:r>
              <a:rPr lang="en-US" b="1" i="1" dirty="0" err="1"/>
              <a:t>Dataprofiling</a:t>
            </a:r>
            <a:r>
              <a:rPr lang="en-US" b="1" i="1" dirty="0"/>
              <a:t> is the process of examining the data available from an existing information source and collecting statistics or informative summaries about that data.</a:t>
            </a:r>
          </a:p>
          <a:p>
            <a:endParaRPr lang="nl-NL" dirty="0"/>
          </a:p>
          <a:p>
            <a:endParaRPr lang="nl-NL" dirty="0"/>
          </a:p>
          <a:p>
            <a:endParaRPr lang="nl-NL" dirty="0"/>
          </a:p>
          <a:p>
            <a:endParaRPr lang="nl-NL" dirty="0"/>
          </a:p>
          <a:p>
            <a:endParaRPr lang="nl-NL" dirty="0"/>
          </a:p>
          <a:p>
            <a:endParaRPr lang="nl-NL" dirty="0"/>
          </a:p>
        </p:txBody>
      </p:sp>
      <p:sp>
        <p:nvSpPr>
          <p:cNvPr id="3" name="Title 2">
            <a:extLst>
              <a:ext uri="{FF2B5EF4-FFF2-40B4-BE49-F238E27FC236}">
                <a16:creationId xmlns:a16="http://schemas.microsoft.com/office/drawing/2014/main" id="{650B0A54-1460-FCA1-45C8-37F114B31309}"/>
              </a:ext>
            </a:extLst>
          </p:cNvPr>
          <p:cNvSpPr>
            <a:spLocks noGrp="1"/>
          </p:cNvSpPr>
          <p:nvPr>
            <p:ph type="title"/>
          </p:nvPr>
        </p:nvSpPr>
        <p:spPr/>
        <p:txBody>
          <a:bodyPr/>
          <a:lstStyle/>
          <a:p>
            <a:r>
              <a:rPr lang="nl-NL" dirty="0"/>
              <a:t>Data </a:t>
            </a:r>
            <a:r>
              <a:rPr lang="nl-NL" dirty="0" err="1"/>
              <a:t>Profiling</a:t>
            </a:r>
            <a:endParaRPr lang="nl-NL" dirty="0"/>
          </a:p>
        </p:txBody>
      </p:sp>
      <p:cxnSp>
        <p:nvCxnSpPr>
          <p:cNvPr id="7" name="Straight Connector 6">
            <a:extLst>
              <a:ext uri="{FF2B5EF4-FFF2-40B4-BE49-F238E27FC236}">
                <a16:creationId xmlns:a16="http://schemas.microsoft.com/office/drawing/2014/main" id="{E1F78BB1-2D95-0DCE-7F1B-B455AE10F89C}"/>
              </a:ext>
            </a:extLst>
          </p:cNvPr>
          <p:cNvCxnSpPr>
            <a:cxnSpLocks/>
          </p:cNvCxnSpPr>
          <p:nvPr/>
        </p:nvCxnSpPr>
        <p:spPr>
          <a:xfrm>
            <a:off x="604837" y="1628800"/>
            <a:ext cx="1097876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98DB3D0-4488-0298-B5CB-3BC7FC7D0D02}"/>
              </a:ext>
            </a:extLst>
          </p:cNvPr>
          <p:cNvCxnSpPr>
            <a:cxnSpLocks/>
          </p:cNvCxnSpPr>
          <p:nvPr/>
        </p:nvCxnSpPr>
        <p:spPr>
          <a:xfrm>
            <a:off x="604837" y="2852936"/>
            <a:ext cx="10978761"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78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0BF9E3-32DA-47F1-46AD-AD5A00855002}"/>
              </a:ext>
            </a:extLst>
          </p:cNvPr>
          <p:cNvSpPr/>
          <p:nvPr/>
        </p:nvSpPr>
        <p:spPr>
          <a:xfrm>
            <a:off x="221001" y="5805264"/>
            <a:ext cx="11605977" cy="391145"/>
          </a:xfrm>
          <a:prstGeom prst="rect">
            <a:avLst/>
          </a:prstGeom>
          <a:solidFill>
            <a:schemeClr val="accent5">
              <a:lumMod val="20000"/>
              <a:lumOff val="80000"/>
            </a:schemeClr>
          </a:solidFill>
          <a:ln w="28575">
            <a:solidFill>
              <a:schemeClr val="accent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endParaRPr lang="nl-NL" sz="1900" spc="-20" dirty="0">
              <a:solidFill>
                <a:schemeClr val="bg1"/>
              </a:solidFill>
              <a:latin typeface="+mj-lt"/>
            </a:endParaRPr>
          </a:p>
        </p:txBody>
      </p:sp>
      <p:sp>
        <p:nvSpPr>
          <p:cNvPr id="5" name="Rectangle 4">
            <a:extLst>
              <a:ext uri="{FF2B5EF4-FFF2-40B4-BE49-F238E27FC236}">
                <a16:creationId xmlns:a16="http://schemas.microsoft.com/office/drawing/2014/main" id="{3B35F213-06B1-77E2-57A7-3292D4E6CBC4}"/>
              </a:ext>
            </a:extLst>
          </p:cNvPr>
          <p:cNvSpPr/>
          <p:nvPr/>
        </p:nvSpPr>
        <p:spPr>
          <a:xfrm>
            <a:off x="221001" y="4653135"/>
            <a:ext cx="11605977" cy="391145"/>
          </a:xfrm>
          <a:prstGeom prst="rect">
            <a:avLst/>
          </a:prstGeom>
          <a:solidFill>
            <a:schemeClr val="accent5">
              <a:lumMod val="20000"/>
              <a:lumOff val="80000"/>
            </a:schemeClr>
          </a:solidFill>
          <a:ln w="28575">
            <a:solidFill>
              <a:schemeClr val="accent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endParaRPr lang="nl-NL" sz="1900" spc="-20" dirty="0">
              <a:solidFill>
                <a:schemeClr val="bg1"/>
              </a:solidFill>
              <a:latin typeface="+mj-lt"/>
            </a:endParaRPr>
          </a:p>
        </p:txBody>
      </p:sp>
      <p:sp>
        <p:nvSpPr>
          <p:cNvPr id="2" name="Text Placeholder 1">
            <a:extLst>
              <a:ext uri="{FF2B5EF4-FFF2-40B4-BE49-F238E27FC236}">
                <a16:creationId xmlns:a16="http://schemas.microsoft.com/office/drawing/2014/main" id="{C2F4DE9C-6657-7A8B-4509-9D255B6AF330}"/>
              </a:ext>
            </a:extLst>
          </p:cNvPr>
          <p:cNvSpPr>
            <a:spLocks noGrp="1"/>
          </p:cNvSpPr>
          <p:nvPr>
            <p:ph type="body" sz="quarter" idx="14"/>
          </p:nvPr>
        </p:nvSpPr>
        <p:spPr>
          <a:xfrm>
            <a:off x="250662" y="3645024"/>
            <a:ext cx="11605977" cy="2736726"/>
          </a:xfrm>
        </p:spPr>
        <p:txBody>
          <a:bodyPr/>
          <a:lstStyle/>
          <a:p>
            <a:pPr marL="0" marR="0" lvl="0" indent="0" algn="l" defTabSz="914400" rtl="0" eaLnBrk="1" fontAlgn="auto" latinLnBrk="0" hangingPunct="1">
              <a:lnSpc>
                <a:spcPts val="22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2ABDB"/>
                </a:solidFill>
                <a:effectLst/>
                <a:uLnTx/>
                <a:uFillTx/>
                <a:latin typeface="Verdana"/>
                <a:ea typeface="+mn-ea"/>
                <a:cs typeface="+mn-cs"/>
              </a:rPr>
              <a:t>Points of interest:</a:t>
            </a:r>
          </a:p>
          <a:p>
            <a:pPr marL="225425" marR="0" lvl="0" indent="-225425" algn="l" defTabSz="914400" rtl="0" eaLnBrk="1" fontAlgn="auto" latinLnBrk="0" hangingPunct="1">
              <a:lnSpc>
                <a:spcPts val="2200"/>
              </a:lnSpc>
              <a:spcBef>
                <a:spcPts val="0"/>
              </a:spcBef>
              <a:spcAft>
                <a:spcPts val="1200"/>
              </a:spcAft>
              <a:buClr>
                <a:srgbClr val="0070AD"/>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Verdana"/>
                <a:ea typeface="+mn-ea"/>
                <a:cs typeface="+mn-cs"/>
              </a:rPr>
              <a:t>Name fields: Check for diacritic characters</a:t>
            </a:r>
            <a:r>
              <a:rPr kumimoji="0" lang="en-US" sz="2000" b="0" i="0" u="none" strike="noStrike" kern="1200" cap="none" spc="0" normalizeH="0" noProof="0" dirty="0">
                <a:ln>
                  <a:noFill/>
                </a:ln>
                <a:solidFill>
                  <a:srgbClr val="000000"/>
                </a:solidFill>
                <a:effectLst/>
                <a:uLnTx/>
                <a:uFillTx/>
                <a:latin typeface="Verdana"/>
                <a:ea typeface="+mn-ea"/>
                <a:cs typeface="+mn-cs"/>
              </a:rPr>
              <a:t> and </a:t>
            </a:r>
            <a:r>
              <a:rPr kumimoji="0" lang="en-US" sz="2000" b="0" i="0" u="none" strike="noStrike" kern="1200" cap="none" spc="0" normalizeH="0" baseline="0" noProof="0" dirty="0">
                <a:ln>
                  <a:noFill/>
                </a:ln>
                <a:solidFill>
                  <a:srgbClr val="000000"/>
                </a:solidFill>
                <a:effectLst/>
                <a:uLnTx/>
                <a:uFillTx/>
                <a:latin typeface="Verdana"/>
                <a:ea typeface="+mn-ea"/>
                <a:cs typeface="+mn-cs"/>
              </a:rPr>
              <a:t>character sets used in the source (ASCII, Cyrillic, Greek, Arabic, etc.). Any missing values?</a:t>
            </a:r>
          </a:p>
          <a:p>
            <a:pPr marL="225425" marR="0" lvl="0" indent="-225425" algn="l" defTabSz="914400" rtl="0" eaLnBrk="1" fontAlgn="auto" latinLnBrk="0" hangingPunct="1">
              <a:lnSpc>
                <a:spcPts val="2200"/>
              </a:lnSpc>
              <a:spcBef>
                <a:spcPts val="0"/>
              </a:spcBef>
              <a:spcAft>
                <a:spcPts val="1200"/>
              </a:spcAft>
              <a:buClr>
                <a:srgbClr val="0070AD"/>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Verdana"/>
                <a:ea typeface="+mn-ea"/>
                <a:cs typeface="+mn-cs"/>
              </a:rPr>
              <a:t>Gender: are Male, Female and Unknown the only values in the source? Case sensitivity?</a:t>
            </a:r>
          </a:p>
          <a:p>
            <a:pPr marL="225425" marR="0" lvl="0" indent="-225425" algn="l" defTabSz="914400" rtl="0" eaLnBrk="1" fontAlgn="auto" latinLnBrk="0" hangingPunct="1">
              <a:lnSpc>
                <a:spcPts val="2200"/>
              </a:lnSpc>
              <a:spcBef>
                <a:spcPts val="0"/>
              </a:spcBef>
              <a:spcAft>
                <a:spcPts val="1200"/>
              </a:spcAft>
              <a:buClr>
                <a:srgbClr val="0070AD"/>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Verdana"/>
                <a:ea typeface="+mn-ea"/>
                <a:cs typeface="+mn-cs"/>
              </a:rPr>
              <a:t>ID: Check the maximum value length and check for uniqueness and missing values. Are there only numbers present? </a:t>
            </a:r>
          </a:p>
          <a:p>
            <a:pPr marL="225425" marR="0" lvl="0" indent="-225425" algn="l" defTabSz="914400" rtl="0" eaLnBrk="1" fontAlgn="auto" latinLnBrk="0" hangingPunct="1">
              <a:lnSpc>
                <a:spcPts val="2200"/>
              </a:lnSpc>
              <a:spcBef>
                <a:spcPts val="0"/>
              </a:spcBef>
              <a:spcAft>
                <a:spcPts val="1200"/>
              </a:spcAft>
              <a:buClr>
                <a:srgbClr val="0070AD"/>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Verdana"/>
                <a:ea typeface="+mn-ea"/>
                <a:cs typeface="+mn-cs"/>
              </a:rPr>
              <a:t>Email: Check patterns.</a:t>
            </a:r>
          </a:p>
          <a:p>
            <a:endParaRPr lang="nl-NL" dirty="0"/>
          </a:p>
        </p:txBody>
      </p:sp>
      <p:sp>
        <p:nvSpPr>
          <p:cNvPr id="3" name="Title 2">
            <a:extLst>
              <a:ext uri="{FF2B5EF4-FFF2-40B4-BE49-F238E27FC236}">
                <a16:creationId xmlns:a16="http://schemas.microsoft.com/office/drawing/2014/main" id="{C43286F8-F227-165C-CA23-9ADF48328C54}"/>
              </a:ext>
            </a:extLst>
          </p:cNvPr>
          <p:cNvSpPr>
            <a:spLocks noGrp="1"/>
          </p:cNvSpPr>
          <p:nvPr>
            <p:ph type="title"/>
          </p:nvPr>
        </p:nvSpPr>
        <p:spPr/>
        <p:txBody>
          <a:bodyPr/>
          <a:lstStyle/>
          <a:p>
            <a:r>
              <a:rPr lang="nl-NL" dirty="0"/>
              <a:t>Test Basis: Source-</a:t>
            </a:r>
            <a:r>
              <a:rPr lang="nl-NL" dirty="0" err="1"/>
              <a:t>to</a:t>
            </a:r>
            <a:r>
              <a:rPr lang="nl-NL" dirty="0"/>
              <a:t>-Target-</a:t>
            </a:r>
            <a:r>
              <a:rPr lang="nl-NL" dirty="0" err="1"/>
              <a:t>Mapping</a:t>
            </a:r>
            <a:r>
              <a:rPr lang="nl-NL" dirty="0"/>
              <a:t> (STM)</a:t>
            </a:r>
          </a:p>
        </p:txBody>
      </p:sp>
      <p:pic>
        <p:nvPicPr>
          <p:cNvPr id="4" name="Picture 3">
            <a:extLst>
              <a:ext uri="{FF2B5EF4-FFF2-40B4-BE49-F238E27FC236}">
                <a16:creationId xmlns:a16="http://schemas.microsoft.com/office/drawing/2014/main" id="{0961DFC0-E3EE-EF27-38CC-F08BCA2131CB}"/>
              </a:ext>
            </a:extLst>
          </p:cNvPr>
          <p:cNvPicPr>
            <a:picLocks noChangeAspect="1"/>
          </p:cNvPicPr>
          <p:nvPr/>
        </p:nvPicPr>
        <p:blipFill>
          <a:blip r:embed="rId2"/>
          <a:stretch>
            <a:fillRect/>
          </a:stretch>
        </p:blipFill>
        <p:spPr>
          <a:xfrm>
            <a:off x="250662" y="966918"/>
            <a:ext cx="11690675" cy="2412053"/>
          </a:xfrm>
          <a:prstGeom prst="rect">
            <a:avLst/>
          </a:prstGeom>
        </p:spPr>
      </p:pic>
    </p:spTree>
    <p:extLst>
      <p:ext uri="{BB962C8B-B14F-4D97-AF65-F5344CB8AC3E}">
        <p14:creationId xmlns:p14="http://schemas.microsoft.com/office/powerpoint/2010/main" val="405358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E23DDC-8A2D-A05F-053A-4384ACF51E1F}"/>
              </a:ext>
            </a:extLst>
          </p:cNvPr>
          <p:cNvSpPr>
            <a:spLocks noGrp="1"/>
          </p:cNvSpPr>
          <p:nvPr>
            <p:ph type="body" sz="quarter" idx="14"/>
          </p:nvPr>
        </p:nvSpPr>
        <p:spPr/>
        <p:txBody>
          <a:bodyPr/>
          <a:lstStyle/>
          <a:p>
            <a:pPr marL="342900" indent="-342900">
              <a:buFont typeface="Wingdings" panose="05000000000000000000" pitchFamily="2" charset="2"/>
              <a:buChar char="§"/>
            </a:pPr>
            <a:r>
              <a:rPr lang="en-US" dirty="0"/>
              <a:t>Shift-left: Find bugs in the design early, helping to improve the data model</a:t>
            </a:r>
          </a:p>
          <a:p>
            <a:pPr marL="609600" lvl="1" indent="-342900">
              <a:buFont typeface="Arial" panose="020B0604020202020204" pitchFamily="34" charset="0"/>
              <a:buChar char="•"/>
            </a:pPr>
            <a:r>
              <a:rPr lang="en-US" sz="2000" dirty="0"/>
              <a:t>Null values when the target field is not nullable</a:t>
            </a:r>
          </a:p>
          <a:p>
            <a:pPr marL="609600" lvl="1" indent="-342900">
              <a:buFont typeface="Arial" panose="020B0604020202020204" pitchFamily="34" charset="0"/>
              <a:buChar char="•"/>
            </a:pPr>
            <a:r>
              <a:rPr lang="en-US" sz="2000" dirty="0"/>
              <a:t>Values unaccounted for in the transformations</a:t>
            </a:r>
          </a:p>
          <a:p>
            <a:pPr marL="609600" lvl="1" indent="-342900">
              <a:buFont typeface="Arial" panose="020B0604020202020204" pitchFamily="34" charset="0"/>
              <a:buChar char="•"/>
            </a:pPr>
            <a:r>
              <a:rPr lang="en-US" sz="2000" dirty="0"/>
              <a:t>Mismatch in datatypes</a:t>
            </a:r>
          </a:p>
          <a:p>
            <a:pPr marL="342900" indent="-342900">
              <a:buFont typeface="Arial" panose="020B0604020202020204" pitchFamily="34" charset="0"/>
              <a:buChar char="•"/>
            </a:pPr>
            <a:endParaRPr lang="en-US" sz="2000" dirty="0"/>
          </a:p>
          <a:p>
            <a:pPr marL="342900" indent="-342900">
              <a:buFont typeface="Wingdings" panose="05000000000000000000" pitchFamily="2" charset="2"/>
              <a:buChar char="§"/>
            </a:pPr>
            <a:r>
              <a:rPr lang="en-US" dirty="0"/>
              <a:t>Improved tests</a:t>
            </a:r>
          </a:p>
          <a:p>
            <a:pPr marL="609600" lvl="1" indent="-342900">
              <a:buFont typeface="Arial" panose="020B0604020202020204" pitchFamily="34" charset="0"/>
              <a:buChar char="•"/>
            </a:pPr>
            <a:r>
              <a:rPr lang="en-US" sz="2000" dirty="0"/>
              <a:t>Find those names with special characters or “too long” </a:t>
            </a:r>
            <a:r>
              <a:rPr lang="en-US" sz="2000" dirty="0" err="1"/>
              <a:t>streetnames</a:t>
            </a:r>
            <a:r>
              <a:rPr lang="en-US" sz="2000" dirty="0"/>
              <a:t>, etc.</a:t>
            </a:r>
          </a:p>
          <a:p>
            <a:pPr marL="342900" indent="-342900">
              <a:buFont typeface="Arial" panose="020B0604020202020204" pitchFamily="34" charset="0"/>
              <a:buChar char="•"/>
            </a:pPr>
            <a:endParaRPr lang="en-US" sz="2000" dirty="0"/>
          </a:p>
          <a:p>
            <a:pPr marL="342900" indent="-342900">
              <a:buFont typeface="Wingdings" panose="05000000000000000000" pitchFamily="2" charset="2"/>
              <a:buChar char="§"/>
            </a:pPr>
            <a:r>
              <a:rPr lang="en-US" dirty="0"/>
              <a:t>Assess the data quality</a:t>
            </a:r>
          </a:p>
          <a:p>
            <a:pPr marL="609600" lvl="1" indent="-342900">
              <a:buFont typeface="Arial" panose="020B0604020202020204" pitchFamily="34" charset="0"/>
              <a:buChar char="•"/>
            </a:pPr>
            <a:r>
              <a:rPr lang="en-US" sz="2000" dirty="0"/>
              <a:t>Example: email addresses with spaces or written out [at] instead of a @. </a:t>
            </a:r>
          </a:p>
          <a:p>
            <a:r>
              <a:rPr lang="en-US" sz="2000" dirty="0"/>
              <a:t> </a:t>
            </a:r>
          </a:p>
          <a:p>
            <a:endParaRPr lang="nl-NL" sz="2000" dirty="0"/>
          </a:p>
        </p:txBody>
      </p:sp>
      <p:sp>
        <p:nvSpPr>
          <p:cNvPr id="3" name="Title 2">
            <a:extLst>
              <a:ext uri="{FF2B5EF4-FFF2-40B4-BE49-F238E27FC236}">
                <a16:creationId xmlns:a16="http://schemas.microsoft.com/office/drawing/2014/main" id="{12578D77-3D78-EAC3-522F-4F6EF803A1FD}"/>
              </a:ext>
            </a:extLst>
          </p:cNvPr>
          <p:cNvSpPr>
            <a:spLocks noGrp="1"/>
          </p:cNvSpPr>
          <p:nvPr>
            <p:ph type="title"/>
          </p:nvPr>
        </p:nvSpPr>
        <p:spPr/>
        <p:txBody>
          <a:bodyPr/>
          <a:lstStyle/>
          <a:p>
            <a:r>
              <a:rPr lang="nl-NL" dirty="0"/>
              <a:t>Benefits of Data </a:t>
            </a:r>
            <a:r>
              <a:rPr lang="nl-NL" dirty="0" err="1"/>
              <a:t>Profiling</a:t>
            </a:r>
            <a:endParaRPr lang="nl-NL" dirty="0"/>
          </a:p>
        </p:txBody>
      </p:sp>
    </p:spTree>
    <p:extLst>
      <p:ext uri="{BB962C8B-B14F-4D97-AF65-F5344CB8AC3E}">
        <p14:creationId xmlns:p14="http://schemas.microsoft.com/office/powerpoint/2010/main" val="336268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5A0470-C398-E67E-7D08-38949AC5DCB7}"/>
              </a:ext>
            </a:extLst>
          </p:cNvPr>
          <p:cNvSpPr>
            <a:spLocks noGrp="1"/>
          </p:cNvSpPr>
          <p:nvPr>
            <p:ph type="body" sz="quarter" idx="14"/>
          </p:nvPr>
        </p:nvSpPr>
        <p:spPr>
          <a:xfrm>
            <a:off x="604837" y="1106456"/>
            <a:ext cx="5995219" cy="5275294"/>
          </a:xfrm>
        </p:spPr>
        <p:txBody>
          <a:bodyPr/>
          <a:lstStyle/>
          <a:p>
            <a:pPr marL="342900" indent="-342900">
              <a:spcBef>
                <a:spcPts val="0"/>
              </a:spcBef>
              <a:buFont typeface="Arial" panose="020B0604020202020204" pitchFamily="34" charset="0"/>
              <a:buChar char="•"/>
            </a:pPr>
            <a:r>
              <a:rPr lang="nl-NL" b="1" dirty="0">
                <a:solidFill>
                  <a:schemeClr val="accent1"/>
                </a:solidFill>
              </a:rPr>
              <a:t>Checklists</a:t>
            </a:r>
          </a:p>
          <a:p>
            <a:pPr marL="540000" lvl="1" indent="-288000">
              <a:lnSpc>
                <a:spcPct val="100000"/>
              </a:lnSpc>
              <a:spcBef>
                <a:spcPts val="0"/>
              </a:spcBef>
              <a:buFont typeface="Arial" panose="020B0604020202020204" pitchFamily="34" charset="0"/>
              <a:buChar char="•"/>
            </a:pPr>
            <a:r>
              <a:rPr lang="nl-NL" sz="2200" dirty="0" err="1"/>
              <a:t>Naming</a:t>
            </a:r>
            <a:r>
              <a:rPr lang="nl-NL" sz="2200" dirty="0"/>
              <a:t> </a:t>
            </a:r>
            <a:r>
              <a:rPr lang="nl-NL" sz="2200" dirty="0" err="1"/>
              <a:t>conventions</a:t>
            </a:r>
            <a:endParaRPr lang="nl-NL" sz="2200" dirty="0"/>
          </a:p>
          <a:p>
            <a:pPr marL="540000" lvl="1" indent="-288000">
              <a:lnSpc>
                <a:spcPct val="100000"/>
              </a:lnSpc>
              <a:spcBef>
                <a:spcPts val="0"/>
              </a:spcBef>
              <a:buFont typeface="Arial" panose="020B0604020202020204" pitchFamily="34" charset="0"/>
              <a:buChar char="•"/>
            </a:pPr>
            <a:r>
              <a:rPr lang="nl-NL" sz="2200" dirty="0"/>
              <a:t>GDRP </a:t>
            </a:r>
            <a:r>
              <a:rPr lang="nl-NL" sz="2200" dirty="0" err="1"/>
              <a:t>guidelines</a:t>
            </a:r>
            <a:endParaRPr lang="nl-NL" sz="2200" dirty="0"/>
          </a:p>
          <a:p>
            <a:pPr marL="540000" lvl="1" indent="-288000">
              <a:lnSpc>
                <a:spcPct val="100000"/>
              </a:lnSpc>
              <a:spcBef>
                <a:spcPts val="0"/>
              </a:spcBef>
              <a:buFont typeface="Arial" panose="020B0604020202020204" pitchFamily="34" charset="0"/>
              <a:buChar char="•"/>
            </a:pPr>
            <a:r>
              <a:rPr lang="nl-NL" sz="2200" dirty="0"/>
              <a:t>In Reporting/Dashboarding</a:t>
            </a:r>
          </a:p>
          <a:p>
            <a:pPr marL="342900" indent="-342900">
              <a:spcBef>
                <a:spcPts val="1200"/>
              </a:spcBef>
              <a:buFont typeface="Arial" panose="020B0604020202020204" pitchFamily="34" charset="0"/>
              <a:buChar char="•"/>
            </a:pPr>
            <a:r>
              <a:rPr lang="nl-NL" b="1" dirty="0" err="1">
                <a:solidFill>
                  <a:schemeClr val="accent1"/>
                </a:solidFill>
              </a:rPr>
              <a:t>Syntactic</a:t>
            </a:r>
            <a:endParaRPr lang="nl-NL" b="1" dirty="0">
              <a:solidFill>
                <a:schemeClr val="accent1"/>
              </a:solidFill>
            </a:endParaRPr>
          </a:p>
          <a:p>
            <a:pPr marL="540000" lvl="1" indent="-288000">
              <a:lnSpc>
                <a:spcPct val="100000"/>
              </a:lnSpc>
              <a:spcBef>
                <a:spcPts val="0"/>
              </a:spcBef>
              <a:buFont typeface="Arial" panose="020B0604020202020204" pitchFamily="34" charset="0"/>
              <a:buChar char="•"/>
            </a:pPr>
            <a:r>
              <a:rPr lang="nl-NL" sz="2200" dirty="0"/>
              <a:t>Special </a:t>
            </a:r>
            <a:r>
              <a:rPr lang="nl-NL" sz="2200" dirty="0" err="1"/>
              <a:t>characters</a:t>
            </a:r>
            <a:endParaRPr lang="nl-NL" sz="2200" dirty="0"/>
          </a:p>
          <a:p>
            <a:pPr marL="540000" lvl="1" indent="-288000">
              <a:lnSpc>
                <a:spcPct val="100000"/>
              </a:lnSpc>
              <a:spcBef>
                <a:spcPts val="0"/>
              </a:spcBef>
              <a:buFont typeface="Arial" panose="020B0604020202020204" pitchFamily="34" charset="0"/>
              <a:buChar char="•"/>
            </a:pPr>
            <a:r>
              <a:rPr lang="nl-NL" sz="2200" dirty="0"/>
              <a:t>NULL handling</a:t>
            </a:r>
          </a:p>
          <a:p>
            <a:pPr marL="540000" lvl="1" indent="-288000">
              <a:lnSpc>
                <a:spcPct val="100000"/>
              </a:lnSpc>
              <a:spcBef>
                <a:spcPts val="0"/>
              </a:spcBef>
              <a:buFont typeface="Arial" panose="020B0604020202020204" pitchFamily="34" charset="0"/>
              <a:buChar char="•"/>
            </a:pPr>
            <a:r>
              <a:rPr lang="nl-NL" sz="2200" dirty="0"/>
              <a:t>Data formats</a:t>
            </a:r>
          </a:p>
          <a:p>
            <a:pPr marL="342900" indent="-342900">
              <a:spcBef>
                <a:spcPts val="1200"/>
              </a:spcBef>
              <a:buFont typeface="Arial" panose="020B0604020202020204" pitchFamily="34" charset="0"/>
              <a:buChar char="•"/>
            </a:pPr>
            <a:r>
              <a:rPr lang="nl-NL" b="1" dirty="0" err="1">
                <a:solidFill>
                  <a:schemeClr val="accent1"/>
                </a:solidFill>
              </a:rPr>
              <a:t>Boundary</a:t>
            </a:r>
            <a:r>
              <a:rPr lang="nl-NL" b="1" dirty="0">
                <a:solidFill>
                  <a:schemeClr val="accent1"/>
                </a:solidFill>
              </a:rPr>
              <a:t> Value Analysis</a:t>
            </a:r>
          </a:p>
          <a:p>
            <a:pPr marL="540000" lvl="1" indent="-288000">
              <a:lnSpc>
                <a:spcPct val="100000"/>
              </a:lnSpc>
              <a:spcBef>
                <a:spcPts val="0"/>
              </a:spcBef>
              <a:buFont typeface="Arial" panose="020B0604020202020204" pitchFamily="34" charset="0"/>
              <a:buChar char="•"/>
            </a:pPr>
            <a:r>
              <a:rPr lang="nl-NL" sz="2200" dirty="0" err="1"/>
              <a:t>Aggregations</a:t>
            </a:r>
            <a:endParaRPr lang="nl-NL" sz="2200" dirty="0"/>
          </a:p>
          <a:p>
            <a:pPr marL="540000" lvl="1" indent="-288000">
              <a:lnSpc>
                <a:spcPct val="100000"/>
              </a:lnSpc>
              <a:spcBef>
                <a:spcPts val="0"/>
              </a:spcBef>
              <a:buFont typeface="Arial" panose="020B0604020202020204" pitchFamily="34" charset="0"/>
              <a:buChar char="•"/>
            </a:pPr>
            <a:r>
              <a:rPr lang="nl-NL" sz="2200" dirty="0" err="1"/>
              <a:t>Categories</a:t>
            </a:r>
            <a:endParaRPr lang="nl-NL" sz="2200" dirty="0"/>
          </a:p>
          <a:p>
            <a:pPr marL="342900" indent="-342900">
              <a:spcBef>
                <a:spcPts val="1200"/>
              </a:spcBef>
              <a:buFont typeface="Arial" panose="020B0604020202020204" pitchFamily="34" charset="0"/>
              <a:buChar char="•"/>
            </a:pPr>
            <a:r>
              <a:rPr lang="nl-NL" b="1" dirty="0" err="1">
                <a:solidFill>
                  <a:schemeClr val="accent1"/>
                </a:solidFill>
              </a:rPr>
              <a:t>Prediction</a:t>
            </a:r>
            <a:r>
              <a:rPr lang="nl-NL" b="1" dirty="0">
                <a:solidFill>
                  <a:schemeClr val="accent1"/>
                </a:solidFill>
              </a:rPr>
              <a:t> queries</a:t>
            </a:r>
          </a:p>
          <a:p>
            <a:pPr marL="342900" indent="-342900">
              <a:spcBef>
                <a:spcPts val="0"/>
              </a:spcBef>
              <a:buFont typeface="Arial" panose="020B0604020202020204" pitchFamily="34" charset="0"/>
              <a:buChar char="•"/>
            </a:pPr>
            <a:endParaRPr lang="nl-NL" sz="2000" dirty="0"/>
          </a:p>
        </p:txBody>
      </p:sp>
      <p:sp>
        <p:nvSpPr>
          <p:cNvPr id="3" name="Title 2">
            <a:extLst>
              <a:ext uri="{FF2B5EF4-FFF2-40B4-BE49-F238E27FC236}">
                <a16:creationId xmlns:a16="http://schemas.microsoft.com/office/drawing/2014/main" id="{AE6C2066-638C-8DE8-A3E3-8D6E75206628}"/>
              </a:ext>
            </a:extLst>
          </p:cNvPr>
          <p:cNvSpPr>
            <a:spLocks noGrp="1"/>
          </p:cNvSpPr>
          <p:nvPr>
            <p:ph type="title"/>
          </p:nvPr>
        </p:nvSpPr>
        <p:spPr/>
        <p:txBody>
          <a:bodyPr/>
          <a:lstStyle/>
          <a:p>
            <a:r>
              <a:rPr lang="nl-NL" dirty="0" err="1"/>
              <a:t>Other</a:t>
            </a:r>
            <a:r>
              <a:rPr lang="nl-NL" dirty="0"/>
              <a:t> test </a:t>
            </a:r>
            <a:r>
              <a:rPr lang="nl-NL" dirty="0" err="1"/>
              <a:t>Techniques</a:t>
            </a:r>
            <a:endParaRPr lang="nl-NL" dirty="0"/>
          </a:p>
        </p:txBody>
      </p:sp>
      <p:sp>
        <p:nvSpPr>
          <p:cNvPr id="5" name="TextBox 4">
            <a:extLst>
              <a:ext uri="{FF2B5EF4-FFF2-40B4-BE49-F238E27FC236}">
                <a16:creationId xmlns:a16="http://schemas.microsoft.com/office/drawing/2014/main" id="{35493A2E-D655-419C-BD51-F51A57712032}"/>
              </a:ext>
            </a:extLst>
          </p:cNvPr>
          <p:cNvSpPr txBox="1"/>
          <p:nvPr/>
        </p:nvSpPr>
        <p:spPr>
          <a:xfrm>
            <a:off x="6094217" y="1348606"/>
            <a:ext cx="5489381" cy="1996637"/>
          </a:xfrm>
          <a:prstGeom prst="rect">
            <a:avLst/>
          </a:prstGeom>
          <a:ln>
            <a:solidFill>
              <a:schemeClr val="tx2"/>
            </a:solidFill>
          </a:ln>
        </p:spPr>
        <p:txBody>
          <a:bodyPr vert="horz" wrap="square" lIns="91440" tIns="45720" rIns="91440" bIns="45720" rtlCol="0">
            <a:spAutoFit/>
          </a:bodyPr>
          <a:lstStyle/>
          <a:p>
            <a:pPr marL="360000" lvl="2" indent="-342900" defTabSz="828000">
              <a:lnSpc>
                <a:spcPct val="105000"/>
              </a:lnSpc>
              <a:buClr>
                <a:schemeClr val="accent2"/>
              </a:buClr>
              <a:buFont typeface="Arial" panose="020B0604020202020204" pitchFamily="34" charset="0"/>
              <a:buChar char="•"/>
            </a:pPr>
            <a:r>
              <a:rPr lang="nl-NL" sz="2400" spc="-20" dirty="0"/>
              <a:t>Format / </a:t>
            </a:r>
            <a:r>
              <a:rPr lang="nl-NL" sz="2400" spc="-20" dirty="0" err="1"/>
              <a:t>Layout</a:t>
            </a:r>
            <a:endParaRPr lang="nl-NL" sz="2400" spc="-20" dirty="0"/>
          </a:p>
          <a:p>
            <a:pPr marL="360000" lvl="2" indent="-342900" defTabSz="828000">
              <a:lnSpc>
                <a:spcPct val="105000"/>
              </a:lnSpc>
              <a:buClr>
                <a:schemeClr val="accent2"/>
              </a:buClr>
              <a:buFont typeface="Arial" panose="020B0604020202020204" pitchFamily="34" charset="0"/>
              <a:buChar char="•"/>
            </a:pPr>
            <a:r>
              <a:rPr lang="nl-NL" sz="2400" spc="-20" dirty="0" err="1"/>
              <a:t>Required</a:t>
            </a:r>
            <a:r>
              <a:rPr lang="nl-NL" sz="2400" spc="-20" dirty="0"/>
              <a:t> </a:t>
            </a:r>
            <a:r>
              <a:rPr lang="nl-NL" sz="2400" spc="-20" dirty="0" err="1"/>
              <a:t>calculations</a:t>
            </a:r>
            <a:r>
              <a:rPr lang="nl-NL" sz="2400" spc="-20" dirty="0"/>
              <a:t> present</a:t>
            </a:r>
          </a:p>
          <a:p>
            <a:pPr marL="360000" lvl="2" indent="-342900" defTabSz="828000">
              <a:lnSpc>
                <a:spcPct val="105000"/>
              </a:lnSpc>
              <a:buClr>
                <a:schemeClr val="accent2"/>
              </a:buClr>
              <a:buFont typeface="Arial" panose="020B0604020202020204" pitchFamily="34" charset="0"/>
              <a:buChar char="•"/>
            </a:pPr>
            <a:r>
              <a:rPr lang="nl-NL" sz="2400" spc="-20" dirty="0"/>
              <a:t>Business </a:t>
            </a:r>
            <a:r>
              <a:rPr lang="nl-NL" sz="2400" spc="-20" dirty="0" err="1"/>
              <a:t>translation</a:t>
            </a:r>
            <a:r>
              <a:rPr lang="nl-NL" sz="2400" spc="-20" dirty="0"/>
              <a:t> (</a:t>
            </a:r>
            <a:r>
              <a:rPr lang="nl-NL" sz="2400" spc="-20" dirty="0" err="1"/>
              <a:t>technical</a:t>
            </a:r>
            <a:r>
              <a:rPr lang="nl-NL" sz="2400" spc="-20" dirty="0"/>
              <a:t> column </a:t>
            </a:r>
            <a:r>
              <a:rPr lang="nl-NL" sz="2400" spc="-20" dirty="0" err="1"/>
              <a:t>names</a:t>
            </a:r>
            <a:r>
              <a:rPr lang="nl-NL" sz="2400" spc="-20" dirty="0"/>
              <a:t> ‘</a:t>
            </a:r>
            <a:r>
              <a:rPr lang="nl-NL" sz="2400" spc="-20" dirty="0" err="1"/>
              <a:t>translated</a:t>
            </a:r>
            <a:r>
              <a:rPr lang="nl-NL" sz="2400" spc="-20" dirty="0"/>
              <a:t>’ </a:t>
            </a:r>
            <a:r>
              <a:rPr lang="nl-NL" sz="2400" spc="-20" dirty="0" err="1"/>
              <a:t>to</a:t>
            </a:r>
            <a:r>
              <a:rPr lang="nl-NL" sz="2400" spc="-20" dirty="0"/>
              <a:t> correct business </a:t>
            </a:r>
            <a:r>
              <a:rPr lang="nl-NL" sz="2400" spc="-20" dirty="0" err="1"/>
              <a:t>terminology</a:t>
            </a:r>
            <a:r>
              <a:rPr lang="nl-NL" sz="2400" spc="-20" dirty="0"/>
              <a:t>)</a:t>
            </a:r>
          </a:p>
        </p:txBody>
      </p:sp>
      <p:sp>
        <p:nvSpPr>
          <p:cNvPr id="6" name="Arrow: Right 5">
            <a:extLst>
              <a:ext uri="{FF2B5EF4-FFF2-40B4-BE49-F238E27FC236}">
                <a16:creationId xmlns:a16="http://schemas.microsoft.com/office/drawing/2014/main" id="{22FC8DAA-E8CC-9D97-38CD-1C88D0BC3321}"/>
              </a:ext>
            </a:extLst>
          </p:cNvPr>
          <p:cNvSpPr/>
          <p:nvPr/>
        </p:nvSpPr>
        <p:spPr>
          <a:xfrm>
            <a:off x="4727848" y="2204864"/>
            <a:ext cx="1008112" cy="288032"/>
          </a:xfrm>
          <a:prstGeom prst="rightArrow">
            <a:avLst/>
          </a:prstGeom>
          <a:solidFill>
            <a:srgbClr val="12AB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endParaRPr lang="nl-NL" sz="1900" spc="-20" dirty="0">
              <a:solidFill>
                <a:schemeClr val="bg1"/>
              </a:solidFill>
              <a:latin typeface="+mj-lt"/>
            </a:endParaRPr>
          </a:p>
        </p:txBody>
      </p:sp>
    </p:spTree>
    <p:extLst>
      <p:ext uri="{BB962C8B-B14F-4D97-AF65-F5344CB8AC3E}">
        <p14:creationId xmlns:p14="http://schemas.microsoft.com/office/powerpoint/2010/main" val="408398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D6401-DB4D-A9E6-CF03-472D50A6F9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112402-FEE8-AFD9-635E-AFDEBC153AC2}"/>
              </a:ext>
            </a:extLst>
          </p:cNvPr>
          <p:cNvSpPr>
            <a:spLocks noGrp="1"/>
          </p:cNvSpPr>
          <p:nvPr>
            <p:ph type="title"/>
          </p:nvPr>
        </p:nvSpPr>
        <p:spPr/>
        <p:txBody>
          <a:bodyPr/>
          <a:lstStyle/>
          <a:p>
            <a:r>
              <a:rPr lang="en-GB" dirty="0"/>
              <a:t>Agenda</a:t>
            </a:r>
          </a:p>
        </p:txBody>
      </p:sp>
      <p:sp>
        <p:nvSpPr>
          <p:cNvPr id="6" name="Text Placeholder 5">
            <a:extLst>
              <a:ext uri="{FF2B5EF4-FFF2-40B4-BE49-F238E27FC236}">
                <a16:creationId xmlns:a16="http://schemas.microsoft.com/office/drawing/2014/main" id="{1DAF9590-1FF8-F651-B952-45F4A4DBA874}"/>
              </a:ext>
            </a:extLst>
          </p:cNvPr>
          <p:cNvSpPr>
            <a:spLocks noGrp="1"/>
          </p:cNvSpPr>
          <p:nvPr>
            <p:ph type="body" sz="quarter" idx="19"/>
          </p:nvPr>
        </p:nvSpPr>
        <p:spPr>
          <a:xfrm>
            <a:off x="605656" y="1832372"/>
            <a:ext cx="2111606" cy="4185875"/>
          </a:xfrm>
        </p:spPr>
        <p:txBody>
          <a:bodyPr/>
          <a:lstStyle/>
          <a:p>
            <a:r>
              <a:rPr lang="en-GB" dirty="0"/>
              <a:t>1.</a:t>
            </a:r>
          </a:p>
          <a:p>
            <a:pPr marL="0" marR="0" lvl="1" indent="0" algn="l" defTabSz="914400" rtl="0" eaLnBrk="1" fontAlgn="auto" latinLnBrk="0" hangingPunct="1">
              <a:lnSpc>
                <a:spcPct val="105000"/>
              </a:lnSpc>
              <a:spcBef>
                <a:spcPts val="600"/>
              </a:spcBef>
              <a:spcAft>
                <a:spcPts val="1200"/>
              </a:spcAft>
              <a:buClr>
                <a:srgbClr val="12ABDB"/>
              </a:buClr>
              <a:buSzTx/>
              <a:buFont typeface="Wingdings" panose="05000000000000000000" pitchFamily="2" charset="2"/>
              <a:buNone/>
              <a:tabLst/>
              <a:defRPr/>
            </a:pPr>
            <a:r>
              <a:rPr kumimoji="0" lang="en-GB" sz="2000" b="0" i="0" u="none" strike="noStrike" kern="1200" cap="none" spc="-30" normalizeH="0" baseline="0" noProof="0" dirty="0">
                <a:ln>
                  <a:noFill/>
                </a:ln>
                <a:solidFill>
                  <a:srgbClr val="FFFFFF"/>
                </a:solidFill>
                <a:effectLst/>
                <a:uLnTx/>
                <a:uFillTx/>
                <a:latin typeface="Ubuntu"/>
                <a:ea typeface="+mn-ea"/>
                <a:cs typeface="+mn-cs"/>
              </a:rPr>
              <a:t>Testing Basics</a:t>
            </a:r>
          </a:p>
          <a:p>
            <a:pPr marL="0" marR="0" lvl="2" indent="0" algn="l" defTabSz="914400" rtl="0" eaLnBrk="1" fontAlgn="auto" latinLnBrk="0" hangingPunct="1">
              <a:lnSpc>
                <a:spcPct val="105000"/>
              </a:lnSpc>
              <a:spcBef>
                <a:spcPts val="600"/>
              </a:spcBef>
              <a:spcAft>
                <a:spcPts val="0"/>
              </a:spcAft>
              <a:buClr>
                <a:srgbClr val="12ABDB"/>
              </a:buClr>
              <a:buSzTx/>
              <a:buFont typeface="Wingdings" panose="05000000000000000000" pitchFamily="2" charset="2"/>
              <a:buNone/>
              <a:tabLst/>
              <a:defRPr/>
            </a:pPr>
            <a:r>
              <a:rPr kumimoji="0" lang="en-GB" sz="1300" b="0" i="0" u="none" strike="noStrike" kern="1200" cap="none" spc="-20" normalizeH="0" baseline="0" noProof="0" dirty="0">
                <a:ln>
                  <a:noFill/>
                </a:ln>
                <a:solidFill>
                  <a:srgbClr val="FFFFFF"/>
                </a:solidFill>
                <a:effectLst/>
                <a:uLnTx/>
                <a:uFillTx/>
                <a:latin typeface="Ubuntu Light"/>
                <a:ea typeface="+mn-ea"/>
                <a:cs typeface="+mn-cs"/>
              </a:rPr>
              <a:t>The goal of testing</a:t>
            </a:r>
          </a:p>
          <a:p>
            <a:pPr marL="0" marR="0" lvl="2" indent="0" algn="l" defTabSz="914400" rtl="0" eaLnBrk="1" fontAlgn="auto" latinLnBrk="0" hangingPunct="1">
              <a:lnSpc>
                <a:spcPct val="105000"/>
              </a:lnSpc>
              <a:spcBef>
                <a:spcPts val="600"/>
              </a:spcBef>
              <a:spcAft>
                <a:spcPts val="0"/>
              </a:spcAft>
              <a:buClr>
                <a:srgbClr val="12ABDB"/>
              </a:buClr>
              <a:buSzTx/>
              <a:buFont typeface="Wingdings" panose="05000000000000000000" pitchFamily="2" charset="2"/>
              <a:buNone/>
              <a:tabLst/>
              <a:defRPr/>
            </a:pPr>
            <a:r>
              <a:rPr lang="en-GB" dirty="0">
                <a:solidFill>
                  <a:srgbClr val="FFFFFF"/>
                </a:solidFill>
                <a:latin typeface="Ubuntu Light"/>
              </a:rPr>
              <a:t>Quality</a:t>
            </a:r>
          </a:p>
          <a:p>
            <a:pPr marL="0" marR="0" lvl="2" indent="0" algn="l" defTabSz="914400" rtl="0" eaLnBrk="1" fontAlgn="auto" latinLnBrk="0" hangingPunct="1">
              <a:lnSpc>
                <a:spcPct val="105000"/>
              </a:lnSpc>
              <a:spcBef>
                <a:spcPts val="600"/>
              </a:spcBef>
              <a:spcAft>
                <a:spcPts val="0"/>
              </a:spcAft>
              <a:buClr>
                <a:srgbClr val="12ABDB"/>
              </a:buClr>
              <a:buSzTx/>
              <a:buFont typeface="Wingdings" panose="05000000000000000000" pitchFamily="2" charset="2"/>
              <a:buNone/>
              <a:tabLst/>
              <a:defRPr/>
            </a:pPr>
            <a:r>
              <a:rPr lang="en-GB" dirty="0">
                <a:solidFill>
                  <a:srgbClr val="FFFFFF"/>
                </a:solidFill>
                <a:latin typeface="Ubuntu Light"/>
              </a:rPr>
              <a:t>VOICE-model</a:t>
            </a:r>
          </a:p>
        </p:txBody>
      </p:sp>
      <p:sp>
        <p:nvSpPr>
          <p:cNvPr id="7" name="Text Placeholder 6">
            <a:extLst>
              <a:ext uri="{FF2B5EF4-FFF2-40B4-BE49-F238E27FC236}">
                <a16:creationId xmlns:a16="http://schemas.microsoft.com/office/drawing/2014/main" id="{AA7930DA-275B-5EDF-0D6A-8D8E2FAF060B}"/>
              </a:ext>
            </a:extLst>
          </p:cNvPr>
          <p:cNvSpPr>
            <a:spLocks noGrp="1"/>
          </p:cNvSpPr>
          <p:nvPr>
            <p:ph type="body" sz="quarter" idx="20"/>
          </p:nvPr>
        </p:nvSpPr>
        <p:spPr>
          <a:xfrm>
            <a:off x="3561102" y="1832372"/>
            <a:ext cx="2111606" cy="4185875"/>
          </a:xfrm>
        </p:spPr>
        <p:txBody>
          <a:bodyPr/>
          <a:lstStyle/>
          <a:p>
            <a:pPr marL="0" marR="0" lvl="0" indent="0" algn="l" defTabSz="914400" rtl="0" eaLnBrk="1" fontAlgn="auto" latinLnBrk="0" hangingPunct="1">
              <a:lnSpc>
                <a:spcPct val="105000"/>
              </a:lnSpc>
              <a:spcBef>
                <a:spcPts val="600"/>
              </a:spcBef>
              <a:spcAft>
                <a:spcPts val="1200"/>
              </a:spcAft>
              <a:buClr>
                <a:srgbClr val="12ABDB"/>
              </a:buClr>
              <a:buSzTx/>
              <a:buFont typeface="Wingdings" panose="05000000000000000000" pitchFamily="2" charset="2"/>
              <a:buNone/>
              <a:tabLst/>
              <a:defRPr/>
            </a:pPr>
            <a:r>
              <a:rPr kumimoji="0" lang="en-GB" sz="5400" b="0" i="0" u="none" strike="noStrike" kern="1200" cap="none" spc="-30" normalizeH="0" baseline="0" noProof="0" dirty="0">
                <a:ln>
                  <a:noFill/>
                </a:ln>
                <a:solidFill>
                  <a:srgbClr val="FFFFFF"/>
                </a:solidFill>
                <a:effectLst/>
                <a:uLnTx/>
                <a:uFillTx/>
                <a:latin typeface="Ubuntu bold" panose="020B0804030602030204" pitchFamily="34" charset="0"/>
                <a:ea typeface="+mn-ea"/>
                <a:cs typeface="+mn-cs"/>
              </a:rPr>
              <a:t>2.</a:t>
            </a:r>
          </a:p>
          <a:p>
            <a:pPr marL="0" marR="0" lvl="1" indent="0" algn="l" defTabSz="914400" rtl="0" eaLnBrk="1" fontAlgn="auto" latinLnBrk="0" hangingPunct="1">
              <a:lnSpc>
                <a:spcPct val="105000"/>
              </a:lnSpc>
              <a:spcBef>
                <a:spcPts val="600"/>
              </a:spcBef>
              <a:spcAft>
                <a:spcPts val="1200"/>
              </a:spcAft>
              <a:buClr>
                <a:srgbClr val="12ABDB"/>
              </a:buClr>
              <a:buSzTx/>
              <a:buFont typeface="Wingdings" panose="05000000000000000000" pitchFamily="2" charset="2"/>
              <a:buNone/>
              <a:tabLst/>
              <a:defRPr/>
            </a:pPr>
            <a:r>
              <a:rPr lang="en-GB" dirty="0">
                <a:solidFill>
                  <a:srgbClr val="FFFFFF"/>
                </a:solidFill>
                <a:latin typeface="Ubuntu"/>
              </a:rPr>
              <a:t>Test techniques</a:t>
            </a:r>
            <a:endParaRPr kumimoji="0" lang="en-GB" sz="2000" b="0" i="0" u="none" strike="noStrike" kern="1200" cap="none" spc="-30" normalizeH="0" baseline="0" noProof="0" dirty="0">
              <a:ln>
                <a:noFill/>
              </a:ln>
              <a:solidFill>
                <a:srgbClr val="FFFFFF"/>
              </a:solidFill>
              <a:effectLst/>
              <a:uLnTx/>
              <a:uFillTx/>
              <a:latin typeface="Ubuntu"/>
              <a:ea typeface="+mn-ea"/>
              <a:cs typeface="+mn-cs"/>
            </a:endParaRPr>
          </a:p>
          <a:p>
            <a:pPr marL="0" marR="0" lvl="2" indent="0" algn="l" defTabSz="914400" rtl="0" eaLnBrk="1" fontAlgn="auto" latinLnBrk="0" hangingPunct="1">
              <a:lnSpc>
                <a:spcPct val="105000"/>
              </a:lnSpc>
              <a:spcBef>
                <a:spcPts val="600"/>
              </a:spcBef>
              <a:spcAft>
                <a:spcPts val="0"/>
              </a:spcAft>
              <a:buClr>
                <a:srgbClr val="12ABDB"/>
              </a:buClr>
              <a:buSzTx/>
              <a:buFont typeface="Wingdings" panose="05000000000000000000" pitchFamily="2" charset="2"/>
              <a:buNone/>
              <a:tabLst/>
              <a:defRPr/>
            </a:pPr>
            <a:r>
              <a:rPr kumimoji="0" lang="en-GB" sz="1300" b="0" i="0" u="none" strike="noStrike" kern="1200" cap="none" spc="-20" normalizeH="0" baseline="0" noProof="0" dirty="0">
                <a:ln>
                  <a:noFill/>
                </a:ln>
                <a:solidFill>
                  <a:srgbClr val="FFFFFF"/>
                </a:solidFill>
                <a:effectLst/>
                <a:uLnTx/>
                <a:uFillTx/>
                <a:latin typeface="Ubuntu Light"/>
                <a:ea typeface="+mn-ea"/>
                <a:cs typeface="+mn-cs"/>
              </a:rPr>
              <a:t>Data profiling</a:t>
            </a:r>
          </a:p>
          <a:p>
            <a:pPr marL="0" marR="0" lvl="2" indent="0" algn="l" defTabSz="914400" rtl="0" eaLnBrk="1" fontAlgn="auto" latinLnBrk="0" hangingPunct="1">
              <a:lnSpc>
                <a:spcPct val="105000"/>
              </a:lnSpc>
              <a:spcBef>
                <a:spcPts val="600"/>
              </a:spcBef>
              <a:spcAft>
                <a:spcPts val="0"/>
              </a:spcAft>
              <a:buClr>
                <a:srgbClr val="12ABDB"/>
              </a:buClr>
              <a:buSzTx/>
              <a:buFont typeface="Wingdings" panose="05000000000000000000" pitchFamily="2" charset="2"/>
              <a:buNone/>
              <a:tabLst/>
              <a:defRPr/>
            </a:pPr>
            <a:r>
              <a:rPr lang="en-GB" dirty="0">
                <a:solidFill>
                  <a:srgbClr val="FFFFFF"/>
                </a:solidFill>
                <a:latin typeface="Ubuntu Light"/>
              </a:rPr>
              <a:t>Other techniques</a:t>
            </a:r>
          </a:p>
        </p:txBody>
      </p:sp>
      <p:sp>
        <p:nvSpPr>
          <p:cNvPr id="8" name="Text Placeholder 7">
            <a:extLst>
              <a:ext uri="{FF2B5EF4-FFF2-40B4-BE49-F238E27FC236}">
                <a16:creationId xmlns:a16="http://schemas.microsoft.com/office/drawing/2014/main" id="{F285623F-0D01-B544-0FC4-AE85B18CA143}"/>
              </a:ext>
            </a:extLst>
          </p:cNvPr>
          <p:cNvSpPr>
            <a:spLocks noGrp="1"/>
          </p:cNvSpPr>
          <p:nvPr>
            <p:ph type="body" sz="quarter" idx="21"/>
          </p:nvPr>
        </p:nvSpPr>
        <p:spPr>
          <a:xfrm>
            <a:off x="6516548" y="1832372"/>
            <a:ext cx="2111606" cy="4185875"/>
          </a:xfrm>
        </p:spPr>
        <p:txBody>
          <a:bodyPr/>
          <a:lstStyle/>
          <a:p>
            <a:pPr marL="0" marR="0" lvl="0" indent="0" algn="l" defTabSz="914400" rtl="0" eaLnBrk="1" fontAlgn="auto" latinLnBrk="0" hangingPunct="1">
              <a:lnSpc>
                <a:spcPct val="105000"/>
              </a:lnSpc>
              <a:spcBef>
                <a:spcPts val="600"/>
              </a:spcBef>
              <a:spcAft>
                <a:spcPts val="1200"/>
              </a:spcAft>
              <a:buClr>
                <a:srgbClr val="12ABDB"/>
              </a:buClr>
              <a:buSzTx/>
              <a:buFont typeface="Wingdings" panose="05000000000000000000" pitchFamily="2" charset="2"/>
              <a:buNone/>
              <a:tabLst/>
              <a:defRPr/>
            </a:pPr>
            <a:r>
              <a:rPr kumimoji="0" lang="en-GB" sz="5400" b="0" i="0" u="none" strike="noStrike" kern="1200" cap="none" spc="-30" normalizeH="0" baseline="0" noProof="0" dirty="0">
                <a:ln>
                  <a:noFill/>
                </a:ln>
                <a:solidFill>
                  <a:srgbClr val="FFFFFF"/>
                </a:solidFill>
                <a:effectLst/>
                <a:uLnTx/>
                <a:uFillTx/>
                <a:latin typeface="Ubuntu bold" panose="020B0804030602030204" pitchFamily="34" charset="0"/>
                <a:ea typeface="+mn-ea"/>
                <a:cs typeface="+mn-cs"/>
              </a:rPr>
              <a:t>3.</a:t>
            </a:r>
          </a:p>
          <a:p>
            <a:pPr marL="0" marR="0" lvl="1" indent="0" algn="l" defTabSz="914400" rtl="0" eaLnBrk="1" fontAlgn="auto" latinLnBrk="0" hangingPunct="1">
              <a:lnSpc>
                <a:spcPct val="105000"/>
              </a:lnSpc>
              <a:spcBef>
                <a:spcPts val="600"/>
              </a:spcBef>
              <a:spcAft>
                <a:spcPts val="1200"/>
              </a:spcAft>
              <a:buClr>
                <a:srgbClr val="12ABDB"/>
              </a:buClr>
              <a:buSzTx/>
              <a:buFont typeface="Wingdings" panose="05000000000000000000" pitchFamily="2" charset="2"/>
              <a:buNone/>
              <a:tabLst/>
              <a:defRPr/>
            </a:pPr>
            <a:r>
              <a:rPr kumimoji="0" lang="en-GB" sz="2000" b="0" i="0" u="none" strike="noStrike" kern="1200" cap="none" spc="-30" normalizeH="0" baseline="0" noProof="0" dirty="0">
                <a:ln>
                  <a:noFill/>
                </a:ln>
                <a:solidFill>
                  <a:srgbClr val="FFFFFF"/>
                </a:solidFill>
                <a:effectLst/>
                <a:uLnTx/>
                <a:uFillTx/>
                <a:latin typeface="Ubuntu"/>
                <a:ea typeface="+mn-ea"/>
                <a:cs typeface="+mn-cs"/>
              </a:rPr>
              <a:t>Data Quality Dimensions</a:t>
            </a:r>
          </a:p>
          <a:p>
            <a:pPr marL="0" marR="0" lvl="1" indent="0" algn="l" defTabSz="914400" rtl="0" eaLnBrk="1" fontAlgn="auto" latinLnBrk="0" hangingPunct="1">
              <a:lnSpc>
                <a:spcPct val="105000"/>
              </a:lnSpc>
              <a:spcBef>
                <a:spcPts val="600"/>
              </a:spcBef>
              <a:spcAft>
                <a:spcPts val="1200"/>
              </a:spcAft>
              <a:buClr>
                <a:srgbClr val="12ABDB"/>
              </a:buClr>
              <a:buSzTx/>
              <a:buFont typeface="Wingdings" panose="05000000000000000000" pitchFamily="2" charset="2"/>
              <a:buNone/>
              <a:tabLst/>
              <a:defRPr/>
            </a:pPr>
            <a:r>
              <a:rPr kumimoji="0" lang="en-GB" sz="1300" b="0" i="0" u="none" strike="noStrike" kern="1200" cap="none" spc="-30" normalizeH="0" baseline="0" noProof="0" dirty="0">
                <a:ln>
                  <a:noFill/>
                </a:ln>
                <a:solidFill>
                  <a:srgbClr val="FFFFFF"/>
                </a:solidFill>
                <a:effectLst/>
                <a:uLnTx/>
                <a:uFillTx/>
                <a:latin typeface="+mn-lt"/>
                <a:ea typeface="+mn-ea"/>
                <a:cs typeface="+mn-cs"/>
              </a:rPr>
              <a:t>Data Quality Approach</a:t>
            </a:r>
          </a:p>
        </p:txBody>
      </p:sp>
      <p:sp>
        <p:nvSpPr>
          <p:cNvPr id="9" name="Text Placeholder 8">
            <a:extLst>
              <a:ext uri="{FF2B5EF4-FFF2-40B4-BE49-F238E27FC236}">
                <a16:creationId xmlns:a16="http://schemas.microsoft.com/office/drawing/2014/main" id="{6D72D38A-4F78-1BAE-D661-23AE864AB040}"/>
              </a:ext>
            </a:extLst>
          </p:cNvPr>
          <p:cNvSpPr>
            <a:spLocks noGrp="1"/>
          </p:cNvSpPr>
          <p:nvPr>
            <p:ph type="body" sz="quarter" idx="22"/>
          </p:nvPr>
        </p:nvSpPr>
        <p:spPr>
          <a:xfrm>
            <a:off x="9471993" y="1832372"/>
            <a:ext cx="2111606" cy="4185875"/>
          </a:xfrm>
        </p:spPr>
        <p:txBody>
          <a:bodyPr/>
          <a:lstStyle/>
          <a:p>
            <a:pPr marL="0" marR="0" lvl="0" indent="0" algn="l" defTabSz="914400" rtl="0" eaLnBrk="1" fontAlgn="auto" latinLnBrk="0" hangingPunct="1">
              <a:lnSpc>
                <a:spcPct val="105000"/>
              </a:lnSpc>
              <a:spcBef>
                <a:spcPts val="600"/>
              </a:spcBef>
              <a:spcAft>
                <a:spcPts val="1200"/>
              </a:spcAft>
              <a:buClr>
                <a:srgbClr val="12ABDB"/>
              </a:buClr>
              <a:buSzTx/>
              <a:buFont typeface="Wingdings" panose="05000000000000000000" pitchFamily="2" charset="2"/>
              <a:buNone/>
              <a:tabLst/>
              <a:defRPr/>
            </a:pPr>
            <a:r>
              <a:rPr kumimoji="0" lang="en-GB" sz="5400" b="0" i="0" u="none" strike="noStrike" kern="1200" cap="none" spc="-30" normalizeH="0" baseline="0" noProof="0" dirty="0">
                <a:ln>
                  <a:noFill/>
                </a:ln>
                <a:solidFill>
                  <a:srgbClr val="FFFFFF"/>
                </a:solidFill>
                <a:effectLst/>
                <a:uLnTx/>
                <a:uFillTx/>
                <a:latin typeface="Ubuntu bold" panose="020B0804030602030204" pitchFamily="34" charset="0"/>
                <a:ea typeface="+mn-ea"/>
                <a:cs typeface="+mn-cs"/>
              </a:rPr>
              <a:t>4.</a:t>
            </a:r>
          </a:p>
          <a:p>
            <a:pPr marL="0" marR="0" lvl="1" indent="0" algn="l" defTabSz="914400" rtl="0" eaLnBrk="1" fontAlgn="auto" latinLnBrk="0" hangingPunct="1">
              <a:lnSpc>
                <a:spcPct val="105000"/>
              </a:lnSpc>
              <a:spcBef>
                <a:spcPts val="600"/>
              </a:spcBef>
              <a:spcAft>
                <a:spcPts val="1200"/>
              </a:spcAft>
              <a:buClr>
                <a:srgbClr val="12ABDB"/>
              </a:buClr>
              <a:buSzTx/>
              <a:buFont typeface="Wingdings" panose="05000000000000000000" pitchFamily="2" charset="2"/>
              <a:buNone/>
              <a:tabLst/>
              <a:defRPr/>
            </a:pPr>
            <a:r>
              <a:rPr kumimoji="0" lang="en-GB" sz="2000" b="0" i="0" u="none" strike="noStrike" kern="1200" cap="none" spc="-30" normalizeH="0" baseline="0" noProof="0" dirty="0" err="1">
                <a:ln>
                  <a:noFill/>
                </a:ln>
                <a:solidFill>
                  <a:srgbClr val="FFFFFF"/>
                </a:solidFill>
                <a:effectLst/>
                <a:uLnTx/>
                <a:uFillTx/>
                <a:latin typeface="Ubuntu"/>
                <a:ea typeface="+mn-ea"/>
                <a:cs typeface="+mn-cs"/>
              </a:rPr>
              <a:t>GenAI</a:t>
            </a:r>
            <a:endParaRPr kumimoji="0" lang="en-GB" sz="2000" b="0" i="0" u="none" strike="noStrike" kern="1200" cap="none" spc="-30" normalizeH="0" baseline="0" noProof="0" dirty="0">
              <a:ln>
                <a:noFill/>
              </a:ln>
              <a:solidFill>
                <a:srgbClr val="FFFFFF"/>
              </a:solidFill>
              <a:effectLst/>
              <a:uLnTx/>
              <a:uFillTx/>
              <a:latin typeface="Ubuntu"/>
              <a:ea typeface="+mn-ea"/>
              <a:cs typeface="+mn-cs"/>
            </a:endParaRPr>
          </a:p>
          <a:p>
            <a:pPr marL="0" marR="0" lvl="2" indent="0" algn="l" defTabSz="914400" rtl="0" eaLnBrk="1" fontAlgn="auto" latinLnBrk="0" hangingPunct="1">
              <a:lnSpc>
                <a:spcPct val="105000"/>
              </a:lnSpc>
              <a:spcBef>
                <a:spcPts val="600"/>
              </a:spcBef>
              <a:spcAft>
                <a:spcPts val="0"/>
              </a:spcAft>
              <a:buClr>
                <a:srgbClr val="12ABDB"/>
              </a:buClr>
              <a:buSzTx/>
              <a:buFont typeface="Wingdings" panose="05000000000000000000" pitchFamily="2" charset="2"/>
              <a:buNone/>
              <a:tabLst/>
              <a:defRPr/>
            </a:pPr>
            <a:r>
              <a:rPr kumimoji="0" lang="nl-NL" sz="1300" b="0" i="0" u="none" strike="noStrike" kern="1200" cap="none" spc="-20" normalizeH="0" baseline="0" noProof="0" dirty="0">
                <a:ln>
                  <a:noFill/>
                </a:ln>
                <a:solidFill>
                  <a:srgbClr val="FFFFFF"/>
                </a:solidFill>
                <a:effectLst/>
                <a:uLnTx/>
                <a:uFillTx/>
                <a:latin typeface="Ubuntu Light"/>
                <a:ea typeface="+mn-ea"/>
                <a:cs typeface="+mn-cs"/>
              </a:rPr>
              <a:t>AI Act</a:t>
            </a:r>
          </a:p>
          <a:p>
            <a:pPr marL="0" marR="0" lvl="2" indent="0" algn="l" defTabSz="914400" rtl="0" eaLnBrk="1" fontAlgn="auto" latinLnBrk="0" hangingPunct="1">
              <a:lnSpc>
                <a:spcPct val="105000"/>
              </a:lnSpc>
              <a:spcBef>
                <a:spcPts val="600"/>
              </a:spcBef>
              <a:spcAft>
                <a:spcPts val="0"/>
              </a:spcAft>
              <a:buClr>
                <a:srgbClr val="12ABDB"/>
              </a:buClr>
              <a:buSzTx/>
              <a:buFont typeface="Wingdings" panose="05000000000000000000" pitchFamily="2" charset="2"/>
              <a:buNone/>
              <a:tabLst/>
              <a:defRPr/>
            </a:pPr>
            <a:r>
              <a:rPr kumimoji="0" lang="nl-NL" sz="1300" b="0" i="0" u="none" strike="noStrike" kern="1200" cap="none" spc="-20" normalizeH="0" baseline="0" noProof="0" dirty="0" err="1">
                <a:ln>
                  <a:noFill/>
                </a:ln>
                <a:solidFill>
                  <a:srgbClr val="FFFFFF"/>
                </a:solidFill>
                <a:effectLst/>
                <a:uLnTx/>
                <a:uFillTx/>
                <a:latin typeface="Ubuntu Light"/>
                <a:ea typeface="+mn-ea"/>
                <a:cs typeface="+mn-cs"/>
              </a:rPr>
              <a:t>When</a:t>
            </a:r>
            <a:r>
              <a:rPr kumimoji="0" lang="nl-NL" sz="1300" b="0" i="0" u="none" strike="noStrike" kern="1200" cap="none" spc="-20" normalizeH="0" baseline="0" noProof="0" dirty="0">
                <a:ln>
                  <a:noFill/>
                </a:ln>
                <a:solidFill>
                  <a:srgbClr val="FFFFFF"/>
                </a:solidFill>
                <a:effectLst/>
                <a:uLnTx/>
                <a:uFillTx/>
                <a:latin typeface="Ubuntu Light"/>
                <a:ea typeface="+mn-ea"/>
                <a:cs typeface="+mn-cs"/>
              </a:rPr>
              <a:t> </a:t>
            </a:r>
            <a:r>
              <a:rPr kumimoji="0" lang="nl-NL" sz="1300" b="0" i="0" u="none" strike="noStrike" kern="1200" cap="none" spc="-20" normalizeH="0" baseline="0" noProof="0" dirty="0" err="1">
                <a:ln>
                  <a:noFill/>
                </a:ln>
                <a:solidFill>
                  <a:srgbClr val="FFFFFF"/>
                </a:solidFill>
                <a:effectLst/>
                <a:uLnTx/>
                <a:uFillTx/>
                <a:latin typeface="Ubuntu Light"/>
                <a:ea typeface="+mn-ea"/>
                <a:cs typeface="+mn-cs"/>
              </a:rPr>
              <a:t>to</a:t>
            </a:r>
            <a:r>
              <a:rPr kumimoji="0" lang="nl-NL" sz="1300" b="0" i="0" u="none" strike="noStrike" kern="1200" cap="none" spc="-20" normalizeH="0" baseline="0" noProof="0" dirty="0">
                <a:ln>
                  <a:noFill/>
                </a:ln>
                <a:solidFill>
                  <a:srgbClr val="FFFFFF"/>
                </a:solidFill>
                <a:effectLst/>
                <a:uLnTx/>
                <a:uFillTx/>
                <a:latin typeface="Ubuntu Light"/>
                <a:ea typeface="+mn-ea"/>
                <a:cs typeface="+mn-cs"/>
              </a:rPr>
              <a:t> </a:t>
            </a:r>
            <a:r>
              <a:rPr kumimoji="0" lang="nl-NL" sz="1300" b="0" i="0" u="none" strike="noStrike" kern="1200" cap="none" spc="-20" normalizeH="0" baseline="0" noProof="0" dirty="0" err="1">
                <a:ln>
                  <a:noFill/>
                </a:ln>
                <a:solidFill>
                  <a:srgbClr val="FFFFFF"/>
                </a:solidFill>
                <a:effectLst/>
                <a:uLnTx/>
                <a:uFillTx/>
                <a:latin typeface="Ubuntu Light"/>
                <a:ea typeface="+mn-ea"/>
                <a:cs typeface="+mn-cs"/>
              </a:rPr>
              <a:t>use</a:t>
            </a:r>
            <a:r>
              <a:rPr kumimoji="0" lang="nl-NL" sz="1300" b="0" i="0" u="none" strike="noStrike" kern="1200" cap="none" spc="-20" normalizeH="0" baseline="0" noProof="0" dirty="0">
                <a:ln>
                  <a:noFill/>
                </a:ln>
                <a:solidFill>
                  <a:srgbClr val="FFFFFF"/>
                </a:solidFill>
                <a:effectLst/>
                <a:uLnTx/>
                <a:uFillTx/>
                <a:latin typeface="Ubuntu Light"/>
                <a:ea typeface="+mn-ea"/>
                <a:cs typeface="+mn-cs"/>
              </a:rPr>
              <a:t> </a:t>
            </a:r>
            <a:r>
              <a:rPr kumimoji="0" lang="nl-NL" sz="1300" b="0" i="0" u="none" strike="noStrike" kern="1200" cap="none" spc="-20" normalizeH="0" baseline="0" noProof="0" dirty="0" err="1">
                <a:ln>
                  <a:noFill/>
                </a:ln>
                <a:solidFill>
                  <a:srgbClr val="FFFFFF"/>
                </a:solidFill>
                <a:effectLst/>
                <a:uLnTx/>
                <a:uFillTx/>
                <a:latin typeface="Ubuntu Light"/>
                <a:ea typeface="+mn-ea"/>
                <a:cs typeface="+mn-cs"/>
              </a:rPr>
              <a:t>GenAI</a:t>
            </a:r>
            <a:endParaRPr kumimoji="0" lang="en-GB" sz="1300" b="0" i="0" u="none" strike="noStrike" kern="1200" cap="none" spc="-20" normalizeH="0" baseline="0" noProof="0" dirty="0">
              <a:ln>
                <a:noFill/>
              </a:ln>
              <a:solidFill>
                <a:srgbClr val="FFFFFF"/>
              </a:solidFill>
              <a:effectLst/>
              <a:uLnTx/>
              <a:uFillTx/>
              <a:latin typeface="Ubuntu Light"/>
              <a:ea typeface="+mn-ea"/>
              <a:cs typeface="+mn-cs"/>
            </a:endParaRPr>
          </a:p>
        </p:txBody>
      </p:sp>
    </p:spTree>
    <p:extLst>
      <p:ext uri="{BB962C8B-B14F-4D97-AF65-F5344CB8AC3E}">
        <p14:creationId xmlns:p14="http://schemas.microsoft.com/office/powerpoint/2010/main" val="273692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07CFA6-815C-9607-0951-5640CB246390}"/>
              </a:ext>
            </a:extLst>
          </p:cNvPr>
          <p:cNvSpPr/>
          <p:nvPr/>
        </p:nvSpPr>
        <p:spPr>
          <a:xfrm>
            <a:off x="5807968" y="4077072"/>
            <a:ext cx="5616624" cy="864096"/>
          </a:xfrm>
          <a:prstGeom prst="rect">
            <a:avLst/>
          </a:prstGeom>
          <a:solidFill>
            <a:srgbClr val="12AB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endParaRPr lang="nl-NL" sz="1900" spc="-20" dirty="0">
              <a:solidFill>
                <a:schemeClr val="bg1"/>
              </a:solidFill>
              <a:latin typeface="+mj-lt"/>
            </a:endParaRPr>
          </a:p>
        </p:txBody>
      </p:sp>
      <p:sp>
        <p:nvSpPr>
          <p:cNvPr id="3" name="Title 2">
            <a:extLst>
              <a:ext uri="{FF2B5EF4-FFF2-40B4-BE49-F238E27FC236}">
                <a16:creationId xmlns:a16="http://schemas.microsoft.com/office/drawing/2014/main" id="{D65F1E92-4986-2E8C-E855-808ACE9469F7}"/>
              </a:ext>
            </a:extLst>
          </p:cNvPr>
          <p:cNvSpPr>
            <a:spLocks noGrp="1"/>
          </p:cNvSpPr>
          <p:nvPr>
            <p:ph type="title"/>
          </p:nvPr>
        </p:nvSpPr>
        <p:spPr/>
        <p:txBody>
          <a:bodyPr/>
          <a:lstStyle/>
          <a:p>
            <a:r>
              <a:rPr lang="nl-NL" dirty="0" err="1"/>
              <a:t>Prediction</a:t>
            </a:r>
            <a:r>
              <a:rPr lang="nl-NL" dirty="0"/>
              <a:t> Queries</a:t>
            </a:r>
          </a:p>
        </p:txBody>
      </p:sp>
      <p:sp>
        <p:nvSpPr>
          <p:cNvPr id="7" name="Text Placeholder 1">
            <a:extLst>
              <a:ext uri="{FF2B5EF4-FFF2-40B4-BE49-F238E27FC236}">
                <a16:creationId xmlns:a16="http://schemas.microsoft.com/office/drawing/2014/main" id="{65827523-01E2-1B25-3DEB-5816B56A048E}"/>
              </a:ext>
            </a:extLst>
          </p:cNvPr>
          <p:cNvSpPr txBox="1">
            <a:spLocks/>
          </p:cNvSpPr>
          <p:nvPr/>
        </p:nvSpPr>
        <p:spPr>
          <a:xfrm>
            <a:off x="340091" y="909400"/>
            <a:ext cx="11376025" cy="5615943"/>
          </a:xfrm>
          <a:prstGeom prst="rect">
            <a:avLst/>
          </a:prstGeom>
        </p:spPr>
        <p:txBody>
          <a:bodyPr/>
          <a:lstStyle>
            <a:lvl1pPr marL="0" indent="0" algn="l" defTabSz="828000" rtl="0" eaLnBrk="1" latinLnBrk="0" hangingPunct="1">
              <a:lnSpc>
                <a:spcPct val="105000"/>
              </a:lnSpc>
              <a:spcBef>
                <a:spcPts val="600"/>
              </a:spcBef>
              <a:spcAft>
                <a:spcPts val="0"/>
              </a:spcAft>
              <a:buClr>
                <a:schemeClr val="accent2"/>
              </a:buClr>
              <a:buFont typeface="Wingdings" panose="05000000000000000000" pitchFamily="2" charset="2"/>
              <a:buNone/>
              <a:defRPr sz="2400" kern="1200" spc="-20" baseline="0">
                <a:solidFill>
                  <a:schemeClr val="tx1"/>
                </a:solidFill>
                <a:latin typeface="+mn-lt"/>
                <a:ea typeface="+mn-ea"/>
                <a:cs typeface="+mn-cs"/>
              </a:defRPr>
            </a:lvl1pPr>
            <a:lvl2pPr marL="266700" indent="-266700" algn="l" defTabSz="828000" rtl="0" eaLnBrk="1" latinLnBrk="0" hangingPunct="1">
              <a:lnSpc>
                <a:spcPct val="105000"/>
              </a:lnSpc>
              <a:spcBef>
                <a:spcPts val="600"/>
              </a:spcBef>
              <a:spcAft>
                <a:spcPts val="0"/>
              </a:spcAft>
              <a:buClr>
                <a:schemeClr val="accent2"/>
              </a:buClr>
              <a:buFont typeface="Wingdings" panose="05000000000000000000" pitchFamily="2" charset="2"/>
              <a:buChar char="§"/>
              <a:defRPr sz="2400" kern="1200" spc="-20" baseline="0">
                <a:solidFill>
                  <a:schemeClr val="tx1"/>
                </a:solidFill>
                <a:latin typeface="+mn-lt"/>
                <a:ea typeface="+mn-ea"/>
                <a:cs typeface="+mn-cs"/>
              </a:defRPr>
            </a:lvl2pPr>
            <a:lvl3pPr marL="542925" indent="-276225" algn="l" defTabSz="828000" rtl="0" eaLnBrk="1" latinLnBrk="0" hangingPunct="1">
              <a:lnSpc>
                <a:spcPct val="105000"/>
              </a:lnSpc>
              <a:spcBef>
                <a:spcPts val="600"/>
              </a:spcBef>
              <a:spcAft>
                <a:spcPts val="0"/>
              </a:spcAft>
              <a:buClr>
                <a:schemeClr val="accent2"/>
              </a:buClr>
              <a:buFont typeface="Wingdings" panose="05000000000000000000" pitchFamily="2" charset="2"/>
              <a:buChar char="§"/>
              <a:defRPr sz="2000" kern="1200" spc="-20" baseline="0">
                <a:solidFill>
                  <a:schemeClr val="tx1"/>
                </a:solidFill>
                <a:latin typeface="+mn-lt"/>
                <a:ea typeface="+mn-ea"/>
                <a:cs typeface="+mn-cs"/>
              </a:defRPr>
            </a:lvl3pPr>
            <a:lvl4pPr marL="809625" indent="-266700" algn="l" defTabSz="828000" rtl="0" eaLnBrk="1" latinLnBrk="0" hangingPunct="1">
              <a:lnSpc>
                <a:spcPct val="105000"/>
              </a:lnSpc>
              <a:spcBef>
                <a:spcPts val="600"/>
              </a:spcBef>
              <a:spcAft>
                <a:spcPts val="0"/>
              </a:spcAft>
              <a:buClr>
                <a:schemeClr val="accent2"/>
              </a:buClr>
              <a:buFont typeface="Symbol" panose="05050102010706020507" pitchFamily="18" charset="2"/>
              <a:buChar char="-"/>
              <a:defRPr sz="1800" kern="1200" spc="-20" baseline="0">
                <a:solidFill>
                  <a:schemeClr val="tx1"/>
                </a:solidFill>
                <a:latin typeface="+mn-lt"/>
                <a:ea typeface="+mn-ea"/>
                <a:cs typeface="+mn-cs"/>
              </a:defRPr>
            </a:lvl4pPr>
            <a:lvl5pPr marL="1076325" indent="-266700" algn="l" defTabSz="828000" rtl="0" eaLnBrk="1" latinLnBrk="0" hangingPunct="1">
              <a:lnSpc>
                <a:spcPct val="105000"/>
              </a:lnSpc>
              <a:spcBef>
                <a:spcPts val="600"/>
              </a:spcBef>
              <a:spcAft>
                <a:spcPts val="0"/>
              </a:spcAft>
              <a:buClr>
                <a:schemeClr val="accent2"/>
              </a:buClr>
              <a:buFont typeface="Symbol" panose="05050102010706020507" pitchFamily="18" charset="2"/>
              <a:buChar char="-"/>
              <a:defRPr sz="18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2"/>
              </a:buClr>
            </a:pPr>
            <a:r>
              <a:rPr lang="pt-PT" dirty="0"/>
              <a:t>Create your own ETL flow! (simplified)</a:t>
            </a:r>
          </a:p>
          <a:p>
            <a:pPr marL="225425" indent="-225425">
              <a:buClr>
                <a:schemeClr val="tx2"/>
              </a:buClr>
              <a:buFont typeface="Wingdings" panose="05000000000000000000" pitchFamily="2" charset="2"/>
              <a:buChar char="§"/>
            </a:pPr>
            <a:endParaRPr lang="pt-PT" dirty="0"/>
          </a:p>
          <a:p>
            <a:pPr marL="225425" indent="-225425">
              <a:buClr>
                <a:schemeClr val="tx2"/>
              </a:buClr>
              <a:buFont typeface="Wingdings" panose="05000000000000000000" pitchFamily="2" charset="2"/>
              <a:buChar char="§"/>
            </a:pPr>
            <a:endParaRPr lang="pt-PT" dirty="0"/>
          </a:p>
          <a:p>
            <a:pPr marL="225425" indent="-225425">
              <a:buClr>
                <a:schemeClr val="tx2"/>
              </a:buClr>
              <a:buFont typeface="Wingdings" panose="05000000000000000000" pitchFamily="2" charset="2"/>
              <a:buChar char="§"/>
            </a:pPr>
            <a:endParaRPr lang="pt-PT" dirty="0"/>
          </a:p>
          <a:p>
            <a:pPr marL="225425" indent="-225425">
              <a:buClr>
                <a:schemeClr val="tx2"/>
              </a:buClr>
              <a:buFont typeface="Wingdings" panose="05000000000000000000" pitchFamily="2" charset="2"/>
              <a:buChar char="§"/>
            </a:pPr>
            <a:endParaRPr lang="pt-PT" dirty="0"/>
          </a:p>
          <a:p>
            <a:pPr marL="225425" indent="-225425">
              <a:buClr>
                <a:schemeClr val="tx2"/>
              </a:buClr>
              <a:buFont typeface="Wingdings" panose="05000000000000000000" pitchFamily="2" charset="2"/>
              <a:buChar char="§"/>
            </a:pPr>
            <a:endParaRPr lang="pt-PT" dirty="0"/>
          </a:p>
          <a:p>
            <a:pPr>
              <a:buClr>
                <a:schemeClr val="tx2"/>
              </a:buClr>
            </a:pPr>
            <a:r>
              <a:rPr lang="pt-PT" sz="1800" dirty="0"/>
              <a:t>Select Firstname as CUST_FN, </a:t>
            </a:r>
          </a:p>
          <a:p>
            <a:pPr>
              <a:buClr>
                <a:schemeClr val="tx2"/>
              </a:buClr>
            </a:pPr>
            <a:r>
              <a:rPr lang="pt-PT" sz="1800" dirty="0"/>
              <a:t>	Lastname as CUST_LN, </a:t>
            </a:r>
          </a:p>
          <a:p>
            <a:pPr>
              <a:buClr>
                <a:schemeClr val="tx2"/>
              </a:buClr>
            </a:pPr>
            <a:r>
              <a:rPr lang="pt-PT" sz="1800" dirty="0"/>
              <a:t>	case gender when “Male” then “M”</a:t>
            </a:r>
          </a:p>
          <a:p>
            <a:pPr>
              <a:buClr>
                <a:schemeClr val="tx2"/>
              </a:buClr>
            </a:pPr>
            <a:r>
              <a:rPr lang="pt-PT" sz="1800" dirty="0"/>
              <a:t>		when “Female” then “F”</a:t>
            </a:r>
          </a:p>
          <a:p>
            <a:pPr>
              <a:buClr>
                <a:schemeClr val="tx2"/>
              </a:buClr>
            </a:pPr>
            <a:r>
              <a:rPr lang="pt-PT" sz="1800" dirty="0"/>
              <a:t>		when “Unknown” then “U”</a:t>
            </a:r>
          </a:p>
          <a:p>
            <a:pPr>
              <a:buClr>
                <a:schemeClr val="tx2"/>
              </a:buClr>
            </a:pPr>
            <a:r>
              <a:rPr lang="pt-PT" sz="1800" dirty="0"/>
              <a:t>		else “E” – so you can see if anything does not fall into the specified category) end as CUST_SX,</a:t>
            </a:r>
          </a:p>
          <a:p>
            <a:pPr>
              <a:buClr>
                <a:schemeClr val="tx2"/>
              </a:buClr>
            </a:pPr>
            <a:r>
              <a:rPr lang="pt-PT" sz="1600" dirty="0"/>
              <a:t>	</a:t>
            </a:r>
            <a:endParaRPr lang="pt-PT" sz="1400" dirty="0"/>
          </a:p>
          <a:p>
            <a:pPr>
              <a:buClr>
                <a:schemeClr val="tx2"/>
              </a:buClr>
            </a:pPr>
            <a:endParaRPr lang="pt-PT" dirty="0"/>
          </a:p>
          <a:p>
            <a:pPr marL="225425" indent="-225425">
              <a:buClr>
                <a:schemeClr val="tx2"/>
              </a:buClr>
              <a:buFont typeface="Wingdings" panose="05000000000000000000" pitchFamily="2" charset="2"/>
              <a:buChar char="§"/>
            </a:pPr>
            <a:endParaRPr lang="pt-PT" dirty="0"/>
          </a:p>
        </p:txBody>
      </p:sp>
      <p:pic>
        <p:nvPicPr>
          <p:cNvPr id="8" name="Picture 6" descr="Table&#10;&#10;Description automatically generated">
            <a:extLst>
              <a:ext uri="{FF2B5EF4-FFF2-40B4-BE49-F238E27FC236}">
                <a16:creationId xmlns:a16="http://schemas.microsoft.com/office/drawing/2014/main" id="{7FAD9322-CACA-1F30-98ED-D1714CCDC1B1}"/>
              </a:ext>
            </a:extLst>
          </p:cNvPr>
          <p:cNvPicPr>
            <a:picLocks noChangeAspect="1"/>
          </p:cNvPicPr>
          <p:nvPr/>
        </p:nvPicPr>
        <p:blipFill>
          <a:blip r:embed="rId2"/>
          <a:stretch>
            <a:fillRect/>
          </a:stretch>
        </p:blipFill>
        <p:spPr>
          <a:xfrm>
            <a:off x="388012" y="1533118"/>
            <a:ext cx="11280182" cy="1994409"/>
          </a:xfrm>
          <a:prstGeom prst="rect">
            <a:avLst/>
          </a:prstGeom>
        </p:spPr>
      </p:pic>
      <p:sp>
        <p:nvSpPr>
          <p:cNvPr id="9" name="TextBox 8">
            <a:extLst>
              <a:ext uri="{FF2B5EF4-FFF2-40B4-BE49-F238E27FC236}">
                <a16:creationId xmlns:a16="http://schemas.microsoft.com/office/drawing/2014/main" id="{20A59995-2741-EED1-7587-E8238FEC3DCC}"/>
              </a:ext>
            </a:extLst>
          </p:cNvPr>
          <p:cNvSpPr txBox="1"/>
          <p:nvPr/>
        </p:nvSpPr>
        <p:spPr>
          <a:xfrm>
            <a:off x="6506094" y="4165401"/>
            <a:ext cx="4771506" cy="646331"/>
          </a:xfrm>
          <a:prstGeom prst="rect">
            <a:avLst/>
          </a:prstGeom>
          <a:noFill/>
        </p:spPr>
        <p:txBody>
          <a:bodyPr wrap="square" rtlCol="0">
            <a:spAutoFit/>
          </a:bodyPr>
          <a:lstStyle/>
          <a:p>
            <a:r>
              <a:rPr lang="nl-NL" dirty="0" err="1">
                <a:solidFill>
                  <a:schemeClr val="bg1"/>
                </a:solidFill>
                <a:latin typeface="+mj-lt"/>
              </a:rPr>
              <a:t>This</a:t>
            </a:r>
            <a:r>
              <a:rPr lang="nl-NL" dirty="0">
                <a:solidFill>
                  <a:schemeClr val="bg1"/>
                </a:solidFill>
                <a:latin typeface="+mj-lt"/>
              </a:rPr>
              <a:t> </a:t>
            </a:r>
            <a:r>
              <a:rPr lang="nl-NL" dirty="0" err="1">
                <a:solidFill>
                  <a:schemeClr val="bg1"/>
                </a:solidFill>
                <a:latin typeface="+mj-lt"/>
              </a:rPr>
              <a:t>can</a:t>
            </a:r>
            <a:r>
              <a:rPr lang="nl-NL" dirty="0">
                <a:solidFill>
                  <a:schemeClr val="bg1"/>
                </a:solidFill>
                <a:latin typeface="+mj-lt"/>
              </a:rPr>
              <a:t> </a:t>
            </a:r>
            <a:r>
              <a:rPr lang="nl-NL" dirty="0" err="1">
                <a:solidFill>
                  <a:schemeClr val="bg1"/>
                </a:solidFill>
                <a:latin typeface="+mj-lt"/>
              </a:rPr>
              <a:t>then</a:t>
            </a:r>
            <a:r>
              <a:rPr lang="nl-NL" dirty="0">
                <a:solidFill>
                  <a:schemeClr val="bg1"/>
                </a:solidFill>
                <a:latin typeface="+mj-lt"/>
              </a:rPr>
              <a:t> </a:t>
            </a:r>
            <a:r>
              <a:rPr lang="nl-NL" dirty="0" err="1">
                <a:solidFill>
                  <a:schemeClr val="bg1"/>
                </a:solidFill>
                <a:latin typeface="+mj-lt"/>
              </a:rPr>
              <a:t>be</a:t>
            </a:r>
            <a:r>
              <a:rPr lang="nl-NL" dirty="0">
                <a:solidFill>
                  <a:schemeClr val="bg1"/>
                </a:solidFill>
                <a:latin typeface="+mj-lt"/>
              </a:rPr>
              <a:t> </a:t>
            </a:r>
            <a:r>
              <a:rPr lang="nl-NL" dirty="0" err="1">
                <a:solidFill>
                  <a:schemeClr val="bg1"/>
                </a:solidFill>
                <a:latin typeface="+mj-lt"/>
              </a:rPr>
              <a:t>compared</a:t>
            </a:r>
            <a:r>
              <a:rPr lang="nl-NL" dirty="0">
                <a:solidFill>
                  <a:schemeClr val="bg1"/>
                </a:solidFill>
                <a:latin typeface="+mj-lt"/>
              </a:rPr>
              <a:t> </a:t>
            </a:r>
            <a:r>
              <a:rPr lang="nl-NL" dirty="0" err="1">
                <a:solidFill>
                  <a:schemeClr val="bg1"/>
                </a:solidFill>
                <a:latin typeface="+mj-lt"/>
              </a:rPr>
              <a:t>to</a:t>
            </a:r>
            <a:r>
              <a:rPr lang="nl-NL" dirty="0">
                <a:solidFill>
                  <a:schemeClr val="bg1"/>
                </a:solidFill>
                <a:latin typeface="+mj-lt"/>
              </a:rPr>
              <a:t> </a:t>
            </a:r>
            <a:r>
              <a:rPr lang="nl-NL" dirty="0" err="1">
                <a:solidFill>
                  <a:schemeClr val="bg1"/>
                </a:solidFill>
                <a:latin typeface="+mj-lt"/>
              </a:rPr>
              <a:t>the</a:t>
            </a:r>
            <a:r>
              <a:rPr lang="nl-NL" dirty="0">
                <a:solidFill>
                  <a:schemeClr val="bg1"/>
                </a:solidFill>
                <a:latin typeface="+mj-lt"/>
              </a:rPr>
              <a:t> </a:t>
            </a:r>
            <a:r>
              <a:rPr lang="nl-NL" dirty="0" err="1">
                <a:solidFill>
                  <a:schemeClr val="bg1"/>
                </a:solidFill>
                <a:latin typeface="+mj-lt"/>
              </a:rPr>
              <a:t>actual</a:t>
            </a:r>
            <a:r>
              <a:rPr lang="nl-NL" dirty="0">
                <a:solidFill>
                  <a:schemeClr val="bg1"/>
                </a:solidFill>
                <a:latin typeface="+mj-lt"/>
              </a:rPr>
              <a:t> ETL </a:t>
            </a:r>
            <a:r>
              <a:rPr lang="nl-NL" dirty="0" err="1">
                <a:solidFill>
                  <a:schemeClr val="bg1"/>
                </a:solidFill>
                <a:latin typeface="+mj-lt"/>
              </a:rPr>
              <a:t>results</a:t>
            </a:r>
            <a:r>
              <a:rPr lang="nl-NL" dirty="0">
                <a:solidFill>
                  <a:schemeClr val="bg1"/>
                </a:solidFill>
                <a:latin typeface="+mj-lt"/>
              </a:rPr>
              <a:t>! </a:t>
            </a:r>
            <a:r>
              <a:rPr lang="nl-NL" dirty="0" err="1">
                <a:solidFill>
                  <a:schemeClr val="bg1"/>
                </a:solidFill>
                <a:latin typeface="+mj-lt"/>
              </a:rPr>
              <a:t>Which</a:t>
            </a:r>
            <a:r>
              <a:rPr lang="nl-NL" dirty="0">
                <a:solidFill>
                  <a:schemeClr val="bg1"/>
                </a:solidFill>
                <a:latin typeface="+mj-lt"/>
              </a:rPr>
              <a:t> </a:t>
            </a:r>
            <a:r>
              <a:rPr lang="nl-NL" dirty="0" err="1">
                <a:solidFill>
                  <a:schemeClr val="bg1"/>
                </a:solidFill>
                <a:latin typeface="+mj-lt"/>
              </a:rPr>
              <a:t>assumptions</a:t>
            </a:r>
            <a:r>
              <a:rPr lang="nl-NL" dirty="0">
                <a:solidFill>
                  <a:schemeClr val="bg1"/>
                </a:solidFill>
                <a:latin typeface="+mj-lt"/>
              </a:rPr>
              <a:t> </a:t>
            </a:r>
            <a:r>
              <a:rPr lang="nl-NL" dirty="0" err="1">
                <a:solidFill>
                  <a:schemeClr val="bg1"/>
                </a:solidFill>
                <a:latin typeface="+mj-lt"/>
              </a:rPr>
              <a:t>were</a:t>
            </a:r>
            <a:r>
              <a:rPr lang="nl-NL" dirty="0">
                <a:solidFill>
                  <a:schemeClr val="bg1"/>
                </a:solidFill>
                <a:latin typeface="+mj-lt"/>
              </a:rPr>
              <a:t> made?</a:t>
            </a:r>
          </a:p>
        </p:txBody>
      </p:sp>
      <p:pic>
        <p:nvPicPr>
          <p:cNvPr id="12" name="Graphic 11" descr="Warning with solid fill">
            <a:extLst>
              <a:ext uri="{FF2B5EF4-FFF2-40B4-BE49-F238E27FC236}">
                <a16:creationId xmlns:a16="http://schemas.microsoft.com/office/drawing/2014/main" id="{093DF764-87E2-D7AA-1A37-6C3521EB55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5506" y="4113605"/>
            <a:ext cx="698127" cy="698127"/>
          </a:xfrm>
          <a:prstGeom prst="rect">
            <a:avLst/>
          </a:prstGeom>
        </p:spPr>
      </p:pic>
    </p:spTree>
    <p:extLst>
      <p:ext uri="{BB962C8B-B14F-4D97-AF65-F5344CB8AC3E}">
        <p14:creationId xmlns:p14="http://schemas.microsoft.com/office/powerpoint/2010/main" val="15033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a:extLst>
              <a:ext uri="{FF2B5EF4-FFF2-40B4-BE49-F238E27FC236}">
                <a16:creationId xmlns:a16="http://schemas.microsoft.com/office/drawing/2014/main" id="{55831C91-823A-73DF-57A0-67278F6BB70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45" b="7845"/>
          <a:stretch/>
        </p:blipFill>
        <p:spPr/>
      </p:pic>
      <p:sp>
        <p:nvSpPr>
          <p:cNvPr id="8" name="Text Placeholder 7">
            <a:extLst>
              <a:ext uri="{FF2B5EF4-FFF2-40B4-BE49-F238E27FC236}">
                <a16:creationId xmlns:a16="http://schemas.microsoft.com/office/drawing/2014/main" id="{3B4CED96-8185-CBFB-7E65-3E67DC3484F7}"/>
              </a:ext>
            </a:extLst>
          </p:cNvPr>
          <p:cNvSpPr>
            <a:spLocks noGrp="1"/>
          </p:cNvSpPr>
          <p:nvPr>
            <p:ph type="body" sz="quarter" idx="11"/>
          </p:nvPr>
        </p:nvSpPr>
        <p:spPr/>
        <p:txBody>
          <a:bodyPr/>
          <a:lstStyle/>
          <a:p>
            <a:endParaRPr lang="en-US" dirty="0"/>
          </a:p>
        </p:txBody>
      </p:sp>
      <p:sp>
        <p:nvSpPr>
          <p:cNvPr id="7" name="Subtitle 6">
            <a:extLst>
              <a:ext uri="{FF2B5EF4-FFF2-40B4-BE49-F238E27FC236}">
                <a16:creationId xmlns:a16="http://schemas.microsoft.com/office/drawing/2014/main" id="{EC685BC7-57EA-DE1C-8DD2-9F5C5229C5DE}"/>
              </a:ext>
            </a:extLst>
          </p:cNvPr>
          <p:cNvSpPr>
            <a:spLocks noGrp="1"/>
          </p:cNvSpPr>
          <p:nvPr>
            <p:ph type="subTitle" idx="1"/>
          </p:nvPr>
        </p:nvSpPr>
        <p:spPr/>
        <p:txBody>
          <a:bodyPr/>
          <a:lstStyle/>
          <a:p>
            <a:r>
              <a:rPr lang="en-GB" dirty="0"/>
              <a:t>Data Quality Approach</a:t>
            </a:r>
          </a:p>
        </p:txBody>
      </p:sp>
      <p:sp>
        <p:nvSpPr>
          <p:cNvPr id="3" name="Title 2">
            <a:extLst>
              <a:ext uri="{FF2B5EF4-FFF2-40B4-BE49-F238E27FC236}">
                <a16:creationId xmlns:a16="http://schemas.microsoft.com/office/drawing/2014/main" id="{21198321-8EBE-5A0D-B50A-D7A0CD68E35D}"/>
              </a:ext>
            </a:extLst>
          </p:cNvPr>
          <p:cNvSpPr>
            <a:spLocks noGrp="1"/>
          </p:cNvSpPr>
          <p:nvPr>
            <p:ph type="title"/>
          </p:nvPr>
        </p:nvSpPr>
        <p:spPr/>
        <p:txBody>
          <a:bodyPr/>
          <a:lstStyle/>
          <a:p>
            <a:r>
              <a:rPr lang="en-GB" dirty="0"/>
              <a:t>Data Quality Dimensions</a:t>
            </a:r>
          </a:p>
        </p:txBody>
      </p:sp>
    </p:spTree>
    <p:extLst>
      <p:ext uri="{BB962C8B-B14F-4D97-AF65-F5344CB8AC3E}">
        <p14:creationId xmlns:p14="http://schemas.microsoft.com/office/powerpoint/2010/main" val="340043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B954-19EC-E875-62DB-FDF68C00B847}"/>
              </a:ext>
            </a:extLst>
          </p:cNvPr>
          <p:cNvSpPr>
            <a:spLocks noGrp="1"/>
          </p:cNvSpPr>
          <p:nvPr>
            <p:ph type="title"/>
          </p:nvPr>
        </p:nvSpPr>
        <p:spPr/>
        <p:txBody>
          <a:bodyPr anchor="ctr">
            <a:normAutofit/>
          </a:bodyPr>
          <a:lstStyle/>
          <a:p>
            <a:r>
              <a:rPr lang="nl-NL"/>
              <a:t>Data </a:t>
            </a:r>
            <a:r>
              <a:rPr lang="nl-NL" err="1"/>
              <a:t>Quality</a:t>
            </a:r>
            <a:r>
              <a:rPr lang="nl-NL"/>
              <a:t> in different </a:t>
            </a:r>
            <a:r>
              <a:rPr lang="nl-NL" err="1"/>
              <a:t>roles</a:t>
            </a:r>
            <a:endParaRPr lang="nl-NL"/>
          </a:p>
        </p:txBody>
      </p:sp>
      <p:pic>
        <p:nvPicPr>
          <p:cNvPr id="7" name="Picture 6">
            <a:extLst>
              <a:ext uri="{FF2B5EF4-FFF2-40B4-BE49-F238E27FC236}">
                <a16:creationId xmlns:a16="http://schemas.microsoft.com/office/drawing/2014/main" id="{09687531-D2EF-290F-1B29-06F64359B492}"/>
              </a:ext>
            </a:extLst>
          </p:cNvPr>
          <p:cNvPicPr>
            <a:picLocks noChangeAspect="1"/>
          </p:cNvPicPr>
          <p:nvPr/>
        </p:nvPicPr>
        <p:blipFill>
          <a:blip r:embed="rId2"/>
          <a:stretch>
            <a:fillRect/>
          </a:stretch>
        </p:blipFill>
        <p:spPr>
          <a:xfrm>
            <a:off x="1805360" y="1095643"/>
            <a:ext cx="8577715" cy="5275294"/>
          </a:xfrm>
          <a:prstGeom prst="rect">
            <a:avLst/>
          </a:prstGeom>
          <a:noFill/>
        </p:spPr>
      </p:pic>
      <p:sp>
        <p:nvSpPr>
          <p:cNvPr id="9" name="Callout: Right Arrow 8">
            <a:extLst>
              <a:ext uri="{FF2B5EF4-FFF2-40B4-BE49-F238E27FC236}">
                <a16:creationId xmlns:a16="http://schemas.microsoft.com/office/drawing/2014/main" id="{7FA6F91E-E8A5-4DBA-D026-7AAF244145A3}"/>
              </a:ext>
            </a:extLst>
          </p:cNvPr>
          <p:cNvSpPr/>
          <p:nvPr/>
        </p:nvSpPr>
        <p:spPr>
          <a:xfrm>
            <a:off x="263352" y="4307244"/>
            <a:ext cx="2088232" cy="738368"/>
          </a:xfrm>
          <a:prstGeom prst="rightArrowCallout">
            <a:avLst>
              <a:gd name="adj1" fmla="val 25000"/>
              <a:gd name="adj2" fmla="val 25000"/>
              <a:gd name="adj3" fmla="val 25000"/>
              <a:gd name="adj4" fmla="val 72676"/>
            </a:avLst>
          </a:prstGeom>
          <a:solidFill>
            <a:srgbClr val="4701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1900" spc="-20">
                <a:solidFill>
                  <a:schemeClr val="bg1"/>
                </a:solidFill>
                <a:latin typeface="+mj-lt"/>
              </a:rPr>
              <a:t>Migration Specialist</a:t>
            </a:r>
          </a:p>
        </p:txBody>
      </p:sp>
      <p:sp>
        <p:nvSpPr>
          <p:cNvPr id="10" name="Callout: Right Arrow 9">
            <a:extLst>
              <a:ext uri="{FF2B5EF4-FFF2-40B4-BE49-F238E27FC236}">
                <a16:creationId xmlns:a16="http://schemas.microsoft.com/office/drawing/2014/main" id="{D9578B7F-A396-7A76-68D0-457B81188EA4}"/>
              </a:ext>
            </a:extLst>
          </p:cNvPr>
          <p:cNvSpPr/>
          <p:nvPr/>
        </p:nvSpPr>
        <p:spPr>
          <a:xfrm>
            <a:off x="263352" y="5546412"/>
            <a:ext cx="2088232" cy="738368"/>
          </a:xfrm>
          <a:prstGeom prst="rightArrowCallout">
            <a:avLst>
              <a:gd name="adj1" fmla="val 25000"/>
              <a:gd name="adj2" fmla="val 25000"/>
              <a:gd name="adj3" fmla="val 25000"/>
              <a:gd name="adj4" fmla="val 72676"/>
            </a:avLst>
          </a:prstGeom>
          <a:solidFill>
            <a:srgbClr val="4701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1900" spc="-20">
                <a:solidFill>
                  <a:schemeClr val="bg1"/>
                </a:solidFill>
                <a:latin typeface="+mj-lt"/>
              </a:rPr>
              <a:t>BI &amp; Data Tester</a:t>
            </a:r>
          </a:p>
        </p:txBody>
      </p:sp>
      <p:sp>
        <p:nvSpPr>
          <p:cNvPr id="11" name="Callout: Right Arrow 10">
            <a:extLst>
              <a:ext uri="{FF2B5EF4-FFF2-40B4-BE49-F238E27FC236}">
                <a16:creationId xmlns:a16="http://schemas.microsoft.com/office/drawing/2014/main" id="{FDC463C8-8736-E5C2-9178-C66715352A08}"/>
              </a:ext>
            </a:extLst>
          </p:cNvPr>
          <p:cNvSpPr/>
          <p:nvPr/>
        </p:nvSpPr>
        <p:spPr>
          <a:xfrm>
            <a:off x="263352" y="1192612"/>
            <a:ext cx="2088232" cy="738368"/>
          </a:xfrm>
          <a:prstGeom prst="rightArrowCallout">
            <a:avLst>
              <a:gd name="adj1" fmla="val 25000"/>
              <a:gd name="adj2" fmla="val 25000"/>
              <a:gd name="adj3" fmla="val 25000"/>
              <a:gd name="adj4" fmla="val 72676"/>
            </a:avLst>
          </a:prstGeom>
          <a:solidFill>
            <a:srgbClr val="4701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1900" spc="-20">
                <a:solidFill>
                  <a:schemeClr val="bg1"/>
                </a:solidFill>
                <a:latin typeface="+mj-lt"/>
              </a:rPr>
              <a:t>Front end Tester</a:t>
            </a:r>
          </a:p>
        </p:txBody>
      </p:sp>
    </p:spTree>
    <p:extLst>
      <p:ext uri="{BB962C8B-B14F-4D97-AF65-F5344CB8AC3E}">
        <p14:creationId xmlns:p14="http://schemas.microsoft.com/office/powerpoint/2010/main" val="30433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4D03-F52E-6FD1-A80C-1FCA5C331896}"/>
              </a:ext>
            </a:extLst>
          </p:cNvPr>
          <p:cNvSpPr>
            <a:spLocks noGrp="1"/>
          </p:cNvSpPr>
          <p:nvPr>
            <p:ph type="title"/>
          </p:nvPr>
        </p:nvSpPr>
        <p:spPr/>
        <p:txBody>
          <a:bodyPr/>
          <a:lstStyle/>
          <a:p>
            <a:r>
              <a:rPr lang="nl-NL" dirty="0"/>
              <a:t>Six </a:t>
            </a:r>
            <a:r>
              <a:rPr lang="nl-NL" dirty="0" err="1"/>
              <a:t>Dimensions</a:t>
            </a:r>
            <a:r>
              <a:rPr lang="nl-NL" dirty="0"/>
              <a:t> of Data </a:t>
            </a:r>
            <a:r>
              <a:rPr lang="nl-NL" dirty="0" err="1"/>
              <a:t>Quality</a:t>
            </a:r>
            <a:endParaRPr lang="nl-NL" dirty="0"/>
          </a:p>
        </p:txBody>
      </p:sp>
      <p:graphicFrame>
        <p:nvGraphicFramePr>
          <p:cNvPr id="3" name="Diagram 2">
            <a:extLst>
              <a:ext uri="{FF2B5EF4-FFF2-40B4-BE49-F238E27FC236}">
                <a16:creationId xmlns:a16="http://schemas.microsoft.com/office/drawing/2014/main" id="{306D4B26-58B1-80E8-12B4-A3986D40C483}"/>
              </a:ext>
            </a:extLst>
          </p:cNvPr>
          <p:cNvGraphicFramePr/>
          <p:nvPr>
            <p:extLst>
              <p:ext uri="{D42A27DB-BD31-4B8C-83A1-F6EECF244321}">
                <p14:modId xmlns:p14="http://schemas.microsoft.com/office/powerpoint/2010/main" val="3512041692"/>
              </p:ext>
            </p:extLst>
          </p:nvPr>
        </p:nvGraphicFramePr>
        <p:xfrm>
          <a:off x="2577174" y="1122327"/>
          <a:ext cx="6531238" cy="5250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16762F1-20C4-B27C-E6C9-41DE9E85257D}"/>
              </a:ext>
            </a:extLst>
          </p:cNvPr>
          <p:cNvSpPr txBox="1"/>
          <p:nvPr/>
        </p:nvSpPr>
        <p:spPr>
          <a:xfrm>
            <a:off x="4393406" y="2901387"/>
            <a:ext cx="289877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ea typeface="Verdana"/>
              </a:rPr>
              <a:t>Data</a:t>
            </a:r>
          </a:p>
          <a:p>
            <a:pPr algn="ctr"/>
            <a:r>
              <a:rPr lang="en-US" sz="3200" dirty="0">
                <a:ea typeface="Verdana"/>
              </a:rPr>
              <a:t>Quality</a:t>
            </a:r>
          </a:p>
          <a:p>
            <a:pPr algn="ctr"/>
            <a:r>
              <a:rPr lang="en-US" sz="3200" dirty="0">
                <a:ea typeface="Verdana"/>
              </a:rPr>
              <a:t>Dimensions</a:t>
            </a:r>
          </a:p>
        </p:txBody>
      </p:sp>
      <p:pic>
        <p:nvPicPr>
          <p:cNvPr id="2056" name="Picture 8" descr="DAMA Logo PNG Transparent &amp; SVG Vector - Freebie Supply">
            <a:extLst>
              <a:ext uri="{FF2B5EF4-FFF2-40B4-BE49-F238E27FC236}">
                <a16:creationId xmlns:a16="http://schemas.microsoft.com/office/drawing/2014/main" id="{C885E0CA-CEF1-283E-7B55-310D9AE166F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50" t="16708" r="3402" b="15986"/>
          <a:stretch/>
        </p:blipFill>
        <p:spPr bwMode="auto">
          <a:xfrm>
            <a:off x="9696400" y="5085184"/>
            <a:ext cx="1800200" cy="1296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08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30F58-09F5-91AE-CEA8-CFB076E2DD15}"/>
              </a:ext>
            </a:extLst>
          </p:cNvPr>
          <p:cNvSpPr>
            <a:spLocks noGrp="1"/>
          </p:cNvSpPr>
          <p:nvPr>
            <p:ph type="body" sz="quarter" idx="14"/>
          </p:nvPr>
        </p:nvSpPr>
        <p:spPr/>
        <p:txBody>
          <a:bodyPr/>
          <a:lstStyle/>
          <a:p>
            <a:pPr marL="342900" indent="-342900">
              <a:buFont typeface="Arial" panose="020B0604020202020204" pitchFamily="34" charset="0"/>
              <a:buChar char="•"/>
            </a:pPr>
            <a:r>
              <a:rPr lang="nl-NL" sz="2000" b="1" dirty="0" err="1">
                <a:solidFill>
                  <a:srgbClr val="0070AD"/>
                </a:solidFill>
              </a:rPr>
              <a:t>Completeness</a:t>
            </a:r>
            <a:r>
              <a:rPr lang="nl-NL" sz="2000" b="1" dirty="0">
                <a:solidFill>
                  <a:srgbClr val="0070AD"/>
                </a:solidFill>
              </a:rPr>
              <a:t>: </a:t>
            </a:r>
            <a:r>
              <a:rPr lang="nl-NL" sz="2000" dirty="0"/>
              <a:t>is </a:t>
            </a:r>
            <a:r>
              <a:rPr lang="nl-NL" sz="2000" dirty="0" err="1"/>
              <a:t>all</a:t>
            </a:r>
            <a:r>
              <a:rPr lang="nl-NL" sz="2000" dirty="0"/>
              <a:t> data </a:t>
            </a:r>
            <a:r>
              <a:rPr lang="nl-NL" sz="2000" dirty="0" err="1"/>
              <a:t>from</a:t>
            </a:r>
            <a:r>
              <a:rPr lang="nl-NL" sz="2000" dirty="0"/>
              <a:t> </a:t>
            </a:r>
            <a:r>
              <a:rPr lang="nl-NL" sz="2000" dirty="0" err="1"/>
              <a:t>the</a:t>
            </a:r>
            <a:r>
              <a:rPr lang="nl-NL" sz="2000" dirty="0"/>
              <a:t> source present in </a:t>
            </a:r>
            <a:r>
              <a:rPr lang="nl-NL" sz="2000" dirty="0" err="1"/>
              <a:t>staging</a:t>
            </a:r>
            <a:r>
              <a:rPr lang="nl-NL" sz="2000" dirty="0"/>
              <a:t>/datawarehouse?</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b="1" dirty="0" err="1">
                <a:solidFill>
                  <a:srgbClr val="0070AD"/>
                </a:solidFill>
              </a:rPr>
              <a:t>Uniqueness</a:t>
            </a:r>
            <a:r>
              <a:rPr lang="nl-NL" sz="2000" b="1" dirty="0">
                <a:solidFill>
                  <a:srgbClr val="0070AD"/>
                </a:solidFill>
              </a:rPr>
              <a:t>: </a:t>
            </a:r>
            <a:r>
              <a:rPr lang="nl-NL" sz="2000" dirty="0"/>
              <a:t>are </a:t>
            </a:r>
            <a:r>
              <a:rPr lang="nl-NL" sz="2000" dirty="0" err="1"/>
              <a:t>there</a:t>
            </a:r>
            <a:r>
              <a:rPr lang="nl-NL" sz="2000" dirty="0"/>
              <a:t> double records?</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b="1" dirty="0" err="1">
                <a:solidFill>
                  <a:srgbClr val="0070AD"/>
                </a:solidFill>
              </a:rPr>
              <a:t>Timeliness</a:t>
            </a:r>
            <a:r>
              <a:rPr lang="nl-NL" sz="2000" b="1" dirty="0">
                <a:solidFill>
                  <a:srgbClr val="0070AD"/>
                </a:solidFill>
              </a:rPr>
              <a:t>: </a:t>
            </a:r>
            <a:r>
              <a:rPr lang="nl-NL" sz="2000" dirty="0"/>
              <a:t>are changes in </a:t>
            </a:r>
            <a:r>
              <a:rPr lang="nl-NL" sz="2000" dirty="0" err="1"/>
              <a:t>the</a:t>
            </a:r>
            <a:r>
              <a:rPr lang="nl-NL" sz="2000" dirty="0"/>
              <a:t> source/DWH </a:t>
            </a:r>
            <a:r>
              <a:rPr lang="nl-NL" sz="2000" dirty="0" err="1"/>
              <a:t>reflected</a:t>
            </a:r>
            <a:r>
              <a:rPr lang="nl-NL" sz="2000" dirty="0"/>
              <a:t> on time in </a:t>
            </a:r>
            <a:r>
              <a:rPr lang="nl-NL" sz="2000" dirty="0" err="1"/>
              <a:t>the</a:t>
            </a:r>
            <a:r>
              <a:rPr lang="nl-NL" sz="2000" dirty="0"/>
              <a:t> dashboard?</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b="1" dirty="0" err="1">
                <a:solidFill>
                  <a:srgbClr val="0070AD"/>
                </a:solidFill>
              </a:rPr>
              <a:t>Validity</a:t>
            </a:r>
            <a:r>
              <a:rPr lang="nl-NL" sz="2000" b="1" dirty="0">
                <a:solidFill>
                  <a:srgbClr val="0070AD"/>
                </a:solidFill>
              </a:rPr>
              <a:t>: </a:t>
            </a:r>
            <a:r>
              <a:rPr lang="nl-NL" sz="2000" dirty="0"/>
              <a:t>is </a:t>
            </a:r>
            <a:r>
              <a:rPr lang="nl-NL" sz="2000" dirty="0" err="1"/>
              <a:t>the</a:t>
            </a:r>
            <a:r>
              <a:rPr lang="nl-NL" sz="2000" dirty="0"/>
              <a:t> data </a:t>
            </a:r>
            <a:r>
              <a:rPr lang="nl-NL" sz="2000" dirty="0" err="1"/>
              <a:t>valid</a:t>
            </a:r>
            <a:r>
              <a:rPr lang="nl-NL" sz="2000" dirty="0"/>
              <a:t>? Does </a:t>
            </a:r>
            <a:r>
              <a:rPr lang="nl-NL" sz="2000" dirty="0" err="1"/>
              <a:t>it</a:t>
            </a:r>
            <a:r>
              <a:rPr lang="nl-NL" sz="2000" dirty="0"/>
              <a:t> </a:t>
            </a:r>
            <a:r>
              <a:rPr lang="nl-NL" sz="2000" dirty="0" err="1"/>
              <a:t>adhere</a:t>
            </a:r>
            <a:r>
              <a:rPr lang="nl-NL" sz="2000" dirty="0"/>
              <a:t> </a:t>
            </a:r>
            <a:r>
              <a:rPr lang="nl-NL" sz="2000" dirty="0" err="1"/>
              <a:t>to</a:t>
            </a:r>
            <a:r>
              <a:rPr lang="nl-NL" sz="2000" dirty="0"/>
              <a:t> </a:t>
            </a:r>
            <a:r>
              <a:rPr lang="nl-NL" sz="2000" dirty="0" err="1"/>
              <a:t>the</a:t>
            </a:r>
            <a:r>
              <a:rPr lang="nl-NL" sz="2000" dirty="0"/>
              <a:t> business/syntax </a:t>
            </a:r>
            <a:r>
              <a:rPr lang="nl-NL" sz="2000" dirty="0" err="1"/>
              <a:t>rules</a:t>
            </a:r>
            <a:r>
              <a:rPr lang="nl-NL" sz="2000" dirty="0"/>
              <a:t>?</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b="1" dirty="0" err="1">
                <a:solidFill>
                  <a:srgbClr val="0070AD"/>
                </a:solidFill>
              </a:rPr>
              <a:t>Accuracy</a:t>
            </a:r>
            <a:r>
              <a:rPr lang="nl-NL" sz="2000" b="1" dirty="0">
                <a:solidFill>
                  <a:srgbClr val="0070AD"/>
                </a:solidFill>
              </a:rPr>
              <a:t>: </a:t>
            </a:r>
            <a:r>
              <a:rPr lang="nl-NL" sz="2000" dirty="0"/>
              <a:t>is </a:t>
            </a:r>
            <a:r>
              <a:rPr lang="nl-NL" sz="2000" dirty="0" err="1"/>
              <a:t>the</a:t>
            </a:r>
            <a:r>
              <a:rPr lang="nl-NL" sz="2000" dirty="0"/>
              <a:t> data accurate? e.g. no </a:t>
            </a:r>
            <a:r>
              <a:rPr lang="nl-NL" sz="2000" dirty="0" err="1"/>
              <a:t>customers</a:t>
            </a:r>
            <a:r>
              <a:rPr lang="nl-NL" sz="2000" dirty="0"/>
              <a:t> </a:t>
            </a:r>
            <a:r>
              <a:rPr lang="nl-NL" sz="2000" dirty="0" err="1"/>
              <a:t>with</a:t>
            </a:r>
            <a:r>
              <a:rPr lang="nl-NL" sz="2000" dirty="0"/>
              <a:t> </a:t>
            </a:r>
            <a:r>
              <a:rPr lang="nl-NL" sz="2000" dirty="0" err="1"/>
              <a:t>impossible</a:t>
            </a:r>
            <a:r>
              <a:rPr lang="nl-NL" sz="2000" dirty="0"/>
              <a:t> </a:t>
            </a:r>
            <a:r>
              <a:rPr lang="nl-NL" sz="2000" dirty="0" err="1"/>
              <a:t>age</a:t>
            </a:r>
            <a:r>
              <a:rPr lang="nl-NL" sz="2000" dirty="0"/>
              <a:t>: 121</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nl-NL" sz="2000" b="1" dirty="0" err="1">
                <a:solidFill>
                  <a:srgbClr val="0070AD"/>
                </a:solidFill>
              </a:rPr>
              <a:t>Consistency</a:t>
            </a:r>
            <a:r>
              <a:rPr lang="nl-NL" sz="2000" b="1" dirty="0">
                <a:solidFill>
                  <a:srgbClr val="0070AD"/>
                </a:solidFill>
              </a:rPr>
              <a:t>: </a:t>
            </a:r>
            <a:r>
              <a:rPr lang="nl-NL" sz="2000" dirty="0"/>
              <a:t>is </a:t>
            </a:r>
            <a:r>
              <a:rPr lang="nl-NL" sz="2000" dirty="0" err="1"/>
              <a:t>the</a:t>
            </a:r>
            <a:r>
              <a:rPr lang="nl-NL" sz="2000" dirty="0"/>
              <a:t> data consistent </a:t>
            </a:r>
            <a:r>
              <a:rPr lang="nl-NL" sz="2000" dirty="0" err="1"/>
              <a:t>across</a:t>
            </a:r>
            <a:r>
              <a:rPr lang="nl-NL" sz="2000" dirty="0"/>
              <a:t> sources?</a:t>
            </a:r>
          </a:p>
          <a:p>
            <a:endParaRPr lang="nl-NL" sz="2000" dirty="0"/>
          </a:p>
        </p:txBody>
      </p:sp>
      <p:sp>
        <p:nvSpPr>
          <p:cNvPr id="3" name="Title 2">
            <a:extLst>
              <a:ext uri="{FF2B5EF4-FFF2-40B4-BE49-F238E27FC236}">
                <a16:creationId xmlns:a16="http://schemas.microsoft.com/office/drawing/2014/main" id="{CC3075FA-3088-5817-11BA-14648C57E3BE}"/>
              </a:ext>
            </a:extLst>
          </p:cNvPr>
          <p:cNvSpPr>
            <a:spLocks noGrp="1"/>
          </p:cNvSpPr>
          <p:nvPr>
            <p:ph type="title"/>
          </p:nvPr>
        </p:nvSpPr>
        <p:spPr/>
        <p:txBody>
          <a:bodyPr/>
          <a:lstStyle/>
          <a:p>
            <a:r>
              <a:rPr lang="nl-NL" dirty="0"/>
              <a:t>Data </a:t>
            </a:r>
            <a:r>
              <a:rPr lang="nl-NL" dirty="0" err="1"/>
              <a:t>Quality</a:t>
            </a:r>
            <a:r>
              <a:rPr lang="nl-NL" dirty="0"/>
              <a:t> </a:t>
            </a:r>
            <a:r>
              <a:rPr lang="nl-NL" dirty="0" err="1"/>
              <a:t>Dimensions</a:t>
            </a:r>
            <a:r>
              <a:rPr lang="nl-NL" dirty="0"/>
              <a:t> - </a:t>
            </a:r>
            <a:r>
              <a:rPr lang="nl-NL" dirty="0" err="1"/>
              <a:t>Continued</a:t>
            </a:r>
            <a:endParaRPr lang="nl-NL" dirty="0"/>
          </a:p>
        </p:txBody>
      </p:sp>
      <p:pic>
        <p:nvPicPr>
          <p:cNvPr id="6" name="Picture 5">
            <a:extLst>
              <a:ext uri="{FF2B5EF4-FFF2-40B4-BE49-F238E27FC236}">
                <a16:creationId xmlns:a16="http://schemas.microsoft.com/office/drawing/2014/main" id="{0E6D6B70-F99F-088C-B3CE-849CF30AF3A8}"/>
              </a:ext>
            </a:extLst>
          </p:cNvPr>
          <p:cNvPicPr>
            <a:picLocks noChangeAspect="1"/>
          </p:cNvPicPr>
          <p:nvPr/>
        </p:nvPicPr>
        <p:blipFill>
          <a:blip r:embed="rId2"/>
          <a:srcRect l="2579"/>
          <a:stretch/>
        </p:blipFill>
        <p:spPr>
          <a:xfrm>
            <a:off x="9280243" y="4077071"/>
            <a:ext cx="2717500" cy="2426505"/>
          </a:xfrm>
          <a:prstGeom prst="rect">
            <a:avLst/>
          </a:prstGeom>
        </p:spPr>
      </p:pic>
    </p:spTree>
    <p:extLst>
      <p:ext uri="{BB962C8B-B14F-4D97-AF65-F5344CB8AC3E}">
        <p14:creationId xmlns:p14="http://schemas.microsoft.com/office/powerpoint/2010/main" val="114836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3F72EB-554A-79C9-5677-8320922A5AB9}"/>
              </a:ext>
            </a:extLst>
          </p:cNvPr>
          <p:cNvSpPr>
            <a:spLocks noGrp="1"/>
          </p:cNvSpPr>
          <p:nvPr>
            <p:ph type="body" sz="quarter" idx="14"/>
          </p:nvPr>
        </p:nvSpPr>
        <p:spPr/>
        <p:txBody>
          <a:bodyPr/>
          <a:lstStyle/>
          <a:p>
            <a:r>
              <a:rPr lang="en-US" dirty="0"/>
              <a:t>This list is in no way complete, but it gives an idea on what else to consider:</a:t>
            </a:r>
          </a:p>
          <a:p>
            <a:pPr>
              <a:spcBef>
                <a:spcPts val="1200"/>
              </a:spcBef>
            </a:pPr>
            <a:endParaRPr lang="en-US" dirty="0"/>
          </a:p>
          <a:p>
            <a:pPr marL="342900" indent="-342900">
              <a:spcBef>
                <a:spcPts val="1200"/>
              </a:spcBef>
              <a:buFont typeface="Arial" panose="020B0604020202020204" pitchFamily="34" charset="0"/>
              <a:buChar char="•"/>
            </a:pPr>
            <a:r>
              <a:rPr lang="en-US" b="1" dirty="0">
                <a:solidFill>
                  <a:schemeClr val="accent1"/>
                </a:solidFill>
              </a:rPr>
              <a:t>Usability: </a:t>
            </a:r>
            <a:r>
              <a:rPr lang="en-US" dirty="0"/>
              <a:t>is the data understandable and relevant?</a:t>
            </a:r>
          </a:p>
          <a:p>
            <a:pPr marL="342900" indent="-342900">
              <a:spcBef>
                <a:spcPts val="1200"/>
              </a:spcBef>
              <a:buFont typeface="Arial" panose="020B0604020202020204" pitchFamily="34" charset="0"/>
              <a:buChar char="•"/>
            </a:pPr>
            <a:r>
              <a:rPr lang="en-US" b="1" dirty="0">
                <a:solidFill>
                  <a:schemeClr val="accent1"/>
                </a:solidFill>
              </a:rPr>
              <a:t>Security: </a:t>
            </a:r>
            <a:r>
              <a:rPr lang="en-US" dirty="0"/>
              <a:t>is the data auditable and are privacy regulations maintained (e.g. "right to be forgotten")?</a:t>
            </a:r>
          </a:p>
          <a:p>
            <a:pPr marL="342900" indent="-342900">
              <a:spcBef>
                <a:spcPts val="1200"/>
              </a:spcBef>
              <a:buFont typeface="Arial" panose="020B0604020202020204" pitchFamily="34" charset="0"/>
              <a:buChar char="•"/>
            </a:pPr>
            <a:r>
              <a:rPr lang="en-US" b="1" dirty="0">
                <a:solidFill>
                  <a:schemeClr val="accent1"/>
                </a:solidFill>
              </a:rPr>
              <a:t>Value: </a:t>
            </a:r>
            <a:r>
              <a:rPr lang="en-US" dirty="0"/>
              <a:t>Is there a good cost/benefit case for the data in terms of capacity (and therefor money)?</a:t>
            </a:r>
          </a:p>
          <a:p>
            <a:pPr marL="342900" indent="-342900">
              <a:spcBef>
                <a:spcPts val="1200"/>
              </a:spcBef>
              <a:buFont typeface="Arial" panose="020B0604020202020204" pitchFamily="34" charset="0"/>
              <a:buChar char="•"/>
            </a:pPr>
            <a:r>
              <a:rPr lang="en-US" b="1" dirty="0">
                <a:solidFill>
                  <a:schemeClr val="accent1"/>
                </a:solidFill>
              </a:rPr>
              <a:t>Sustainability: </a:t>
            </a:r>
            <a:r>
              <a:rPr lang="en-US" dirty="0"/>
              <a:t>Is there a good cost/benefit case for the data in terms of power usage?</a:t>
            </a:r>
          </a:p>
          <a:p>
            <a:endParaRPr lang="nl-NL" dirty="0"/>
          </a:p>
        </p:txBody>
      </p:sp>
      <p:sp>
        <p:nvSpPr>
          <p:cNvPr id="3" name="Title 2">
            <a:extLst>
              <a:ext uri="{FF2B5EF4-FFF2-40B4-BE49-F238E27FC236}">
                <a16:creationId xmlns:a16="http://schemas.microsoft.com/office/drawing/2014/main" id="{34CBA63B-3E51-1E12-5DB0-2A142FC7F037}"/>
              </a:ext>
            </a:extLst>
          </p:cNvPr>
          <p:cNvSpPr>
            <a:spLocks noGrp="1"/>
          </p:cNvSpPr>
          <p:nvPr>
            <p:ph type="title"/>
          </p:nvPr>
        </p:nvSpPr>
        <p:spPr/>
        <p:txBody>
          <a:bodyPr/>
          <a:lstStyle/>
          <a:p>
            <a:r>
              <a:rPr lang="nl-NL" dirty="0" err="1"/>
              <a:t>Further</a:t>
            </a:r>
            <a:r>
              <a:rPr lang="nl-NL" dirty="0"/>
              <a:t> Data </a:t>
            </a:r>
            <a:r>
              <a:rPr lang="nl-NL" dirty="0" err="1"/>
              <a:t>Quality</a:t>
            </a:r>
            <a:r>
              <a:rPr lang="nl-NL" dirty="0"/>
              <a:t> </a:t>
            </a:r>
            <a:r>
              <a:rPr lang="nl-NL" dirty="0" err="1"/>
              <a:t>Considerations</a:t>
            </a:r>
            <a:endParaRPr lang="nl-NL" dirty="0"/>
          </a:p>
        </p:txBody>
      </p:sp>
    </p:spTree>
    <p:extLst>
      <p:ext uri="{BB962C8B-B14F-4D97-AF65-F5344CB8AC3E}">
        <p14:creationId xmlns:p14="http://schemas.microsoft.com/office/powerpoint/2010/main" val="388344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04173F67-E20E-88C7-6264-890D1E6C96D7}"/>
              </a:ext>
            </a:extLst>
          </p:cNvPr>
          <p:cNvSpPr/>
          <p:nvPr/>
        </p:nvSpPr>
        <p:spPr>
          <a:xfrm>
            <a:off x="10265759" y="3126834"/>
            <a:ext cx="1191931" cy="1191929"/>
          </a:xfrm>
          <a:prstGeom prst="ellipse">
            <a:avLst/>
          </a:prstGeom>
          <a:solidFill>
            <a:schemeClr val="bg1"/>
          </a:solidFill>
          <a:ln w="25400" cap="flat" cmpd="sng" algn="ctr">
            <a:noFill/>
            <a:prstDash val="solid"/>
          </a:ln>
          <a:effectLst/>
        </p:spPr>
        <p:txBody>
          <a:bodyPr rtlCol="0" anchor="ctr"/>
          <a:lstStyle/>
          <a:p>
            <a:pPr marL="0" marR="0" lvl="0" indent="0" algn="ctr"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Ubuntu" panose="020B0504030602030204" pitchFamily="34" charset="0"/>
            </a:endParaRPr>
          </a:p>
        </p:txBody>
      </p:sp>
      <p:sp>
        <p:nvSpPr>
          <p:cNvPr id="44" name="Oval 43">
            <a:extLst>
              <a:ext uri="{FF2B5EF4-FFF2-40B4-BE49-F238E27FC236}">
                <a16:creationId xmlns:a16="http://schemas.microsoft.com/office/drawing/2014/main" id="{EA001CAA-B94B-C4A6-B24B-F3F61853065E}"/>
              </a:ext>
            </a:extLst>
          </p:cNvPr>
          <p:cNvSpPr/>
          <p:nvPr/>
        </p:nvSpPr>
        <p:spPr>
          <a:xfrm>
            <a:off x="8331546" y="3118738"/>
            <a:ext cx="1191931" cy="1191929"/>
          </a:xfrm>
          <a:prstGeom prst="ellipse">
            <a:avLst/>
          </a:prstGeom>
          <a:solidFill>
            <a:schemeClr val="bg1"/>
          </a:solidFill>
          <a:ln w="25400" cap="flat" cmpd="sng" algn="ctr">
            <a:noFill/>
            <a:prstDash val="solid"/>
          </a:ln>
          <a:effectLst/>
        </p:spPr>
        <p:txBody>
          <a:bodyPr rtlCol="0" anchor="ctr"/>
          <a:lstStyle/>
          <a:p>
            <a:pPr marL="0" marR="0" lvl="0" indent="0" algn="ctr"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Ubuntu" panose="020B0504030602030204" pitchFamily="34" charset="0"/>
            </a:endParaRPr>
          </a:p>
        </p:txBody>
      </p:sp>
      <p:sp>
        <p:nvSpPr>
          <p:cNvPr id="43" name="Oval 42">
            <a:extLst>
              <a:ext uri="{FF2B5EF4-FFF2-40B4-BE49-F238E27FC236}">
                <a16:creationId xmlns:a16="http://schemas.microsoft.com/office/drawing/2014/main" id="{3E24D72C-E995-03BB-203F-2C14913A27F7}"/>
              </a:ext>
            </a:extLst>
          </p:cNvPr>
          <p:cNvSpPr/>
          <p:nvPr/>
        </p:nvSpPr>
        <p:spPr>
          <a:xfrm>
            <a:off x="6393670" y="3129273"/>
            <a:ext cx="1191931" cy="1191929"/>
          </a:xfrm>
          <a:prstGeom prst="ellipse">
            <a:avLst/>
          </a:prstGeom>
          <a:solidFill>
            <a:schemeClr val="bg1"/>
          </a:solidFill>
          <a:ln w="25400" cap="flat" cmpd="sng" algn="ctr">
            <a:noFill/>
            <a:prstDash val="solid"/>
          </a:ln>
          <a:effectLst/>
        </p:spPr>
        <p:txBody>
          <a:bodyPr rtlCol="0" anchor="ctr"/>
          <a:lstStyle/>
          <a:p>
            <a:pPr marL="0" marR="0" lvl="0" indent="0" algn="ctr"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Ubuntu" panose="020B0504030602030204" pitchFamily="34" charset="0"/>
            </a:endParaRPr>
          </a:p>
        </p:txBody>
      </p:sp>
      <p:sp>
        <p:nvSpPr>
          <p:cNvPr id="42" name="Oval 41">
            <a:extLst>
              <a:ext uri="{FF2B5EF4-FFF2-40B4-BE49-F238E27FC236}">
                <a16:creationId xmlns:a16="http://schemas.microsoft.com/office/drawing/2014/main" id="{BF679919-2F93-9192-23DE-6EFE9E397E03}"/>
              </a:ext>
            </a:extLst>
          </p:cNvPr>
          <p:cNvSpPr/>
          <p:nvPr/>
        </p:nvSpPr>
        <p:spPr>
          <a:xfrm>
            <a:off x="4471997" y="3140175"/>
            <a:ext cx="1191931" cy="1191929"/>
          </a:xfrm>
          <a:prstGeom prst="ellipse">
            <a:avLst/>
          </a:prstGeom>
          <a:solidFill>
            <a:schemeClr val="bg1"/>
          </a:solidFill>
          <a:ln w="25400" cap="flat" cmpd="sng" algn="ctr">
            <a:noFill/>
            <a:prstDash val="solid"/>
          </a:ln>
          <a:effectLst/>
        </p:spPr>
        <p:txBody>
          <a:bodyPr rtlCol="0" anchor="ctr"/>
          <a:lstStyle/>
          <a:p>
            <a:pPr marL="0" marR="0" lvl="0" indent="0" algn="ctr"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Ubuntu" panose="020B0504030602030204" pitchFamily="34" charset="0"/>
            </a:endParaRPr>
          </a:p>
        </p:txBody>
      </p:sp>
      <p:sp>
        <p:nvSpPr>
          <p:cNvPr id="40" name="Oval 39">
            <a:extLst>
              <a:ext uri="{FF2B5EF4-FFF2-40B4-BE49-F238E27FC236}">
                <a16:creationId xmlns:a16="http://schemas.microsoft.com/office/drawing/2014/main" id="{322E01B2-8EC8-B87A-1639-EA3AF9251EEB}"/>
              </a:ext>
            </a:extLst>
          </p:cNvPr>
          <p:cNvSpPr/>
          <p:nvPr/>
        </p:nvSpPr>
        <p:spPr>
          <a:xfrm>
            <a:off x="2584985" y="3118796"/>
            <a:ext cx="1191931" cy="1191929"/>
          </a:xfrm>
          <a:prstGeom prst="ellipse">
            <a:avLst/>
          </a:prstGeom>
          <a:solidFill>
            <a:schemeClr val="bg1"/>
          </a:solidFill>
          <a:ln w="25400" cap="flat" cmpd="sng" algn="ctr">
            <a:noFill/>
            <a:prstDash val="solid"/>
          </a:ln>
          <a:effectLst/>
        </p:spPr>
        <p:txBody>
          <a:bodyPr rtlCol="0" anchor="ctr"/>
          <a:lstStyle/>
          <a:p>
            <a:pPr marL="0" marR="0" lvl="0" indent="0" algn="ctr"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Ubuntu" panose="020B0504030602030204" pitchFamily="34" charset="0"/>
            </a:endParaRPr>
          </a:p>
        </p:txBody>
      </p:sp>
      <p:sp>
        <p:nvSpPr>
          <p:cNvPr id="7" name="Freeform 26">
            <a:extLst>
              <a:ext uri="{FF2B5EF4-FFF2-40B4-BE49-F238E27FC236}">
                <a16:creationId xmlns:a16="http://schemas.microsoft.com/office/drawing/2014/main" id="{D6B163DC-8A93-F553-AA42-E870BBD26128}"/>
              </a:ext>
            </a:extLst>
          </p:cNvPr>
          <p:cNvSpPr>
            <a:spLocks/>
          </p:cNvSpPr>
          <p:nvPr/>
        </p:nvSpPr>
        <p:spPr bwMode="auto">
          <a:xfrm>
            <a:off x="9947619" y="2961286"/>
            <a:ext cx="1667557" cy="1506671"/>
          </a:xfrm>
          <a:custGeom>
            <a:avLst/>
            <a:gdLst>
              <a:gd name="T0" fmla="*/ 1974 w 3645"/>
              <a:gd name="T1" fmla="*/ 0 h 3341"/>
              <a:gd name="T2" fmla="*/ 332 w 3645"/>
              <a:gd name="T3" fmla="*/ 1358 h 3341"/>
              <a:gd name="T4" fmla="*/ 415 w 3645"/>
              <a:gd name="T5" fmla="*/ 1479 h 3341"/>
              <a:gd name="T6" fmla="*/ 434 w 3645"/>
              <a:gd name="T7" fmla="*/ 1481 h 3341"/>
              <a:gd name="T8" fmla="*/ 536 w 3645"/>
              <a:gd name="T9" fmla="*/ 1397 h 3341"/>
              <a:gd name="T10" fmla="*/ 1974 w 3645"/>
              <a:gd name="T11" fmla="*/ 207 h 3341"/>
              <a:gd name="T12" fmla="*/ 3412 w 3645"/>
              <a:gd name="T13" fmla="*/ 1397 h 3341"/>
              <a:gd name="T14" fmla="*/ 3438 w 3645"/>
              <a:gd name="T15" fmla="*/ 1671 h 3341"/>
              <a:gd name="T16" fmla="*/ 3438 w 3645"/>
              <a:gd name="T17" fmla="*/ 1673 h 3341"/>
              <a:gd name="T18" fmla="*/ 3411 w 3645"/>
              <a:gd name="T19" fmla="*/ 1950 h 3341"/>
              <a:gd name="T20" fmla="*/ 1974 w 3645"/>
              <a:gd name="T21" fmla="*/ 3134 h 3341"/>
              <a:gd name="T22" fmla="*/ 537 w 3645"/>
              <a:gd name="T23" fmla="*/ 1950 h 3341"/>
              <a:gd name="T24" fmla="*/ 510 w 3645"/>
              <a:gd name="T25" fmla="*/ 1674 h 3341"/>
              <a:gd name="T26" fmla="*/ 510 w 3645"/>
              <a:gd name="T27" fmla="*/ 1673 h 3341"/>
              <a:gd name="T28" fmla="*/ 412 w 3645"/>
              <a:gd name="T29" fmla="*/ 1570 h 3341"/>
              <a:gd name="T30" fmla="*/ 411 w 3645"/>
              <a:gd name="T31" fmla="*/ 1570 h 3341"/>
              <a:gd name="T32" fmla="*/ 407 w 3645"/>
              <a:gd name="T33" fmla="*/ 1570 h 3341"/>
              <a:gd name="T34" fmla="*/ 44 w 3645"/>
              <a:gd name="T35" fmla="*/ 1570 h 3341"/>
              <a:gd name="T36" fmla="*/ 6 w 3645"/>
              <a:gd name="T37" fmla="*/ 1577 h 3341"/>
              <a:gd name="T38" fmla="*/ 40 w 3645"/>
              <a:gd name="T39" fmla="*/ 1669 h 3341"/>
              <a:gd name="T40" fmla="*/ 0 w 3645"/>
              <a:gd name="T41" fmla="*/ 1767 h 3341"/>
              <a:gd name="T42" fmla="*/ 44 w 3645"/>
              <a:gd name="T43" fmla="*/ 1777 h 3341"/>
              <a:gd name="T44" fmla="*/ 307 w 3645"/>
              <a:gd name="T45" fmla="*/ 1777 h 3341"/>
              <a:gd name="T46" fmla="*/ 334 w 3645"/>
              <a:gd name="T47" fmla="*/ 1989 h 3341"/>
              <a:gd name="T48" fmla="*/ 904 w 3645"/>
              <a:gd name="T49" fmla="*/ 2954 h 3341"/>
              <a:gd name="T50" fmla="*/ 1395 w 3645"/>
              <a:gd name="T51" fmla="*/ 3238 h 3341"/>
              <a:gd name="T52" fmla="*/ 1974 w 3645"/>
              <a:gd name="T53" fmla="*/ 3341 h 3341"/>
              <a:gd name="T54" fmla="*/ 2553 w 3645"/>
              <a:gd name="T55" fmla="*/ 3238 h 3341"/>
              <a:gd name="T56" fmla="*/ 3044 w 3645"/>
              <a:gd name="T57" fmla="*/ 2954 h 3341"/>
              <a:gd name="T58" fmla="*/ 3614 w 3645"/>
              <a:gd name="T59" fmla="*/ 1989 h 3341"/>
              <a:gd name="T60" fmla="*/ 3645 w 3645"/>
              <a:gd name="T61" fmla="*/ 1673 h 3341"/>
              <a:gd name="T62" fmla="*/ 3645 w 3645"/>
              <a:gd name="T63" fmla="*/ 1671 h 3341"/>
              <a:gd name="T64" fmla="*/ 3616 w 3645"/>
              <a:gd name="T65" fmla="*/ 1358 h 3341"/>
              <a:gd name="T66" fmla="*/ 1974 w 3645"/>
              <a:gd name="T67" fmla="*/ 0 h 3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45" h="3341">
                <a:moveTo>
                  <a:pt x="1974" y="0"/>
                </a:moveTo>
                <a:cubicBezTo>
                  <a:pt x="1172" y="0"/>
                  <a:pt x="481" y="571"/>
                  <a:pt x="332" y="1358"/>
                </a:cubicBezTo>
                <a:cubicBezTo>
                  <a:pt x="322" y="1414"/>
                  <a:pt x="359" y="1468"/>
                  <a:pt x="415" y="1479"/>
                </a:cubicBezTo>
                <a:cubicBezTo>
                  <a:pt x="421" y="1480"/>
                  <a:pt x="428" y="1481"/>
                  <a:pt x="434" y="1481"/>
                </a:cubicBezTo>
                <a:cubicBezTo>
                  <a:pt x="483" y="1481"/>
                  <a:pt x="527" y="1446"/>
                  <a:pt x="536" y="1397"/>
                </a:cubicBezTo>
                <a:cubicBezTo>
                  <a:pt x="666" y="707"/>
                  <a:pt x="1271" y="207"/>
                  <a:pt x="1974" y="207"/>
                </a:cubicBezTo>
                <a:cubicBezTo>
                  <a:pt x="2677" y="207"/>
                  <a:pt x="3281" y="707"/>
                  <a:pt x="3412" y="1397"/>
                </a:cubicBezTo>
                <a:cubicBezTo>
                  <a:pt x="3429" y="1486"/>
                  <a:pt x="3438" y="1578"/>
                  <a:pt x="3438" y="1671"/>
                </a:cubicBezTo>
                <a:cubicBezTo>
                  <a:pt x="3438" y="1673"/>
                  <a:pt x="3438" y="1673"/>
                  <a:pt x="3438" y="1673"/>
                </a:cubicBezTo>
                <a:cubicBezTo>
                  <a:pt x="3437" y="1766"/>
                  <a:pt x="3428" y="1860"/>
                  <a:pt x="3411" y="1950"/>
                </a:cubicBezTo>
                <a:cubicBezTo>
                  <a:pt x="3278" y="2636"/>
                  <a:pt x="2674" y="3134"/>
                  <a:pt x="1974" y="3134"/>
                </a:cubicBezTo>
                <a:cubicBezTo>
                  <a:pt x="1274" y="3134"/>
                  <a:pt x="670" y="2636"/>
                  <a:pt x="537" y="1950"/>
                </a:cubicBezTo>
                <a:cubicBezTo>
                  <a:pt x="519" y="1860"/>
                  <a:pt x="511" y="1767"/>
                  <a:pt x="510" y="1674"/>
                </a:cubicBezTo>
                <a:cubicBezTo>
                  <a:pt x="510" y="1673"/>
                  <a:pt x="510" y="1673"/>
                  <a:pt x="510" y="1673"/>
                </a:cubicBezTo>
                <a:cubicBezTo>
                  <a:pt x="510" y="1618"/>
                  <a:pt x="467" y="1573"/>
                  <a:pt x="412" y="1570"/>
                </a:cubicBezTo>
                <a:cubicBezTo>
                  <a:pt x="412" y="1570"/>
                  <a:pt x="411" y="1570"/>
                  <a:pt x="411" y="1570"/>
                </a:cubicBezTo>
                <a:cubicBezTo>
                  <a:pt x="409" y="1570"/>
                  <a:pt x="408" y="1570"/>
                  <a:pt x="407" y="1570"/>
                </a:cubicBezTo>
                <a:cubicBezTo>
                  <a:pt x="44" y="1570"/>
                  <a:pt x="44" y="1570"/>
                  <a:pt x="44" y="1570"/>
                </a:cubicBezTo>
                <a:cubicBezTo>
                  <a:pt x="31" y="1570"/>
                  <a:pt x="18" y="1572"/>
                  <a:pt x="6" y="1577"/>
                </a:cubicBezTo>
                <a:cubicBezTo>
                  <a:pt x="27" y="1602"/>
                  <a:pt x="40" y="1634"/>
                  <a:pt x="40" y="1669"/>
                </a:cubicBezTo>
                <a:cubicBezTo>
                  <a:pt x="40" y="1707"/>
                  <a:pt x="25" y="1742"/>
                  <a:pt x="0" y="1767"/>
                </a:cubicBezTo>
                <a:cubicBezTo>
                  <a:pt x="13" y="1773"/>
                  <a:pt x="28" y="1777"/>
                  <a:pt x="44" y="1777"/>
                </a:cubicBezTo>
                <a:cubicBezTo>
                  <a:pt x="307" y="1777"/>
                  <a:pt x="307" y="1777"/>
                  <a:pt x="307" y="1777"/>
                </a:cubicBezTo>
                <a:cubicBezTo>
                  <a:pt x="311" y="1849"/>
                  <a:pt x="320" y="1920"/>
                  <a:pt x="334" y="1989"/>
                </a:cubicBezTo>
                <a:cubicBezTo>
                  <a:pt x="406" y="2365"/>
                  <a:pt x="609" y="2708"/>
                  <a:pt x="904" y="2954"/>
                </a:cubicBezTo>
                <a:cubicBezTo>
                  <a:pt x="1051" y="3077"/>
                  <a:pt x="1216" y="3172"/>
                  <a:pt x="1395" y="3238"/>
                </a:cubicBezTo>
                <a:cubicBezTo>
                  <a:pt x="1580" y="3307"/>
                  <a:pt x="1775" y="3341"/>
                  <a:pt x="1974" y="3341"/>
                </a:cubicBezTo>
                <a:cubicBezTo>
                  <a:pt x="2173" y="3341"/>
                  <a:pt x="2368" y="3307"/>
                  <a:pt x="2553" y="3238"/>
                </a:cubicBezTo>
                <a:cubicBezTo>
                  <a:pt x="2731" y="3172"/>
                  <a:pt x="2897" y="3077"/>
                  <a:pt x="3044" y="2954"/>
                </a:cubicBezTo>
                <a:cubicBezTo>
                  <a:pt x="3339" y="2708"/>
                  <a:pt x="3542" y="2365"/>
                  <a:pt x="3614" y="1989"/>
                </a:cubicBezTo>
                <a:cubicBezTo>
                  <a:pt x="3634" y="1886"/>
                  <a:pt x="3645" y="1780"/>
                  <a:pt x="3645" y="1673"/>
                </a:cubicBezTo>
                <a:cubicBezTo>
                  <a:pt x="3645" y="1671"/>
                  <a:pt x="3645" y="1671"/>
                  <a:pt x="3645" y="1671"/>
                </a:cubicBezTo>
                <a:cubicBezTo>
                  <a:pt x="3645" y="1565"/>
                  <a:pt x="3635" y="1460"/>
                  <a:pt x="3616" y="1358"/>
                </a:cubicBezTo>
                <a:cubicBezTo>
                  <a:pt x="3467" y="571"/>
                  <a:pt x="2776" y="0"/>
                  <a:pt x="1974" y="0"/>
                </a:cubicBezTo>
              </a:path>
            </a:pathLst>
          </a:custGeom>
          <a:solidFill>
            <a:srgbClr val="12ABDB"/>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8" name="Freeform 27">
            <a:extLst>
              <a:ext uri="{FF2B5EF4-FFF2-40B4-BE49-F238E27FC236}">
                <a16:creationId xmlns:a16="http://schemas.microsoft.com/office/drawing/2014/main" id="{47EFA8EC-9017-60C8-1F69-772FF2683952}"/>
              </a:ext>
            </a:extLst>
          </p:cNvPr>
          <p:cNvSpPr>
            <a:spLocks/>
          </p:cNvSpPr>
          <p:nvPr/>
        </p:nvSpPr>
        <p:spPr bwMode="auto">
          <a:xfrm>
            <a:off x="9902696" y="3780931"/>
            <a:ext cx="969662" cy="1080542"/>
          </a:xfrm>
          <a:custGeom>
            <a:avLst/>
            <a:gdLst>
              <a:gd name="T0" fmla="*/ 27 w 2119"/>
              <a:gd name="T1" fmla="*/ 0 h 2398"/>
              <a:gd name="T2" fmla="*/ 24 w 2119"/>
              <a:gd name="T3" fmla="*/ 0 h 2398"/>
              <a:gd name="T4" fmla="*/ 1 w 2119"/>
              <a:gd name="T5" fmla="*/ 29 h 2398"/>
              <a:gd name="T6" fmla="*/ 692 w 2119"/>
              <a:gd name="T7" fmla="*/ 1343 h 2398"/>
              <a:gd name="T8" fmla="*/ 2067 w 2119"/>
              <a:gd name="T9" fmla="*/ 1876 h 2398"/>
              <a:gd name="T10" fmla="*/ 2067 w 2119"/>
              <a:gd name="T11" fmla="*/ 2372 h 2398"/>
              <a:gd name="T12" fmla="*/ 2093 w 2119"/>
              <a:gd name="T13" fmla="*/ 2398 h 2398"/>
              <a:gd name="T14" fmla="*/ 2119 w 2119"/>
              <a:gd name="T15" fmla="*/ 2372 h 2398"/>
              <a:gd name="T16" fmla="*/ 2119 w 2119"/>
              <a:gd name="T17" fmla="*/ 1824 h 2398"/>
              <a:gd name="T18" fmla="*/ 2093 w 2119"/>
              <a:gd name="T19" fmla="*/ 1824 h 2398"/>
              <a:gd name="T20" fmla="*/ 52 w 2119"/>
              <a:gd name="T21" fmla="*/ 23 h 2398"/>
              <a:gd name="T22" fmla="*/ 27 w 2119"/>
              <a:gd name="T23" fmla="*/ 0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19" h="2398">
                <a:moveTo>
                  <a:pt x="27" y="0"/>
                </a:moveTo>
                <a:cubicBezTo>
                  <a:pt x="26" y="0"/>
                  <a:pt x="25" y="0"/>
                  <a:pt x="24" y="0"/>
                </a:cubicBezTo>
                <a:cubicBezTo>
                  <a:pt x="10" y="2"/>
                  <a:pt x="0" y="15"/>
                  <a:pt x="1" y="29"/>
                </a:cubicBezTo>
                <a:cubicBezTo>
                  <a:pt x="64" y="535"/>
                  <a:pt x="309" y="1002"/>
                  <a:pt x="692" y="1343"/>
                </a:cubicBezTo>
                <a:cubicBezTo>
                  <a:pt x="1072" y="1681"/>
                  <a:pt x="1559" y="1870"/>
                  <a:pt x="2067" y="1876"/>
                </a:cubicBezTo>
                <a:cubicBezTo>
                  <a:pt x="2067" y="2372"/>
                  <a:pt x="2067" y="2372"/>
                  <a:pt x="2067" y="2372"/>
                </a:cubicBezTo>
                <a:cubicBezTo>
                  <a:pt x="2067" y="2386"/>
                  <a:pt x="2079" y="2398"/>
                  <a:pt x="2093" y="2398"/>
                </a:cubicBezTo>
                <a:cubicBezTo>
                  <a:pt x="2107" y="2398"/>
                  <a:pt x="2119" y="2386"/>
                  <a:pt x="2119" y="2372"/>
                </a:cubicBezTo>
                <a:cubicBezTo>
                  <a:pt x="2119" y="1824"/>
                  <a:pt x="2119" y="1824"/>
                  <a:pt x="2119" y="1824"/>
                </a:cubicBezTo>
                <a:cubicBezTo>
                  <a:pt x="2093" y="1824"/>
                  <a:pt x="2093" y="1824"/>
                  <a:pt x="2093" y="1824"/>
                </a:cubicBezTo>
                <a:cubicBezTo>
                  <a:pt x="1056" y="1824"/>
                  <a:pt x="179" y="1050"/>
                  <a:pt x="52" y="23"/>
                </a:cubicBezTo>
                <a:cubicBezTo>
                  <a:pt x="51" y="10"/>
                  <a:pt x="40" y="0"/>
                  <a:pt x="27" y="0"/>
                </a:cubicBezTo>
              </a:path>
            </a:pathLst>
          </a:custGeom>
          <a:solidFill>
            <a:schemeClr val="bg1">
              <a:lumMod val="85000"/>
            </a:schemeClr>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10" name="Subtitle 2">
            <a:extLst>
              <a:ext uri="{FF2B5EF4-FFF2-40B4-BE49-F238E27FC236}">
                <a16:creationId xmlns:a16="http://schemas.microsoft.com/office/drawing/2014/main" id="{FB6A2DFE-77B5-9082-2F09-D073130110B2}"/>
              </a:ext>
            </a:extLst>
          </p:cNvPr>
          <p:cNvSpPr txBox="1">
            <a:spLocks/>
          </p:cNvSpPr>
          <p:nvPr/>
        </p:nvSpPr>
        <p:spPr>
          <a:xfrm>
            <a:off x="9912634" y="4868533"/>
            <a:ext cx="1898179" cy="962315"/>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2"/>
                </a:solidFill>
                <a:effectLst/>
                <a:uLnTx/>
                <a:uFillTx/>
                <a:latin typeface="Ubuntu" panose="020B0504030602030204" pitchFamily="34" charset="0"/>
              </a:rPr>
              <a:t>Step 6</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20" normalizeH="0" baseline="0" noProof="0" dirty="0">
                <a:ln>
                  <a:noFill/>
                </a:ln>
                <a:solidFill>
                  <a:srgbClr val="2B0A3D"/>
                </a:solidFill>
                <a:effectLst/>
                <a:uLnTx/>
                <a:uFillTx/>
                <a:latin typeface="Ubuntu Light"/>
                <a:ea typeface="+mn-ea"/>
                <a:cs typeface="+mn-cs"/>
              </a:rPr>
              <a:t>Take corrective actions if needed</a:t>
            </a:r>
          </a:p>
        </p:txBody>
      </p:sp>
      <p:sp>
        <p:nvSpPr>
          <p:cNvPr id="14" name="Freeform 21">
            <a:extLst>
              <a:ext uri="{FF2B5EF4-FFF2-40B4-BE49-F238E27FC236}">
                <a16:creationId xmlns:a16="http://schemas.microsoft.com/office/drawing/2014/main" id="{B0AFFED2-71E0-6BB5-C6AA-93CD390B380B}"/>
              </a:ext>
            </a:extLst>
          </p:cNvPr>
          <p:cNvSpPr>
            <a:spLocks/>
          </p:cNvSpPr>
          <p:nvPr/>
        </p:nvSpPr>
        <p:spPr bwMode="auto">
          <a:xfrm>
            <a:off x="482607" y="2961286"/>
            <a:ext cx="1634945" cy="1506671"/>
          </a:xfrm>
          <a:custGeom>
            <a:avLst/>
            <a:gdLst>
              <a:gd name="T0" fmla="*/ 1671 w 3571"/>
              <a:gd name="T1" fmla="*/ 0 h 3341"/>
              <a:gd name="T2" fmla="*/ 29 w 3571"/>
              <a:gd name="T3" fmla="*/ 1358 h 3341"/>
              <a:gd name="T4" fmla="*/ 0 w 3571"/>
              <a:gd name="T5" fmla="*/ 1671 h 3341"/>
              <a:gd name="T6" fmla="*/ 0 w 3571"/>
              <a:gd name="T7" fmla="*/ 1674 h 3341"/>
              <a:gd name="T8" fmla="*/ 30 w 3571"/>
              <a:gd name="T9" fmla="*/ 1989 h 3341"/>
              <a:gd name="T10" fmla="*/ 601 w 3571"/>
              <a:gd name="T11" fmla="*/ 2954 h 3341"/>
              <a:gd name="T12" fmla="*/ 1092 w 3571"/>
              <a:gd name="T13" fmla="*/ 3238 h 3341"/>
              <a:gd name="T14" fmla="*/ 1671 w 3571"/>
              <a:gd name="T15" fmla="*/ 3341 h 3341"/>
              <a:gd name="T16" fmla="*/ 2249 w 3571"/>
              <a:gd name="T17" fmla="*/ 3238 h 3341"/>
              <a:gd name="T18" fmla="*/ 2740 w 3571"/>
              <a:gd name="T19" fmla="*/ 2954 h 3341"/>
              <a:gd name="T20" fmla="*/ 3311 w 3571"/>
              <a:gd name="T21" fmla="*/ 1989 h 3341"/>
              <a:gd name="T22" fmla="*/ 3229 w 3571"/>
              <a:gd name="T23" fmla="*/ 1868 h 3341"/>
              <a:gd name="T24" fmla="*/ 3209 w 3571"/>
              <a:gd name="T25" fmla="*/ 1866 h 3341"/>
              <a:gd name="T26" fmla="*/ 3108 w 3571"/>
              <a:gd name="T27" fmla="*/ 1950 h 3341"/>
              <a:gd name="T28" fmla="*/ 1671 w 3571"/>
              <a:gd name="T29" fmla="*/ 3134 h 3341"/>
              <a:gd name="T30" fmla="*/ 234 w 3571"/>
              <a:gd name="T31" fmla="*/ 1950 h 3341"/>
              <a:gd name="T32" fmla="*/ 207 w 3571"/>
              <a:gd name="T33" fmla="*/ 1673 h 3341"/>
              <a:gd name="T34" fmla="*/ 207 w 3571"/>
              <a:gd name="T35" fmla="*/ 1671 h 3341"/>
              <a:gd name="T36" fmla="*/ 233 w 3571"/>
              <a:gd name="T37" fmla="*/ 1397 h 3341"/>
              <a:gd name="T38" fmla="*/ 1671 w 3571"/>
              <a:gd name="T39" fmla="*/ 207 h 3341"/>
              <a:gd name="T40" fmla="*/ 3109 w 3571"/>
              <a:gd name="T41" fmla="*/ 1397 h 3341"/>
              <a:gd name="T42" fmla="*/ 3134 w 3571"/>
              <a:gd name="T43" fmla="*/ 1670 h 3341"/>
              <a:gd name="T44" fmla="*/ 3134 w 3571"/>
              <a:gd name="T45" fmla="*/ 1671 h 3341"/>
              <a:gd name="T46" fmla="*/ 3134 w 3571"/>
              <a:gd name="T47" fmla="*/ 1673 h 3341"/>
              <a:gd name="T48" fmla="*/ 3238 w 3571"/>
              <a:gd name="T49" fmla="*/ 1777 h 3341"/>
              <a:gd name="T50" fmla="*/ 3262 w 3571"/>
              <a:gd name="T51" fmla="*/ 1774 h 3341"/>
              <a:gd name="T52" fmla="*/ 3571 w 3571"/>
              <a:gd name="T53" fmla="*/ 1774 h 3341"/>
              <a:gd name="T54" fmla="*/ 3571 w 3571"/>
              <a:gd name="T55" fmla="*/ 1774 h 3341"/>
              <a:gd name="T56" fmla="*/ 3544 w 3571"/>
              <a:gd name="T57" fmla="*/ 1671 h 3341"/>
              <a:gd name="T58" fmla="*/ 3571 w 3571"/>
              <a:gd name="T59" fmla="*/ 1567 h 3341"/>
              <a:gd name="T60" fmla="*/ 3338 w 3571"/>
              <a:gd name="T61" fmla="*/ 1567 h 3341"/>
              <a:gd name="T62" fmla="*/ 3312 w 3571"/>
              <a:gd name="T63" fmla="*/ 1358 h 3341"/>
              <a:gd name="T64" fmla="*/ 1671 w 3571"/>
              <a:gd name="T65" fmla="*/ 0 h 3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71" h="3341">
                <a:moveTo>
                  <a:pt x="1671" y="0"/>
                </a:moveTo>
                <a:cubicBezTo>
                  <a:pt x="868" y="0"/>
                  <a:pt x="178" y="571"/>
                  <a:pt x="29" y="1358"/>
                </a:cubicBezTo>
                <a:cubicBezTo>
                  <a:pt x="10" y="1460"/>
                  <a:pt x="0" y="1565"/>
                  <a:pt x="0" y="1671"/>
                </a:cubicBezTo>
                <a:cubicBezTo>
                  <a:pt x="0" y="1674"/>
                  <a:pt x="0" y="1674"/>
                  <a:pt x="0" y="1674"/>
                </a:cubicBezTo>
                <a:cubicBezTo>
                  <a:pt x="0" y="1780"/>
                  <a:pt x="10" y="1886"/>
                  <a:pt x="30" y="1989"/>
                </a:cubicBezTo>
                <a:cubicBezTo>
                  <a:pt x="103" y="2365"/>
                  <a:pt x="306" y="2708"/>
                  <a:pt x="601" y="2954"/>
                </a:cubicBezTo>
                <a:cubicBezTo>
                  <a:pt x="748" y="3077"/>
                  <a:pt x="913" y="3172"/>
                  <a:pt x="1092" y="3238"/>
                </a:cubicBezTo>
                <a:cubicBezTo>
                  <a:pt x="1277" y="3307"/>
                  <a:pt x="1472" y="3341"/>
                  <a:pt x="1671" y="3341"/>
                </a:cubicBezTo>
                <a:cubicBezTo>
                  <a:pt x="1870" y="3341"/>
                  <a:pt x="2064" y="3307"/>
                  <a:pt x="2249" y="3238"/>
                </a:cubicBezTo>
                <a:cubicBezTo>
                  <a:pt x="2428" y="3172"/>
                  <a:pt x="2593" y="3077"/>
                  <a:pt x="2740" y="2954"/>
                </a:cubicBezTo>
                <a:cubicBezTo>
                  <a:pt x="3036" y="2708"/>
                  <a:pt x="3239" y="2365"/>
                  <a:pt x="3311" y="1989"/>
                </a:cubicBezTo>
                <a:cubicBezTo>
                  <a:pt x="3322" y="1933"/>
                  <a:pt x="3285" y="1879"/>
                  <a:pt x="3229" y="1868"/>
                </a:cubicBezTo>
                <a:cubicBezTo>
                  <a:pt x="3222" y="1867"/>
                  <a:pt x="3216" y="1866"/>
                  <a:pt x="3209" y="1866"/>
                </a:cubicBezTo>
                <a:cubicBezTo>
                  <a:pt x="3161" y="1866"/>
                  <a:pt x="3117" y="1900"/>
                  <a:pt x="3108" y="1950"/>
                </a:cubicBezTo>
                <a:cubicBezTo>
                  <a:pt x="2975" y="2636"/>
                  <a:pt x="2371" y="3134"/>
                  <a:pt x="1671" y="3134"/>
                </a:cubicBezTo>
                <a:cubicBezTo>
                  <a:pt x="971" y="3134"/>
                  <a:pt x="366" y="2636"/>
                  <a:pt x="234" y="1950"/>
                </a:cubicBezTo>
                <a:cubicBezTo>
                  <a:pt x="216" y="1860"/>
                  <a:pt x="207" y="1766"/>
                  <a:pt x="207" y="1673"/>
                </a:cubicBezTo>
                <a:cubicBezTo>
                  <a:pt x="207" y="1671"/>
                  <a:pt x="207" y="1671"/>
                  <a:pt x="207" y="1671"/>
                </a:cubicBezTo>
                <a:cubicBezTo>
                  <a:pt x="207" y="1578"/>
                  <a:pt x="216" y="1486"/>
                  <a:pt x="233" y="1397"/>
                </a:cubicBezTo>
                <a:cubicBezTo>
                  <a:pt x="363" y="707"/>
                  <a:pt x="968" y="207"/>
                  <a:pt x="1671" y="207"/>
                </a:cubicBezTo>
                <a:cubicBezTo>
                  <a:pt x="2373" y="207"/>
                  <a:pt x="2978" y="707"/>
                  <a:pt x="3109" y="1397"/>
                </a:cubicBezTo>
                <a:cubicBezTo>
                  <a:pt x="3126" y="1486"/>
                  <a:pt x="3134" y="1578"/>
                  <a:pt x="3134" y="1670"/>
                </a:cubicBezTo>
                <a:cubicBezTo>
                  <a:pt x="3134" y="1671"/>
                  <a:pt x="3134" y="1671"/>
                  <a:pt x="3134" y="1671"/>
                </a:cubicBezTo>
                <a:cubicBezTo>
                  <a:pt x="3134" y="1673"/>
                  <a:pt x="3134" y="1673"/>
                  <a:pt x="3134" y="1673"/>
                </a:cubicBezTo>
                <a:cubicBezTo>
                  <a:pt x="3134" y="1731"/>
                  <a:pt x="3181" y="1777"/>
                  <a:pt x="3238" y="1777"/>
                </a:cubicBezTo>
                <a:cubicBezTo>
                  <a:pt x="3246" y="1777"/>
                  <a:pt x="3254" y="1776"/>
                  <a:pt x="3262" y="1774"/>
                </a:cubicBezTo>
                <a:cubicBezTo>
                  <a:pt x="3571" y="1774"/>
                  <a:pt x="3571" y="1774"/>
                  <a:pt x="3571" y="1774"/>
                </a:cubicBezTo>
                <a:cubicBezTo>
                  <a:pt x="3571" y="1774"/>
                  <a:pt x="3571" y="1774"/>
                  <a:pt x="3571" y="1774"/>
                </a:cubicBezTo>
                <a:cubicBezTo>
                  <a:pt x="3554" y="1744"/>
                  <a:pt x="3544" y="1709"/>
                  <a:pt x="3544" y="1671"/>
                </a:cubicBezTo>
                <a:cubicBezTo>
                  <a:pt x="3544" y="1633"/>
                  <a:pt x="3554" y="1598"/>
                  <a:pt x="3571" y="1567"/>
                </a:cubicBezTo>
                <a:cubicBezTo>
                  <a:pt x="3338" y="1567"/>
                  <a:pt x="3338" y="1567"/>
                  <a:pt x="3338" y="1567"/>
                </a:cubicBezTo>
                <a:cubicBezTo>
                  <a:pt x="3334" y="1497"/>
                  <a:pt x="3325" y="1427"/>
                  <a:pt x="3312" y="1358"/>
                </a:cubicBezTo>
                <a:cubicBezTo>
                  <a:pt x="3163" y="571"/>
                  <a:pt x="2473" y="0"/>
                  <a:pt x="1671" y="0"/>
                </a:cubicBezTo>
              </a:path>
            </a:pathLst>
          </a:custGeom>
          <a:solidFill>
            <a:srgbClr val="F53B53"/>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15" name="Freeform 30">
            <a:extLst>
              <a:ext uri="{FF2B5EF4-FFF2-40B4-BE49-F238E27FC236}">
                <a16:creationId xmlns:a16="http://schemas.microsoft.com/office/drawing/2014/main" id="{67EE72DC-C35F-4F71-11A7-4035CB958C3E}"/>
              </a:ext>
            </a:extLst>
          </p:cNvPr>
          <p:cNvSpPr>
            <a:spLocks noEditPoints="1"/>
          </p:cNvSpPr>
          <p:nvPr/>
        </p:nvSpPr>
        <p:spPr bwMode="auto">
          <a:xfrm>
            <a:off x="1237029" y="2528634"/>
            <a:ext cx="1052279" cy="1282735"/>
          </a:xfrm>
          <a:custGeom>
            <a:avLst/>
            <a:gdLst>
              <a:gd name="T0" fmla="*/ 2248 w 2296"/>
              <a:gd name="T1" fmla="*/ 2632 h 2845"/>
              <a:gd name="T2" fmla="*/ 2215 w 2296"/>
              <a:gd name="T3" fmla="*/ 2723 h 2845"/>
              <a:gd name="T4" fmla="*/ 2109 w 2296"/>
              <a:gd name="T5" fmla="*/ 2772 h 2845"/>
              <a:gd name="T6" fmla="*/ 2002 w 2296"/>
              <a:gd name="T7" fmla="*/ 2722 h 2845"/>
              <a:gd name="T8" fmla="*/ 1969 w 2296"/>
              <a:gd name="T9" fmla="*/ 2632 h 2845"/>
              <a:gd name="T10" fmla="*/ 1969 w 2296"/>
              <a:gd name="T11" fmla="*/ 2632 h 2845"/>
              <a:gd name="T12" fmla="*/ 2002 w 2296"/>
              <a:gd name="T13" fmla="*/ 2722 h 2845"/>
              <a:gd name="T14" fmla="*/ 1952 w 2296"/>
              <a:gd name="T15" fmla="*/ 2735 h 2845"/>
              <a:gd name="T16" fmla="*/ 1922 w 2296"/>
              <a:gd name="T17" fmla="*/ 2735 h 2845"/>
              <a:gd name="T18" fmla="*/ 2095 w 2296"/>
              <a:gd name="T19" fmla="*/ 2845 h 2845"/>
              <a:gd name="T20" fmla="*/ 2092 w 2296"/>
              <a:gd name="T21" fmla="*/ 2811 h 2845"/>
              <a:gd name="T22" fmla="*/ 2150 w 2296"/>
              <a:gd name="T23" fmla="*/ 2806 h 2845"/>
              <a:gd name="T24" fmla="*/ 2154 w 2296"/>
              <a:gd name="T25" fmla="*/ 2841 h 2845"/>
              <a:gd name="T26" fmla="*/ 2154 w 2296"/>
              <a:gd name="T27" fmla="*/ 2841 h 2845"/>
              <a:gd name="T28" fmla="*/ 2294 w 2296"/>
              <a:gd name="T29" fmla="*/ 2738 h 2845"/>
              <a:gd name="T30" fmla="*/ 2269 w 2296"/>
              <a:gd name="T31" fmla="*/ 2738 h 2845"/>
              <a:gd name="T32" fmla="*/ 2215 w 2296"/>
              <a:gd name="T33" fmla="*/ 2723 h 2845"/>
              <a:gd name="T34" fmla="*/ 2248 w 2296"/>
              <a:gd name="T35" fmla="*/ 2632 h 2845"/>
              <a:gd name="T36" fmla="*/ 2248 w 2296"/>
              <a:gd name="T37" fmla="*/ 2632 h 2845"/>
              <a:gd name="T38" fmla="*/ 25 w 2296"/>
              <a:gd name="T39" fmla="*/ 0 h 2845"/>
              <a:gd name="T40" fmla="*/ 0 w 2296"/>
              <a:gd name="T41" fmla="*/ 26 h 2845"/>
              <a:gd name="T42" fmla="*/ 0 w 2296"/>
              <a:gd name="T43" fmla="*/ 574 h 2845"/>
              <a:gd name="T44" fmla="*/ 25 w 2296"/>
              <a:gd name="T45" fmla="*/ 574 h 2845"/>
              <a:gd name="T46" fmla="*/ 2071 w 2296"/>
              <a:gd name="T47" fmla="*/ 2422 h 2845"/>
              <a:gd name="T48" fmla="*/ 1922 w 2296"/>
              <a:gd name="T49" fmla="*/ 2528 h 2845"/>
              <a:gd name="T50" fmla="*/ 1922 w 2296"/>
              <a:gd name="T51" fmla="*/ 2528 h 2845"/>
              <a:gd name="T52" fmla="*/ 1952 w 2296"/>
              <a:gd name="T53" fmla="*/ 2528 h 2845"/>
              <a:gd name="T54" fmla="*/ 2003 w 2296"/>
              <a:gd name="T55" fmla="*/ 2541 h 2845"/>
              <a:gd name="T56" fmla="*/ 2003 w 2296"/>
              <a:gd name="T57" fmla="*/ 2541 h 2845"/>
              <a:gd name="T58" fmla="*/ 2109 w 2296"/>
              <a:gd name="T59" fmla="*/ 2493 h 2845"/>
              <a:gd name="T60" fmla="*/ 2217 w 2296"/>
              <a:gd name="T61" fmla="*/ 2545 h 2845"/>
              <a:gd name="T62" fmla="*/ 2217 w 2296"/>
              <a:gd name="T63" fmla="*/ 2545 h 2845"/>
              <a:gd name="T64" fmla="*/ 2269 w 2296"/>
              <a:gd name="T65" fmla="*/ 2531 h 2845"/>
              <a:gd name="T66" fmla="*/ 2296 w 2296"/>
              <a:gd name="T67" fmla="*/ 2531 h 2845"/>
              <a:gd name="T68" fmla="*/ 2296 w 2296"/>
              <a:gd name="T69" fmla="*/ 2531 h 2845"/>
              <a:gd name="T70" fmla="*/ 2123 w 2296"/>
              <a:gd name="T71" fmla="*/ 2419 h 2845"/>
              <a:gd name="T72" fmla="*/ 1456 w 2296"/>
              <a:gd name="T73" fmla="*/ 1082 h 2845"/>
              <a:gd name="T74" fmla="*/ 51 w 2296"/>
              <a:gd name="T75" fmla="*/ 522 h 2845"/>
              <a:gd name="T76" fmla="*/ 51 w 2296"/>
              <a:gd name="T77" fmla="*/ 26 h 2845"/>
              <a:gd name="T78" fmla="*/ 25 w 2296"/>
              <a:gd name="T79" fmla="*/ 0 h 2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96" h="2845">
                <a:moveTo>
                  <a:pt x="2248" y="2632"/>
                </a:moveTo>
                <a:cubicBezTo>
                  <a:pt x="2248" y="2667"/>
                  <a:pt x="2236" y="2698"/>
                  <a:pt x="2215" y="2723"/>
                </a:cubicBezTo>
                <a:cubicBezTo>
                  <a:pt x="2189" y="2753"/>
                  <a:pt x="2151" y="2772"/>
                  <a:pt x="2109" y="2772"/>
                </a:cubicBezTo>
                <a:cubicBezTo>
                  <a:pt x="2066" y="2772"/>
                  <a:pt x="2027" y="2753"/>
                  <a:pt x="2002" y="2722"/>
                </a:cubicBezTo>
                <a:cubicBezTo>
                  <a:pt x="1981" y="2698"/>
                  <a:pt x="1969" y="2667"/>
                  <a:pt x="1969" y="2632"/>
                </a:cubicBezTo>
                <a:cubicBezTo>
                  <a:pt x="1969" y="2632"/>
                  <a:pt x="1969" y="2632"/>
                  <a:pt x="1969" y="2632"/>
                </a:cubicBezTo>
                <a:cubicBezTo>
                  <a:pt x="1969" y="2667"/>
                  <a:pt x="1981" y="2698"/>
                  <a:pt x="2002" y="2722"/>
                </a:cubicBezTo>
                <a:cubicBezTo>
                  <a:pt x="1987" y="2731"/>
                  <a:pt x="1970" y="2735"/>
                  <a:pt x="1952" y="2735"/>
                </a:cubicBezTo>
                <a:cubicBezTo>
                  <a:pt x="1922" y="2735"/>
                  <a:pt x="1922" y="2735"/>
                  <a:pt x="1922" y="2735"/>
                </a:cubicBezTo>
                <a:cubicBezTo>
                  <a:pt x="1956" y="2797"/>
                  <a:pt x="2020" y="2841"/>
                  <a:pt x="2095" y="2845"/>
                </a:cubicBezTo>
                <a:cubicBezTo>
                  <a:pt x="2094" y="2834"/>
                  <a:pt x="2093" y="2822"/>
                  <a:pt x="2092" y="2811"/>
                </a:cubicBezTo>
                <a:cubicBezTo>
                  <a:pt x="2150" y="2806"/>
                  <a:pt x="2150" y="2806"/>
                  <a:pt x="2150" y="2806"/>
                </a:cubicBezTo>
                <a:cubicBezTo>
                  <a:pt x="2151" y="2818"/>
                  <a:pt x="2152" y="2829"/>
                  <a:pt x="2154" y="2841"/>
                </a:cubicBezTo>
                <a:cubicBezTo>
                  <a:pt x="2154" y="2841"/>
                  <a:pt x="2154" y="2841"/>
                  <a:pt x="2154" y="2841"/>
                </a:cubicBezTo>
                <a:cubicBezTo>
                  <a:pt x="2214" y="2828"/>
                  <a:pt x="2264" y="2790"/>
                  <a:pt x="2294" y="2738"/>
                </a:cubicBezTo>
                <a:cubicBezTo>
                  <a:pt x="2269" y="2738"/>
                  <a:pt x="2269" y="2738"/>
                  <a:pt x="2269" y="2738"/>
                </a:cubicBezTo>
                <a:cubicBezTo>
                  <a:pt x="2249" y="2738"/>
                  <a:pt x="2231" y="2732"/>
                  <a:pt x="2215" y="2723"/>
                </a:cubicBezTo>
                <a:cubicBezTo>
                  <a:pt x="2236" y="2698"/>
                  <a:pt x="2248" y="2667"/>
                  <a:pt x="2248" y="2632"/>
                </a:cubicBezTo>
                <a:cubicBezTo>
                  <a:pt x="2248" y="2632"/>
                  <a:pt x="2248" y="2632"/>
                  <a:pt x="2248" y="2632"/>
                </a:cubicBezTo>
                <a:moveTo>
                  <a:pt x="25" y="0"/>
                </a:moveTo>
                <a:cubicBezTo>
                  <a:pt x="11" y="0"/>
                  <a:pt x="0" y="12"/>
                  <a:pt x="0" y="26"/>
                </a:cubicBezTo>
                <a:cubicBezTo>
                  <a:pt x="0" y="574"/>
                  <a:pt x="0" y="574"/>
                  <a:pt x="0" y="574"/>
                </a:cubicBezTo>
                <a:cubicBezTo>
                  <a:pt x="25" y="574"/>
                  <a:pt x="25" y="574"/>
                  <a:pt x="25" y="574"/>
                </a:cubicBezTo>
                <a:cubicBezTo>
                  <a:pt x="1075" y="574"/>
                  <a:pt x="1967" y="1383"/>
                  <a:pt x="2071" y="2422"/>
                </a:cubicBezTo>
                <a:cubicBezTo>
                  <a:pt x="2007" y="2434"/>
                  <a:pt x="1953" y="2473"/>
                  <a:pt x="1922" y="2528"/>
                </a:cubicBezTo>
                <a:cubicBezTo>
                  <a:pt x="1922" y="2528"/>
                  <a:pt x="1922" y="2528"/>
                  <a:pt x="1922" y="2528"/>
                </a:cubicBezTo>
                <a:cubicBezTo>
                  <a:pt x="1952" y="2528"/>
                  <a:pt x="1952" y="2528"/>
                  <a:pt x="1952" y="2528"/>
                </a:cubicBezTo>
                <a:cubicBezTo>
                  <a:pt x="1970" y="2528"/>
                  <a:pt x="1988" y="2533"/>
                  <a:pt x="2003" y="2541"/>
                </a:cubicBezTo>
                <a:cubicBezTo>
                  <a:pt x="2003" y="2541"/>
                  <a:pt x="2003" y="2541"/>
                  <a:pt x="2003" y="2541"/>
                </a:cubicBezTo>
                <a:cubicBezTo>
                  <a:pt x="2028" y="2512"/>
                  <a:pt x="2066" y="2493"/>
                  <a:pt x="2109" y="2493"/>
                </a:cubicBezTo>
                <a:cubicBezTo>
                  <a:pt x="2152" y="2493"/>
                  <a:pt x="2192" y="2513"/>
                  <a:pt x="2217" y="2545"/>
                </a:cubicBezTo>
                <a:cubicBezTo>
                  <a:pt x="2217" y="2545"/>
                  <a:pt x="2217" y="2545"/>
                  <a:pt x="2217" y="2545"/>
                </a:cubicBezTo>
                <a:cubicBezTo>
                  <a:pt x="2233" y="2536"/>
                  <a:pt x="2250" y="2531"/>
                  <a:pt x="2269" y="2531"/>
                </a:cubicBezTo>
                <a:cubicBezTo>
                  <a:pt x="2296" y="2531"/>
                  <a:pt x="2296" y="2531"/>
                  <a:pt x="2296" y="2531"/>
                </a:cubicBezTo>
                <a:cubicBezTo>
                  <a:pt x="2296" y="2531"/>
                  <a:pt x="2296" y="2531"/>
                  <a:pt x="2296" y="2531"/>
                </a:cubicBezTo>
                <a:cubicBezTo>
                  <a:pt x="2262" y="2468"/>
                  <a:pt x="2198" y="2424"/>
                  <a:pt x="2123" y="2419"/>
                </a:cubicBezTo>
                <a:cubicBezTo>
                  <a:pt x="2072" y="1907"/>
                  <a:pt x="1836" y="1434"/>
                  <a:pt x="1456" y="1082"/>
                </a:cubicBezTo>
                <a:cubicBezTo>
                  <a:pt x="1072" y="727"/>
                  <a:pt x="574" y="528"/>
                  <a:pt x="51" y="522"/>
                </a:cubicBezTo>
                <a:cubicBezTo>
                  <a:pt x="51" y="26"/>
                  <a:pt x="51" y="26"/>
                  <a:pt x="51" y="26"/>
                </a:cubicBezTo>
                <a:cubicBezTo>
                  <a:pt x="51" y="12"/>
                  <a:pt x="40" y="0"/>
                  <a:pt x="25" y="0"/>
                </a:cubicBezTo>
              </a:path>
            </a:pathLst>
          </a:custGeom>
          <a:solidFill>
            <a:schemeClr val="bg1">
              <a:lumMod val="85000"/>
            </a:schemeClr>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16" name="Oval 15">
            <a:extLst>
              <a:ext uri="{FF2B5EF4-FFF2-40B4-BE49-F238E27FC236}">
                <a16:creationId xmlns:a16="http://schemas.microsoft.com/office/drawing/2014/main" id="{123EFACA-EB54-F6A5-67F4-9F3CD2FD17B8}"/>
              </a:ext>
            </a:extLst>
          </p:cNvPr>
          <p:cNvSpPr/>
          <p:nvPr/>
        </p:nvSpPr>
        <p:spPr>
          <a:xfrm>
            <a:off x="652051" y="3118601"/>
            <a:ext cx="1191931" cy="1191929"/>
          </a:xfrm>
          <a:prstGeom prst="ellipse">
            <a:avLst/>
          </a:prstGeom>
          <a:solidFill>
            <a:schemeClr val="bg1"/>
          </a:solidFill>
          <a:ln w="25400" cap="flat" cmpd="sng" algn="ctr">
            <a:noFill/>
            <a:prstDash val="solid"/>
          </a:ln>
          <a:effectLst/>
        </p:spPr>
        <p:txBody>
          <a:bodyPr rtlCol="0" anchor="ctr"/>
          <a:lstStyle/>
          <a:p>
            <a:pPr marL="0" marR="0" lvl="0" indent="0" algn="ctr"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Ubuntu" panose="020B0504030602030204" pitchFamily="34" charset="0"/>
            </a:endParaRPr>
          </a:p>
        </p:txBody>
      </p:sp>
      <p:sp>
        <p:nvSpPr>
          <p:cNvPr id="17" name="Subtitle 2">
            <a:extLst>
              <a:ext uri="{FF2B5EF4-FFF2-40B4-BE49-F238E27FC236}">
                <a16:creationId xmlns:a16="http://schemas.microsoft.com/office/drawing/2014/main" id="{6BBA7A2C-C927-328F-CB46-F88EC9D37FCA}"/>
              </a:ext>
            </a:extLst>
          </p:cNvPr>
          <p:cNvSpPr txBox="1">
            <a:spLocks/>
          </p:cNvSpPr>
          <p:nvPr/>
        </p:nvSpPr>
        <p:spPr>
          <a:xfrm>
            <a:off x="314623" y="1140116"/>
            <a:ext cx="1898179" cy="1454757"/>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4"/>
                </a:solidFill>
                <a:effectLst/>
                <a:uLnTx/>
                <a:uFillTx/>
                <a:latin typeface="Ubuntu" panose="020B0504030602030204" pitchFamily="34" charset="0"/>
              </a:rPr>
              <a:t>Step 1</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20" normalizeH="0" baseline="0" noProof="0" dirty="0">
                <a:ln>
                  <a:noFill/>
                </a:ln>
                <a:solidFill>
                  <a:srgbClr val="2B0A3D"/>
                </a:solidFill>
                <a:effectLst/>
                <a:uLnTx/>
                <a:uFillTx/>
                <a:latin typeface="Ubuntu Light"/>
                <a:ea typeface="+mn-ea"/>
                <a:cs typeface="+mn-cs"/>
              </a:rPr>
              <a:t>Identify which data items need to be assessed for data quality</a:t>
            </a:r>
          </a:p>
        </p:txBody>
      </p:sp>
      <p:sp>
        <p:nvSpPr>
          <p:cNvPr id="21" name="Freeform 24">
            <a:extLst>
              <a:ext uri="{FF2B5EF4-FFF2-40B4-BE49-F238E27FC236}">
                <a16:creationId xmlns:a16="http://schemas.microsoft.com/office/drawing/2014/main" id="{0CA845C8-0CAA-4A1A-8D94-7BF5DBDBE4AC}"/>
              </a:ext>
            </a:extLst>
          </p:cNvPr>
          <p:cNvSpPr>
            <a:spLocks/>
          </p:cNvSpPr>
          <p:nvPr/>
        </p:nvSpPr>
        <p:spPr bwMode="auto">
          <a:xfrm>
            <a:off x="8053927" y="2961286"/>
            <a:ext cx="1613204" cy="802254"/>
          </a:xfrm>
          <a:custGeom>
            <a:avLst/>
            <a:gdLst>
              <a:gd name="T0" fmla="*/ 1874 w 3526"/>
              <a:gd name="T1" fmla="*/ 0 h 1777"/>
              <a:gd name="T2" fmla="*/ 232 w 3526"/>
              <a:gd name="T3" fmla="*/ 1358 h 1777"/>
              <a:gd name="T4" fmla="*/ 207 w 3526"/>
              <a:gd name="T5" fmla="*/ 1565 h 1777"/>
              <a:gd name="T6" fmla="*/ 0 w 3526"/>
              <a:gd name="T7" fmla="*/ 1565 h 1777"/>
              <a:gd name="T8" fmla="*/ 26 w 3526"/>
              <a:gd name="T9" fmla="*/ 1669 h 1777"/>
              <a:gd name="T10" fmla="*/ 0 w 3526"/>
              <a:gd name="T11" fmla="*/ 1772 h 1777"/>
              <a:gd name="T12" fmla="*/ 0 w 3526"/>
              <a:gd name="T13" fmla="*/ 1772 h 1777"/>
              <a:gd name="T14" fmla="*/ 276 w 3526"/>
              <a:gd name="T15" fmla="*/ 1772 h 1777"/>
              <a:gd name="T16" fmla="*/ 307 w 3526"/>
              <a:gd name="T17" fmla="*/ 1777 h 1777"/>
              <a:gd name="T18" fmla="*/ 410 w 3526"/>
              <a:gd name="T19" fmla="*/ 1673 h 1777"/>
              <a:gd name="T20" fmla="*/ 410 w 3526"/>
              <a:gd name="T21" fmla="*/ 1669 h 1777"/>
              <a:gd name="T22" fmla="*/ 410 w 3526"/>
              <a:gd name="T23" fmla="*/ 1669 h 1777"/>
              <a:gd name="T24" fmla="*/ 410 w 3526"/>
              <a:gd name="T25" fmla="*/ 1668 h 1777"/>
              <a:gd name="T26" fmla="*/ 436 w 3526"/>
              <a:gd name="T27" fmla="*/ 1397 h 1777"/>
              <a:gd name="T28" fmla="*/ 1874 w 3526"/>
              <a:gd name="T29" fmla="*/ 207 h 1777"/>
              <a:gd name="T30" fmla="*/ 3312 w 3526"/>
              <a:gd name="T31" fmla="*/ 1397 h 1777"/>
              <a:gd name="T32" fmla="*/ 3414 w 3526"/>
              <a:gd name="T33" fmla="*/ 1481 h 1777"/>
              <a:gd name="T34" fmla="*/ 3433 w 3526"/>
              <a:gd name="T35" fmla="*/ 1479 h 1777"/>
              <a:gd name="T36" fmla="*/ 3516 w 3526"/>
              <a:gd name="T37" fmla="*/ 1358 h 1777"/>
              <a:gd name="T38" fmla="*/ 1874 w 3526"/>
              <a:gd name="T39" fmla="*/ 0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26" h="1777">
                <a:moveTo>
                  <a:pt x="1874" y="0"/>
                </a:moveTo>
                <a:cubicBezTo>
                  <a:pt x="1072" y="0"/>
                  <a:pt x="381" y="571"/>
                  <a:pt x="232" y="1358"/>
                </a:cubicBezTo>
                <a:cubicBezTo>
                  <a:pt x="220" y="1426"/>
                  <a:pt x="211" y="1495"/>
                  <a:pt x="207" y="1565"/>
                </a:cubicBezTo>
                <a:cubicBezTo>
                  <a:pt x="0" y="1565"/>
                  <a:pt x="0" y="1565"/>
                  <a:pt x="0" y="1565"/>
                </a:cubicBezTo>
                <a:cubicBezTo>
                  <a:pt x="17" y="1596"/>
                  <a:pt x="26" y="1631"/>
                  <a:pt x="26" y="1669"/>
                </a:cubicBezTo>
                <a:cubicBezTo>
                  <a:pt x="26" y="1706"/>
                  <a:pt x="17" y="1742"/>
                  <a:pt x="0" y="1772"/>
                </a:cubicBezTo>
                <a:cubicBezTo>
                  <a:pt x="0" y="1772"/>
                  <a:pt x="0" y="1772"/>
                  <a:pt x="0" y="1772"/>
                </a:cubicBezTo>
                <a:cubicBezTo>
                  <a:pt x="276" y="1772"/>
                  <a:pt x="276" y="1772"/>
                  <a:pt x="276" y="1772"/>
                </a:cubicBezTo>
                <a:cubicBezTo>
                  <a:pt x="286" y="1775"/>
                  <a:pt x="296" y="1777"/>
                  <a:pt x="307" y="1777"/>
                </a:cubicBezTo>
                <a:cubicBezTo>
                  <a:pt x="364" y="1777"/>
                  <a:pt x="410" y="1731"/>
                  <a:pt x="410" y="1673"/>
                </a:cubicBezTo>
                <a:cubicBezTo>
                  <a:pt x="410" y="1669"/>
                  <a:pt x="410" y="1669"/>
                  <a:pt x="410" y="1669"/>
                </a:cubicBezTo>
                <a:cubicBezTo>
                  <a:pt x="410" y="1669"/>
                  <a:pt x="410" y="1669"/>
                  <a:pt x="410" y="1669"/>
                </a:cubicBezTo>
                <a:cubicBezTo>
                  <a:pt x="410" y="1668"/>
                  <a:pt x="410" y="1668"/>
                  <a:pt x="410" y="1668"/>
                </a:cubicBezTo>
                <a:cubicBezTo>
                  <a:pt x="411" y="1577"/>
                  <a:pt x="419" y="1486"/>
                  <a:pt x="436" y="1397"/>
                </a:cubicBezTo>
                <a:cubicBezTo>
                  <a:pt x="567" y="707"/>
                  <a:pt x="1171" y="207"/>
                  <a:pt x="1874" y="207"/>
                </a:cubicBezTo>
                <a:cubicBezTo>
                  <a:pt x="2577" y="207"/>
                  <a:pt x="3182" y="707"/>
                  <a:pt x="3312" y="1397"/>
                </a:cubicBezTo>
                <a:cubicBezTo>
                  <a:pt x="3321" y="1446"/>
                  <a:pt x="3365" y="1481"/>
                  <a:pt x="3414" y="1481"/>
                </a:cubicBezTo>
                <a:cubicBezTo>
                  <a:pt x="3420" y="1481"/>
                  <a:pt x="3427" y="1480"/>
                  <a:pt x="3433" y="1479"/>
                </a:cubicBezTo>
                <a:cubicBezTo>
                  <a:pt x="3489" y="1468"/>
                  <a:pt x="3526" y="1414"/>
                  <a:pt x="3516" y="1358"/>
                </a:cubicBezTo>
                <a:cubicBezTo>
                  <a:pt x="3367" y="571"/>
                  <a:pt x="2676" y="0"/>
                  <a:pt x="1874" y="0"/>
                </a:cubicBezTo>
              </a:path>
            </a:pathLst>
          </a:custGeom>
          <a:solidFill>
            <a:srgbClr val="F53B53"/>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22" name="Freeform 25">
            <a:extLst>
              <a:ext uri="{FF2B5EF4-FFF2-40B4-BE49-F238E27FC236}">
                <a16:creationId xmlns:a16="http://schemas.microsoft.com/office/drawing/2014/main" id="{E1E62580-2B03-BF3B-1719-F51D824A818B}"/>
              </a:ext>
            </a:extLst>
          </p:cNvPr>
          <p:cNvSpPr>
            <a:spLocks/>
          </p:cNvSpPr>
          <p:nvPr/>
        </p:nvSpPr>
        <p:spPr bwMode="auto">
          <a:xfrm>
            <a:off x="8164358" y="3667876"/>
            <a:ext cx="1667557" cy="800079"/>
          </a:xfrm>
          <a:custGeom>
            <a:avLst/>
            <a:gdLst>
              <a:gd name="T0" fmla="*/ 3581 w 3641"/>
              <a:gd name="T1" fmla="*/ 0 h 1776"/>
              <a:gd name="T2" fmla="*/ 3218 w 3641"/>
              <a:gd name="T3" fmla="*/ 0 h 1776"/>
              <a:gd name="T4" fmla="*/ 3192 w 3641"/>
              <a:gd name="T5" fmla="*/ 3 h 1776"/>
              <a:gd name="T6" fmla="*/ 3115 w 3641"/>
              <a:gd name="T7" fmla="*/ 104 h 1776"/>
              <a:gd name="T8" fmla="*/ 3115 w 3641"/>
              <a:gd name="T9" fmla="*/ 108 h 1776"/>
              <a:gd name="T10" fmla="*/ 3088 w 3641"/>
              <a:gd name="T11" fmla="*/ 385 h 1776"/>
              <a:gd name="T12" fmla="*/ 1651 w 3641"/>
              <a:gd name="T13" fmla="*/ 1569 h 1776"/>
              <a:gd name="T14" fmla="*/ 214 w 3641"/>
              <a:gd name="T15" fmla="*/ 385 h 1776"/>
              <a:gd name="T16" fmla="*/ 113 w 3641"/>
              <a:gd name="T17" fmla="*/ 301 h 1776"/>
              <a:gd name="T18" fmla="*/ 93 w 3641"/>
              <a:gd name="T19" fmla="*/ 303 h 1776"/>
              <a:gd name="T20" fmla="*/ 11 w 3641"/>
              <a:gd name="T21" fmla="*/ 424 h 1776"/>
              <a:gd name="T22" fmla="*/ 581 w 3641"/>
              <a:gd name="T23" fmla="*/ 1389 h 1776"/>
              <a:gd name="T24" fmla="*/ 1072 w 3641"/>
              <a:gd name="T25" fmla="*/ 1673 h 1776"/>
              <a:gd name="T26" fmla="*/ 1651 w 3641"/>
              <a:gd name="T27" fmla="*/ 1776 h 1776"/>
              <a:gd name="T28" fmla="*/ 2230 w 3641"/>
              <a:gd name="T29" fmla="*/ 1673 h 1776"/>
              <a:gd name="T30" fmla="*/ 2721 w 3641"/>
              <a:gd name="T31" fmla="*/ 1389 h 1776"/>
              <a:gd name="T32" fmla="*/ 3291 w 3641"/>
              <a:gd name="T33" fmla="*/ 424 h 1776"/>
              <a:gd name="T34" fmla="*/ 3319 w 3641"/>
              <a:gd name="T35" fmla="*/ 207 h 1776"/>
              <a:gd name="T36" fmla="*/ 3581 w 3641"/>
              <a:gd name="T37" fmla="*/ 207 h 1776"/>
              <a:gd name="T38" fmla="*/ 3641 w 3641"/>
              <a:gd name="T39" fmla="*/ 188 h 1776"/>
              <a:gd name="T40" fmla="*/ 3612 w 3641"/>
              <a:gd name="T41" fmla="*/ 104 h 1776"/>
              <a:gd name="T42" fmla="*/ 3640 w 3641"/>
              <a:gd name="T43" fmla="*/ 19 h 1776"/>
              <a:gd name="T44" fmla="*/ 3581 w 3641"/>
              <a:gd name="T45" fmla="*/ 0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1" h="1776">
                <a:moveTo>
                  <a:pt x="3581" y="0"/>
                </a:moveTo>
                <a:cubicBezTo>
                  <a:pt x="3218" y="0"/>
                  <a:pt x="3218" y="0"/>
                  <a:pt x="3218" y="0"/>
                </a:cubicBezTo>
                <a:cubicBezTo>
                  <a:pt x="3209" y="0"/>
                  <a:pt x="3201" y="1"/>
                  <a:pt x="3192" y="3"/>
                </a:cubicBezTo>
                <a:cubicBezTo>
                  <a:pt x="3148" y="15"/>
                  <a:pt x="3115" y="55"/>
                  <a:pt x="3115" y="104"/>
                </a:cubicBezTo>
                <a:cubicBezTo>
                  <a:pt x="3115" y="108"/>
                  <a:pt x="3115" y="108"/>
                  <a:pt x="3115" y="108"/>
                </a:cubicBezTo>
                <a:cubicBezTo>
                  <a:pt x="3115" y="201"/>
                  <a:pt x="3106" y="295"/>
                  <a:pt x="3088" y="385"/>
                </a:cubicBezTo>
                <a:cubicBezTo>
                  <a:pt x="2956" y="1071"/>
                  <a:pt x="2351" y="1569"/>
                  <a:pt x="1651" y="1569"/>
                </a:cubicBezTo>
                <a:cubicBezTo>
                  <a:pt x="951" y="1569"/>
                  <a:pt x="347" y="1071"/>
                  <a:pt x="214" y="385"/>
                </a:cubicBezTo>
                <a:cubicBezTo>
                  <a:pt x="205" y="335"/>
                  <a:pt x="161" y="301"/>
                  <a:pt x="113" y="301"/>
                </a:cubicBezTo>
                <a:cubicBezTo>
                  <a:pt x="106" y="301"/>
                  <a:pt x="99" y="302"/>
                  <a:pt x="93" y="303"/>
                </a:cubicBezTo>
                <a:cubicBezTo>
                  <a:pt x="37" y="314"/>
                  <a:pt x="0" y="368"/>
                  <a:pt x="11" y="424"/>
                </a:cubicBezTo>
                <a:cubicBezTo>
                  <a:pt x="83" y="800"/>
                  <a:pt x="286" y="1143"/>
                  <a:pt x="581" y="1389"/>
                </a:cubicBezTo>
                <a:cubicBezTo>
                  <a:pt x="728" y="1512"/>
                  <a:pt x="894" y="1607"/>
                  <a:pt x="1072" y="1673"/>
                </a:cubicBezTo>
                <a:cubicBezTo>
                  <a:pt x="1257" y="1742"/>
                  <a:pt x="1452" y="1776"/>
                  <a:pt x="1651" y="1776"/>
                </a:cubicBezTo>
                <a:cubicBezTo>
                  <a:pt x="1850" y="1776"/>
                  <a:pt x="2045" y="1742"/>
                  <a:pt x="2230" y="1673"/>
                </a:cubicBezTo>
                <a:cubicBezTo>
                  <a:pt x="2409" y="1607"/>
                  <a:pt x="2574" y="1512"/>
                  <a:pt x="2721" y="1389"/>
                </a:cubicBezTo>
                <a:cubicBezTo>
                  <a:pt x="3016" y="1143"/>
                  <a:pt x="3219" y="800"/>
                  <a:pt x="3291" y="424"/>
                </a:cubicBezTo>
                <a:cubicBezTo>
                  <a:pt x="3305" y="353"/>
                  <a:pt x="3314" y="280"/>
                  <a:pt x="3319" y="207"/>
                </a:cubicBezTo>
                <a:cubicBezTo>
                  <a:pt x="3581" y="207"/>
                  <a:pt x="3581" y="207"/>
                  <a:pt x="3581" y="207"/>
                </a:cubicBezTo>
                <a:cubicBezTo>
                  <a:pt x="3603" y="207"/>
                  <a:pt x="3624" y="200"/>
                  <a:pt x="3641" y="188"/>
                </a:cubicBezTo>
                <a:cubicBezTo>
                  <a:pt x="3623" y="165"/>
                  <a:pt x="3612" y="136"/>
                  <a:pt x="3612" y="104"/>
                </a:cubicBezTo>
                <a:cubicBezTo>
                  <a:pt x="3612" y="72"/>
                  <a:pt x="3623" y="42"/>
                  <a:pt x="3640" y="19"/>
                </a:cubicBezTo>
                <a:cubicBezTo>
                  <a:pt x="3624" y="7"/>
                  <a:pt x="3603" y="0"/>
                  <a:pt x="3581" y="0"/>
                </a:cubicBezTo>
              </a:path>
            </a:pathLst>
          </a:custGeom>
          <a:solidFill>
            <a:srgbClr val="F53B53"/>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23" name="Freeform 28">
            <a:extLst>
              <a:ext uri="{FF2B5EF4-FFF2-40B4-BE49-F238E27FC236}">
                <a16:creationId xmlns:a16="http://schemas.microsoft.com/office/drawing/2014/main" id="{1665AA97-97DE-96AA-5457-C2BDA335B2BB}"/>
              </a:ext>
            </a:extLst>
          </p:cNvPr>
          <p:cNvSpPr>
            <a:spLocks noEditPoints="1"/>
          </p:cNvSpPr>
          <p:nvPr/>
        </p:nvSpPr>
        <p:spPr bwMode="auto">
          <a:xfrm>
            <a:off x="7957257" y="2528634"/>
            <a:ext cx="2021941" cy="1280561"/>
          </a:xfrm>
          <a:custGeom>
            <a:avLst/>
            <a:gdLst>
              <a:gd name="T0" fmla="*/ 4393 w 4417"/>
              <a:gd name="T1" fmla="*/ 2531 h 2843"/>
              <a:gd name="T2" fmla="*/ 4203 w 4417"/>
              <a:gd name="T3" fmla="*/ 2416 h 2843"/>
              <a:gd name="T4" fmla="*/ 4203 w 4417"/>
              <a:gd name="T5" fmla="*/ 2416 h 2843"/>
              <a:gd name="T6" fmla="*/ 3535 w 4417"/>
              <a:gd name="T7" fmla="*/ 1082 h 2843"/>
              <a:gd name="T8" fmla="*/ 2129 w 4417"/>
              <a:gd name="T9" fmla="*/ 523 h 2843"/>
              <a:gd name="T10" fmla="*/ 2129 w 4417"/>
              <a:gd name="T11" fmla="*/ 26 h 2843"/>
              <a:gd name="T12" fmla="*/ 2103 w 4417"/>
              <a:gd name="T13" fmla="*/ 0 h 2843"/>
              <a:gd name="T14" fmla="*/ 2077 w 4417"/>
              <a:gd name="T15" fmla="*/ 26 h 2843"/>
              <a:gd name="T16" fmla="*/ 2077 w 4417"/>
              <a:gd name="T17" fmla="*/ 523 h 2843"/>
              <a:gd name="T18" fmla="*/ 672 w 4417"/>
              <a:gd name="T19" fmla="*/ 1082 h 2843"/>
              <a:gd name="T20" fmla="*/ 2 w 4417"/>
              <a:gd name="T21" fmla="*/ 2420 h 2843"/>
              <a:gd name="T22" fmla="*/ 0 w 4417"/>
              <a:gd name="T23" fmla="*/ 2451 h 2843"/>
              <a:gd name="T24" fmla="*/ 58 w 4417"/>
              <a:gd name="T25" fmla="*/ 2456 h 2843"/>
              <a:gd name="T26" fmla="*/ 62 w 4417"/>
              <a:gd name="T27" fmla="*/ 2417 h 2843"/>
              <a:gd name="T28" fmla="*/ 2103 w 4417"/>
              <a:gd name="T29" fmla="*/ 582 h 2843"/>
              <a:gd name="T30" fmla="*/ 4145 w 4417"/>
              <a:gd name="T31" fmla="*/ 2424 h 2843"/>
              <a:gd name="T32" fmla="*/ 4017 w 4417"/>
              <a:gd name="T33" fmla="*/ 2526 h 2843"/>
              <a:gd name="T34" fmla="*/ 3990 w 4417"/>
              <a:gd name="T35" fmla="*/ 2630 h 2843"/>
              <a:gd name="T36" fmla="*/ 4017 w 4417"/>
              <a:gd name="T37" fmla="*/ 2733 h 2843"/>
              <a:gd name="T38" fmla="*/ 4190 w 4417"/>
              <a:gd name="T39" fmla="*/ 2843 h 2843"/>
              <a:gd name="T40" fmla="*/ 4203 w 4417"/>
              <a:gd name="T41" fmla="*/ 2843 h 2843"/>
              <a:gd name="T42" fmla="*/ 4241 w 4417"/>
              <a:gd name="T43" fmla="*/ 2840 h 2843"/>
              <a:gd name="T44" fmla="*/ 4387 w 4417"/>
              <a:gd name="T45" fmla="*/ 2738 h 2843"/>
              <a:gd name="T46" fmla="*/ 4417 w 4417"/>
              <a:gd name="T47" fmla="*/ 2630 h 2843"/>
              <a:gd name="T48" fmla="*/ 4393 w 4417"/>
              <a:gd name="T49" fmla="*/ 2531 h 2843"/>
              <a:gd name="T50" fmla="*/ 4203 w 4417"/>
              <a:gd name="T51" fmla="*/ 2769 h 2843"/>
              <a:gd name="T52" fmla="*/ 4093 w 4417"/>
              <a:gd name="T53" fmla="*/ 2714 h 2843"/>
              <a:gd name="T54" fmla="*/ 4064 w 4417"/>
              <a:gd name="T55" fmla="*/ 2630 h 2843"/>
              <a:gd name="T56" fmla="*/ 4092 w 4417"/>
              <a:gd name="T57" fmla="*/ 2545 h 2843"/>
              <a:gd name="T58" fmla="*/ 4203 w 4417"/>
              <a:gd name="T59" fmla="*/ 2490 h 2843"/>
              <a:gd name="T60" fmla="*/ 4309 w 4417"/>
              <a:gd name="T61" fmla="*/ 2538 h 2843"/>
              <a:gd name="T62" fmla="*/ 4343 w 4417"/>
              <a:gd name="T63" fmla="*/ 2630 h 2843"/>
              <a:gd name="T64" fmla="*/ 4303 w 4417"/>
              <a:gd name="T65" fmla="*/ 2728 h 2843"/>
              <a:gd name="T66" fmla="*/ 4203 w 4417"/>
              <a:gd name="T67" fmla="*/ 2769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7" h="2843">
                <a:moveTo>
                  <a:pt x="4393" y="2531"/>
                </a:moveTo>
                <a:cubicBezTo>
                  <a:pt x="4357" y="2463"/>
                  <a:pt x="4286" y="2416"/>
                  <a:pt x="4203" y="2416"/>
                </a:cubicBezTo>
                <a:cubicBezTo>
                  <a:pt x="4203" y="2416"/>
                  <a:pt x="4203" y="2416"/>
                  <a:pt x="4203" y="2416"/>
                </a:cubicBezTo>
                <a:cubicBezTo>
                  <a:pt x="4151" y="1905"/>
                  <a:pt x="3914" y="1433"/>
                  <a:pt x="3535" y="1082"/>
                </a:cubicBezTo>
                <a:cubicBezTo>
                  <a:pt x="3150" y="728"/>
                  <a:pt x="2652" y="529"/>
                  <a:pt x="2129" y="523"/>
                </a:cubicBezTo>
                <a:cubicBezTo>
                  <a:pt x="2129" y="26"/>
                  <a:pt x="2129" y="26"/>
                  <a:pt x="2129" y="26"/>
                </a:cubicBezTo>
                <a:cubicBezTo>
                  <a:pt x="2129" y="12"/>
                  <a:pt x="2117" y="0"/>
                  <a:pt x="2103" y="0"/>
                </a:cubicBezTo>
                <a:cubicBezTo>
                  <a:pt x="2089" y="0"/>
                  <a:pt x="2077" y="12"/>
                  <a:pt x="2077" y="26"/>
                </a:cubicBezTo>
                <a:cubicBezTo>
                  <a:pt x="2077" y="523"/>
                  <a:pt x="2077" y="523"/>
                  <a:pt x="2077" y="523"/>
                </a:cubicBezTo>
                <a:cubicBezTo>
                  <a:pt x="1555" y="529"/>
                  <a:pt x="1057" y="727"/>
                  <a:pt x="672" y="1082"/>
                </a:cubicBezTo>
                <a:cubicBezTo>
                  <a:pt x="291" y="1433"/>
                  <a:pt x="54" y="1907"/>
                  <a:pt x="2" y="2420"/>
                </a:cubicBezTo>
                <a:cubicBezTo>
                  <a:pt x="1" y="2430"/>
                  <a:pt x="0" y="2441"/>
                  <a:pt x="0" y="2451"/>
                </a:cubicBezTo>
                <a:cubicBezTo>
                  <a:pt x="58" y="2456"/>
                  <a:pt x="58" y="2456"/>
                  <a:pt x="58" y="2456"/>
                </a:cubicBezTo>
                <a:cubicBezTo>
                  <a:pt x="59" y="2443"/>
                  <a:pt x="61" y="2430"/>
                  <a:pt x="62" y="2417"/>
                </a:cubicBezTo>
                <a:cubicBezTo>
                  <a:pt x="171" y="1385"/>
                  <a:pt x="1060" y="582"/>
                  <a:pt x="2103" y="582"/>
                </a:cubicBezTo>
                <a:cubicBezTo>
                  <a:pt x="3149" y="582"/>
                  <a:pt x="4039" y="1389"/>
                  <a:pt x="4145" y="2424"/>
                </a:cubicBezTo>
                <a:cubicBezTo>
                  <a:pt x="4090" y="2440"/>
                  <a:pt x="4044" y="2477"/>
                  <a:pt x="4017" y="2526"/>
                </a:cubicBezTo>
                <a:cubicBezTo>
                  <a:pt x="4000" y="2557"/>
                  <a:pt x="3990" y="2592"/>
                  <a:pt x="3990" y="2630"/>
                </a:cubicBezTo>
                <a:cubicBezTo>
                  <a:pt x="3990" y="2667"/>
                  <a:pt x="4000" y="2703"/>
                  <a:pt x="4017" y="2733"/>
                </a:cubicBezTo>
                <a:cubicBezTo>
                  <a:pt x="4051" y="2795"/>
                  <a:pt x="4115" y="2838"/>
                  <a:pt x="4190" y="2843"/>
                </a:cubicBezTo>
                <a:cubicBezTo>
                  <a:pt x="4194" y="2843"/>
                  <a:pt x="4199" y="2843"/>
                  <a:pt x="4203" y="2843"/>
                </a:cubicBezTo>
                <a:cubicBezTo>
                  <a:pt x="4216" y="2843"/>
                  <a:pt x="4229" y="2842"/>
                  <a:pt x="4241" y="2840"/>
                </a:cubicBezTo>
                <a:cubicBezTo>
                  <a:pt x="4303" y="2829"/>
                  <a:pt x="4356" y="2790"/>
                  <a:pt x="4387" y="2738"/>
                </a:cubicBezTo>
                <a:cubicBezTo>
                  <a:pt x="4406" y="2706"/>
                  <a:pt x="4417" y="2669"/>
                  <a:pt x="4417" y="2630"/>
                </a:cubicBezTo>
                <a:cubicBezTo>
                  <a:pt x="4417" y="2594"/>
                  <a:pt x="4408" y="2560"/>
                  <a:pt x="4393" y="2531"/>
                </a:cubicBezTo>
                <a:close/>
                <a:moveTo>
                  <a:pt x="4203" y="2769"/>
                </a:moveTo>
                <a:cubicBezTo>
                  <a:pt x="4158" y="2769"/>
                  <a:pt x="4118" y="2748"/>
                  <a:pt x="4093" y="2714"/>
                </a:cubicBezTo>
                <a:cubicBezTo>
                  <a:pt x="4075" y="2691"/>
                  <a:pt x="4064" y="2662"/>
                  <a:pt x="4064" y="2630"/>
                </a:cubicBezTo>
                <a:cubicBezTo>
                  <a:pt x="4064" y="2598"/>
                  <a:pt x="4075" y="2568"/>
                  <a:pt x="4092" y="2545"/>
                </a:cubicBezTo>
                <a:cubicBezTo>
                  <a:pt x="4118" y="2512"/>
                  <a:pt x="4158" y="2490"/>
                  <a:pt x="4203" y="2490"/>
                </a:cubicBezTo>
                <a:cubicBezTo>
                  <a:pt x="4246" y="2490"/>
                  <a:pt x="4283" y="2509"/>
                  <a:pt x="4309" y="2538"/>
                </a:cubicBezTo>
                <a:cubicBezTo>
                  <a:pt x="4330" y="2563"/>
                  <a:pt x="4343" y="2595"/>
                  <a:pt x="4343" y="2630"/>
                </a:cubicBezTo>
                <a:cubicBezTo>
                  <a:pt x="4343" y="2668"/>
                  <a:pt x="4328" y="2703"/>
                  <a:pt x="4303" y="2728"/>
                </a:cubicBezTo>
                <a:cubicBezTo>
                  <a:pt x="4277" y="2753"/>
                  <a:pt x="4242" y="2769"/>
                  <a:pt x="4203" y="2769"/>
                </a:cubicBezTo>
                <a:close/>
              </a:path>
            </a:pathLst>
          </a:custGeom>
          <a:solidFill>
            <a:schemeClr val="bg1">
              <a:lumMod val="85000"/>
            </a:schemeClr>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25" name="Subtitle 2">
            <a:extLst>
              <a:ext uri="{FF2B5EF4-FFF2-40B4-BE49-F238E27FC236}">
                <a16:creationId xmlns:a16="http://schemas.microsoft.com/office/drawing/2014/main" id="{7A4105C4-F4F7-6ADC-6034-9791483BBC43}"/>
              </a:ext>
            </a:extLst>
          </p:cNvPr>
          <p:cNvSpPr txBox="1">
            <a:spLocks/>
          </p:cNvSpPr>
          <p:nvPr/>
        </p:nvSpPr>
        <p:spPr>
          <a:xfrm>
            <a:off x="7982132" y="1878780"/>
            <a:ext cx="1838516" cy="716093"/>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4"/>
                </a:solidFill>
                <a:effectLst/>
                <a:uLnTx/>
                <a:uFillTx/>
                <a:latin typeface="Ubuntu" panose="020B0504030602030204" pitchFamily="34" charset="0"/>
              </a:rPr>
              <a:t>Step 5</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20" normalizeH="0" baseline="0" noProof="0" dirty="0">
                <a:ln>
                  <a:noFill/>
                </a:ln>
                <a:solidFill>
                  <a:srgbClr val="2B0A3D"/>
                </a:solidFill>
                <a:effectLst/>
                <a:uLnTx/>
                <a:uFillTx/>
                <a:latin typeface="Ubuntu Light"/>
                <a:ea typeface="+mn-ea"/>
                <a:cs typeface="+mn-cs"/>
              </a:rPr>
              <a:t>Review the results </a:t>
            </a:r>
            <a:endParaRPr kumimoji="0" lang="en-US" sz="1600" b="1" i="0" u="none" strike="noStrike" kern="1200" cap="none" spc="0" normalizeH="0" baseline="0" noProof="0" dirty="0">
              <a:ln>
                <a:noFill/>
              </a:ln>
              <a:effectLst/>
              <a:uLnTx/>
              <a:uFillTx/>
              <a:latin typeface="+mn-lt"/>
            </a:endParaRPr>
          </a:p>
        </p:txBody>
      </p:sp>
      <p:sp>
        <p:nvSpPr>
          <p:cNvPr id="31" name="Freeform 24">
            <a:extLst>
              <a:ext uri="{FF2B5EF4-FFF2-40B4-BE49-F238E27FC236}">
                <a16:creationId xmlns:a16="http://schemas.microsoft.com/office/drawing/2014/main" id="{3D7740A9-ECBD-02D2-0184-B4237EC4FE99}"/>
              </a:ext>
            </a:extLst>
          </p:cNvPr>
          <p:cNvSpPr>
            <a:spLocks/>
          </p:cNvSpPr>
          <p:nvPr/>
        </p:nvSpPr>
        <p:spPr bwMode="auto">
          <a:xfrm>
            <a:off x="6127330" y="2961286"/>
            <a:ext cx="1613204" cy="802254"/>
          </a:xfrm>
          <a:custGeom>
            <a:avLst/>
            <a:gdLst>
              <a:gd name="T0" fmla="*/ 1874 w 3526"/>
              <a:gd name="T1" fmla="*/ 0 h 1777"/>
              <a:gd name="T2" fmla="*/ 232 w 3526"/>
              <a:gd name="T3" fmla="*/ 1358 h 1777"/>
              <a:gd name="T4" fmla="*/ 207 w 3526"/>
              <a:gd name="T5" fmla="*/ 1565 h 1777"/>
              <a:gd name="T6" fmla="*/ 0 w 3526"/>
              <a:gd name="T7" fmla="*/ 1565 h 1777"/>
              <a:gd name="T8" fmla="*/ 26 w 3526"/>
              <a:gd name="T9" fmla="*/ 1669 h 1777"/>
              <a:gd name="T10" fmla="*/ 0 w 3526"/>
              <a:gd name="T11" fmla="*/ 1772 h 1777"/>
              <a:gd name="T12" fmla="*/ 0 w 3526"/>
              <a:gd name="T13" fmla="*/ 1772 h 1777"/>
              <a:gd name="T14" fmla="*/ 276 w 3526"/>
              <a:gd name="T15" fmla="*/ 1772 h 1777"/>
              <a:gd name="T16" fmla="*/ 307 w 3526"/>
              <a:gd name="T17" fmla="*/ 1777 h 1777"/>
              <a:gd name="T18" fmla="*/ 410 w 3526"/>
              <a:gd name="T19" fmla="*/ 1673 h 1777"/>
              <a:gd name="T20" fmla="*/ 410 w 3526"/>
              <a:gd name="T21" fmla="*/ 1669 h 1777"/>
              <a:gd name="T22" fmla="*/ 410 w 3526"/>
              <a:gd name="T23" fmla="*/ 1669 h 1777"/>
              <a:gd name="T24" fmla="*/ 410 w 3526"/>
              <a:gd name="T25" fmla="*/ 1668 h 1777"/>
              <a:gd name="T26" fmla="*/ 436 w 3526"/>
              <a:gd name="T27" fmla="*/ 1397 h 1777"/>
              <a:gd name="T28" fmla="*/ 1874 w 3526"/>
              <a:gd name="T29" fmla="*/ 207 h 1777"/>
              <a:gd name="T30" fmla="*/ 3312 w 3526"/>
              <a:gd name="T31" fmla="*/ 1397 h 1777"/>
              <a:gd name="T32" fmla="*/ 3414 w 3526"/>
              <a:gd name="T33" fmla="*/ 1481 h 1777"/>
              <a:gd name="T34" fmla="*/ 3433 w 3526"/>
              <a:gd name="T35" fmla="*/ 1479 h 1777"/>
              <a:gd name="T36" fmla="*/ 3516 w 3526"/>
              <a:gd name="T37" fmla="*/ 1358 h 1777"/>
              <a:gd name="T38" fmla="*/ 1874 w 3526"/>
              <a:gd name="T39" fmla="*/ 0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26" h="1777">
                <a:moveTo>
                  <a:pt x="1874" y="0"/>
                </a:moveTo>
                <a:cubicBezTo>
                  <a:pt x="1072" y="0"/>
                  <a:pt x="381" y="571"/>
                  <a:pt x="232" y="1358"/>
                </a:cubicBezTo>
                <a:cubicBezTo>
                  <a:pt x="220" y="1426"/>
                  <a:pt x="211" y="1495"/>
                  <a:pt x="207" y="1565"/>
                </a:cubicBezTo>
                <a:cubicBezTo>
                  <a:pt x="0" y="1565"/>
                  <a:pt x="0" y="1565"/>
                  <a:pt x="0" y="1565"/>
                </a:cubicBezTo>
                <a:cubicBezTo>
                  <a:pt x="17" y="1596"/>
                  <a:pt x="26" y="1631"/>
                  <a:pt x="26" y="1669"/>
                </a:cubicBezTo>
                <a:cubicBezTo>
                  <a:pt x="26" y="1706"/>
                  <a:pt x="17" y="1742"/>
                  <a:pt x="0" y="1772"/>
                </a:cubicBezTo>
                <a:cubicBezTo>
                  <a:pt x="0" y="1772"/>
                  <a:pt x="0" y="1772"/>
                  <a:pt x="0" y="1772"/>
                </a:cubicBezTo>
                <a:cubicBezTo>
                  <a:pt x="276" y="1772"/>
                  <a:pt x="276" y="1772"/>
                  <a:pt x="276" y="1772"/>
                </a:cubicBezTo>
                <a:cubicBezTo>
                  <a:pt x="286" y="1775"/>
                  <a:pt x="296" y="1777"/>
                  <a:pt x="307" y="1777"/>
                </a:cubicBezTo>
                <a:cubicBezTo>
                  <a:pt x="364" y="1777"/>
                  <a:pt x="410" y="1731"/>
                  <a:pt x="410" y="1673"/>
                </a:cubicBezTo>
                <a:cubicBezTo>
                  <a:pt x="410" y="1669"/>
                  <a:pt x="410" y="1669"/>
                  <a:pt x="410" y="1669"/>
                </a:cubicBezTo>
                <a:cubicBezTo>
                  <a:pt x="410" y="1669"/>
                  <a:pt x="410" y="1669"/>
                  <a:pt x="410" y="1669"/>
                </a:cubicBezTo>
                <a:cubicBezTo>
                  <a:pt x="410" y="1668"/>
                  <a:pt x="410" y="1668"/>
                  <a:pt x="410" y="1668"/>
                </a:cubicBezTo>
                <a:cubicBezTo>
                  <a:pt x="411" y="1577"/>
                  <a:pt x="419" y="1486"/>
                  <a:pt x="436" y="1397"/>
                </a:cubicBezTo>
                <a:cubicBezTo>
                  <a:pt x="567" y="707"/>
                  <a:pt x="1171" y="207"/>
                  <a:pt x="1874" y="207"/>
                </a:cubicBezTo>
                <a:cubicBezTo>
                  <a:pt x="2577" y="207"/>
                  <a:pt x="3182" y="707"/>
                  <a:pt x="3312" y="1397"/>
                </a:cubicBezTo>
                <a:cubicBezTo>
                  <a:pt x="3321" y="1446"/>
                  <a:pt x="3365" y="1481"/>
                  <a:pt x="3414" y="1481"/>
                </a:cubicBezTo>
                <a:cubicBezTo>
                  <a:pt x="3420" y="1481"/>
                  <a:pt x="3427" y="1480"/>
                  <a:pt x="3433" y="1479"/>
                </a:cubicBezTo>
                <a:cubicBezTo>
                  <a:pt x="3489" y="1468"/>
                  <a:pt x="3526" y="1414"/>
                  <a:pt x="3516" y="1358"/>
                </a:cubicBezTo>
                <a:cubicBezTo>
                  <a:pt x="3367" y="571"/>
                  <a:pt x="2676" y="0"/>
                  <a:pt x="1874" y="0"/>
                </a:cubicBezTo>
              </a:path>
            </a:pathLst>
          </a:custGeom>
          <a:solidFill>
            <a:srgbClr val="2B0A3D"/>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32" name="Freeform 25">
            <a:extLst>
              <a:ext uri="{FF2B5EF4-FFF2-40B4-BE49-F238E27FC236}">
                <a16:creationId xmlns:a16="http://schemas.microsoft.com/office/drawing/2014/main" id="{9920D62A-D02D-60D4-FD77-24AC7A4C5FD9}"/>
              </a:ext>
            </a:extLst>
          </p:cNvPr>
          <p:cNvSpPr>
            <a:spLocks/>
          </p:cNvSpPr>
          <p:nvPr/>
        </p:nvSpPr>
        <p:spPr bwMode="auto">
          <a:xfrm>
            <a:off x="6232738" y="3667876"/>
            <a:ext cx="1667557" cy="800079"/>
          </a:xfrm>
          <a:custGeom>
            <a:avLst/>
            <a:gdLst>
              <a:gd name="T0" fmla="*/ 3581 w 3641"/>
              <a:gd name="T1" fmla="*/ 0 h 1776"/>
              <a:gd name="T2" fmla="*/ 3218 w 3641"/>
              <a:gd name="T3" fmla="*/ 0 h 1776"/>
              <a:gd name="T4" fmla="*/ 3192 w 3641"/>
              <a:gd name="T5" fmla="*/ 3 h 1776"/>
              <a:gd name="T6" fmla="*/ 3115 w 3641"/>
              <a:gd name="T7" fmla="*/ 104 h 1776"/>
              <a:gd name="T8" fmla="*/ 3115 w 3641"/>
              <a:gd name="T9" fmla="*/ 108 h 1776"/>
              <a:gd name="T10" fmla="*/ 3088 w 3641"/>
              <a:gd name="T11" fmla="*/ 385 h 1776"/>
              <a:gd name="T12" fmla="*/ 1651 w 3641"/>
              <a:gd name="T13" fmla="*/ 1569 h 1776"/>
              <a:gd name="T14" fmla="*/ 214 w 3641"/>
              <a:gd name="T15" fmla="*/ 385 h 1776"/>
              <a:gd name="T16" fmla="*/ 113 w 3641"/>
              <a:gd name="T17" fmla="*/ 301 h 1776"/>
              <a:gd name="T18" fmla="*/ 93 w 3641"/>
              <a:gd name="T19" fmla="*/ 303 h 1776"/>
              <a:gd name="T20" fmla="*/ 11 w 3641"/>
              <a:gd name="T21" fmla="*/ 424 h 1776"/>
              <a:gd name="T22" fmla="*/ 581 w 3641"/>
              <a:gd name="T23" fmla="*/ 1389 h 1776"/>
              <a:gd name="T24" fmla="*/ 1072 w 3641"/>
              <a:gd name="T25" fmla="*/ 1673 h 1776"/>
              <a:gd name="T26" fmla="*/ 1651 w 3641"/>
              <a:gd name="T27" fmla="*/ 1776 h 1776"/>
              <a:gd name="T28" fmla="*/ 2230 w 3641"/>
              <a:gd name="T29" fmla="*/ 1673 h 1776"/>
              <a:gd name="T30" fmla="*/ 2721 w 3641"/>
              <a:gd name="T31" fmla="*/ 1389 h 1776"/>
              <a:gd name="T32" fmla="*/ 3291 w 3641"/>
              <a:gd name="T33" fmla="*/ 424 h 1776"/>
              <a:gd name="T34" fmla="*/ 3319 w 3641"/>
              <a:gd name="T35" fmla="*/ 207 h 1776"/>
              <a:gd name="T36" fmla="*/ 3581 w 3641"/>
              <a:gd name="T37" fmla="*/ 207 h 1776"/>
              <a:gd name="T38" fmla="*/ 3641 w 3641"/>
              <a:gd name="T39" fmla="*/ 188 h 1776"/>
              <a:gd name="T40" fmla="*/ 3612 w 3641"/>
              <a:gd name="T41" fmla="*/ 104 h 1776"/>
              <a:gd name="T42" fmla="*/ 3640 w 3641"/>
              <a:gd name="T43" fmla="*/ 19 h 1776"/>
              <a:gd name="T44" fmla="*/ 3581 w 3641"/>
              <a:gd name="T45" fmla="*/ 0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1" h="1776">
                <a:moveTo>
                  <a:pt x="3581" y="0"/>
                </a:moveTo>
                <a:cubicBezTo>
                  <a:pt x="3218" y="0"/>
                  <a:pt x="3218" y="0"/>
                  <a:pt x="3218" y="0"/>
                </a:cubicBezTo>
                <a:cubicBezTo>
                  <a:pt x="3209" y="0"/>
                  <a:pt x="3201" y="1"/>
                  <a:pt x="3192" y="3"/>
                </a:cubicBezTo>
                <a:cubicBezTo>
                  <a:pt x="3148" y="15"/>
                  <a:pt x="3115" y="55"/>
                  <a:pt x="3115" y="104"/>
                </a:cubicBezTo>
                <a:cubicBezTo>
                  <a:pt x="3115" y="108"/>
                  <a:pt x="3115" y="108"/>
                  <a:pt x="3115" y="108"/>
                </a:cubicBezTo>
                <a:cubicBezTo>
                  <a:pt x="3115" y="201"/>
                  <a:pt x="3106" y="295"/>
                  <a:pt x="3088" y="385"/>
                </a:cubicBezTo>
                <a:cubicBezTo>
                  <a:pt x="2956" y="1071"/>
                  <a:pt x="2351" y="1569"/>
                  <a:pt x="1651" y="1569"/>
                </a:cubicBezTo>
                <a:cubicBezTo>
                  <a:pt x="951" y="1569"/>
                  <a:pt x="347" y="1071"/>
                  <a:pt x="214" y="385"/>
                </a:cubicBezTo>
                <a:cubicBezTo>
                  <a:pt x="205" y="335"/>
                  <a:pt x="161" y="301"/>
                  <a:pt x="113" y="301"/>
                </a:cubicBezTo>
                <a:cubicBezTo>
                  <a:pt x="106" y="301"/>
                  <a:pt x="99" y="302"/>
                  <a:pt x="93" y="303"/>
                </a:cubicBezTo>
                <a:cubicBezTo>
                  <a:pt x="37" y="314"/>
                  <a:pt x="0" y="368"/>
                  <a:pt x="11" y="424"/>
                </a:cubicBezTo>
                <a:cubicBezTo>
                  <a:pt x="83" y="800"/>
                  <a:pt x="286" y="1143"/>
                  <a:pt x="581" y="1389"/>
                </a:cubicBezTo>
                <a:cubicBezTo>
                  <a:pt x="728" y="1512"/>
                  <a:pt x="894" y="1607"/>
                  <a:pt x="1072" y="1673"/>
                </a:cubicBezTo>
                <a:cubicBezTo>
                  <a:pt x="1257" y="1742"/>
                  <a:pt x="1452" y="1776"/>
                  <a:pt x="1651" y="1776"/>
                </a:cubicBezTo>
                <a:cubicBezTo>
                  <a:pt x="1850" y="1776"/>
                  <a:pt x="2045" y="1742"/>
                  <a:pt x="2230" y="1673"/>
                </a:cubicBezTo>
                <a:cubicBezTo>
                  <a:pt x="2409" y="1607"/>
                  <a:pt x="2574" y="1512"/>
                  <a:pt x="2721" y="1389"/>
                </a:cubicBezTo>
                <a:cubicBezTo>
                  <a:pt x="3016" y="1143"/>
                  <a:pt x="3219" y="800"/>
                  <a:pt x="3291" y="424"/>
                </a:cubicBezTo>
                <a:cubicBezTo>
                  <a:pt x="3305" y="353"/>
                  <a:pt x="3314" y="280"/>
                  <a:pt x="3319" y="207"/>
                </a:cubicBezTo>
                <a:cubicBezTo>
                  <a:pt x="3581" y="207"/>
                  <a:pt x="3581" y="207"/>
                  <a:pt x="3581" y="207"/>
                </a:cubicBezTo>
                <a:cubicBezTo>
                  <a:pt x="3603" y="207"/>
                  <a:pt x="3624" y="200"/>
                  <a:pt x="3641" y="188"/>
                </a:cubicBezTo>
                <a:cubicBezTo>
                  <a:pt x="3623" y="165"/>
                  <a:pt x="3612" y="136"/>
                  <a:pt x="3612" y="104"/>
                </a:cubicBezTo>
                <a:cubicBezTo>
                  <a:pt x="3612" y="72"/>
                  <a:pt x="3623" y="42"/>
                  <a:pt x="3640" y="19"/>
                </a:cubicBezTo>
                <a:cubicBezTo>
                  <a:pt x="3624" y="7"/>
                  <a:pt x="3603" y="0"/>
                  <a:pt x="3581" y="0"/>
                </a:cubicBezTo>
              </a:path>
            </a:pathLst>
          </a:custGeom>
          <a:solidFill>
            <a:srgbClr val="2B0A3D"/>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33" name="Subtitle 2">
            <a:extLst>
              <a:ext uri="{FF2B5EF4-FFF2-40B4-BE49-F238E27FC236}">
                <a16:creationId xmlns:a16="http://schemas.microsoft.com/office/drawing/2014/main" id="{EDAD5287-7A5D-1C4E-E515-7D20058CB644}"/>
              </a:ext>
            </a:extLst>
          </p:cNvPr>
          <p:cNvSpPr txBox="1">
            <a:spLocks/>
          </p:cNvSpPr>
          <p:nvPr/>
        </p:nvSpPr>
        <p:spPr>
          <a:xfrm>
            <a:off x="6016881" y="4864174"/>
            <a:ext cx="1950837" cy="1208536"/>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3"/>
                </a:solidFill>
                <a:effectLst/>
                <a:uLnTx/>
                <a:uFillTx/>
                <a:latin typeface="Ubuntu" panose="020B0504030602030204" pitchFamily="34" charset="0"/>
              </a:rPr>
              <a:t>Step 4</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20" normalizeH="0" baseline="0" noProof="0" dirty="0">
                <a:ln>
                  <a:noFill/>
                </a:ln>
                <a:solidFill>
                  <a:srgbClr val="2B0A3D"/>
                </a:solidFill>
                <a:effectLst/>
                <a:uLnTx/>
                <a:uFillTx/>
                <a:latin typeface="Ubuntu Light"/>
                <a:ea typeface="+mn-ea"/>
                <a:cs typeface="+mn-cs"/>
              </a:rPr>
              <a:t>Apply the assessment criteria to the data items </a:t>
            </a:r>
            <a:endParaRPr kumimoji="0" lang="en-US" b="1" i="0" u="none" strike="noStrike" kern="1200" cap="none" spc="0" normalizeH="0" baseline="0" noProof="0" dirty="0">
              <a:ln>
                <a:noFill/>
              </a:ln>
              <a:solidFill>
                <a:srgbClr val="000000"/>
              </a:solidFill>
              <a:effectLst/>
              <a:uLnTx/>
              <a:uFillTx/>
              <a:latin typeface="Ubuntu" panose="020B0504030602030204" pitchFamily="34" charset="0"/>
            </a:endParaRPr>
          </a:p>
        </p:txBody>
      </p:sp>
      <p:sp>
        <p:nvSpPr>
          <p:cNvPr id="37" name="Freeform 24">
            <a:extLst>
              <a:ext uri="{FF2B5EF4-FFF2-40B4-BE49-F238E27FC236}">
                <a16:creationId xmlns:a16="http://schemas.microsoft.com/office/drawing/2014/main" id="{233A949A-B005-36DA-DB00-A42767003563}"/>
              </a:ext>
            </a:extLst>
          </p:cNvPr>
          <p:cNvSpPr>
            <a:spLocks/>
          </p:cNvSpPr>
          <p:nvPr/>
        </p:nvSpPr>
        <p:spPr bwMode="auto">
          <a:xfrm>
            <a:off x="4213413" y="2961286"/>
            <a:ext cx="1613204" cy="802254"/>
          </a:xfrm>
          <a:custGeom>
            <a:avLst/>
            <a:gdLst>
              <a:gd name="T0" fmla="*/ 1874 w 3526"/>
              <a:gd name="T1" fmla="*/ 0 h 1777"/>
              <a:gd name="T2" fmla="*/ 232 w 3526"/>
              <a:gd name="T3" fmla="*/ 1358 h 1777"/>
              <a:gd name="T4" fmla="*/ 207 w 3526"/>
              <a:gd name="T5" fmla="*/ 1565 h 1777"/>
              <a:gd name="T6" fmla="*/ 0 w 3526"/>
              <a:gd name="T7" fmla="*/ 1565 h 1777"/>
              <a:gd name="T8" fmla="*/ 26 w 3526"/>
              <a:gd name="T9" fmla="*/ 1669 h 1777"/>
              <a:gd name="T10" fmla="*/ 0 w 3526"/>
              <a:gd name="T11" fmla="*/ 1772 h 1777"/>
              <a:gd name="T12" fmla="*/ 0 w 3526"/>
              <a:gd name="T13" fmla="*/ 1772 h 1777"/>
              <a:gd name="T14" fmla="*/ 276 w 3526"/>
              <a:gd name="T15" fmla="*/ 1772 h 1777"/>
              <a:gd name="T16" fmla="*/ 307 w 3526"/>
              <a:gd name="T17" fmla="*/ 1777 h 1777"/>
              <a:gd name="T18" fmla="*/ 410 w 3526"/>
              <a:gd name="T19" fmla="*/ 1673 h 1777"/>
              <a:gd name="T20" fmla="*/ 410 w 3526"/>
              <a:gd name="T21" fmla="*/ 1669 h 1777"/>
              <a:gd name="T22" fmla="*/ 410 w 3526"/>
              <a:gd name="T23" fmla="*/ 1669 h 1777"/>
              <a:gd name="T24" fmla="*/ 410 w 3526"/>
              <a:gd name="T25" fmla="*/ 1668 h 1777"/>
              <a:gd name="T26" fmla="*/ 436 w 3526"/>
              <a:gd name="T27" fmla="*/ 1397 h 1777"/>
              <a:gd name="T28" fmla="*/ 1874 w 3526"/>
              <a:gd name="T29" fmla="*/ 207 h 1777"/>
              <a:gd name="T30" fmla="*/ 3312 w 3526"/>
              <a:gd name="T31" fmla="*/ 1397 h 1777"/>
              <a:gd name="T32" fmla="*/ 3414 w 3526"/>
              <a:gd name="T33" fmla="*/ 1481 h 1777"/>
              <a:gd name="T34" fmla="*/ 3433 w 3526"/>
              <a:gd name="T35" fmla="*/ 1479 h 1777"/>
              <a:gd name="T36" fmla="*/ 3516 w 3526"/>
              <a:gd name="T37" fmla="*/ 1358 h 1777"/>
              <a:gd name="T38" fmla="*/ 1874 w 3526"/>
              <a:gd name="T39" fmla="*/ 0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26" h="1777">
                <a:moveTo>
                  <a:pt x="1874" y="0"/>
                </a:moveTo>
                <a:cubicBezTo>
                  <a:pt x="1072" y="0"/>
                  <a:pt x="381" y="571"/>
                  <a:pt x="232" y="1358"/>
                </a:cubicBezTo>
                <a:cubicBezTo>
                  <a:pt x="220" y="1426"/>
                  <a:pt x="211" y="1495"/>
                  <a:pt x="207" y="1565"/>
                </a:cubicBezTo>
                <a:cubicBezTo>
                  <a:pt x="0" y="1565"/>
                  <a:pt x="0" y="1565"/>
                  <a:pt x="0" y="1565"/>
                </a:cubicBezTo>
                <a:cubicBezTo>
                  <a:pt x="17" y="1596"/>
                  <a:pt x="26" y="1631"/>
                  <a:pt x="26" y="1669"/>
                </a:cubicBezTo>
                <a:cubicBezTo>
                  <a:pt x="26" y="1706"/>
                  <a:pt x="17" y="1742"/>
                  <a:pt x="0" y="1772"/>
                </a:cubicBezTo>
                <a:cubicBezTo>
                  <a:pt x="0" y="1772"/>
                  <a:pt x="0" y="1772"/>
                  <a:pt x="0" y="1772"/>
                </a:cubicBezTo>
                <a:cubicBezTo>
                  <a:pt x="276" y="1772"/>
                  <a:pt x="276" y="1772"/>
                  <a:pt x="276" y="1772"/>
                </a:cubicBezTo>
                <a:cubicBezTo>
                  <a:pt x="286" y="1775"/>
                  <a:pt x="296" y="1777"/>
                  <a:pt x="307" y="1777"/>
                </a:cubicBezTo>
                <a:cubicBezTo>
                  <a:pt x="364" y="1777"/>
                  <a:pt x="410" y="1731"/>
                  <a:pt x="410" y="1673"/>
                </a:cubicBezTo>
                <a:cubicBezTo>
                  <a:pt x="410" y="1669"/>
                  <a:pt x="410" y="1669"/>
                  <a:pt x="410" y="1669"/>
                </a:cubicBezTo>
                <a:cubicBezTo>
                  <a:pt x="410" y="1669"/>
                  <a:pt x="410" y="1669"/>
                  <a:pt x="410" y="1669"/>
                </a:cubicBezTo>
                <a:cubicBezTo>
                  <a:pt x="410" y="1668"/>
                  <a:pt x="410" y="1668"/>
                  <a:pt x="410" y="1668"/>
                </a:cubicBezTo>
                <a:cubicBezTo>
                  <a:pt x="411" y="1577"/>
                  <a:pt x="419" y="1486"/>
                  <a:pt x="436" y="1397"/>
                </a:cubicBezTo>
                <a:cubicBezTo>
                  <a:pt x="567" y="707"/>
                  <a:pt x="1171" y="207"/>
                  <a:pt x="1874" y="207"/>
                </a:cubicBezTo>
                <a:cubicBezTo>
                  <a:pt x="2577" y="207"/>
                  <a:pt x="3182" y="707"/>
                  <a:pt x="3312" y="1397"/>
                </a:cubicBezTo>
                <a:cubicBezTo>
                  <a:pt x="3321" y="1446"/>
                  <a:pt x="3365" y="1481"/>
                  <a:pt x="3414" y="1481"/>
                </a:cubicBezTo>
                <a:cubicBezTo>
                  <a:pt x="3420" y="1481"/>
                  <a:pt x="3427" y="1480"/>
                  <a:pt x="3433" y="1479"/>
                </a:cubicBezTo>
                <a:cubicBezTo>
                  <a:pt x="3489" y="1468"/>
                  <a:pt x="3526" y="1414"/>
                  <a:pt x="3516" y="1358"/>
                </a:cubicBezTo>
                <a:cubicBezTo>
                  <a:pt x="3367" y="571"/>
                  <a:pt x="2676" y="0"/>
                  <a:pt x="1874" y="0"/>
                </a:cubicBezTo>
              </a:path>
            </a:pathLst>
          </a:custGeom>
          <a:solidFill>
            <a:srgbClr val="0070AD"/>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38" name="Freeform 25">
            <a:extLst>
              <a:ext uri="{FF2B5EF4-FFF2-40B4-BE49-F238E27FC236}">
                <a16:creationId xmlns:a16="http://schemas.microsoft.com/office/drawing/2014/main" id="{FB5DCB72-7F5A-536D-3274-3B6E2B7EF088}"/>
              </a:ext>
            </a:extLst>
          </p:cNvPr>
          <p:cNvSpPr>
            <a:spLocks/>
          </p:cNvSpPr>
          <p:nvPr/>
        </p:nvSpPr>
        <p:spPr bwMode="auto">
          <a:xfrm>
            <a:off x="4315597" y="3667876"/>
            <a:ext cx="1667557" cy="800079"/>
          </a:xfrm>
          <a:custGeom>
            <a:avLst/>
            <a:gdLst>
              <a:gd name="T0" fmla="*/ 3581 w 3641"/>
              <a:gd name="T1" fmla="*/ 0 h 1776"/>
              <a:gd name="T2" fmla="*/ 3218 w 3641"/>
              <a:gd name="T3" fmla="*/ 0 h 1776"/>
              <a:gd name="T4" fmla="*/ 3192 w 3641"/>
              <a:gd name="T5" fmla="*/ 3 h 1776"/>
              <a:gd name="T6" fmla="*/ 3115 w 3641"/>
              <a:gd name="T7" fmla="*/ 104 h 1776"/>
              <a:gd name="T8" fmla="*/ 3115 w 3641"/>
              <a:gd name="T9" fmla="*/ 108 h 1776"/>
              <a:gd name="T10" fmla="*/ 3088 w 3641"/>
              <a:gd name="T11" fmla="*/ 385 h 1776"/>
              <a:gd name="T12" fmla="*/ 1651 w 3641"/>
              <a:gd name="T13" fmla="*/ 1569 h 1776"/>
              <a:gd name="T14" fmla="*/ 214 w 3641"/>
              <a:gd name="T15" fmla="*/ 385 h 1776"/>
              <a:gd name="T16" fmla="*/ 113 w 3641"/>
              <a:gd name="T17" fmla="*/ 301 h 1776"/>
              <a:gd name="T18" fmla="*/ 93 w 3641"/>
              <a:gd name="T19" fmla="*/ 303 h 1776"/>
              <a:gd name="T20" fmla="*/ 11 w 3641"/>
              <a:gd name="T21" fmla="*/ 424 h 1776"/>
              <a:gd name="T22" fmla="*/ 581 w 3641"/>
              <a:gd name="T23" fmla="*/ 1389 h 1776"/>
              <a:gd name="T24" fmla="*/ 1072 w 3641"/>
              <a:gd name="T25" fmla="*/ 1673 h 1776"/>
              <a:gd name="T26" fmla="*/ 1651 w 3641"/>
              <a:gd name="T27" fmla="*/ 1776 h 1776"/>
              <a:gd name="T28" fmla="*/ 2230 w 3641"/>
              <a:gd name="T29" fmla="*/ 1673 h 1776"/>
              <a:gd name="T30" fmla="*/ 2721 w 3641"/>
              <a:gd name="T31" fmla="*/ 1389 h 1776"/>
              <a:gd name="T32" fmla="*/ 3291 w 3641"/>
              <a:gd name="T33" fmla="*/ 424 h 1776"/>
              <a:gd name="T34" fmla="*/ 3319 w 3641"/>
              <a:gd name="T35" fmla="*/ 207 h 1776"/>
              <a:gd name="T36" fmla="*/ 3581 w 3641"/>
              <a:gd name="T37" fmla="*/ 207 h 1776"/>
              <a:gd name="T38" fmla="*/ 3641 w 3641"/>
              <a:gd name="T39" fmla="*/ 188 h 1776"/>
              <a:gd name="T40" fmla="*/ 3612 w 3641"/>
              <a:gd name="T41" fmla="*/ 104 h 1776"/>
              <a:gd name="T42" fmla="*/ 3640 w 3641"/>
              <a:gd name="T43" fmla="*/ 19 h 1776"/>
              <a:gd name="T44" fmla="*/ 3581 w 3641"/>
              <a:gd name="T45" fmla="*/ 0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1" h="1776">
                <a:moveTo>
                  <a:pt x="3581" y="0"/>
                </a:moveTo>
                <a:cubicBezTo>
                  <a:pt x="3218" y="0"/>
                  <a:pt x="3218" y="0"/>
                  <a:pt x="3218" y="0"/>
                </a:cubicBezTo>
                <a:cubicBezTo>
                  <a:pt x="3209" y="0"/>
                  <a:pt x="3201" y="1"/>
                  <a:pt x="3192" y="3"/>
                </a:cubicBezTo>
                <a:cubicBezTo>
                  <a:pt x="3148" y="15"/>
                  <a:pt x="3115" y="55"/>
                  <a:pt x="3115" y="104"/>
                </a:cubicBezTo>
                <a:cubicBezTo>
                  <a:pt x="3115" y="108"/>
                  <a:pt x="3115" y="108"/>
                  <a:pt x="3115" y="108"/>
                </a:cubicBezTo>
                <a:cubicBezTo>
                  <a:pt x="3115" y="201"/>
                  <a:pt x="3106" y="295"/>
                  <a:pt x="3088" y="385"/>
                </a:cubicBezTo>
                <a:cubicBezTo>
                  <a:pt x="2956" y="1071"/>
                  <a:pt x="2351" y="1569"/>
                  <a:pt x="1651" y="1569"/>
                </a:cubicBezTo>
                <a:cubicBezTo>
                  <a:pt x="951" y="1569"/>
                  <a:pt x="347" y="1071"/>
                  <a:pt x="214" y="385"/>
                </a:cubicBezTo>
                <a:cubicBezTo>
                  <a:pt x="205" y="335"/>
                  <a:pt x="161" y="301"/>
                  <a:pt x="113" y="301"/>
                </a:cubicBezTo>
                <a:cubicBezTo>
                  <a:pt x="106" y="301"/>
                  <a:pt x="99" y="302"/>
                  <a:pt x="93" y="303"/>
                </a:cubicBezTo>
                <a:cubicBezTo>
                  <a:pt x="37" y="314"/>
                  <a:pt x="0" y="368"/>
                  <a:pt x="11" y="424"/>
                </a:cubicBezTo>
                <a:cubicBezTo>
                  <a:pt x="83" y="800"/>
                  <a:pt x="286" y="1143"/>
                  <a:pt x="581" y="1389"/>
                </a:cubicBezTo>
                <a:cubicBezTo>
                  <a:pt x="728" y="1512"/>
                  <a:pt x="894" y="1607"/>
                  <a:pt x="1072" y="1673"/>
                </a:cubicBezTo>
                <a:cubicBezTo>
                  <a:pt x="1257" y="1742"/>
                  <a:pt x="1452" y="1776"/>
                  <a:pt x="1651" y="1776"/>
                </a:cubicBezTo>
                <a:cubicBezTo>
                  <a:pt x="1850" y="1776"/>
                  <a:pt x="2045" y="1742"/>
                  <a:pt x="2230" y="1673"/>
                </a:cubicBezTo>
                <a:cubicBezTo>
                  <a:pt x="2409" y="1607"/>
                  <a:pt x="2574" y="1512"/>
                  <a:pt x="2721" y="1389"/>
                </a:cubicBezTo>
                <a:cubicBezTo>
                  <a:pt x="3016" y="1143"/>
                  <a:pt x="3219" y="800"/>
                  <a:pt x="3291" y="424"/>
                </a:cubicBezTo>
                <a:cubicBezTo>
                  <a:pt x="3305" y="353"/>
                  <a:pt x="3314" y="280"/>
                  <a:pt x="3319" y="207"/>
                </a:cubicBezTo>
                <a:cubicBezTo>
                  <a:pt x="3581" y="207"/>
                  <a:pt x="3581" y="207"/>
                  <a:pt x="3581" y="207"/>
                </a:cubicBezTo>
                <a:cubicBezTo>
                  <a:pt x="3603" y="207"/>
                  <a:pt x="3624" y="200"/>
                  <a:pt x="3641" y="188"/>
                </a:cubicBezTo>
                <a:cubicBezTo>
                  <a:pt x="3623" y="165"/>
                  <a:pt x="3612" y="136"/>
                  <a:pt x="3612" y="104"/>
                </a:cubicBezTo>
                <a:cubicBezTo>
                  <a:pt x="3612" y="72"/>
                  <a:pt x="3623" y="42"/>
                  <a:pt x="3640" y="19"/>
                </a:cubicBezTo>
                <a:cubicBezTo>
                  <a:pt x="3624" y="7"/>
                  <a:pt x="3603" y="0"/>
                  <a:pt x="3581" y="0"/>
                </a:cubicBezTo>
              </a:path>
            </a:pathLst>
          </a:custGeom>
          <a:solidFill>
            <a:srgbClr val="0070AD"/>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39" name="Freeform 28">
            <a:extLst>
              <a:ext uri="{FF2B5EF4-FFF2-40B4-BE49-F238E27FC236}">
                <a16:creationId xmlns:a16="http://schemas.microsoft.com/office/drawing/2014/main" id="{80EC1D0D-35F0-1CF8-56F6-3D2502948C79}"/>
              </a:ext>
            </a:extLst>
          </p:cNvPr>
          <p:cNvSpPr>
            <a:spLocks noEditPoints="1"/>
          </p:cNvSpPr>
          <p:nvPr/>
        </p:nvSpPr>
        <p:spPr bwMode="auto">
          <a:xfrm>
            <a:off x="4115879" y="2528634"/>
            <a:ext cx="2021941" cy="1280561"/>
          </a:xfrm>
          <a:custGeom>
            <a:avLst/>
            <a:gdLst>
              <a:gd name="T0" fmla="*/ 4393 w 4417"/>
              <a:gd name="T1" fmla="*/ 2531 h 2843"/>
              <a:gd name="T2" fmla="*/ 4203 w 4417"/>
              <a:gd name="T3" fmla="*/ 2416 h 2843"/>
              <a:gd name="T4" fmla="*/ 4203 w 4417"/>
              <a:gd name="T5" fmla="*/ 2416 h 2843"/>
              <a:gd name="T6" fmla="*/ 3535 w 4417"/>
              <a:gd name="T7" fmla="*/ 1082 h 2843"/>
              <a:gd name="T8" fmla="*/ 2129 w 4417"/>
              <a:gd name="T9" fmla="*/ 523 h 2843"/>
              <a:gd name="T10" fmla="*/ 2129 w 4417"/>
              <a:gd name="T11" fmla="*/ 26 h 2843"/>
              <a:gd name="T12" fmla="*/ 2103 w 4417"/>
              <a:gd name="T13" fmla="*/ 0 h 2843"/>
              <a:gd name="T14" fmla="*/ 2077 w 4417"/>
              <a:gd name="T15" fmla="*/ 26 h 2843"/>
              <a:gd name="T16" fmla="*/ 2077 w 4417"/>
              <a:gd name="T17" fmla="*/ 523 h 2843"/>
              <a:gd name="T18" fmla="*/ 672 w 4417"/>
              <a:gd name="T19" fmla="*/ 1082 h 2843"/>
              <a:gd name="T20" fmla="*/ 2 w 4417"/>
              <a:gd name="T21" fmla="*/ 2420 h 2843"/>
              <a:gd name="T22" fmla="*/ 0 w 4417"/>
              <a:gd name="T23" fmla="*/ 2451 h 2843"/>
              <a:gd name="T24" fmla="*/ 58 w 4417"/>
              <a:gd name="T25" fmla="*/ 2456 h 2843"/>
              <a:gd name="T26" fmla="*/ 62 w 4417"/>
              <a:gd name="T27" fmla="*/ 2417 h 2843"/>
              <a:gd name="T28" fmla="*/ 2103 w 4417"/>
              <a:gd name="T29" fmla="*/ 582 h 2843"/>
              <a:gd name="T30" fmla="*/ 4145 w 4417"/>
              <a:gd name="T31" fmla="*/ 2424 h 2843"/>
              <a:gd name="T32" fmla="*/ 4017 w 4417"/>
              <a:gd name="T33" fmla="*/ 2526 h 2843"/>
              <a:gd name="T34" fmla="*/ 3990 w 4417"/>
              <a:gd name="T35" fmla="*/ 2630 h 2843"/>
              <a:gd name="T36" fmla="*/ 4017 w 4417"/>
              <a:gd name="T37" fmla="*/ 2733 h 2843"/>
              <a:gd name="T38" fmla="*/ 4190 w 4417"/>
              <a:gd name="T39" fmla="*/ 2843 h 2843"/>
              <a:gd name="T40" fmla="*/ 4203 w 4417"/>
              <a:gd name="T41" fmla="*/ 2843 h 2843"/>
              <a:gd name="T42" fmla="*/ 4241 w 4417"/>
              <a:gd name="T43" fmla="*/ 2840 h 2843"/>
              <a:gd name="T44" fmla="*/ 4387 w 4417"/>
              <a:gd name="T45" fmla="*/ 2738 h 2843"/>
              <a:gd name="T46" fmla="*/ 4417 w 4417"/>
              <a:gd name="T47" fmla="*/ 2630 h 2843"/>
              <a:gd name="T48" fmla="*/ 4393 w 4417"/>
              <a:gd name="T49" fmla="*/ 2531 h 2843"/>
              <a:gd name="T50" fmla="*/ 4203 w 4417"/>
              <a:gd name="T51" fmla="*/ 2769 h 2843"/>
              <a:gd name="T52" fmla="*/ 4093 w 4417"/>
              <a:gd name="T53" fmla="*/ 2714 h 2843"/>
              <a:gd name="T54" fmla="*/ 4064 w 4417"/>
              <a:gd name="T55" fmla="*/ 2630 h 2843"/>
              <a:gd name="T56" fmla="*/ 4092 w 4417"/>
              <a:gd name="T57" fmla="*/ 2545 h 2843"/>
              <a:gd name="T58" fmla="*/ 4203 w 4417"/>
              <a:gd name="T59" fmla="*/ 2490 h 2843"/>
              <a:gd name="T60" fmla="*/ 4309 w 4417"/>
              <a:gd name="T61" fmla="*/ 2538 h 2843"/>
              <a:gd name="T62" fmla="*/ 4343 w 4417"/>
              <a:gd name="T63" fmla="*/ 2630 h 2843"/>
              <a:gd name="T64" fmla="*/ 4303 w 4417"/>
              <a:gd name="T65" fmla="*/ 2728 h 2843"/>
              <a:gd name="T66" fmla="*/ 4203 w 4417"/>
              <a:gd name="T67" fmla="*/ 2769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17" h="2843">
                <a:moveTo>
                  <a:pt x="4393" y="2531"/>
                </a:moveTo>
                <a:cubicBezTo>
                  <a:pt x="4357" y="2463"/>
                  <a:pt x="4286" y="2416"/>
                  <a:pt x="4203" y="2416"/>
                </a:cubicBezTo>
                <a:cubicBezTo>
                  <a:pt x="4203" y="2416"/>
                  <a:pt x="4203" y="2416"/>
                  <a:pt x="4203" y="2416"/>
                </a:cubicBezTo>
                <a:cubicBezTo>
                  <a:pt x="4151" y="1905"/>
                  <a:pt x="3914" y="1433"/>
                  <a:pt x="3535" y="1082"/>
                </a:cubicBezTo>
                <a:cubicBezTo>
                  <a:pt x="3150" y="728"/>
                  <a:pt x="2652" y="529"/>
                  <a:pt x="2129" y="523"/>
                </a:cubicBezTo>
                <a:cubicBezTo>
                  <a:pt x="2129" y="26"/>
                  <a:pt x="2129" y="26"/>
                  <a:pt x="2129" y="26"/>
                </a:cubicBezTo>
                <a:cubicBezTo>
                  <a:pt x="2129" y="12"/>
                  <a:pt x="2117" y="0"/>
                  <a:pt x="2103" y="0"/>
                </a:cubicBezTo>
                <a:cubicBezTo>
                  <a:pt x="2089" y="0"/>
                  <a:pt x="2077" y="12"/>
                  <a:pt x="2077" y="26"/>
                </a:cubicBezTo>
                <a:cubicBezTo>
                  <a:pt x="2077" y="523"/>
                  <a:pt x="2077" y="523"/>
                  <a:pt x="2077" y="523"/>
                </a:cubicBezTo>
                <a:cubicBezTo>
                  <a:pt x="1555" y="529"/>
                  <a:pt x="1057" y="727"/>
                  <a:pt x="672" y="1082"/>
                </a:cubicBezTo>
                <a:cubicBezTo>
                  <a:pt x="291" y="1433"/>
                  <a:pt x="54" y="1907"/>
                  <a:pt x="2" y="2420"/>
                </a:cubicBezTo>
                <a:cubicBezTo>
                  <a:pt x="1" y="2430"/>
                  <a:pt x="0" y="2441"/>
                  <a:pt x="0" y="2451"/>
                </a:cubicBezTo>
                <a:cubicBezTo>
                  <a:pt x="58" y="2456"/>
                  <a:pt x="58" y="2456"/>
                  <a:pt x="58" y="2456"/>
                </a:cubicBezTo>
                <a:cubicBezTo>
                  <a:pt x="59" y="2443"/>
                  <a:pt x="61" y="2430"/>
                  <a:pt x="62" y="2417"/>
                </a:cubicBezTo>
                <a:cubicBezTo>
                  <a:pt x="171" y="1385"/>
                  <a:pt x="1060" y="582"/>
                  <a:pt x="2103" y="582"/>
                </a:cubicBezTo>
                <a:cubicBezTo>
                  <a:pt x="3149" y="582"/>
                  <a:pt x="4039" y="1389"/>
                  <a:pt x="4145" y="2424"/>
                </a:cubicBezTo>
                <a:cubicBezTo>
                  <a:pt x="4090" y="2440"/>
                  <a:pt x="4044" y="2477"/>
                  <a:pt x="4017" y="2526"/>
                </a:cubicBezTo>
                <a:cubicBezTo>
                  <a:pt x="4000" y="2557"/>
                  <a:pt x="3990" y="2592"/>
                  <a:pt x="3990" y="2630"/>
                </a:cubicBezTo>
                <a:cubicBezTo>
                  <a:pt x="3990" y="2667"/>
                  <a:pt x="4000" y="2703"/>
                  <a:pt x="4017" y="2733"/>
                </a:cubicBezTo>
                <a:cubicBezTo>
                  <a:pt x="4051" y="2795"/>
                  <a:pt x="4115" y="2838"/>
                  <a:pt x="4190" y="2843"/>
                </a:cubicBezTo>
                <a:cubicBezTo>
                  <a:pt x="4194" y="2843"/>
                  <a:pt x="4199" y="2843"/>
                  <a:pt x="4203" y="2843"/>
                </a:cubicBezTo>
                <a:cubicBezTo>
                  <a:pt x="4216" y="2843"/>
                  <a:pt x="4229" y="2842"/>
                  <a:pt x="4241" y="2840"/>
                </a:cubicBezTo>
                <a:cubicBezTo>
                  <a:pt x="4303" y="2829"/>
                  <a:pt x="4356" y="2790"/>
                  <a:pt x="4387" y="2738"/>
                </a:cubicBezTo>
                <a:cubicBezTo>
                  <a:pt x="4406" y="2706"/>
                  <a:pt x="4417" y="2669"/>
                  <a:pt x="4417" y="2630"/>
                </a:cubicBezTo>
                <a:cubicBezTo>
                  <a:pt x="4417" y="2594"/>
                  <a:pt x="4408" y="2560"/>
                  <a:pt x="4393" y="2531"/>
                </a:cubicBezTo>
                <a:close/>
                <a:moveTo>
                  <a:pt x="4203" y="2769"/>
                </a:moveTo>
                <a:cubicBezTo>
                  <a:pt x="4158" y="2769"/>
                  <a:pt x="4118" y="2748"/>
                  <a:pt x="4093" y="2714"/>
                </a:cubicBezTo>
                <a:cubicBezTo>
                  <a:pt x="4075" y="2691"/>
                  <a:pt x="4064" y="2662"/>
                  <a:pt x="4064" y="2630"/>
                </a:cubicBezTo>
                <a:cubicBezTo>
                  <a:pt x="4064" y="2598"/>
                  <a:pt x="4075" y="2568"/>
                  <a:pt x="4092" y="2545"/>
                </a:cubicBezTo>
                <a:cubicBezTo>
                  <a:pt x="4118" y="2512"/>
                  <a:pt x="4158" y="2490"/>
                  <a:pt x="4203" y="2490"/>
                </a:cubicBezTo>
                <a:cubicBezTo>
                  <a:pt x="4246" y="2490"/>
                  <a:pt x="4283" y="2509"/>
                  <a:pt x="4309" y="2538"/>
                </a:cubicBezTo>
                <a:cubicBezTo>
                  <a:pt x="4330" y="2563"/>
                  <a:pt x="4343" y="2595"/>
                  <a:pt x="4343" y="2630"/>
                </a:cubicBezTo>
                <a:cubicBezTo>
                  <a:pt x="4343" y="2668"/>
                  <a:pt x="4328" y="2703"/>
                  <a:pt x="4303" y="2728"/>
                </a:cubicBezTo>
                <a:cubicBezTo>
                  <a:pt x="4277" y="2753"/>
                  <a:pt x="4242" y="2769"/>
                  <a:pt x="4203" y="2769"/>
                </a:cubicBezTo>
                <a:close/>
              </a:path>
            </a:pathLst>
          </a:custGeom>
          <a:solidFill>
            <a:schemeClr val="bg1">
              <a:lumMod val="85000"/>
            </a:schemeClr>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41" name="Subtitle 2">
            <a:extLst>
              <a:ext uri="{FF2B5EF4-FFF2-40B4-BE49-F238E27FC236}">
                <a16:creationId xmlns:a16="http://schemas.microsoft.com/office/drawing/2014/main" id="{F06E81D4-B69F-30AA-CE85-61E340D2FFF6}"/>
              </a:ext>
            </a:extLst>
          </p:cNvPr>
          <p:cNvSpPr txBox="1">
            <a:spLocks/>
          </p:cNvSpPr>
          <p:nvPr/>
        </p:nvSpPr>
        <p:spPr>
          <a:xfrm>
            <a:off x="4107262" y="1130890"/>
            <a:ext cx="2009783" cy="1454757"/>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70AD"/>
                </a:solidFill>
                <a:effectLst/>
                <a:uLnTx/>
                <a:uFillTx/>
                <a:latin typeface="Ubuntu" panose="020B0504030602030204" pitchFamily="34" charset="0"/>
              </a:rPr>
              <a:t>Step 3 </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20" normalizeH="0" baseline="0" noProof="0" dirty="0">
                <a:ln>
                  <a:noFill/>
                </a:ln>
                <a:solidFill>
                  <a:srgbClr val="2B0A3D"/>
                </a:solidFill>
                <a:effectLst/>
                <a:uLnTx/>
                <a:uFillTx/>
                <a:latin typeface="Ubuntu Light"/>
                <a:ea typeface="+mn-ea"/>
                <a:cs typeface="+mn-cs"/>
              </a:rPr>
              <a:t>define values or ranges representing good and bad quality data</a:t>
            </a:r>
          </a:p>
        </p:txBody>
      </p:sp>
      <p:sp>
        <p:nvSpPr>
          <p:cNvPr id="45" name="Freeform 22">
            <a:extLst>
              <a:ext uri="{FF2B5EF4-FFF2-40B4-BE49-F238E27FC236}">
                <a16:creationId xmlns:a16="http://schemas.microsoft.com/office/drawing/2014/main" id="{17D10C5E-CD49-576F-97A8-167097A98112}"/>
              </a:ext>
            </a:extLst>
          </p:cNvPr>
          <p:cNvSpPr>
            <a:spLocks/>
          </p:cNvSpPr>
          <p:nvPr/>
        </p:nvSpPr>
        <p:spPr bwMode="auto">
          <a:xfrm>
            <a:off x="2289307" y="2961286"/>
            <a:ext cx="1626249" cy="802254"/>
          </a:xfrm>
          <a:custGeom>
            <a:avLst/>
            <a:gdLst>
              <a:gd name="T0" fmla="*/ 1905 w 3556"/>
              <a:gd name="T1" fmla="*/ 0 h 1777"/>
              <a:gd name="T2" fmla="*/ 1327 w 3556"/>
              <a:gd name="T3" fmla="*/ 103 h 1777"/>
              <a:gd name="T4" fmla="*/ 836 w 3556"/>
              <a:gd name="T5" fmla="*/ 387 h 1777"/>
              <a:gd name="T6" fmla="*/ 265 w 3556"/>
              <a:gd name="T7" fmla="*/ 1352 h 1777"/>
              <a:gd name="T8" fmla="*/ 237 w 3556"/>
              <a:gd name="T9" fmla="*/ 1570 h 1777"/>
              <a:gd name="T10" fmla="*/ 2 w 3556"/>
              <a:gd name="T11" fmla="*/ 1570 h 1777"/>
              <a:gd name="T12" fmla="*/ 28 w 3556"/>
              <a:gd name="T13" fmla="*/ 1671 h 1777"/>
              <a:gd name="T14" fmla="*/ 0 w 3556"/>
              <a:gd name="T15" fmla="*/ 1777 h 1777"/>
              <a:gd name="T16" fmla="*/ 0 w 3556"/>
              <a:gd name="T17" fmla="*/ 1777 h 1777"/>
              <a:gd name="T18" fmla="*/ 338 w 3556"/>
              <a:gd name="T19" fmla="*/ 1777 h 1777"/>
              <a:gd name="T20" fmla="*/ 442 w 3556"/>
              <a:gd name="T21" fmla="*/ 1673 h 1777"/>
              <a:gd name="T22" fmla="*/ 442 w 3556"/>
              <a:gd name="T23" fmla="*/ 1671 h 1777"/>
              <a:gd name="T24" fmla="*/ 442 w 3556"/>
              <a:gd name="T25" fmla="*/ 1668 h 1777"/>
              <a:gd name="T26" fmla="*/ 468 w 3556"/>
              <a:gd name="T27" fmla="*/ 1391 h 1777"/>
              <a:gd name="T28" fmla="*/ 1905 w 3556"/>
              <a:gd name="T29" fmla="*/ 207 h 1777"/>
              <a:gd name="T30" fmla="*/ 3342 w 3556"/>
              <a:gd name="T31" fmla="*/ 1391 h 1777"/>
              <a:gd name="T32" fmla="*/ 3444 w 3556"/>
              <a:gd name="T33" fmla="*/ 1475 h 1777"/>
              <a:gd name="T34" fmla="*/ 3464 w 3556"/>
              <a:gd name="T35" fmla="*/ 1473 h 1777"/>
              <a:gd name="T36" fmla="*/ 3546 w 3556"/>
              <a:gd name="T37" fmla="*/ 1352 h 1777"/>
              <a:gd name="T38" fmla="*/ 2975 w 3556"/>
              <a:gd name="T39" fmla="*/ 387 h 1777"/>
              <a:gd name="T40" fmla="*/ 2484 w 3556"/>
              <a:gd name="T41" fmla="*/ 103 h 1777"/>
              <a:gd name="T42" fmla="*/ 1905 w 3556"/>
              <a:gd name="T43" fmla="*/ 0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56" h="1777">
                <a:moveTo>
                  <a:pt x="1905" y="0"/>
                </a:moveTo>
                <a:cubicBezTo>
                  <a:pt x="1706" y="0"/>
                  <a:pt x="1512" y="34"/>
                  <a:pt x="1327" y="103"/>
                </a:cubicBezTo>
                <a:cubicBezTo>
                  <a:pt x="1148" y="169"/>
                  <a:pt x="983" y="264"/>
                  <a:pt x="836" y="387"/>
                </a:cubicBezTo>
                <a:cubicBezTo>
                  <a:pt x="540" y="633"/>
                  <a:pt x="337" y="976"/>
                  <a:pt x="265" y="1352"/>
                </a:cubicBezTo>
                <a:cubicBezTo>
                  <a:pt x="251" y="1423"/>
                  <a:pt x="242" y="1496"/>
                  <a:pt x="237" y="1570"/>
                </a:cubicBezTo>
                <a:cubicBezTo>
                  <a:pt x="2" y="1570"/>
                  <a:pt x="2" y="1570"/>
                  <a:pt x="2" y="1570"/>
                </a:cubicBezTo>
                <a:cubicBezTo>
                  <a:pt x="19" y="1600"/>
                  <a:pt x="28" y="1635"/>
                  <a:pt x="28" y="1671"/>
                </a:cubicBezTo>
                <a:cubicBezTo>
                  <a:pt x="28" y="1710"/>
                  <a:pt x="18" y="1746"/>
                  <a:pt x="0" y="1777"/>
                </a:cubicBezTo>
                <a:cubicBezTo>
                  <a:pt x="0" y="1777"/>
                  <a:pt x="0" y="1777"/>
                  <a:pt x="0" y="1777"/>
                </a:cubicBezTo>
                <a:cubicBezTo>
                  <a:pt x="338" y="1777"/>
                  <a:pt x="338" y="1777"/>
                  <a:pt x="338" y="1777"/>
                </a:cubicBezTo>
                <a:cubicBezTo>
                  <a:pt x="395" y="1777"/>
                  <a:pt x="442" y="1731"/>
                  <a:pt x="442" y="1673"/>
                </a:cubicBezTo>
                <a:cubicBezTo>
                  <a:pt x="442" y="1673"/>
                  <a:pt x="442" y="1672"/>
                  <a:pt x="442" y="1671"/>
                </a:cubicBezTo>
                <a:cubicBezTo>
                  <a:pt x="442" y="1670"/>
                  <a:pt x="442" y="1669"/>
                  <a:pt x="442" y="1668"/>
                </a:cubicBezTo>
                <a:cubicBezTo>
                  <a:pt x="442" y="1575"/>
                  <a:pt x="451" y="1482"/>
                  <a:pt x="468" y="1391"/>
                </a:cubicBezTo>
                <a:cubicBezTo>
                  <a:pt x="601" y="705"/>
                  <a:pt x="1205" y="207"/>
                  <a:pt x="1905" y="207"/>
                </a:cubicBezTo>
                <a:cubicBezTo>
                  <a:pt x="2605" y="207"/>
                  <a:pt x="3210" y="705"/>
                  <a:pt x="3342" y="1391"/>
                </a:cubicBezTo>
                <a:cubicBezTo>
                  <a:pt x="3352" y="1441"/>
                  <a:pt x="3395" y="1475"/>
                  <a:pt x="3444" y="1475"/>
                </a:cubicBezTo>
                <a:cubicBezTo>
                  <a:pt x="3450" y="1475"/>
                  <a:pt x="3457" y="1475"/>
                  <a:pt x="3464" y="1473"/>
                </a:cubicBezTo>
                <a:cubicBezTo>
                  <a:pt x="3520" y="1462"/>
                  <a:pt x="3556" y="1408"/>
                  <a:pt x="3546" y="1352"/>
                </a:cubicBezTo>
                <a:cubicBezTo>
                  <a:pt x="3473" y="976"/>
                  <a:pt x="3270" y="633"/>
                  <a:pt x="2975" y="387"/>
                </a:cubicBezTo>
                <a:cubicBezTo>
                  <a:pt x="2828" y="264"/>
                  <a:pt x="2663" y="169"/>
                  <a:pt x="2484" y="103"/>
                </a:cubicBezTo>
                <a:cubicBezTo>
                  <a:pt x="2299" y="34"/>
                  <a:pt x="2104" y="0"/>
                  <a:pt x="1905" y="0"/>
                </a:cubicBezTo>
              </a:path>
            </a:pathLst>
          </a:custGeom>
          <a:solidFill>
            <a:srgbClr val="12ABDB"/>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46" name="Freeform 23">
            <a:extLst>
              <a:ext uri="{FF2B5EF4-FFF2-40B4-BE49-F238E27FC236}">
                <a16:creationId xmlns:a16="http://schemas.microsoft.com/office/drawing/2014/main" id="{6DFE3CBD-E8DB-EC40-7CD8-0BB95DF2DBBE}"/>
              </a:ext>
            </a:extLst>
          </p:cNvPr>
          <p:cNvSpPr>
            <a:spLocks/>
          </p:cNvSpPr>
          <p:nvPr/>
        </p:nvSpPr>
        <p:spPr bwMode="auto">
          <a:xfrm>
            <a:off x="2404537" y="3665703"/>
            <a:ext cx="1637119" cy="802254"/>
          </a:xfrm>
          <a:custGeom>
            <a:avLst/>
            <a:gdLst>
              <a:gd name="T0" fmla="*/ 3219 w 3579"/>
              <a:gd name="T1" fmla="*/ 0 h 1777"/>
              <a:gd name="T2" fmla="*/ 3116 w 3579"/>
              <a:gd name="T3" fmla="*/ 104 h 1777"/>
              <a:gd name="T4" fmla="*/ 3116 w 3579"/>
              <a:gd name="T5" fmla="*/ 108 h 1777"/>
              <a:gd name="T6" fmla="*/ 3090 w 3579"/>
              <a:gd name="T7" fmla="*/ 381 h 1777"/>
              <a:gd name="T8" fmla="*/ 1652 w 3579"/>
              <a:gd name="T9" fmla="*/ 1570 h 1777"/>
              <a:gd name="T10" fmla="*/ 214 w 3579"/>
              <a:gd name="T11" fmla="*/ 381 h 1777"/>
              <a:gd name="T12" fmla="*/ 113 w 3579"/>
              <a:gd name="T13" fmla="*/ 296 h 1777"/>
              <a:gd name="T14" fmla="*/ 93 w 3579"/>
              <a:gd name="T15" fmla="*/ 298 h 1777"/>
              <a:gd name="T16" fmla="*/ 11 w 3579"/>
              <a:gd name="T17" fmla="*/ 419 h 1777"/>
              <a:gd name="T18" fmla="*/ 1652 w 3579"/>
              <a:gd name="T19" fmla="*/ 1777 h 1777"/>
              <a:gd name="T20" fmla="*/ 3294 w 3579"/>
              <a:gd name="T21" fmla="*/ 419 h 1777"/>
              <a:gd name="T22" fmla="*/ 3320 w 3579"/>
              <a:gd name="T23" fmla="*/ 208 h 1777"/>
              <a:gd name="T24" fmla="*/ 3579 w 3579"/>
              <a:gd name="T25" fmla="*/ 208 h 1777"/>
              <a:gd name="T26" fmla="*/ 3579 w 3579"/>
              <a:gd name="T27" fmla="*/ 208 h 1777"/>
              <a:gd name="T28" fmla="*/ 3552 w 3579"/>
              <a:gd name="T29" fmla="*/ 105 h 1777"/>
              <a:gd name="T30" fmla="*/ 3579 w 3579"/>
              <a:gd name="T31" fmla="*/ 1 h 1777"/>
              <a:gd name="T32" fmla="*/ 3233 w 3579"/>
              <a:gd name="T33" fmla="*/ 1 h 1777"/>
              <a:gd name="T34" fmla="*/ 3219 w 3579"/>
              <a:gd name="T35" fmla="*/ 0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79" h="1777">
                <a:moveTo>
                  <a:pt x="3219" y="0"/>
                </a:moveTo>
                <a:cubicBezTo>
                  <a:pt x="3162" y="0"/>
                  <a:pt x="3116" y="46"/>
                  <a:pt x="3116" y="104"/>
                </a:cubicBezTo>
                <a:cubicBezTo>
                  <a:pt x="3116" y="108"/>
                  <a:pt x="3116" y="108"/>
                  <a:pt x="3116" y="108"/>
                </a:cubicBezTo>
                <a:cubicBezTo>
                  <a:pt x="3116" y="200"/>
                  <a:pt x="3107" y="292"/>
                  <a:pt x="3090" y="381"/>
                </a:cubicBezTo>
                <a:cubicBezTo>
                  <a:pt x="2960" y="1070"/>
                  <a:pt x="2355" y="1570"/>
                  <a:pt x="1652" y="1570"/>
                </a:cubicBezTo>
                <a:cubicBezTo>
                  <a:pt x="950" y="1570"/>
                  <a:pt x="345" y="1070"/>
                  <a:pt x="214" y="381"/>
                </a:cubicBezTo>
                <a:cubicBezTo>
                  <a:pt x="205" y="331"/>
                  <a:pt x="161" y="296"/>
                  <a:pt x="113" y="296"/>
                </a:cubicBezTo>
                <a:cubicBezTo>
                  <a:pt x="106" y="296"/>
                  <a:pt x="100" y="297"/>
                  <a:pt x="93" y="298"/>
                </a:cubicBezTo>
                <a:cubicBezTo>
                  <a:pt x="37" y="309"/>
                  <a:pt x="0" y="363"/>
                  <a:pt x="11" y="419"/>
                </a:cubicBezTo>
                <a:cubicBezTo>
                  <a:pt x="160" y="1206"/>
                  <a:pt x="850" y="1777"/>
                  <a:pt x="1652" y="1777"/>
                </a:cubicBezTo>
                <a:cubicBezTo>
                  <a:pt x="2454" y="1777"/>
                  <a:pt x="3145" y="1206"/>
                  <a:pt x="3294" y="419"/>
                </a:cubicBezTo>
                <a:cubicBezTo>
                  <a:pt x="3307" y="350"/>
                  <a:pt x="3316" y="279"/>
                  <a:pt x="3320" y="208"/>
                </a:cubicBezTo>
                <a:cubicBezTo>
                  <a:pt x="3579" y="208"/>
                  <a:pt x="3579" y="208"/>
                  <a:pt x="3579" y="208"/>
                </a:cubicBezTo>
                <a:cubicBezTo>
                  <a:pt x="3579" y="208"/>
                  <a:pt x="3579" y="208"/>
                  <a:pt x="3579" y="208"/>
                </a:cubicBezTo>
                <a:cubicBezTo>
                  <a:pt x="3561" y="178"/>
                  <a:pt x="3552" y="142"/>
                  <a:pt x="3552" y="105"/>
                </a:cubicBezTo>
                <a:cubicBezTo>
                  <a:pt x="3552" y="67"/>
                  <a:pt x="3561" y="32"/>
                  <a:pt x="3579" y="1"/>
                </a:cubicBezTo>
                <a:cubicBezTo>
                  <a:pt x="3233" y="1"/>
                  <a:pt x="3233" y="1"/>
                  <a:pt x="3233" y="1"/>
                </a:cubicBezTo>
                <a:cubicBezTo>
                  <a:pt x="3229" y="0"/>
                  <a:pt x="3224" y="0"/>
                  <a:pt x="3219" y="0"/>
                </a:cubicBezTo>
              </a:path>
            </a:pathLst>
          </a:custGeom>
          <a:solidFill>
            <a:srgbClr val="12ABDB"/>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48" name="Freeform 29">
            <a:extLst>
              <a:ext uri="{FF2B5EF4-FFF2-40B4-BE49-F238E27FC236}">
                <a16:creationId xmlns:a16="http://schemas.microsoft.com/office/drawing/2014/main" id="{8469F823-562B-8EAC-2287-BB1E3751ACFB}"/>
              </a:ext>
            </a:extLst>
          </p:cNvPr>
          <p:cNvSpPr>
            <a:spLocks noEditPoints="1"/>
          </p:cNvSpPr>
          <p:nvPr/>
        </p:nvSpPr>
        <p:spPr bwMode="auto">
          <a:xfrm flipH="1">
            <a:off x="2102691" y="3618092"/>
            <a:ext cx="2028462" cy="1282735"/>
          </a:xfrm>
          <a:custGeom>
            <a:avLst/>
            <a:gdLst>
              <a:gd name="T0" fmla="*/ 4407 w 4433"/>
              <a:gd name="T1" fmla="*/ 110 h 2848"/>
              <a:gd name="T2" fmla="*/ 4240 w 4433"/>
              <a:gd name="T3" fmla="*/ 1 h 2848"/>
              <a:gd name="T4" fmla="*/ 4220 w 4433"/>
              <a:gd name="T5" fmla="*/ 0 h 2848"/>
              <a:gd name="T6" fmla="*/ 4180 w 4433"/>
              <a:gd name="T7" fmla="*/ 4 h 2848"/>
              <a:gd name="T8" fmla="*/ 4034 w 4433"/>
              <a:gd name="T9" fmla="*/ 110 h 2848"/>
              <a:gd name="T10" fmla="*/ 4007 w 4433"/>
              <a:gd name="T11" fmla="*/ 214 h 2848"/>
              <a:gd name="T12" fmla="*/ 4034 w 4433"/>
              <a:gd name="T13" fmla="*/ 317 h 2848"/>
              <a:gd name="T14" fmla="*/ 4147 w 4433"/>
              <a:gd name="T15" fmla="*/ 414 h 2848"/>
              <a:gd name="T16" fmla="*/ 2104 w 4433"/>
              <a:gd name="T17" fmla="*/ 2271 h 2848"/>
              <a:gd name="T18" fmla="*/ 62 w 4433"/>
              <a:gd name="T19" fmla="*/ 425 h 2848"/>
              <a:gd name="T20" fmla="*/ 58 w 4433"/>
              <a:gd name="T21" fmla="*/ 390 h 2848"/>
              <a:gd name="T22" fmla="*/ 0 w 4433"/>
              <a:gd name="T23" fmla="*/ 395 h 2848"/>
              <a:gd name="T24" fmla="*/ 3 w 4433"/>
              <a:gd name="T25" fmla="*/ 429 h 2848"/>
              <a:gd name="T26" fmla="*/ 670 w 4433"/>
              <a:gd name="T27" fmla="*/ 1769 h 2848"/>
              <a:gd name="T28" fmla="*/ 2071 w 4433"/>
              <a:gd name="T29" fmla="*/ 2330 h 2848"/>
              <a:gd name="T30" fmla="*/ 2071 w 4433"/>
              <a:gd name="T31" fmla="*/ 2822 h 2848"/>
              <a:gd name="T32" fmla="*/ 2096 w 4433"/>
              <a:gd name="T33" fmla="*/ 2848 h 2848"/>
              <a:gd name="T34" fmla="*/ 2122 w 4433"/>
              <a:gd name="T35" fmla="*/ 2822 h 2848"/>
              <a:gd name="T36" fmla="*/ 2122 w 4433"/>
              <a:gd name="T37" fmla="*/ 2330 h 2848"/>
              <a:gd name="T38" fmla="*/ 3540 w 4433"/>
              <a:gd name="T39" fmla="*/ 1766 h 2848"/>
              <a:gd name="T40" fmla="*/ 4205 w 4433"/>
              <a:gd name="T41" fmla="*/ 426 h 2848"/>
              <a:gd name="T42" fmla="*/ 4220 w 4433"/>
              <a:gd name="T43" fmla="*/ 427 h 2848"/>
              <a:gd name="T44" fmla="*/ 4407 w 4433"/>
              <a:gd name="T45" fmla="*/ 317 h 2848"/>
              <a:gd name="T46" fmla="*/ 4433 w 4433"/>
              <a:gd name="T47" fmla="*/ 214 h 2848"/>
              <a:gd name="T48" fmla="*/ 4407 w 4433"/>
              <a:gd name="T49" fmla="*/ 110 h 2848"/>
              <a:gd name="T50" fmla="*/ 4220 w 4433"/>
              <a:gd name="T51" fmla="*/ 353 h 2848"/>
              <a:gd name="T52" fmla="*/ 4105 w 4433"/>
              <a:gd name="T53" fmla="*/ 292 h 2848"/>
              <a:gd name="T54" fmla="*/ 4080 w 4433"/>
              <a:gd name="T55" fmla="*/ 214 h 2848"/>
              <a:gd name="T56" fmla="*/ 4105 w 4433"/>
              <a:gd name="T57" fmla="*/ 135 h 2848"/>
              <a:gd name="T58" fmla="*/ 4220 w 4433"/>
              <a:gd name="T59" fmla="*/ 74 h 2848"/>
              <a:gd name="T60" fmla="*/ 4319 w 4433"/>
              <a:gd name="T61" fmla="*/ 115 h 2848"/>
              <a:gd name="T62" fmla="*/ 4360 w 4433"/>
              <a:gd name="T63" fmla="*/ 214 h 2848"/>
              <a:gd name="T64" fmla="*/ 4319 w 4433"/>
              <a:gd name="T65" fmla="*/ 312 h 2848"/>
              <a:gd name="T66" fmla="*/ 4220 w 4433"/>
              <a:gd name="T67" fmla="*/ 353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3" h="2848">
                <a:moveTo>
                  <a:pt x="4407" y="110"/>
                </a:moveTo>
                <a:cubicBezTo>
                  <a:pt x="4373" y="50"/>
                  <a:pt x="4312" y="8"/>
                  <a:pt x="4240" y="1"/>
                </a:cubicBezTo>
                <a:cubicBezTo>
                  <a:pt x="4233" y="1"/>
                  <a:pt x="4227" y="0"/>
                  <a:pt x="4220" y="0"/>
                </a:cubicBezTo>
                <a:cubicBezTo>
                  <a:pt x="4207" y="0"/>
                  <a:pt x="4193" y="1"/>
                  <a:pt x="4180" y="4"/>
                </a:cubicBezTo>
                <a:cubicBezTo>
                  <a:pt x="4117" y="16"/>
                  <a:pt x="4064" y="56"/>
                  <a:pt x="4034" y="110"/>
                </a:cubicBezTo>
                <a:cubicBezTo>
                  <a:pt x="4016" y="141"/>
                  <a:pt x="4007" y="176"/>
                  <a:pt x="4007" y="214"/>
                </a:cubicBezTo>
                <a:cubicBezTo>
                  <a:pt x="4007" y="251"/>
                  <a:pt x="4016" y="287"/>
                  <a:pt x="4034" y="317"/>
                </a:cubicBezTo>
                <a:cubicBezTo>
                  <a:pt x="4058" y="362"/>
                  <a:pt x="4099" y="396"/>
                  <a:pt x="4147" y="414"/>
                </a:cubicBezTo>
                <a:cubicBezTo>
                  <a:pt x="4048" y="1458"/>
                  <a:pt x="3157" y="2271"/>
                  <a:pt x="2104" y="2271"/>
                </a:cubicBezTo>
                <a:cubicBezTo>
                  <a:pt x="1056" y="2271"/>
                  <a:pt x="166" y="1463"/>
                  <a:pt x="62" y="425"/>
                </a:cubicBezTo>
                <a:cubicBezTo>
                  <a:pt x="60" y="413"/>
                  <a:pt x="59" y="402"/>
                  <a:pt x="58" y="390"/>
                </a:cubicBezTo>
                <a:cubicBezTo>
                  <a:pt x="0" y="395"/>
                  <a:pt x="0" y="395"/>
                  <a:pt x="0" y="395"/>
                </a:cubicBezTo>
                <a:cubicBezTo>
                  <a:pt x="1" y="406"/>
                  <a:pt x="2" y="418"/>
                  <a:pt x="3" y="429"/>
                </a:cubicBezTo>
                <a:cubicBezTo>
                  <a:pt x="54" y="942"/>
                  <a:pt x="290" y="1417"/>
                  <a:pt x="670" y="1769"/>
                </a:cubicBezTo>
                <a:cubicBezTo>
                  <a:pt x="1053" y="2123"/>
                  <a:pt x="1550" y="2321"/>
                  <a:pt x="2071" y="2330"/>
                </a:cubicBezTo>
                <a:cubicBezTo>
                  <a:pt x="2071" y="2822"/>
                  <a:pt x="2071" y="2822"/>
                  <a:pt x="2071" y="2822"/>
                </a:cubicBezTo>
                <a:cubicBezTo>
                  <a:pt x="2071" y="2836"/>
                  <a:pt x="2082" y="2848"/>
                  <a:pt x="2096" y="2848"/>
                </a:cubicBezTo>
                <a:cubicBezTo>
                  <a:pt x="2111" y="2848"/>
                  <a:pt x="2122" y="2836"/>
                  <a:pt x="2122" y="2822"/>
                </a:cubicBezTo>
                <a:cubicBezTo>
                  <a:pt x="2122" y="2330"/>
                  <a:pt x="2122" y="2330"/>
                  <a:pt x="2122" y="2330"/>
                </a:cubicBezTo>
                <a:cubicBezTo>
                  <a:pt x="2650" y="2325"/>
                  <a:pt x="3153" y="2126"/>
                  <a:pt x="3540" y="1766"/>
                </a:cubicBezTo>
                <a:cubicBezTo>
                  <a:pt x="3920" y="1414"/>
                  <a:pt x="4155" y="939"/>
                  <a:pt x="4205" y="426"/>
                </a:cubicBezTo>
                <a:cubicBezTo>
                  <a:pt x="4210" y="427"/>
                  <a:pt x="4215" y="427"/>
                  <a:pt x="4220" y="427"/>
                </a:cubicBezTo>
                <a:cubicBezTo>
                  <a:pt x="4300" y="427"/>
                  <a:pt x="4370" y="383"/>
                  <a:pt x="4407" y="317"/>
                </a:cubicBezTo>
                <a:cubicBezTo>
                  <a:pt x="4424" y="287"/>
                  <a:pt x="4433" y="251"/>
                  <a:pt x="4433" y="214"/>
                </a:cubicBezTo>
                <a:cubicBezTo>
                  <a:pt x="4433" y="176"/>
                  <a:pt x="4424" y="141"/>
                  <a:pt x="4407" y="110"/>
                </a:cubicBezTo>
                <a:moveTo>
                  <a:pt x="4220" y="353"/>
                </a:moveTo>
                <a:cubicBezTo>
                  <a:pt x="4172" y="353"/>
                  <a:pt x="4130" y="329"/>
                  <a:pt x="4105" y="292"/>
                </a:cubicBezTo>
                <a:cubicBezTo>
                  <a:pt x="4089" y="270"/>
                  <a:pt x="4080" y="243"/>
                  <a:pt x="4080" y="214"/>
                </a:cubicBezTo>
                <a:cubicBezTo>
                  <a:pt x="4080" y="185"/>
                  <a:pt x="4089" y="157"/>
                  <a:pt x="4105" y="135"/>
                </a:cubicBezTo>
                <a:cubicBezTo>
                  <a:pt x="4130" y="98"/>
                  <a:pt x="4172" y="74"/>
                  <a:pt x="4220" y="74"/>
                </a:cubicBezTo>
                <a:cubicBezTo>
                  <a:pt x="4259" y="74"/>
                  <a:pt x="4294" y="90"/>
                  <a:pt x="4319" y="115"/>
                </a:cubicBezTo>
                <a:cubicBezTo>
                  <a:pt x="4344" y="140"/>
                  <a:pt x="4360" y="175"/>
                  <a:pt x="4360" y="214"/>
                </a:cubicBezTo>
                <a:cubicBezTo>
                  <a:pt x="4360" y="252"/>
                  <a:pt x="4344" y="287"/>
                  <a:pt x="4319" y="312"/>
                </a:cubicBezTo>
                <a:cubicBezTo>
                  <a:pt x="4294" y="338"/>
                  <a:pt x="4259" y="353"/>
                  <a:pt x="4220" y="353"/>
                </a:cubicBezTo>
              </a:path>
            </a:pathLst>
          </a:custGeom>
          <a:solidFill>
            <a:srgbClr val="EDEDED"/>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49" name="Freeform 29">
            <a:extLst>
              <a:ext uri="{FF2B5EF4-FFF2-40B4-BE49-F238E27FC236}">
                <a16:creationId xmlns:a16="http://schemas.microsoft.com/office/drawing/2014/main" id="{3A75B129-42F1-248E-4CFF-63E16C2D494B}"/>
              </a:ext>
            </a:extLst>
          </p:cNvPr>
          <p:cNvSpPr>
            <a:spLocks noEditPoints="1"/>
          </p:cNvSpPr>
          <p:nvPr/>
        </p:nvSpPr>
        <p:spPr bwMode="auto">
          <a:xfrm>
            <a:off x="2195822" y="3617872"/>
            <a:ext cx="2028462" cy="1282735"/>
          </a:xfrm>
          <a:custGeom>
            <a:avLst/>
            <a:gdLst>
              <a:gd name="T0" fmla="*/ 4407 w 4433"/>
              <a:gd name="T1" fmla="*/ 110 h 2848"/>
              <a:gd name="T2" fmla="*/ 4240 w 4433"/>
              <a:gd name="T3" fmla="*/ 1 h 2848"/>
              <a:gd name="T4" fmla="*/ 4220 w 4433"/>
              <a:gd name="T5" fmla="*/ 0 h 2848"/>
              <a:gd name="T6" fmla="*/ 4180 w 4433"/>
              <a:gd name="T7" fmla="*/ 4 h 2848"/>
              <a:gd name="T8" fmla="*/ 4034 w 4433"/>
              <a:gd name="T9" fmla="*/ 110 h 2848"/>
              <a:gd name="T10" fmla="*/ 4007 w 4433"/>
              <a:gd name="T11" fmla="*/ 214 h 2848"/>
              <a:gd name="T12" fmla="*/ 4034 w 4433"/>
              <a:gd name="T13" fmla="*/ 317 h 2848"/>
              <a:gd name="T14" fmla="*/ 4147 w 4433"/>
              <a:gd name="T15" fmla="*/ 414 h 2848"/>
              <a:gd name="T16" fmla="*/ 2104 w 4433"/>
              <a:gd name="T17" fmla="*/ 2271 h 2848"/>
              <a:gd name="T18" fmla="*/ 62 w 4433"/>
              <a:gd name="T19" fmla="*/ 425 h 2848"/>
              <a:gd name="T20" fmla="*/ 58 w 4433"/>
              <a:gd name="T21" fmla="*/ 390 h 2848"/>
              <a:gd name="T22" fmla="*/ 0 w 4433"/>
              <a:gd name="T23" fmla="*/ 395 h 2848"/>
              <a:gd name="T24" fmla="*/ 3 w 4433"/>
              <a:gd name="T25" fmla="*/ 429 h 2848"/>
              <a:gd name="T26" fmla="*/ 670 w 4433"/>
              <a:gd name="T27" fmla="*/ 1769 h 2848"/>
              <a:gd name="T28" fmla="*/ 2071 w 4433"/>
              <a:gd name="T29" fmla="*/ 2330 h 2848"/>
              <a:gd name="T30" fmla="*/ 2071 w 4433"/>
              <a:gd name="T31" fmla="*/ 2822 h 2848"/>
              <a:gd name="T32" fmla="*/ 2096 w 4433"/>
              <a:gd name="T33" fmla="*/ 2848 h 2848"/>
              <a:gd name="T34" fmla="*/ 2122 w 4433"/>
              <a:gd name="T35" fmla="*/ 2822 h 2848"/>
              <a:gd name="T36" fmla="*/ 2122 w 4433"/>
              <a:gd name="T37" fmla="*/ 2330 h 2848"/>
              <a:gd name="T38" fmla="*/ 3540 w 4433"/>
              <a:gd name="T39" fmla="*/ 1766 h 2848"/>
              <a:gd name="T40" fmla="*/ 4205 w 4433"/>
              <a:gd name="T41" fmla="*/ 426 h 2848"/>
              <a:gd name="T42" fmla="*/ 4220 w 4433"/>
              <a:gd name="T43" fmla="*/ 427 h 2848"/>
              <a:gd name="T44" fmla="*/ 4407 w 4433"/>
              <a:gd name="T45" fmla="*/ 317 h 2848"/>
              <a:gd name="T46" fmla="*/ 4433 w 4433"/>
              <a:gd name="T47" fmla="*/ 214 h 2848"/>
              <a:gd name="T48" fmla="*/ 4407 w 4433"/>
              <a:gd name="T49" fmla="*/ 110 h 2848"/>
              <a:gd name="T50" fmla="*/ 4220 w 4433"/>
              <a:gd name="T51" fmla="*/ 353 h 2848"/>
              <a:gd name="T52" fmla="*/ 4105 w 4433"/>
              <a:gd name="T53" fmla="*/ 292 h 2848"/>
              <a:gd name="T54" fmla="*/ 4080 w 4433"/>
              <a:gd name="T55" fmla="*/ 214 h 2848"/>
              <a:gd name="T56" fmla="*/ 4105 w 4433"/>
              <a:gd name="T57" fmla="*/ 135 h 2848"/>
              <a:gd name="T58" fmla="*/ 4220 w 4433"/>
              <a:gd name="T59" fmla="*/ 74 h 2848"/>
              <a:gd name="T60" fmla="*/ 4319 w 4433"/>
              <a:gd name="T61" fmla="*/ 115 h 2848"/>
              <a:gd name="T62" fmla="*/ 4360 w 4433"/>
              <a:gd name="T63" fmla="*/ 214 h 2848"/>
              <a:gd name="T64" fmla="*/ 4319 w 4433"/>
              <a:gd name="T65" fmla="*/ 312 h 2848"/>
              <a:gd name="T66" fmla="*/ 4220 w 4433"/>
              <a:gd name="T67" fmla="*/ 353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3" h="2848">
                <a:moveTo>
                  <a:pt x="4407" y="110"/>
                </a:moveTo>
                <a:cubicBezTo>
                  <a:pt x="4373" y="50"/>
                  <a:pt x="4312" y="8"/>
                  <a:pt x="4240" y="1"/>
                </a:cubicBezTo>
                <a:cubicBezTo>
                  <a:pt x="4233" y="1"/>
                  <a:pt x="4227" y="0"/>
                  <a:pt x="4220" y="0"/>
                </a:cubicBezTo>
                <a:cubicBezTo>
                  <a:pt x="4207" y="0"/>
                  <a:pt x="4193" y="1"/>
                  <a:pt x="4180" y="4"/>
                </a:cubicBezTo>
                <a:cubicBezTo>
                  <a:pt x="4117" y="16"/>
                  <a:pt x="4064" y="56"/>
                  <a:pt x="4034" y="110"/>
                </a:cubicBezTo>
                <a:cubicBezTo>
                  <a:pt x="4016" y="141"/>
                  <a:pt x="4007" y="176"/>
                  <a:pt x="4007" y="214"/>
                </a:cubicBezTo>
                <a:cubicBezTo>
                  <a:pt x="4007" y="251"/>
                  <a:pt x="4016" y="287"/>
                  <a:pt x="4034" y="317"/>
                </a:cubicBezTo>
                <a:cubicBezTo>
                  <a:pt x="4058" y="362"/>
                  <a:pt x="4099" y="396"/>
                  <a:pt x="4147" y="414"/>
                </a:cubicBezTo>
                <a:cubicBezTo>
                  <a:pt x="4048" y="1458"/>
                  <a:pt x="3157" y="2271"/>
                  <a:pt x="2104" y="2271"/>
                </a:cubicBezTo>
                <a:cubicBezTo>
                  <a:pt x="1056" y="2271"/>
                  <a:pt x="166" y="1463"/>
                  <a:pt x="62" y="425"/>
                </a:cubicBezTo>
                <a:cubicBezTo>
                  <a:pt x="60" y="413"/>
                  <a:pt x="59" y="402"/>
                  <a:pt x="58" y="390"/>
                </a:cubicBezTo>
                <a:cubicBezTo>
                  <a:pt x="0" y="395"/>
                  <a:pt x="0" y="395"/>
                  <a:pt x="0" y="395"/>
                </a:cubicBezTo>
                <a:cubicBezTo>
                  <a:pt x="1" y="406"/>
                  <a:pt x="2" y="418"/>
                  <a:pt x="3" y="429"/>
                </a:cubicBezTo>
                <a:cubicBezTo>
                  <a:pt x="54" y="942"/>
                  <a:pt x="290" y="1417"/>
                  <a:pt x="670" y="1769"/>
                </a:cubicBezTo>
                <a:cubicBezTo>
                  <a:pt x="1053" y="2123"/>
                  <a:pt x="1550" y="2321"/>
                  <a:pt x="2071" y="2330"/>
                </a:cubicBezTo>
                <a:cubicBezTo>
                  <a:pt x="2071" y="2822"/>
                  <a:pt x="2071" y="2822"/>
                  <a:pt x="2071" y="2822"/>
                </a:cubicBezTo>
                <a:cubicBezTo>
                  <a:pt x="2071" y="2836"/>
                  <a:pt x="2082" y="2848"/>
                  <a:pt x="2096" y="2848"/>
                </a:cubicBezTo>
                <a:cubicBezTo>
                  <a:pt x="2111" y="2848"/>
                  <a:pt x="2122" y="2836"/>
                  <a:pt x="2122" y="2822"/>
                </a:cubicBezTo>
                <a:cubicBezTo>
                  <a:pt x="2122" y="2330"/>
                  <a:pt x="2122" y="2330"/>
                  <a:pt x="2122" y="2330"/>
                </a:cubicBezTo>
                <a:cubicBezTo>
                  <a:pt x="2650" y="2325"/>
                  <a:pt x="3153" y="2126"/>
                  <a:pt x="3540" y="1766"/>
                </a:cubicBezTo>
                <a:cubicBezTo>
                  <a:pt x="3920" y="1414"/>
                  <a:pt x="4155" y="939"/>
                  <a:pt x="4205" y="426"/>
                </a:cubicBezTo>
                <a:cubicBezTo>
                  <a:pt x="4210" y="427"/>
                  <a:pt x="4215" y="427"/>
                  <a:pt x="4220" y="427"/>
                </a:cubicBezTo>
                <a:cubicBezTo>
                  <a:pt x="4300" y="427"/>
                  <a:pt x="4370" y="383"/>
                  <a:pt x="4407" y="317"/>
                </a:cubicBezTo>
                <a:cubicBezTo>
                  <a:pt x="4424" y="287"/>
                  <a:pt x="4433" y="251"/>
                  <a:pt x="4433" y="214"/>
                </a:cubicBezTo>
                <a:cubicBezTo>
                  <a:pt x="4433" y="176"/>
                  <a:pt x="4424" y="141"/>
                  <a:pt x="4407" y="110"/>
                </a:cubicBezTo>
                <a:moveTo>
                  <a:pt x="4220" y="353"/>
                </a:moveTo>
                <a:cubicBezTo>
                  <a:pt x="4172" y="353"/>
                  <a:pt x="4130" y="329"/>
                  <a:pt x="4105" y="292"/>
                </a:cubicBezTo>
                <a:cubicBezTo>
                  <a:pt x="4089" y="270"/>
                  <a:pt x="4080" y="243"/>
                  <a:pt x="4080" y="214"/>
                </a:cubicBezTo>
                <a:cubicBezTo>
                  <a:pt x="4080" y="185"/>
                  <a:pt x="4089" y="157"/>
                  <a:pt x="4105" y="135"/>
                </a:cubicBezTo>
                <a:cubicBezTo>
                  <a:pt x="4130" y="98"/>
                  <a:pt x="4172" y="74"/>
                  <a:pt x="4220" y="74"/>
                </a:cubicBezTo>
                <a:cubicBezTo>
                  <a:pt x="4259" y="74"/>
                  <a:pt x="4294" y="90"/>
                  <a:pt x="4319" y="115"/>
                </a:cubicBezTo>
                <a:cubicBezTo>
                  <a:pt x="4344" y="140"/>
                  <a:pt x="4360" y="175"/>
                  <a:pt x="4360" y="214"/>
                </a:cubicBezTo>
                <a:cubicBezTo>
                  <a:pt x="4360" y="252"/>
                  <a:pt x="4344" y="287"/>
                  <a:pt x="4319" y="312"/>
                </a:cubicBezTo>
                <a:cubicBezTo>
                  <a:pt x="4294" y="338"/>
                  <a:pt x="4259" y="353"/>
                  <a:pt x="4220" y="353"/>
                </a:cubicBezTo>
              </a:path>
            </a:pathLst>
          </a:custGeom>
          <a:solidFill>
            <a:schemeClr val="bg1">
              <a:lumMod val="85000"/>
            </a:schemeClr>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sp>
        <p:nvSpPr>
          <p:cNvPr id="50" name="Subtitle 2">
            <a:extLst>
              <a:ext uri="{FF2B5EF4-FFF2-40B4-BE49-F238E27FC236}">
                <a16:creationId xmlns:a16="http://schemas.microsoft.com/office/drawing/2014/main" id="{664F7105-DD70-036C-79DF-7F0EB472FE62}"/>
              </a:ext>
            </a:extLst>
          </p:cNvPr>
          <p:cNvSpPr txBox="1">
            <a:spLocks/>
          </p:cNvSpPr>
          <p:nvPr/>
        </p:nvSpPr>
        <p:spPr>
          <a:xfrm>
            <a:off x="2209083" y="4867395"/>
            <a:ext cx="1898179" cy="170097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2"/>
                </a:solidFill>
                <a:effectLst/>
                <a:uLnTx/>
                <a:uFillTx/>
                <a:latin typeface="Ubuntu" panose="020B0504030602030204" pitchFamily="34" charset="0"/>
              </a:rPr>
              <a:t>Step 2</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20" normalizeH="0" baseline="0" noProof="0" dirty="0">
                <a:ln>
                  <a:noFill/>
                </a:ln>
                <a:solidFill>
                  <a:srgbClr val="2B0A3D"/>
                </a:solidFill>
                <a:effectLst/>
                <a:uLnTx/>
                <a:uFillTx/>
                <a:latin typeface="Ubuntu Light"/>
                <a:ea typeface="+mn-ea"/>
                <a:cs typeface="+mn-cs"/>
              </a:rPr>
              <a:t>Assess which data quality dimensions to use and their associated weighting </a:t>
            </a:r>
            <a:endParaRPr kumimoji="0" lang="en-US" sz="1600" b="1" i="0" u="none" strike="noStrike" kern="1200" cap="none" spc="0" normalizeH="0" baseline="0" noProof="0" dirty="0">
              <a:ln>
                <a:noFill/>
              </a:ln>
              <a:effectLst/>
              <a:uLnTx/>
              <a:uFillTx/>
              <a:latin typeface="+mn-lt"/>
            </a:endParaRPr>
          </a:p>
        </p:txBody>
      </p:sp>
      <p:sp>
        <p:nvSpPr>
          <p:cNvPr id="2" name="Title 1">
            <a:extLst>
              <a:ext uri="{FF2B5EF4-FFF2-40B4-BE49-F238E27FC236}">
                <a16:creationId xmlns:a16="http://schemas.microsoft.com/office/drawing/2014/main" id="{579A6A40-365C-18C8-0CA3-4F8A13478A99}"/>
              </a:ext>
            </a:extLst>
          </p:cNvPr>
          <p:cNvSpPr>
            <a:spLocks noGrp="1"/>
          </p:cNvSpPr>
          <p:nvPr>
            <p:ph type="title"/>
          </p:nvPr>
        </p:nvSpPr>
        <p:spPr/>
        <p:txBody>
          <a:bodyPr/>
          <a:lstStyle/>
          <a:p>
            <a:r>
              <a:rPr lang="en-US" dirty="0"/>
              <a:t>Data Quality approach</a:t>
            </a:r>
          </a:p>
        </p:txBody>
      </p:sp>
      <p:sp>
        <p:nvSpPr>
          <p:cNvPr id="29" name="Freeform 29">
            <a:extLst>
              <a:ext uri="{FF2B5EF4-FFF2-40B4-BE49-F238E27FC236}">
                <a16:creationId xmlns:a16="http://schemas.microsoft.com/office/drawing/2014/main" id="{BDEE184B-F24D-08A7-7818-3B9B1F917E7E}"/>
              </a:ext>
            </a:extLst>
          </p:cNvPr>
          <p:cNvSpPr>
            <a:spLocks noEditPoints="1"/>
          </p:cNvSpPr>
          <p:nvPr/>
        </p:nvSpPr>
        <p:spPr bwMode="auto">
          <a:xfrm>
            <a:off x="6042563" y="3617872"/>
            <a:ext cx="2018939" cy="1282735"/>
          </a:xfrm>
          <a:custGeom>
            <a:avLst/>
            <a:gdLst>
              <a:gd name="T0" fmla="*/ 4407 w 4433"/>
              <a:gd name="T1" fmla="*/ 110 h 2848"/>
              <a:gd name="T2" fmla="*/ 4240 w 4433"/>
              <a:gd name="T3" fmla="*/ 1 h 2848"/>
              <a:gd name="T4" fmla="*/ 4220 w 4433"/>
              <a:gd name="T5" fmla="*/ 0 h 2848"/>
              <a:gd name="T6" fmla="*/ 4180 w 4433"/>
              <a:gd name="T7" fmla="*/ 4 h 2848"/>
              <a:gd name="T8" fmla="*/ 4034 w 4433"/>
              <a:gd name="T9" fmla="*/ 110 h 2848"/>
              <a:gd name="T10" fmla="*/ 4007 w 4433"/>
              <a:gd name="T11" fmla="*/ 214 h 2848"/>
              <a:gd name="T12" fmla="*/ 4034 w 4433"/>
              <a:gd name="T13" fmla="*/ 317 h 2848"/>
              <a:gd name="T14" fmla="*/ 4147 w 4433"/>
              <a:gd name="T15" fmla="*/ 414 h 2848"/>
              <a:gd name="T16" fmla="*/ 2104 w 4433"/>
              <a:gd name="T17" fmla="*/ 2271 h 2848"/>
              <a:gd name="T18" fmla="*/ 62 w 4433"/>
              <a:gd name="T19" fmla="*/ 425 h 2848"/>
              <a:gd name="T20" fmla="*/ 58 w 4433"/>
              <a:gd name="T21" fmla="*/ 390 h 2848"/>
              <a:gd name="T22" fmla="*/ 0 w 4433"/>
              <a:gd name="T23" fmla="*/ 395 h 2848"/>
              <a:gd name="T24" fmla="*/ 3 w 4433"/>
              <a:gd name="T25" fmla="*/ 429 h 2848"/>
              <a:gd name="T26" fmla="*/ 670 w 4433"/>
              <a:gd name="T27" fmla="*/ 1769 h 2848"/>
              <a:gd name="T28" fmla="*/ 2071 w 4433"/>
              <a:gd name="T29" fmla="*/ 2330 h 2848"/>
              <a:gd name="T30" fmla="*/ 2071 w 4433"/>
              <a:gd name="T31" fmla="*/ 2822 h 2848"/>
              <a:gd name="T32" fmla="*/ 2096 w 4433"/>
              <a:gd name="T33" fmla="*/ 2848 h 2848"/>
              <a:gd name="T34" fmla="*/ 2122 w 4433"/>
              <a:gd name="T35" fmla="*/ 2822 h 2848"/>
              <a:gd name="T36" fmla="*/ 2122 w 4433"/>
              <a:gd name="T37" fmla="*/ 2330 h 2848"/>
              <a:gd name="T38" fmla="*/ 3540 w 4433"/>
              <a:gd name="T39" fmla="*/ 1766 h 2848"/>
              <a:gd name="T40" fmla="*/ 4205 w 4433"/>
              <a:gd name="T41" fmla="*/ 426 h 2848"/>
              <a:gd name="T42" fmla="*/ 4220 w 4433"/>
              <a:gd name="T43" fmla="*/ 427 h 2848"/>
              <a:gd name="T44" fmla="*/ 4407 w 4433"/>
              <a:gd name="T45" fmla="*/ 317 h 2848"/>
              <a:gd name="T46" fmla="*/ 4433 w 4433"/>
              <a:gd name="T47" fmla="*/ 214 h 2848"/>
              <a:gd name="T48" fmla="*/ 4407 w 4433"/>
              <a:gd name="T49" fmla="*/ 110 h 2848"/>
              <a:gd name="T50" fmla="*/ 4220 w 4433"/>
              <a:gd name="T51" fmla="*/ 353 h 2848"/>
              <a:gd name="T52" fmla="*/ 4105 w 4433"/>
              <a:gd name="T53" fmla="*/ 292 h 2848"/>
              <a:gd name="T54" fmla="*/ 4080 w 4433"/>
              <a:gd name="T55" fmla="*/ 214 h 2848"/>
              <a:gd name="T56" fmla="*/ 4105 w 4433"/>
              <a:gd name="T57" fmla="*/ 135 h 2848"/>
              <a:gd name="T58" fmla="*/ 4220 w 4433"/>
              <a:gd name="T59" fmla="*/ 74 h 2848"/>
              <a:gd name="T60" fmla="*/ 4319 w 4433"/>
              <a:gd name="T61" fmla="*/ 115 h 2848"/>
              <a:gd name="T62" fmla="*/ 4360 w 4433"/>
              <a:gd name="T63" fmla="*/ 214 h 2848"/>
              <a:gd name="T64" fmla="*/ 4319 w 4433"/>
              <a:gd name="T65" fmla="*/ 312 h 2848"/>
              <a:gd name="T66" fmla="*/ 4220 w 4433"/>
              <a:gd name="T67" fmla="*/ 353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33" h="2848">
                <a:moveTo>
                  <a:pt x="4407" y="110"/>
                </a:moveTo>
                <a:cubicBezTo>
                  <a:pt x="4373" y="50"/>
                  <a:pt x="4312" y="8"/>
                  <a:pt x="4240" y="1"/>
                </a:cubicBezTo>
                <a:cubicBezTo>
                  <a:pt x="4233" y="1"/>
                  <a:pt x="4227" y="0"/>
                  <a:pt x="4220" y="0"/>
                </a:cubicBezTo>
                <a:cubicBezTo>
                  <a:pt x="4207" y="0"/>
                  <a:pt x="4193" y="1"/>
                  <a:pt x="4180" y="4"/>
                </a:cubicBezTo>
                <a:cubicBezTo>
                  <a:pt x="4117" y="16"/>
                  <a:pt x="4064" y="56"/>
                  <a:pt x="4034" y="110"/>
                </a:cubicBezTo>
                <a:cubicBezTo>
                  <a:pt x="4016" y="141"/>
                  <a:pt x="4007" y="176"/>
                  <a:pt x="4007" y="214"/>
                </a:cubicBezTo>
                <a:cubicBezTo>
                  <a:pt x="4007" y="251"/>
                  <a:pt x="4016" y="287"/>
                  <a:pt x="4034" y="317"/>
                </a:cubicBezTo>
                <a:cubicBezTo>
                  <a:pt x="4058" y="362"/>
                  <a:pt x="4099" y="396"/>
                  <a:pt x="4147" y="414"/>
                </a:cubicBezTo>
                <a:cubicBezTo>
                  <a:pt x="4048" y="1458"/>
                  <a:pt x="3157" y="2271"/>
                  <a:pt x="2104" y="2271"/>
                </a:cubicBezTo>
                <a:cubicBezTo>
                  <a:pt x="1056" y="2271"/>
                  <a:pt x="166" y="1463"/>
                  <a:pt x="62" y="425"/>
                </a:cubicBezTo>
                <a:cubicBezTo>
                  <a:pt x="60" y="413"/>
                  <a:pt x="59" y="402"/>
                  <a:pt x="58" y="390"/>
                </a:cubicBezTo>
                <a:cubicBezTo>
                  <a:pt x="0" y="395"/>
                  <a:pt x="0" y="395"/>
                  <a:pt x="0" y="395"/>
                </a:cubicBezTo>
                <a:cubicBezTo>
                  <a:pt x="1" y="406"/>
                  <a:pt x="2" y="418"/>
                  <a:pt x="3" y="429"/>
                </a:cubicBezTo>
                <a:cubicBezTo>
                  <a:pt x="54" y="942"/>
                  <a:pt x="290" y="1417"/>
                  <a:pt x="670" y="1769"/>
                </a:cubicBezTo>
                <a:cubicBezTo>
                  <a:pt x="1053" y="2123"/>
                  <a:pt x="1550" y="2321"/>
                  <a:pt x="2071" y="2330"/>
                </a:cubicBezTo>
                <a:cubicBezTo>
                  <a:pt x="2071" y="2822"/>
                  <a:pt x="2071" y="2822"/>
                  <a:pt x="2071" y="2822"/>
                </a:cubicBezTo>
                <a:cubicBezTo>
                  <a:pt x="2071" y="2836"/>
                  <a:pt x="2082" y="2848"/>
                  <a:pt x="2096" y="2848"/>
                </a:cubicBezTo>
                <a:cubicBezTo>
                  <a:pt x="2111" y="2848"/>
                  <a:pt x="2122" y="2836"/>
                  <a:pt x="2122" y="2822"/>
                </a:cubicBezTo>
                <a:cubicBezTo>
                  <a:pt x="2122" y="2330"/>
                  <a:pt x="2122" y="2330"/>
                  <a:pt x="2122" y="2330"/>
                </a:cubicBezTo>
                <a:cubicBezTo>
                  <a:pt x="2650" y="2325"/>
                  <a:pt x="3153" y="2126"/>
                  <a:pt x="3540" y="1766"/>
                </a:cubicBezTo>
                <a:cubicBezTo>
                  <a:pt x="3920" y="1414"/>
                  <a:pt x="4155" y="939"/>
                  <a:pt x="4205" y="426"/>
                </a:cubicBezTo>
                <a:cubicBezTo>
                  <a:pt x="4210" y="427"/>
                  <a:pt x="4215" y="427"/>
                  <a:pt x="4220" y="427"/>
                </a:cubicBezTo>
                <a:cubicBezTo>
                  <a:pt x="4300" y="427"/>
                  <a:pt x="4370" y="383"/>
                  <a:pt x="4407" y="317"/>
                </a:cubicBezTo>
                <a:cubicBezTo>
                  <a:pt x="4424" y="287"/>
                  <a:pt x="4433" y="251"/>
                  <a:pt x="4433" y="214"/>
                </a:cubicBezTo>
                <a:cubicBezTo>
                  <a:pt x="4433" y="176"/>
                  <a:pt x="4424" y="141"/>
                  <a:pt x="4407" y="110"/>
                </a:cubicBezTo>
                <a:moveTo>
                  <a:pt x="4220" y="353"/>
                </a:moveTo>
                <a:cubicBezTo>
                  <a:pt x="4172" y="353"/>
                  <a:pt x="4130" y="329"/>
                  <a:pt x="4105" y="292"/>
                </a:cubicBezTo>
                <a:cubicBezTo>
                  <a:pt x="4089" y="270"/>
                  <a:pt x="4080" y="243"/>
                  <a:pt x="4080" y="214"/>
                </a:cubicBezTo>
                <a:cubicBezTo>
                  <a:pt x="4080" y="185"/>
                  <a:pt x="4089" y="157"/>
                  <a:pt x="4105" y="135"/>
                </a:cubicBezTo>
                <a:cubicBezTo>
                  <a:pt x="4130" y="98"/>
                  <a:pt x="4172" y="74"/>
                  <a:pt x="4220" y="74"/>
                </a:cubicBezTo>
                <a:cubicBezTo>
                  <a:pt x="4259" y="74"/>
                  <a:pt x="4294" y="90"/>
                  <a:pt x="4319" y="115"/>
                </a:cubicBezTo>
                <a:cubicBezTo>
                  <a:pt x="4344" y="140"/>
                  <a:pt x="4360" y="175"/>
                  <a:pt x="4360" y="214"/>
                </a:cubicBezTo>
                <a:cubicBezTo>
                  <a:pt x="4360" y="252"/>
                  <a:pt x="4344" y="287"/>
                  <a:pt x="4319" y="312"/>
                </a:cubicBezTo>
                <a:cubicBezTo>
                  <a:pt x="4294" y="338"/>
                  <a:pt x="4259" y="353"/>
                  <a:pt x="4220" y="353"/>
                </a:cubicBezTo>
              </a:path>
            </a:pathLst>
          </a:custGeom>
          <a:solidFill>
            <a:schemeClr val="bg1">
              <a:lumMod val="85000"/>
            </a:schemeClr>
          </a:solidFill>
          <a:ln>
            <a:noFill/>
          </a:ln>
        </p:spPr>
        <p:txBody>
          <a:bodyPr vert="horz" wrap="square" lIns="85852" tIns="42926" rIns="85852" bIns="42926" numCol="1" anchor="t" anchorCtr="0" compatLnSpc="1">
            <a:prstTxWarp prst="textNoShape">
              <a:avLst/>
            </a:prstTxWarp>
          </a:bodyPr>
          <a:lstStyle/>
          <a:p>
            <a:pPr marL="0" marR="0" lvl="0" indent="0" algn="l" defTabSz="85853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Ubuntu" panose="020B0504030602030204" pitchFamily="34" charset="0"/>
            </a:endParaRPr>
          </a:p>
        </p:txBody>
      </p:sp>
      <p:pic>
        <p:nvPicPr>
          <p:cNvPr id="12" name="Graphic 11">
            <a:extLst>
              <a:ext uri="{FF2B5EF4-FFF2-40B4-BE49-F238E27FC236}">
                <a16:creationId xmlns:a16="http://schemas.microsoft.com/office/drawing/2014/main" id="{7F1D64EC-4634-FED5-74FF-E65414FCD5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0764" y="3378839"/>
            <a:ext cx="363682" cy="632114"/>
          </a:xfrm>
          <a:prstGeom prst="rect">
            <a:avLst/>
          </a:prstGeom>
        </p:spPr>
      </p:pic>
      <p:pic>
        <p:nvPicPr>
          <p:cNvPr id="19" name="Graphic 18">
            <a:extLst>
              <a:ext uri="{FF2B5EF4-FFF2-40B4-BE49-F238E27FC236}">
                <a16:creationId xmlns:a16="http://schemas.microsoft.com/office/drawing/2014/main" id="{24E7FE07-23A4-A939-16F0-182BE70069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99357" y="3422758"/>
            <a:ext cx="467591" cy="545523"/>
          </a:xfrm>
          <a:prstGeom prst="rect">
            <a:avLst/>
          </a:prstGeom>
        </p:spPr>
      </p:pic>
      <p:pic>
        <p:nvPicPr>
          <p:cNvPr id="13" name="Picture 12" descr="A blue magnifying glass&#10;&#10;Description automatically generated">
            <a:extLst>
              <a:ext uri="{FF2B5EF4-FFF2-40B4-BE49-F238E27FC236}">
                <a16:creationId xmlns:a16="http://schemas.microsoft.com/office/drawing/2014/main" id="{0B9DE377-58D6-4131-52D5-EFFFCBC58FF1}"/>
              </a:ext>
            </a:extLst>
          </p:cNvPr>
          <p:cNvPicPr>
            <a:picLocks noChangeAspect="1"/>
          </p:cNvPicPr>
          <p:nvPr/>
        </p:nvPicPr>
        <p:blipFill>
          <a:blip r:embed="rId7">
            <a:extLst>
              <a:ext uri="{28A0092B-C50C-407E-A947-70E740481C1C}">
                <a14:useLocalDpi xmlns:a14="http://schemas.microsoft.com/office/drawing/2010/main" val="0"/>
              </a:ext>
            </a:extLst>
          </a:blip>
          <a:srcRect l="15396" t="27407" r="15471" b="24369"/>
          <a:stretch/>
        </p:blipFill>
        <p:spPr>
          <a:xfrm>
            <a:off x="6675729" y="3450839"/>
            <a:ext cx="722521" cy="504000"/>
          </a:xfrm>
          <a:prstGeom prst="rect">
            <a:avLst/>
          </a:prstGeom>
        </p:spPr>
      </p:pic>
      <p:pic>
        <p:nvPicPr>
          <p:cNvPr id="28" name="Picture 27" descr="A group of blue cubes with orange and blue cubes&#10;&#10;Description automatically generated">
            <a:extLst>
              <a:ext uri="{FF2B5EF4-FFF2-40B4-BE49-F238E27FC236}">
                <a16:creationId xmlns:a16="http://schemas.microsoft.com/office/drawing/2014/main" id="{3A5A8DD6-7F4E-6C89-67FE-471B2AA82314}"/>
              </a:ext>
            </a:extLst>
          </p:cNvPr>
          <p:cNvPicPr>
            <a:picLocks noChangeAspect="1"/>
          </p:cNvPicPr>
          <p:nvPr/>
        </p:nvPicPr>
        <p:blipFill>
          <a:blip r:embed="rId8">
            <a:extLst>
              <a:ext uri="{28A0092B-C50C-407E-A947-70E740481C1C}">
                <a14:useLocalDpi xmlns:a14="http://schemas.microsoft.com/office/drawing/2010/main" val="0"/>
              </a:ext>
            </a:extLst>
          </a:blip>
          <a:srcRect l="25618" t="16032" r="27834" b="19851"/>
          <a:stretch/>
        </p:blipFill>
        <p:spPr>
          <a:xfrm>
            <a:off x="2930497" y="3370896"/>
            <a:ext cx="470434" cy="648000"/>
          </a:xfrm>
          <a:prstGeom prst="rect">
            <a:avLst/>
          </a:prstGeom>
        </p:spPr>
      </p:pic>
      <p:pic>
        <p:nvPicPr>
          <p:cNvPr id="34" name="Picture 33" descr="A blue circle with a hand pointing up&#10;&#10;Description automatically generated">
            <a:extLst>
              <a:ext uri="{FF2B5EF4-FFF2-40B4-BE49-F238E27FC236}">
                <a16:creationId xmlns:a16="http://schemas.microsoft.com/office/drawing/2014/main" id="{154A549E-F8DE-A754-02B6-B01E16B59067}"/>
              </a:ext>
            </a:extLst>
          </p:cNvPr>
          <p:cNvPicPr>
            <a:picLocks noChangeAspect="1"/>
          </p:cNvPicPr>
          <p:nvPr/>
        </p:nvPicPr>
        <p:blipFill>
          <a:blip r:embed="rId9">
            <a:extLst>
              <a:ext uri="{28A0092B-C50C-407E-A947-70E740481C1C}">
                <a14:useLocalDpi xmlns:a14="http://schemas.microsoft.com/office/drawing/2010/main" val="0"/>
              </a:ext>
            </a:extLst>
          </a:blip>
          <a:srcRect l="25101" t="19997" r="25729" b="22281"/>
          <a:stretch/>
        </p:blipFill>
        <p:spPr>
          <a:xfrm>
            <a:off x="4801692" y="3408565"/>
            <a:ext cx="521328" cy="612000"/>
          </a:xfrm>
          <a:prstGeom prst="rect">
            <a:avLst/>
          </a:prstGeom>
        </p:spPr>
      </p:pic>
      <p:pic>
        <p:nvPicPr>
          <p:cNvPr id="36" name="Picture 35" descr="A logo of hands holding a red circle&#10;&#10;Description automatically generated">
            <a:extLst>
              <a:ext uri="{FF2B5EF4-FFF2-40B4-BE49-F238E27FC236}">
                <a16:creationId xmlns:a16="http://schemas.microsoft.com/office/drawing/2014/main" id="{27BFB31D-6A8E-6FA8-A553-D534D97837F8}"/>
              </a:ext>
            </a:extLst>
          </p:cNvPr>
          <p:cNvPicPr>
            <a:picLocks noChangeAspect="1"/>
          </p:cNvPicPr>
          <p:nvPr/>
        </p:nvPicPr>
        <p:blipFill>
          <a:blip r:embed="rId10">
            <a:extLst>
              <a:ext uri="{28A0092B-C50C-407E-A947-70E740481C1C}">
                <a14:useLocalDpi xmlns:a14="http://schemas.microsoft.com/office/drawing/2010/main" val="0"/>
              </a:ext>
            </a:extLst>
          </a:blip>
          <a:srcRect l="15575" t="19035" r="16664" b="19402"/>
          <a:stretch/>
        </p:blipFill>
        <p:spPr>
          <a:xfrm>
            <a:off x="8575576" y="3363270"/>
            <a:ext cx="713229" cy="648000"/>
          </a:xfrm>
          <a:prstGeom prst="rect">
            <a:avLst/>
          </a:prstGeom>
        </p:spPr>
      </p:pic>
    </p:spTree>
    <p:extLst>
      <p:ext uri="{BB962C8B-B14F-4D97-AF65-F5344CB8AC3E}">
        <p14:creationId xmlns:p14="http://schemas.microsoft.com/office/powerpoint/2010/main" val="40440328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4" grpId="0" animBg="1"/>
      <p:bldP spid="43" grpId="0" animBg="1"/>
      <p:bldP spid="42" grpId="0" animBg="1"/>
      <p:bldP spid="40" grpId="0" animBg="1"/>
      <p:bldP spid="10" grpId="0"/>
      <p:bldP spid="16" grpId="0" animBg="1"/>
      <p:bldP spid="17" grpId="0"/>
      <p:bldP spid="25" grpId="0"/>
      <p:bldP spid="33" grpId="0"/>
      <p:bldP spid="41"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DAEEE-AC5E-7D6A-29F8-14A5D901E5FE}"/>
            </a:ext>
          </a:extLst>
        </p:cNvPr>
        <p:cNvGrpSpPr/>
        <p:nvPr/>
      </p:nvGrpSpPr>
      <p:grpSpPr>
        <a:xfrm>
          <a:off x="0" y="0"/>
          <a:ext cx="0" cy="0"/>
          <a:chOff x="0" y="0"/>
          <a:chExt cx="0" cy="0"/>
        </a:xfrm>
      </p:grpSpPr>
      <p:pic>
        <p:nvPicPr>
          <p:cNvPr id="5" name="Bildplatzhalter 4">
            <a:extLst>
              <a:ext uri="{FF2B5EF4-FFF2-40B4-BE49-F238E27FC236}">
                <a16:creationId xmlns:a16="http://schemas.microsoft.com/office/drawing/2014/main" id="{DBC95A9C-1B14-6352-1F9D-0A9E655E0E3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600" b="13600"/>
          <a:stretch/>
        </p:blipFill>
        <p:spPr/>
      </p:pic>
      <p:sp>
        <p:nvSpPr>
          <p:cNvPr id="8" name="Text Placeholder 7">
            <a:extLst>
              <a:ext uri="{FF2B5EF4-FFF2-40B4-BE49-F238E27FC236}">
                <a16:creationId xmlns:a16="http://schemas.microsoft.com/office/drawing/2014/main" id="{6DBD7115-7796-3CF2-4E20-0ED17142E621}"/>
              </a:ext>
            </a:extLst>
          </p:cNvPr>
          <p:cNvSpPr>
            <a:spLocks noGrp="1"/>
          </p:cNvSpPr>
          <p:nvPr>
            <p:ph type="body" sz="quarter" idx="11"/>
          </p:nvPr>
        </p:nvSpPr>
        <p:spPr/>
        <p:txBody>
          <a:bodyPr/>
          <a:lstStyle/>
          <a:p>
            <a:endParaRPr lang="en-US" dirty="0"/>
          </a:p>
        </p:txBody>
      </p:sp>
      <p:sp>
        <p:nvSpPr>
          <p:cNvPr id="7" name="Subtitle 6">
            <a:extLst>
              <a:ext uri="{FF2B5EF4-FFF2-40B4-BE49-F238E27FC236}">
                <a16:creationId xmlns:a16="http://schemas.microsoft.com/office/drawing/2014/main" id="{46F9A94A-9691-89FA-82C6-1318CCE7D7D5}"/>
              </a:ext>
            </a:extLst>
          </p:cNvPr>
          <p:cNvSpPr>
            <a:spLocks noGrp="1"/>
          </p:cNvSpPr>
          <p:nvPr>
            <p:ph type="subTitle" idx="1"/>
          </p:nvPr>
        </p:nvSpPr>
        <p:spPr/>
        <p:txBody>
          <a:bodyPr/>
          <a:lstStyle/>
          <a:p>
            <a:pPr marL="0" marR="0" lvl="2" indent="0" algn="l" defTabSz="914400" rtl="0" eaLnBrk="1" fontAlgn="auto" latinLnBrk="0" hangingPunct="1">
              <a:lnSpc>
                <a:spcPct val="105000"/>
              </a:lnSpc>
              <a:spcBef>
                <a:spcPts val="600"/>
              </a:spcBef>
              <a:spcAft>
                <a:spcPts val="0"/>
              </a:spcAft>
              <a:buClr>
                <a:srgbClr val="12ABDB"/>
              </a:buClr>
              <a:buSzTx/>
              <a:buFont typeface="Wingdings" panose="05000000000000000000" pitchFamily="2" charset="2"/>
              <a:buNone/>
              <a:tabLst/>
              <a:defRPr/>
            </a:pPr>
            <a:r>
              <a:rPr lang="en-GB" dirty="0">
                <a:solidFill>
                  <a:srgbClr val="FFFFFF"/>
                </a:solidFill>
                <a:latin typeface="Ubuntu Light"/>
              </a:rPr>
              <a:t>AI Act</a:t>
            </a:r>
          </a:p>
          <a:p>
            <a:pPr marL="0" marR="0" lvl="2" indent="0" algn="l" defTabSz="914400" rtl="0" eaLnBrk="1" fontAlgn="auto" latinLnBrk="0" hangingPunct="1">
              <a:lnSpc>
                <a:spcPct val="105000"/>
              </a:lnSpc>
              <a:spcBef>
                <a:spcPts val="600"/>
              </a:spcBef>
              <a:spcAft>
                <a:spcPts val="0"/>
              </a:spcAft>
              <a:buClr>
                <a:srgbClr val="12ABDB"/>
              </a:buClr>
              <a:buSzTx/>
              <a:buFont typeface="Wingdings" panose="05000000000000000000" pitchFamily="2" charset="2"/>
              <a:buNone/>
              <a:tabLst/>
              <a:defRPr/>
            </a:pPr>
            <a:r>
              <a:rPr kumimoji="0" lang="en-GB" sz="1800" b="0" i="0" u="none" strike="noStrike" kern="1200" cap="none" spc="-20" normalizeH="0" baseline="0" noProof="0" dirty="0">
                <a:ln>
                  <a:noFill/>
                </a:ln>
                <a:solidFill>
                  <a:srgbClr val="FFFFFF"/>
                </a:solidFill>
                <a:effectLst/>
                <a:uLnTx/>
                <a:uFillTx/>
                <a:latin typeface="Ubuntu Light"/>
                <a:ea typeface="+mn-ea"/>
                <a:cs typeface="+mn-cs"/>
              </a:rPr>
              <a:t>When to use AI</a:t>
            </a:r>
          </a:p>
        </p:txBody>
      </p:sp>
      <p:sp>
        <p:nvSpPr>
          <p:cNvPr id="3" name="Title 2">
            <a:extLst>
              <a:ext uri="{FF2B5EF4-FFF2-40B4-BE49-F238E27FC236}">
                <a16:creationId xmlns:a16="http://schemas.microsoft.com/office/drawing/2014/main" id="{103FB5A9-6E55-5E67-407E-CD40182A71F8}"/>
              </a:ext>
            </a:extLst>
          </p:cNvPr>
          <p:cNvSpPr>
            <a:spLocks noGrp="1"/>
          </p:cNvSpPr>
          <p:nvPr>
            <p:ph type="title"/>
          </p:nvPr>
        </p:nvSpPr>
        <p:spPr/>
        <p:txBody>
          <a:bodyPr/>
          <a:lstStyle/>
          <a:p>
            <a:r>
              <a:rPr lang="en-GB" dirty="0" err="1"/>
              <a:t>GenAI</a:t>
            </a:r>
            <a:endParaRPr lang="en-GB" dirty="0"/>
          </a:p>
        </p:txBody>
      </p:sp>
    </p:spTree>
    <p:extLst>
      <p:ext uri="{BB962C8B-B14F-4D97-AF65-F5344CB8AC3E}">
        <p14:creationId xmlns:p14="http://schemas.microsoft.com/office/powerpoint/2010/main" val="294494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A78E8-D791-474C-3767-EE5D66456372}"/>
              </a:ext>
            </a:extLst>
          </p:cNvPr>
          <p:cNvSpPr>
            <a:spLocks noGrp="1"/>
          </p:cNvSpPr>
          <p:nvPr>
            <p:ph type="title"/>
          </p:nvPr>
        </p:nvSpPr>
        <p:spPr/>
        <p:txBody>
          <a:bodyPr/>
          <a:lstStyle/>
          <a:p>
            <a:r>
              <a:rPr lang="en-US" dirty="0"/>
              <a:t>AI Act of the European Union - The 6 AI principles</a:t>
            </a:r>
          </a:p>
        </p:txBody>
      </p:sp>
      <p:sp>
        <p:nvSpPr>
          <p:cNvPr id="3" name="Tijdelijke aanduiding voor tekst 2">
            <a:extLst>
              <a:ext uri="{FF2B5EF4-FFF2-40B4-BE49-F238E27FC236}">
                <a16:creationId xmlns:a16="http://schemas.microsoft.com/office/drawing/2014/main" id="{35A3B93B-2448-E992-A65D-FBE1F034C1BC}"/>
              </a:ext>
            </a:extLst>
          </p:cNvPr>
          <p:cNvSpPr>
            <a:spLocks noGrp="1"/>
          </p:cNvSpPr>
          <p:nvPr>
            <p:ph type="body" sz="quarter" idx="14"/>
          </p:nvPr>
        </p:nvSpPr>
        <p:spPr>
          <a:xfrm>
            <a:off x="604838" y="1191641"/>
            <a:ext cx="10978761" cy="5113338"/>
          </a:xfrm>
        </p:spPr>
        <p:txBody>
          <a:bodyPr/>
          <a:lstStyle/>
          <a:p>
            <a:pPr marL="261938" indent="-261938"/>
            <a:r>
              <a:rPr lang="en-US" sz="1600" dirty="0"/>
              <a:t>1. </a:t>
            </a:r>
            <a:r>
              <a:rPr lang="en-US" sz="1600" b="1" dirty="0"/>
              <a:t>Human oversight and accountability:</a:t>
            </a:r>
            <a:br>
              <a:rPr lang="en-US" sz="1600" b="1" dirty="0"/>
            </a:br>
            <a:r>
              <a:rPr lang="en-US" sz="1600" dirty="0"/>
              <a:t>AI systems should assist humans in decision-making, and humans should be able to override decisions made by the system.</a:t>
            </a:r>
          </a:p>
          <a:p>
            <a:pPr marL="261938" indent="-261938"/>
            <a:r>
              <a:rPr lang="en-US" sz="1600" dirty="0"/>
              <a:t>2. </a:t>
            </a:r>
            <a:r>
              <a:rPr lang="en-US" sz="1600" b="1" dirty="0"/>
              <a:t>Technical robustness and safety</a:t>
            </a:r>
            <a:r>
              <a:rPr lang="en-US" sz="1600" dirty="0"/>
              <a:t>:</a:t>
            </a:r>
            <a:br>
              <a:rPr lang="en-US" sz="1600" dirty="0"/>
            </a:br>
            <a:r>
              <a:rPr lang="en-US" sz="1600" dirty="0"/>
              <a:t>Providers and developers of AI systems should be designing AI systems to work well, be predictable, and be safe to use.  AI providers should ensure that their systems comply with quality management systems.</a:t>
            </a:r>
          </a:p>
          <a:p>
            <a:pPr marL="261938" indent="-261938"/>
            <a:r>
              <a:rPr lang="en-US" sz="1600" dirty="0"/>
              <a:t>3. </a:t>
            </a:r>
            <a:r>
              <a:rPr lang="en-US" sz="1600" b="1" dirty="0"/>
              <a:t>Privacy and data governance</a:t>
            </a:r>
            <a:r>
              <a:rPr lang="en-US" sz="1600" dirty="0"/>
              <a:t>:</a:t>
            </a:r>
            <a:br>
              <a:rPr lang="en-US" sz="1600" dirty="0"/>
            </a:br>
            <a:r>
              <a:rPr lang="en-US" sz="1600" dirty="0"/>
              <a:t>AI system providers and developers should be designing AI systems with data privacy and data protection in mind. The datasets used to train AI systems should be properly governed.</a:t>
            </a:r>
          </a:p>
          <a:p>
            <a:pPr marL="261938" indent="-261938"/>
            <a:r>
              <a:rPr lang="en-US" sz="1600" dirty="0"/>
              <a:t>4. </a:t>
            </a:r>
            <a:r>
              <a:rPr lang="en-US" sz="1600" b="1" dirty="0"/>
              <a:t>Transparency</a:t>
            </a:r>
            <a:br>
              <a:rPr lang="en-US" sz="1600" dirty="0"/>
            </a:br>
            <a:r>
              <a:rPr lang="en-US" sz="1600" dirty="0"/>
              <a:t>AI systems should be transparent. AI providers should provide clear information about the system’s capabilities and limitations, as well as the data sources used to train it.</a:t>
            </a:r>
          </a:p>
          <a:p>
            <a:pPr marL="261938" indent="-261938"/>
            <a:r>
              <a:rPr lang="en-US" sz="1600" dirty="0"/>
              <a:t>5. </a:t>
            </a:r>
            <a:r>
              <a:rPr lang="en-US" sz="1600" b="1" dirty="0"/>
              <a:t>Diversity, non-discrimination, and fairness</a:t>
            </a:r>
            <a:r>
              <a:rPr lang="en-US" sz="1600" dirty="0"/>
              <a:t>:</a:t>
            </a:r>
            <a:br>
              <a:rPr lang="en-US" sz="1600" dirty="0"/>
            </a:br>
            <a:r>
              <a:rPr lang="en-US" sz="1600" dirty="0"/>
              <a:t>Developers and providers of AI systems should be creating AI systems to avoid discrimination and bias and promote diversity. Providers should carefully examine data sources for bias and use proper measures to mitigate any potential biases.</a:t>
            </a:r>
          </a:p>
          <a:p>
            <a:pPr marL="261938" indent="-261938"/>
            <a:r>
              <a:rPr lang="en-US" sz="1600" dirty="0"/>
              <a:t>6. </a:t>
            </a:r>
            <a:r>
              <a:rPr lang="en-US" sz="1600" b="1" dirty="0"/>
              <a:t>Social and environmental well-being</a:t>
            </a:r>
            <a:r>
              <a:rPr lang="en-US" sz="1600" dirty="0"/>
              <a:t>:</a:t>
            </a:r>
            <a:br>
              <a:rPr lang="en-US" sz="1600" dirty="0"/>
            </a:br>
            <a:r>
              <a:rPr lang="en-US" sz="1600" dirty="0"/>
              <a:t>Creators of AI systems should be designing AI systems to contribute to sustainable and inclusive growth, social progress, and environmental well-being. Providers should consider the potential impact of AI systems on society and the environment.</a:t>
            </a:r>
          </a:p>
        </p:txBody>
      </p:sp>
    </p:spTree>
    <p:extLst>
      <p:ext uri="{BB962C8B-B14F-4D97-AF65-F5344CB8AC3E}">
        <p14:creationId xmlns:p14="http://schemas.microsoft.com/office/powerpoint/2010/main" val="166133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49AA17-4D59-E658-20EC-3336D7F7E790}"/>
              </a:ext>
            </a:extLst>
          </p:cNvPr>
          <p:cNvSpPr/>
          <p:nvPr/>
        </p:nvSpPr>
        <p:spPr>
          <a:xfrm>
            <a:off x="5127374" y="286714"/>
            <a:ext cx="5832648" cy="967026"/>
          </a:xfrm>
          <a:prstGeom prst="rect">
            <a:avLst/>
          </a:prstGeom>
          <a:solidFill>
            <a:schemeClr val="accent5">
              <a:lumMod val="20000"/>
              <a:lumOff val="80000"/>
            </a:schemeClr>
          </a:solidFill>
          <a:ln w="28575">
            <a:solidFill>
              <a:schemeClr val="accent5"/>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endParaRPr lang="nl-NL" sz="1900" spc="-20" dirty="0">
              <a:solidFill>
                <a:schemeClr val="bg1"/>
              </a:solidFill>
              <a:latin typeface="+mj-lt"/>
            </a:endParaRPr>
          </a:p>
        </p:txBody>
      </p:sp>
      <p:sp>
        <p:nvSpPr>
          <p:cNvPr id="8" name="Freeform 10">
            <a:extLst>
              <a:ext uri="{FF2B5EF4-FFF2-40B4-BE49-F238E27FC236}">
                <a16:creationId xmlns:a16="http://schemas.microsoft.com/office/drawing/2014/main" id="{817C2776-56B0-A211-5373-B146D1D87B4C}"/>
              </a:ext>
            </a:extLst>
          </p:cNvPr>
          <p:cNvSpPr>
            <a:spLocks noChangeAspect="1"/>
          </p:cNvSpPr>
          <p:nvPr/>
        </p:nvSpPr>
        <p:spPr bwMode="auto">
          <a:xfrm>
            <a:off x="0" y="-1"/>
            <a:ext cx="4079776" cy="6619095"/>
          </a:xfrm>
          <a:custGeom>
            <a:avLst/>
            <a:gdLst>
              <a:gd name="T0" fmla="*/ 0 w 532"/>
              <a:gd name="T1" fmla="*/ 0 h 861"/>
              <a:gd name="T2" fmla="*/ 0 w 532"/>
              <a:gd name="T3" fmla="*/ 727 h 861"/>
              <a:gd name="T4" fmla="*/ 532 w 532"/>
              <a:gd name="T5" fmla="*/ 616 h 861"/>
              <a:gd name="T6" fmla="*/ 532 w 532"/>
              <a:gd name="T7" fmla="*/ 0 h 861"/>
              <a:gd name="T8" fmla="*/ 0 w 532"/>
              <a:gd name="T9" fmla="*/ 0 h 861"/>
            </a:gdLst>
            <a:ahLst/>
            <a:cxnLst>
              <a:cxn ang="0">
                <a:pos x="T0" y="T1"/>
              </a:cxn>
              <a:cxn ang="0">
                <a:pos x="T2" y="T3"/>
              </a:cxn>
              <a:cxn ang="0">
                <a:pos x="T4" y="T5"/>
              </a:cxn>
              <a:cxn ang="0">
                <a:pos x="T6" y="T7"/>
              </a:cxn>
              <a:cxn ang="0">
                <a:pos x="T8" y="T9"/>
              </a:cxn>
            </a:cxnLst>
            <a:rect l="0" t="0" r="r" b="b"/>
            <a:pathLst>
              <a:path w="532" h="861">
                <a:moveTo>
                  <a:pt x="0" y="0"/>
                </a:moveTo>
                <a:cubicBezTo>
                  <a:pt x="0" y="727"/>
                  <a:pt x="0" y="727"/>
                  <a:pt x="0" y="727"/>
                </a:cubicBezTo>
                <a:cubicBezTo>
                  <a:pt x="63" y="743"/>
                  <a:pt x="532" y="861"/>
                  <a:pt x="532" y="616"/>
                </a:cubicBezTo>
                <a:cubicBezTo>
                  <a:pt x="532" y="0"/>
                  <a:pt x="532" y="0"/>
                  <a:pt x="532" y="0"/>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6" name="TextBox 318">
            <a:extLst>
              <a:ext uri="{FF2B5EF4-FFF2-40B4-BE49-F238E27FC236}">
                <a16:creationId xmlns:a16="http://schemas.microsoft.com/office/drawing/2014/main" id="{7C88A53A-6C37-9573-BEC7-7834260616FD}"/>
              </a:ext>
            </a:extLst>
          </p:cNvPr>
          <p:cNvSpPr txBox="1"/>
          <p:nvPr/>
        </p:nvSpPr>
        <p:spPr>
          <a:xfrm>
            <a:off x="6281098" y="5795990"/>
            <a:ext cx="4783819" cy="369332"/>
          </a:xfrm>
          <a:prstGeom prst="rect">
            <a:avLst/>
          </a:prstGeom>
          <a:noFill/>
        </p:spPr>
        <p:txBody>
          <a:bodyPr wrap="square" rtlCol="0">
            <a:spAutoFit/>
          </a:bodyPr>
          <a:lstStyle>
            <a:defPPr>
              <a:defRPr lang="de-DE"/>
            </a:defPPr>
            <a:lvl1pPr defTabSz="778177">
              <a:defRPr sz="1600" b="1">
                <a:solidFill>
                  <a:srgbClr val="00234B"/>
                </a:solidFill>
                <a:ea typeface="Raleway Light" charset="0"/>
                <a:cs typeface="Raleway Light" charset="0"/>
              </a:defRPr>
            </a:lvl1pPr>
          </a:lstStyle>
          <a:p>
            <a:pPr marL="0" marR="0" lvl="0" indent="0" algn="l" defTabSz="933812" rtl="0" eaLnBrk="1" fontAlgn="auto" latinLnBrk="0" hangingPunct="1">
              <a:spcBef>
                <a:spcPts val="0"/>
              </a:spcBef>
              <a:spcAft>
                <a:spcPts val="2400"/>
              </a:spcAft>
              <a:buClrTx/>
              <a:buSzTx/>
              <a:buFontTx/>
              <a:buNone/>
              <a:tabLst/>
              <a:defRPr/>
            </a:pPr>
            <a:r>
              <a:rPr lang="en-GB" sz="1800" dirty="0">
                <a:solidFill>
                  <a:schemeClr val="accent2"/>
                </a:solidFill>
                <a:latin typeface="+mj-lt"/>
              </a:rPr>
              <a:t>Social and environmental well-being</a:t>
            </a:r>
            <a:endParaRPr lang="en-GB" sz="1800" b="0" dirty="0">
              <a:solidFill>
                <a:schemeClr val="tx1"/>
              </a:solidFill>
            </a:endParaRPr>
          </a:p>
        </p:txBody>
      </p:sp>
      <p:pic>
        <p:nvPicPr>
          <p:cNvPr id="7" name="Graphic 6">
            <a:extLst>
              <a:ext uri="{FF2B5EF4-FFF2-40B4-BE49-F238E27FC236}">
                <a16:creationId xmlns:a16="http://schemas.microsoft.com/office/drawing/2014/main" id="{3D24B257-DD21-8623-7EF8-D0FD0FE072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44435" y="1149646"/>
            <a:ext cx="1032855" cy="1948784"/>
          </a:xfrm>
          <a:prstGeom prst="rect">
            <a:avLst/>
          </a:prstGeom>
        </p:spPr>
      </p:pic>
      <p:sp>
        <p:nvSpPr>
          <p:cNvPr id="2" name="Title 1">
            <a:extLst>
              <a:ext uri="{FF2B5EF4-FFF2-40B4-BE49-F238E27FC236}">
                <a16:creationId xmlns:a16="http://schemas.microsoft.com/office/drawing/2014/main" id="{D36D09D3-FCFF-6B22-15B6-34E332555FBB}"/>
              </a:ext>
            </a:extLst>
          </p:cNvPr>
          <p:cNvSpPr>
            <a:spLocks noGrp="1"/>
          </p:cNvSpPr>
          <p:nvPr>
            <p:ph type="title"/>
          </p:nvPr>
        </p:nvSpPr>
        <p:spPr>
          <a:xfrm>
            <a:off x="618992" y="630763"/>
            <a:ext cx="3079632" cy="3323987"/>
          </a:xfrm>
        </p:spPr>
        <p:txBody>
          <a:bodyPr vert="horz" wrap="square" lIns="0" tIns="0" rIns="0" bIns="0" rtlCol="0" anchor="t" anchorCtr="0">
            <a:spAutoFit/>
          </a:bodyPr>
          <a:lstStyle/>
          <a:p>
            <a:pPr>
              <a:lnSpc>
                <a:spcPct val="100000"/>
              </a:lnSpc>
            </a:pPr>
            <a:r>
              <a:rPr lang="en-US" sz="3600" b="1" spc="0" dirty="0">
                <a:solidFill>
                  <a:srgbClr val="FFFFFF"/>
                </a:solidFill>
                <a:latin typeface="Ubuntu"/>
                <a:ea typeface="+mn-ea"/>
                <a:cs typeface="+mn-cs"/>
              </a:rPr>
              <a:t>AI Act of the European Union  </a:t>
            </a:r>
            <a:br>
              <a:rPr lang="en-US" sz="3600" b="1" spc="0" dirty="0">
                <a:solidFill>
                  <a:srgbClr val="FFFFFF"/>
                </a:solidFill>
                <a:latin typeface="Ubuntu"/>
                <a:ea typeface="+mn-ea"/>
                <a:cs typeface="+mn-cs"/>
              </a:rPr>
            </a:br>
            <a:br>
              <a:rPr lang="en-US" sz="3600" b="1" spc="0" dirty="0">
                <a:solidFill>
                  <a:srgbClr val="FFFFFF"/>
                </a:solidFill>
                <a:latin typeface="Ubuntu"/>
                <a:ea typeface="+mn-ea"/>
                <a:cs typeface="+mn-cs"/>
              </a:rPr>
            </a:br>
            <a:r>
              <a:rPr lang="en-US" sz="3600" b="1" spc="0" dirty="0">
                <a:solidFill>
                  <a:srgbClr val="FFFFFF"/>
                </a:solidFill>
                <a:latin typeface="Ubuntu"/>
                <a:ea typeface="+mn-ea"/>
                <a:cs typeface="+mn-cs"/>
              </a:rPr>
              <a:t>The 6 AI principles</a:t>
            </a:r>
            <a:endParaRPr lang="en-GB" sz="3600" b="1" spc="0" dirty="0">
              <a:solidFill>
                <a:srgbClr val="FFFFFF"/>
              </a:solidFill>
              <a:latin typeface="Ubuntu"/>
              <a:ea typeface="+mn-ea"/>
              <a:cs typeface="+mn-cs"/>
            </a:endParaRPr>
          </a:p>
        </p:txBody>
      </p:sp>
      <p:sp>
        <p:nvSpPr>
          <p:cNvPr id="5" name="Oval 4">
            <a:extLst>
              <a:ext uri="{FF2B5EF4-FFF2-40B4-BE49-F238E27FC236}">
                <a16:creationId xmlns:a16="http://schemas.microsoft.com/office/drawing/2014/main" id="{6FB6CBB9-85EB-0766-0C76-4530885B3B1B}"/>
              </a:ext>
            </a:extLst>
          </p:cNvPr>
          <p:cNvSpPr/>
          <p:nvPr/>
        </p:nvSpPr>
        <p:spPr>
          <a:xfrm>
            <a:off x="5256259" y="430802"/>
            <a:ext cx="648072" cy="648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36000" rtlCol="0" anchor="ctr"/>
          <a:lstStyle/>
          <a:p>
            <a:pPr algn="ctr"/>
            <a:r>
              <a:rPr lang="en-GB" sz="2400" b="1" dirty="0">
                <a:latin typeface="+mj-lt"/>
              </a:rPr>
              <a:t>1.</a:t>
            </a:r>
          </a:p>
        </p:txBody>
      </p:sp>
      <p:sp>
        <p:nvSpPr>
          <p:cNvPr id="9" name="Oval 8">
            <a:extLst>
              <a:ext uri="{FF2B5EF4-FFF2-40B4-BE49-F238E27FC236}">
                <a16:creationId xmlns:a16="http://schemas.microsoft.com/office/drawing/2014/main" id="{305E8BF2-9920-D395-B8E2-F3F2053117B6}"/>
              </a:ext>
            </a:extLst>
          </p:cNvPr>
          <p:cNvSpPr/>
          <p:nvPr/>
        </p:nvSpPr>
        <p:spPr>
          <a:xfrm>
            <a:off x="5296486" y="1475966"/>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36000" rtlCol="0" anchor="ctr"/>
          <a:lstStyle/>
          <a:p>
            <a:pPr algn="ctr"/>
            <a:r>
              <a:rPr lang="en-GB" sz="2400" b="1" dirty="0">
                <a:latin typeface="+mj-lt"/>
              </a:rPr>
              <a:t>2.</a:t>
            </a:r>
          </a:p>
        </p:txBody>
      </p:sp>
      <p:sp>
        <p:nvSpPr>
          <p:cNvPr id="10" name="Oval 9">
            <a:extLst>
              <a:ext uri="{FF2B5EF4-FFF2-40B4-BE49-F238E27FC236}">
                <a16:creationId xmlns:a16="http://schemas.microsoft.com/office/drawing/2014/main" id="{ED126DB9-3A11-74EF-0C6C-5986092947DF}"/>
              </a:ext>
            </a:extLst>
          </p:cNvPr>
          <p:cNvSpPr/>
          <p:nvPr/>
        </p:nvSpPr>
        <p:spPr>
          <a:xfrm>
            <a:off x="5308045" y="2521130"/>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36000" rtlCol="0" anchor="ctr"/>
          <a:lstStyle/>
          <a:p>
            <a:pPr algn="ctr"/>
            <a:r>
              <a:rPr lang="en-GB" sz="2400" b="1" dirty="0">
                <a:latin typeface="+mj-lt"/>
              </a:rPr>
              <a:t>3.</a:t>
            </a:r>
          </a:p>
        </p:txBody>
      </p:sp>
      <p:sp>
        <p:nvSpPr>
          <p:cNvPr id="11" name="Oval 10">
            <a:extLst>
              <a:ext uri="{FF2B5EF4-FFF2-40B4-BE49-F238E27FC236}">
                <a16:creationId xmlns:a16="http://schemas.microsoft.com/office/drawing/2014/main" id="{E6E57D67-8CE2-0320-891F-4E9A3AA2CFB8}"/>
              </a:ext>
            </a:extLst>
          </p:cNvPr>
          <p:cNvSpPr/>
          <p:nvPr/>
        </p:nvSpPr>
        <p:spPr>
          <a:xfrm>
            <a:off x="5299867" y="3566294"/>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36000" rtlCol="0" anchor="ctr"/>
          <a:lstStyle/>
          <a:p>
            <a:pPr algn="ctr"/>
            <a:r>
              <a:rPr lang="en-GB" sz="2400" b="1" dirty="0">
                <a:latin typeface="+mj-lt"/>
              </a:rPr>
              <a:t>4.</a:t>
            </a:r>
          </a:p>
        </p:txBody>
      </p:sp>
      <p:sp>
        <p:nvSpPr>
          <p:cNvPr id="12" name="Oval 11">
            <a:extLst>
              <a:ext uri="{FF2B5EF4-FFF2-40B4-BE49-F238E27FC236}">
                <a16:creationId xmlns:a16="http://schemas.microsoft.com/office/drawing/2014/main" id="{2C859642-384F-7925-EE57-7E3486241036}"/>
              </a:ext>
            </a:extLst>
          </p:cNvPr>
          <p:cNvSpPr/>
          <p:nvPr/>
        </p:nvSpPr>
        <p:spPr>
          <a:xfrm>
            <a:off x="5299867" y="4611458"/>
            <a:ext cx="648072" cy="64807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36000" rtlCol="0" anchor="ctr"/>
          <a:lstStyle/>
          <a:p>
            <a:pPr algn="ctr"/>
            <a:r>
              <a:rPr lang="en-GB" sz="2400" b="1" dirty="0">
                <a:latin typeface="+mj-lt"/>
              </a:rPr>
              <a:t>5.</a:t>
            </a:r>
          </a:p>
        </p:txBody>
      </p:sp>
      <p:sp>
        <p:nvSpPr>
          <p:cNvPr id="4" name="Oval 3">
            <a:extLst>
              <a:ext uri="{FF2B5EF4-FFF2-40B4-BE49-F238E27FC236}">
                <a16:creationId xmlns:a16="http://schemas.microsoft.com/office/drawing/2014/main" id="{282A73FB-CD30-E80F-58B9-D391BB9B6454}"/>
              </a:ext>
            </a:extLst>
          </p:cNvPr>
          <p:cNvSpPr/>
          <p:nvPr/>
        </p:nvSpPr>
        <p:spPr>
          <a:xfrm>
            <a:off x="5254292" y="5656620"/>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36000" rtlCol="0" anchor="ctr"/>
          <a:lstStyle/>
          <a:p>
            <a:pPr algn="ctr"/>
            <a:r>
              <a:rPr lang="en-GB" sz="2400" b="1" dirty="0">
                <a:latin typeface="+mj-lt"/>
              </a:rPr>
              <a:t>6.</a:t>
            </a:r>
          </a:p>
        </p:txBody>
      </p:sp>
      <p:sp>
        <p:nvSpPr>
          <p:cNvPr id="6" name="TextBox 318">
            <a:extLst>
              <a:ext uri="{FF2B5EF4-FFF2-40B4-BE49-F238E27FC236}">
                <a16:creationId xmlns:a16="http://schemas.microsoft.com/office/drawing/2014/main" id="{DD71BBC1-17EF-37FD-D173-3E02BAC72464}"/>
              </a:ext>
            </a:extLst>
          </p:cNvPr>
          <p:cNvSpPr txBox="1"/>
          <p:nvPr/>
        </p:nvSpPr>
        <p:spPr>
          <a:xfrm>
            <a:off x="6281097" y="585561"/>
            <a:ext cx="4783819" cy="369332"/>
          </a:xfrm>
          <a:prstGeom prst="rect">
            <a:avLst/>
          </a:prstGeom>
          <a:noFill/>
        </p:spPr>
        <p:txBody>
          <a:bodyPr wrap="square" rtlCol="0">
            <a:spAutoFit/>
          </a:bodyPr>
          <a:lstStyle>
            <a:defPPr>
              <a:defRPr lang="de-DE"/>
            </a:defPPr>
            <a:lvl1pPr defTabSz="778177">
              <a:defRPr sz="1600" b="1">
                <a:solidFill>
                  <a:srgbClr val="00234B"/>
                </a:solidFill>
                <a:ea typeface="Raleway Light" charset="0"/>
                <a:cs typeface="Raleway Light" charset="0"/>
              </a:defRPr>
            </a:lvl1pPr>
          </a:lstStyle>
          <a:p>
            <a:pPr marL="0" marR="0" lvl="0" indent="0" algn="l" defTabSz="933812" rtl="0" eaLnBrk="1" fontAlgn="auto" latinLnBrk="0" hangingPunct="1">
              <a:spcBef>
                <a:spcPts val="0"/>
              </a:spcBef>
              <a:spcAft>
                <a:spcPts val="2400"/>
              </a:spcAft>
              <a:buClrTx/>
              <a:buSzTx/>
              <a:buFontTx/>
              <a:buNone/>
              <a:tabLst/>
              <a:defRPr/>
            </a:pPr>
            <a:r>
              <a:rPr kumimoji="0" lang="en-GB" sz="1800" b="1" i="0" u="none" strike="noStrike" kern="1200" cap="none" spc="0" normalizeH="0" baseline="0" noProof="0" dirty="0">
                <a:ln>
                  <a:noFill/>
                </a:ln>
                <a:solidFill>
                  <a:schemeClr val="accent1"/>
                </a:solidFill>
                <a:effectLst/>
                <a:uLnTx/>
                <a:uFillTx/>
                <a:latin typeface="Ubuntu" panose="020B0504030602030204" pitchFamily="34" charset="0"/>
              </a:rPr>
              <a:t>Human oversight and accountability</a:t>
            </a:r>
            <a:endParaRPr lang="en-GB" sz="1800" b="0" dirty="0">
              <a:solidFill>
                <a:schemeClr val="tx1"/>
              </a:solidFill>
            </a:endParaRPr>
          </a:p>
        </p:txBody>
      </p:sp>
      <p:sp>
        <p:nvSpPr>
          <p:cNvPr id="13" name="TextBox 318">
            <a:extLst>
              <a:ext uri="{FF2B5EF4-FFF2-40B4-BE49-F238E27FC236}">
                <a16:creationId xmlns:a16="http://schemas.microsoft.com/office/drawing/2014/main" id="{3520FD38-EEFE-A56C-D3E2-18EB15A69170}"/>
              </a:ext>
            </a:extLst>
          </p:cNvPr>
          <p:cNvSpPr txBox="1"/>
          <p:nvPr/>
        </p:nvSpPr>
        <p:spPr>
          <a:xfrm>
            <a:off x="6281098" y="1603024"/>
            <a:ext cx="4783818" cy="369332"/>
          </a:xfrm>
          <a:prstGeom prst="rect">
            <a:avLst/>
          </a:prstGeom>
          <a:noFill/>
        </p:spPr>
        <p:txBody>
          <a:bodyPr wrap="square" rtlCol="0">
            <a:spAutoFit/>
          </a:bodyPr>
          <a:lstStyle>
            <a:defPPr>
              <a:defRPr lang="de-DE"/>
            </a:defPPr>
            <a:lvl1pPr defTabSz="778177">
              <a:defRPr sz="1600" b="1">
                <a:solidFill>
                  <a:srgbClr val="00234B"/>
                </a:solidFill>
                <a:ea typeface="Raleway Light" charset="0"/>
                <a:cs typeface="Raleway Light" charset="0"/>
              </a:defRPr>
            </a:lvl1pPr>
          </a:lstStyle>
          <a:p>
            <a:pPr marL="0" marR="0" lvl="0" indent="0" algn="l" defTabSz="933812" rtl="0" eaLnBrk="1" fontAlgn="auto" latinLnBrk="0" hangingPunct="1">
              <a:spcBef>
                <a:spcPts val="0"/>
              </a:spcBef>
              <a:spcAft>
                <a:spcPts val="2400"/>
              </a:spcAft>
              <a:buClrTx/>
              <a:buSzTx/>
              <a:buFontTx/>
              <a:buNone/>
              <a:tabLst/>
              <a:defRPr/>
            </a:pPr>
            <a:r>
              <a:rPr lang="en-GB" sz="1800" dirty="0">
                <a:solidFill>
                  <a:schemeClr val="accent2"/>
                </a:solidFill>
                <a:latin typeface="+mj-lt"/>
              </a:rPr>
              <a:t>Technical robustness and safety</a:t>
            </a:r>
            <a:endParaRPr lang="en-GB" sz="1800" b="0" dirty="0">
              <a:solidFill>
                <a:schemeClr val="tx1"/>
              </a:solidFill>
            </a:endParaRPr>
          </a:p>
        </p:txBody>
      </p:sp>
      <p:sp>
        <p:nvSpPr>
          <p:cNvPr id="14" name="TextBox 318">
            <a:extLst>
              <a:ext uri="{FF2B5EF4-FFF2-40B4-BE49-F238E27FC236}">
                <a16:creationId xmlns:a16="http://schemas.microsoft.com/office/drawing/2014/main" id="{BB178172-1FFC-6C9E-984E-B002F9B26933}"/>
              </a:ext>
            </a:extLst>
          </p:cNvPr>
          <p:cNvSpPr txBox="1"/>
          <p:nvPr/>
        </p:nvSpPr>
        <p:spPr>
          <a:xfrm>
            <a:off x="6281098" y="2651265"/>
            <a:ext cx="4783818" cy="369332"/>
          </a:xfrm>
          <a:prstGeom prst="rect">
            <a:avLst/>
          </a:prstGeom>
          <a:noFill/>
        </p:spPr>
        <p:txBody>
          <a:bodyPr wrap="square" rtlCol="0">
            <a:spAutoFit/>
          </a:bodyPr>
          <a:lstStyle>
            <a:defPPr>
              <a:defRPr lang="de-DE"/>
            </a:defPPr>
            <a:lvl1pPr defTabSz="778177">
              <a:defRPr sz="1600" b="1">
                <a:solidFill>
                  <a:srgbClr val="00234B"/>
                </a:solidFill>
                <a:ea typeface="Raleway Light" charset="0"/>
                <a:cs typeface="Raleway Light" charset="0"/>
              </a:defRPr>
            </a:lvl1pPr>
          </a:lstStyle>
          <a:p>
            <a:pPr marL="0" marR="0" lvl="0" indent="0" algn="l" defTabSz="933812" rtl="0" eaLnBrk="1" fontAlgn="auto" latinLnBrk="0" hangingPunct="1">
              <a:spcBef>
                <a:spcPts val="0"/>
              </a:spcBef>
              <a:spcAft>
                <a:spcPts val="2400"/>
              </a:spcAft>
              <a:buClrTx/>
              <a:buSzTx/>
              <a:buFontTx/>
              <a:buNone/>
              <a:tabLst/>
              <a:defRPr/>
            </a:pPr>
            <a:r>
              <a:rPr lang="en-GB" sz="1800" dirty="0">
                <a:solidFill>
                  <a:schemeClr val="accent3"/>
                </a:solidFill>
                <a:latin typeface="+mj-lt"/>
              </a:rPr>
              <a:t>Privacy and data governance</a:t>
            </a:r>
            <a:endParaRPr lang="en-GB" sz="1800" b="0" dirty="0">
              <a:solidFill>
                <a:schemeClr val="tx1"/>
              </a:solidFill>
            </a:endParaRPr>
          </a:p>
        </p:txBody>
      </p:sp>
      <p:sp>
        <p:nvSpPr>
          <p:cNvPr id="15" name="TextBox 318">
            <a:extLst>
              <a:ext uri="{FF2B5EF4-FFF2-40B4-BE49-F238E27FC236}">
                <a16:creationId xmlns:a16="http://schemas.microsoft.com/office/drawing/2014/main" id="{275D4340-0948-060D-E826-CD938819C6C7}"/>
              </a:ext>
            </a:extLst>
          </p:cNvPr>
          <p:cNvSpPr txBox="1"/>
          <p:nvPr/>
        </p:nvSpPr>
        <p:spPr>
          <a:xfrm>
            <a:off x="6281098" y="3699506"/>
            <a:ext cx="4783818" cy="369332"/>
          </a:xfrm>
          <a:prstGeom prst="rect">
            <a:avLst/>
          </a:prstGeom>
          <a:noFill/>
        </p:spPr>
        <p:txBody>
          <a:bodyPr wrap="square" rtlCol="0">
            <a:spAutoFit/>
          </a:bodyPr>
          <a:lstStyle>
            <a:defPPr>
              <a:defRPr lang="de-DE"/>
            </a:defPPr>
            <a:lvl1pPr defTabSz="778177">
              <a:defRPr sz="1600" b="1">
                <a:solidFill>
                  <a:srgbClr val="00234B"/>
                </a:solidFill>
                <a:ea typeface="Raleway Light" charset="0"/>
                <a:cs typeface="Raleway Light" charset="0"/>
              </a:defRPr>
            </a:lvl1pPr>
          </a:lstStyle>
          <a:p>
            <a:pPr marL="0" marR="0" lvl="0" indent="0" algn="l" defTabSz="933812" rtl="0" eaLnBrk="1" fontAlgn="auto" latinLnBrk="0" hangingPunct="1">
              <a:spcBef>
                <a:spcPts val="0"/>
              </a:spcBef>
              <a:spcAft>
                <a:spcPts val="2400"/>
              </a:spcAft>
              <a:buClrTx/>
              <a:buSzTx/>
              <a:buFontTx/>
              <a:buNone/>
              <a:tabLst/>
              <a:defRPr/>
            </a:pPr>
            <a:r>
              <a:rPr lang="en-GB" sz="1800" dirty="0">
                <a:solidFill>
                  <a:schemeClr val="accent4"/>
                </a:solidFill>
                <a:latin typeface="+mj-lt"/>
              </a:rPr>
              <a:t>Transparency</a:t>
            </a:r>
            <a:endParaRPr lang="en-GB" sz="1800" b="0" dirty="0">
              <a:solidFill>
                <a:schemeClr val="tx1"/>
              </a:solidFill>
            </a:endParaRPr>
          </a:p>
        </p:txBody>
      </p:sp>
      <p:sp>
        <p:nvSpPr>
          <p:cNvPr id="16" name="TextBox 318">
            <a:extLst>
              <a:ext uri="{FF2B5EF4-FFF2-40B4-BE49-F238E27FC236}">
                <a16:creationId xmlns:a16="http://schemas.microsoft.com/office/drawing/2014/main" id="{678001CE-0C9D-2067-B6ED-F8C732F911FF}"/>
              </a:ext>
            </a:extLst>
          </p:cNvPr>
          <p:cNvSpPr txBox="1"/>
          <p:nvPr/>
        </p:nvSpPr>
        <p:spPr>
          <a:xfrm>
            <a:off x="6281098" y="4747747"/>
            <a:ext cx="4783819" cy="369332"/>
          </a:xfrm>
          <a:prstGeom prst="rect">
            <a:avLst/>
          </a:prstGeom>
          <a:noFill/>
        </p:spPr>
        <p:txBody>
          <a:bodyPr wrap="square" rtlCol="0">
            <a:spAutoFit/>
          </a:bodyPr>
          <a:lstStyle>
            <a:defPPr>
              <a:defRPr lang="de-DE"/>
            </a:defPPr>
            <a:lvl1pPr defTabSz="778177">
              <a:defRPr sz="1600" b="1">
                <a:solidFill>
                  <a:srgbClr val="00234B"/>
                </a:solidFill>
                <a:ea typeface="Raleway Light" charset="0"/>
                <a:cs typeface="Raleway Light" charset="0"/>
              </a:defRPr>
            </a:lvl1pPr>
          </a:lstStyle>
          <a:p>
            <a:pPr marL="0" marR="0" lvl="0" indent="0" algn="l" defTabSz="933812" rtl="0" eaLnBrk="1" fontAlgn="auto" latinLnBrk="0" hangingPunct="1">
              <a:spcBef>
                <a:spcPts val="0"/>
              </a:spcBef>
              <a:spcAft>
                <a:spcPts val="2400"/>
              </a:spcAft>
              <a:buClrTx/>
              <a:buSzTx/>
              <a:buFontTx/>
              <a:buNone/>
              <a:tabLst/>
              <a:defRPr/>
            </a:pPr>
            <a:r>
              <a:rPr lang="en-GB" sz="1800" dirty="0">
                <a:solidFill>
                  <a:schemeClr val="accent6">
                    <a:lumMod val="75000"/>
                  </a:schemeClr>
                </a:solidFill>
                <a:latin typeface="+mj-lt"/>
              </a:rPr>
              <a:t>Diversity, non-discrimination, and fairness</a:t>
            </a:r>
            <a:endParaRPr lang="en-GB" sz="1800" b="0" dirty="0">
              <a:solidFill>
                <a:schemeClr val="tx1"/>
              </a:solidFill>
            </a:endParaRPr>
          </a:p>
        </p:txBody>
      </p:sp>
      <p:pic>
        <p:nvPicPr>
          <p:cNvPr id="21" name="Picture 20" descr="A blue and white megaphone&#10;&#10;Description automatically generated">
            <a:extLst>
              <a:ext uri="{FF2B5EF4-FFF2-40B4-BE49-F238E27FC236}">
                <a16:creationId xmlns:a16="http://schemas.microsoft.com/office/drawing/2014/main" id="{A754EA1D-E127-351B-3651-051D8B5CFA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874" y="3593500"/>
            <a:ext cx="2857500" cy="2857500"/>
          </a:xfrm>
          <a:prstGeom prst="rect">
            <a:avLst/>
          </a:prstGeom>
        </p:spPr>
      </p:pic>
    </p:spTree>
    <p:extLst>
      <p:ext uri="{BB962C8B-B14F-4D97-AF65-F5344CB8AC3E}">
        <p14:creationId xmlns:p14="http://schemas.microsoft.com/office/powerpoint/2010/main" val="3428644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5882A-94E8-9ACF-E2B7-17735F755196}"/>
            </a:ext>
          </a:extLst>
        </p:cNvPr>
        <p:cNvGrpSpPr/>
        <p:nvPr/>
      </p:nvGrpSpPr>
      <p:grpSpPr>
        <a:xfrm>
          <a:off x="0" y="0"/>
          <a:ext cx="0" cy="0"/>
          <a:chOff x="0" y="0"/>
          <a:chExt cx="0" cy="0"/>
        </a:xfrm>
      </p:grpSpPr>
      <p:pic>
        <p:nvPicPr>
          <p:cNvPr id="5" name="Bildplatzhalter 4">
            <a:extLst>
              <a:ext uri="{FF2B5EF4-FFF2-40B4-BE49-F238E27FC236}">
                <a16:creationId xmlns:a16="http://schemas.microsoft.com/office/drawing/2014/main" id="{E1B1067C-6785-7102-3CF1-4B897318F16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b="15730"/>
          <a:stretch/>
        </p:blipFill>
        <p:spPr>
          <a:xfrm>
            <a:off x="20" y="10"/>
            <a:ext cx="12191980" cy="6857990"/>
          </a:xfrm>
          <a:noFill/>
        </p:spPr>
      </p:pic>
      <p:sp>
        <p:nvSpPr>
          <p:cNvPr id="17" name="Text Placeholder 2">
            <a:extLst>
              <a:ext uri="{FF2B5EF4-FFF2-40B4-BE49-F238E27FC236}">
                <a16:creationId xmlns:a16="http://schemas.microsoft.com/office/drawing/2014/main" id="{9B5E3422-520B-BBC3-F743-6884EA2C0158}"/>
              </a:ext>
            </a:extLst>
          </p:cNvPr>
          <p:cNvSpPr>
            <a:spLocks noGrp="1"/>
          </p:cNvSpPr>
          <p:nvPr>
            <p:ph type="body" sz="quarter" idx="11"/>
          </p:nvPr>
        </p:nvSpPr>
        <p:spPr>
          <a:xfrm>
            <a:off x="604838" y="702219"/>
            <a:ext cx="4608512" cy="6165306"/>
          </a:xfrm>
        </p:spPr>
        <p:txBody>
          <a:bodyPr/>
          <a:lstStyle/>
          <a:p>
            <a:endParaRPr lang="en-US" dirty="0"/>
          </a:p>
        </p:txBody>
      </p:sp>
      <p:sp>
        <p:nvSpPr>
          <p:cNvPr id="7" name="Subtitle 6">
            <a:extLst>
              <a:ext uri="{FF2B5EF4-FFF2-40B4-BE49-F238E27FC236}">
                <a16:creationId xmlns:a16="http://schemas.microsoft.com/office/drawing/2014/main" id="{4D7CBB5B-5102-F747-400A-1C8642F726C8}"/>
              </a:ext>
            </a:extLst>
          </p:cNvPr>
          <p:cNvSpPr>
            <a:spLocks noGrp="1"/>
          </p:cNvSpPr>
          <p:nvPr>
            <p:ph type="subTitle" idx="1"/>
          </p:nvPr>
        </p:nvSpPr>
        <p:spPr>
          <a:xfrm>
            <a:off x="1222497" y="5185058"/>
            <a:ext cx="3701971" cy="1196269"/>
          </a:xfrm>
        </p:spPr>
        <p:txBody>
          <a:bodyPr>
            <a:normAutofit/>
          </a:bodyPr>
          <a:lstStyle/>
          <a:p>
            <a:pPr marL="0" marR="0" lvl="2" indent="0" algn="l" defTabSz="914400" rtl="0" eaLnBrk="1" fontAlgn="auto" latinLnBrk="0" hangingPunct="1">
              <a:lnSpc>
                <a:spcPct val="105000"/>
              </a:lnSpc>
              <a:spcBef>
                <a:spcPts val="600"/>
              </a:spcBef>
              <a:spcAft>
                <a:spcPts val="0"/>
              </a:spcAft>
              <a:buClr>
                <a:srgbClr val="12ABDB"/>
              </a:buClr>
              <a:buSzTx/>
              <a:buFont typeface="Wingdings" panose="05000000000000000000" pitchFamily="2" charset="2"/>
              <a:buNone/>
              <a:tabLst/>
              <a:defRPr/>
            </a:pPr>
            <a:r>
              <a:rPr kumimoji="0" lang="en-GB" sz="1800" b="0" i="0" u="none" strike="noStrike" kern="1200" cap="none" spc="-20" normalizeH="0" baseline="0" noProof="0" dirty="0">
                <a:ln>
                  <a:noFill/>
                </a:ln>
                <a:solidFill>
                  <a:srgbClr val="FFFFFF"/>
                </a:solidFill>
                <a:effectLst/>
                <a:uLnTx/>
                <a:uFillTx/>
                <a:latin typeface="Ubuntu Light"/>
                <a:ea typeface="+mn-ea"/>
                <a:cs typeface="+mn-cs"/>
              </a:rPr>
              <a:t>The goal of testing</a:t>
            </a:r>
          </a:p>
          <a:p>
            <a:pPr marL="0" marR="0" lvl="2" indent="0" algn="l" defTabSz="914400" rtl="0" eaLnBrk="1" fontAlgn="auto" latinLnBrk="0" hangingPunct="1">
              <a:lnSpc>
                <a:spcPct val="105000"/>
              </a:lnSpc>
              <a:spcBef>
                <a:spcPts val="600"/>
              </a:spcBef>
              <a:spcAft>
                <a:spcPts val="0"/>
              </a:spcAft>
              <a:buClr>
                <a:srgbClr val="12ABDB"/>
              </a:buClr>
              <a:buSzTx/>
              <a:buFont typeface="Wingdings" panose="05000000000000000000" pitchFamily="2" charset="2"/>
              <a:buNone/>
              <a:tabLst/>
              <a:defRPr/>
            </a:pPr>
            <a:r>
              <a:rPr lang="en-GB" dirty="0">
                <a:solidFill>
                  <a:srgbClr val="FFFFFF"/>
                </a:solidFill>
                <a:latin typeface="Ubuntu Light"/>
              </a:rPr>
              <a:t>Quality</a:t>
            </a:r>
          </a:p>
          <a:p>
            <a:pPr marL="0" marR="0" lvl="2" indent="0" algn="l" defTabSz="914400" rtl="0" eaLnBrk="1" fontAlgn="auto" latinLnBrk="0" hangingPunct="1">
              <a:lnSpc>
                <a:spcPct val="105000"/>
              </a:lnSpc>
              <a:spcBef>
                <a:spcPts val="600"/>
              </a:spcBef>
              <a:spcAft>
                <a:spcPts val="0"/>
              </a:spcAft>
              <a:buClr>
                <a:srgbClr val="12ABDB"/>
              </a:buClr>
              <a:buSzTx/>
              <a:buFont typeface="Wingdings" panose="05000000000000000000" pitchFamily="2" charset="2"/>
              <a:buNone/>
              <a:tabLst/>
              <a:defRPr/>
            </a:pPr>
            <a:r>
              <a:rPr lang="en-GB" dirty="0">
                <a:solidFill>
                  <a:srgbClr val="FFFFFF"/>
                </a:solidFill>
                <a:latin typeface="Ubuntu Light"/>
              </a:rPr>
              <a:t>VOICE-model</a:t>
            </a:r>
          </a:p>
        </p:txBody>
      </p:sp>
      <p:sp>
        <p:nvSpPr>
          <p:cNvPr id="3" name="Title 2">
            <a:extLst>
              <a:ext uri="{FF2B5EF4-FFF2-40B4-BE49-F238E27FC236}">
                <a16:creationId xmlns:a16="http://schemas.microsoft.com/office/drawing/2014/main" id="{617B0CE6-E101-3EE4-93AF-10B3FBD504D2}"/>
              </a:ext>
            </a:extLst>
          </p:cNvPr>
          <p:cNvSpPr>
            <a:spLocks noGrp="1"/>
          </p:cNvSpPr>
          <p:nvPr>
            <p:ph type="title"/>
          </p:nvPr>
        </p:nvSpPr>
        <p:spPr>
          <a:xfrm>
            <a:off x="1224068" y="1484782"/>
            <a:ext cx="3701971" cy="3634699"/>
          </a:xfrm>
        </p:spPr>
        <p:txBody>
          <a:bodyPr anchor="b">
            <a:normAutofit/>
          </a:bodyPr>
          <a:lstStyle/>
          <a:p>
            <a:r>
              <a:rPr lang="en-GB" dirty="0"/>
              <a:t>Testing Basics</a:t>
            </a:r>
          </a:p>
        </p:txBody>
      </p:sp>
    </p:spTree>
    <p:extLst>
      <p:ext uri="{BB962C8B-B14F-4D97-AF65-F5344CB8AC3E}">
        <p14:creationId xmlns:p14="http://schemas.microsoft.com/office/powerpoint/2010/main" val="281607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4D2F0-554D-7D2B-6751-42E36E03F006}"/>
              </a:ext>
            </a:extLst>
          </p:cNvPr>
          <p:cNvSpPr>
            <a:spLocks noGrp="1"/>
          </p:cNvSpPr>
          <p:nvPr>
            <p:ph type="title"/>
          </p:nvPr>
        </p:nvSpPr>
        <p:spPr/>
        <p:txBody>
          <a:bodyPr>
            <a:normAutofit/>
          </a:bodyPr>
          <a:lstStyle/>
          <a:p>
            <a:r>
              <a:rPr lang="en-US" sz="3733"/>
              <a:t>When to use </a:t>
            </a:r>
            <a:r>
              <a:rPr lang="en-US" sz="3733" err="1"/>
              <a:t>GenAI</a:t>
            </a:r>
            <a:r>
              <a:rPr lang="en-US" sz="3733"/>
              <a:t> and when </a:t>
            </a:r>
            <a:r>
              <a:rPr lang="en-US" sz="3733">
                <a:solidFill>
                  <a:srgbClr val="FF0000"/>
                </a:solidFill>
              </a:rPr>
              <a:t>NOT</a:t>
            </a:r>
            <a:r>
              <a:rPr lang="en-US" sz="3733"/>
              <a:t> to use </a:t>
            </a:r>
            <a:r>
              <a:rPr lang="en-US" sz="3733" err="1"/>
              <a:t>GenAI</a:t>
            </a:r>
            <a:endParaRPr lang="en-US" sz="3733"/>
          </a:p>
        </p:txBody>
      </p:sp>
      <p:sp>
        <p:nvSpPr>
          <p:cNvPr id="4" name="Stroomdiagram: Scheidingslijn 3">
            <a:extLst>
              <a:ext uri="{FF2B5EF4-FFF2-40B4-BE49-F238E27FC236}">
                <a16:creationId xmlns:a16="http://schemas.microsoft.com/office/drawing/2014/main" id="{D66FFBF0-24A4-542F-CCE0-D38682A4F27E}"/>
              </a:ext>
            </a:extLst>
          </p:cNvPr>
          <p:cNvSpPr/>
          <p:nvPr/>
        </p:nvSpPr>
        <p:spPr>
          <a:xfrm rot="16200000">
            <a:off x="-346552" y="3101387"/>
            <a:ext cx="2072640" cy="609600"/>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srgbClr val="FFFFFF"/>
                </a:solidFill>
                <a:latin typeface="Verdana"/>
                <a:sym typeface="Arial"/>
              </a:rPr>
              <a:t>Start</a:t>
            </a:r>
          </a:p>
        </p:txBody>
      </p:sp>
      <p:sp>
        <p:nvSpPr>
          <p:cNvPr id="5" name="Stroomdiagram: Beslissing 4">
            <a:extLst>
              <a:ext uri="{FF2B5EF4-FFF2-40B4-BE49-F238E27FC236}">
                <a16:creationId xmlns:a16="http://schemas.microsoft.com/office/drawing/2014/main" id="{ED4585B1-541C-AEFF-B26A-30F6C6320F9A}"/>
              </a:ext>
            </a:extLst>
          </p:cNvPr>
          <p:cNvSpPr/>
          <p:nvPr/>
        </p:nvSpPr>
        <p:spPr>
          <a:xfrm>
            <a:off x="1005744" y="2429090"/>
            <a:ext cx="3325368" cy="1954195"/>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lIns="0" tIns="240000" rIns="0" rtlCol="0" anchor="ctr"/>
          <a:lstStyle/>
          <a:p>
            <a:pPr algn="ctr" defTabSz="1219170">
              <a:buClr>
                <a:srgbClr val="000000"/>
              </a:buClr>
            </a:pPr>
            <a:r>
              <a:rPr lang="en-US" sz="1867" kern="0" dirty="0">
                <a:solidFill>
                  <a:srgbClr val="FFFFFF"/>
                </a:solidFill>
                <a:latin typeface="Arial" panose="020B0604020202020204" pitchFamily="34" charset="0"/>
                <a:cs typeface="Arial" panose="020B0604020202020204" pitchFamily="34" charset="0"/>
                <a:sym typeface="Arial"/>
              </a:rPr>
              <a:t>Does it matter if the output is correct</a:t>
            </a:r>
          </a:p>
          <a:p>
            <a:pPr algn="ctr" defTabSz="1219170">
              <a:buClr>
                <a:srgbClr val="000000"/>
              </a:buClr>
            </a:pPr>
            <a:r>
              <a:rPr lang="en-US" sz="1867" kern="0" dirty="0">
                <a:solidFill>
                  <a:srgbClr val="FFFFFF"/>
                </a:solidFill>
                <a:latin typeface="Arial" panose="020B0604020202020204" pitchFamily="34" charset="0"/>
                <a:cs typeface="Arial" panose="020B0604020202020204" pitchFamily="34" charset="0"/>
                <a:sym typeface="Arial"/>
              </a:rPr>
              <a:t>?</a:t>
            </a:r>
          </a:p>
        </p:txBody>
      </p:sp>
      <p:sp>
        <p:nvSpPr>
          <p:cNvPr id="6" name="Rechthoek 5">
            <a:extLst>
              <a:ext uri="{FF2B5EF4-FFF2-40B4-BE49-F238E27FC236}">
                <a16:creationId xmlns:a16="http://schemas.microsoft.com/office/drawing/2014/main" id="{2176E4E9-88EE-E418-0AF8-9FFDE2DC5980}"/>
              </a:ext>
            </a:extLst>
          </p:cNvPr>
          <p:cNvSpPr/>
          <p:nvPr/>
        </p:nvSpPr>
        <p:spPr>
          <a:xfrm>
            <a:off x="2932601" y="2024623"/>
            <a:ext cx="768096" cy="484124"/>
          </a:xfrm>
          <a:prstGeom prst="rect">
            <a:avLst/>
          </a:prstGeom>
          <a:solidFill>
            <a:srgbClr val="95E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dirty="0">
                <a:solidFill>
                  <a:prstClr val="black"/>
                </a:solidFill>
                <a:latin typeface="Verdana"/>
                <a:sym typeface="Arial"/>
              </a:rPr>
              <a:t>NO</a:t>
            </a:r>
          </a:p>
        </p:txBody>
      </p:sp>
      <p:sp>
        <p:nvSpPr>
          <p:cNvPr id="7" name="Rechthoek 6">
            <a:extLst>
              <a:ext uri="{FF2B5EF4-FFF2-40B4-BE49-F238E27FC236}">
                <a16:creationId xmlns:a16="http://schemas.microsoft.com/office/drawing/2014/main" id="{17F870A9-0157-B259-0750-988B18A74045}"/>
              </a:ext>
            </a:extLst>
          </p:cNvPr>
          <p:cNvSpPr/>
          <p:nvPr/>
        </p:nvSpPr>
        <p:spPr>
          <a:xfrm>
            <a:off x="1676450" y="4304838"/>
            <a:ext cx="768096" cy="48412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a:solidFill>
                  <a:prstClr val="black"/>
                </a:solidFill>
                <a:latin typeface="Verdana"/>
                <a:sym typeface="Arial"/>
              </a:rPr>
              <a:t>YES</a:t>
            </a:r>
          </a:p>
        </p:txBody>
      </p:sp>
      <p:grpSp>
        <p:nvGrpSpPr>
          <p:cNvPr id="11" name="Groep 10">
            <a:extLst>
              <a:ext uri="{FF2B5EF4-FFF2-40B4-BE49-F238E27FC236}">
                <a16:creationId xmlns:a16="http://schemas.microsoft.com/office/drawing/2014/main" id="{CD155375-6EEE-A1E0-BC3E-914875BCAC89}"/>
              </a:ext>
            </a:extLst>
          </p:cNvPr>
          <p:cNvGrpSpPr/>
          <p:nvPr/>
        </p:nvGrpSpPr>
        <p:grpSpPr>
          <a:xfrm>
            <a:off x="3664857" y="4443873"/>
            <a:ext cx="3325368" cy="1954194"/>
            <a:chOff x="3089910" y="3348990"/>
            <a:chExt cx="2494026" cy="1465646"/>
          </a:xfrm>
        </p:grpSpPr>
        <p:sp>
          <p:nvSpPr>
            <p:cNvPr id="10" name="Stroomdiagram: Beslissing 9">
              <a:extLst>
                <a:ext uri="{FF2B5EF4-FFF2-40B4-BE49-F238E27FC236}">
                  <a16:creationId xmlns:a16="http://schemas.microsoft.com/office/drawing/2014/main" id="{7AA685DB-924A-7ED3-5E67-87A5D4B1207E}"/>
                </a:ext>
              </a:extLst>
            </p:cNvPr>
            <p:cNvSpPr/>
            <p:nvPr/>
          </p:nvSpPr>
          <p:spPr>
            <a:xfrm>
              <a:off x="3089910" y="3348990"/>
              <a:ext cx="2494026" cy="1465646"/>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lIns="0" tIns="240000" rIns="0" rtlCol="0" anchor="ctr"/>
            <a:lstStyle/>
            <a:p>
              <a:pPr algn="ctr" defTabSz="1219170">
                <a:buClr>
                  <a:srgbClr val="000000"/>
                </a:buClr>
              </a:pPr>
              <a:endParaRPr lang="en-US" sz="1867" kern="0">
                <a:solidFill>
                  <a:srgbClr val="FFFFFF"/>
                </a:solidFill>
                <a:latin typeface="Verdana"/>
                <a:sym typeface="Arial"/>
              </a:endParaRPr>
            </a:p>
          </p:txBody>
        </p:sp>
        <p:sp>
          <p:nvSpPr>
            <p:cNvPr id="9" name="Tekstvak 8">
              <a:extLst>
                <a:ext uri="{FF2B5EF4-FFF2-40B4-BE49-F238E27FC236}">
                  <a16:creationId xmlns:a16="http://schemas.microsoft.com/office/drawing/2014/main" id="{98B7470D-5169-EFE5-CFD7-E57F8DC8DFA5}"/>
                </a:ext>
              </a:extLst>
            </p:cNvPr>
            <p:cNvSpPr txBox="1"/>
            <p:nvPr/>
          </p:nvSpPr>
          <p:spPr>
            <a:xfrm>
              <a:off x="3326892" y="3547549"/>
              <a:ext cx="2011680" cy="1146709"/>
            </a:xfrm>
            <a:prstGeom prst="rect">
              <a:avLst/>
            </a:prstGeom>
            <a:noFill/>
          </p:spPr>
          <p:txBody>
            <a:bodyPr wrap="square" rtlCol="0">
              <a:spAutoFit/>
            </a:bodyPr>
            <a:lstStyle/>
            <a:p>
              <a:pPr algn="ctr" defTabSz="1219170">
                <a:buClr>
                  <a:srgbClr val="000000"/>
                </a:buClr>
              </a:pPr>
              <a:r>
                <a:rPr lang="en-US" sz="1867" kern="0" dirty="0">
                  <a:solidFill>
                    <a:srgbClr val="FFFFFF">
                      <a:lumMod val="95000"/>
                    </a:srgbClr>
                  </a:solidFill>
                  <a:latin typeface="Arial" panose="020B0604020202020204" pitchFamily="34" charset="0"/>
                  <a:ea typeface="Verdana" panose="020B0604030504040204" pitchFamily="34" charset="0"/>
                  <a:cs typeface="Arial" panose="020B0604020202020204" pitchFamily="34" charset="0"/>
                  <a:sym typeface="Arial"/>
                </a:rPr>
                <a:t>Do you have </a:t>
              </a:r>
              <a:br>
                <a:rPr lang="en-US" sz="1867" kern="0" dirty="0">
                  <a:solidFill>
                    <a:srgbClr val="FFFFFF">
                      <a:lumMod val="95000"/>
                    </a:srgbClr>
                  </a:solidFill>
                  <a:latin typeface="Arial" panose="020B0604020202020204" pitchFamily="34" charset="0"/>
                  <a:ea typeface="Verdana" panose="020B0604030504040204" pitchFamily="34" charset="0"/>
                  <a:cs typeface="Arial" panose="020B0604020202020204" pitchFamily="34" charset="0"/>
                  <a:sym typeface="Arial"/>
                </a:rPr>
              </a:br>
              <a:r>
                <a:rPr lang="en-US" sz="1867" kern="0" dirty="0">
                  <a:solidFill>
                    <a:srgbClr val="FFFFFF">
                      <a:lumMod val="95000"/>
                    </a:srgbClr>
                  </a:solidFill>
                  <a:latin typeface="Arial" panose="020B0604020202020204" pitchFamily="34" charset="0"/>
                  <a:ea typeface="Verdana" panose="020B0604030504040204" pitchFamily="34" charset="0"/>
                  <a:cs typeface="Arial" panose="020B0604020202020204" pitchFamily="34" charset="0"/>
                  <a:sym typeface="Arial"/>
                </a:rPr>
                <a:t>the expertise and means to verify if the output is correct</a:t>
              </a:r>
            </a:p>
            <a:p>
              <a:pPr algn="ctr" defTabSz="1219170">
                <a:buClr>
                  <a:srgbClr val="000000"/>
                </a:buClr>
              </a:pPr>
              <a:r>
                <a:rPr lang="en-US" sz="1867" kern="0" dirty="0">
                  <a:solidFill>
                    <a:srgbClr val="FFFFFF">
                      <a:lumMod val="95000"/>
                    </a:srgbClr>
                  </a:solidFill>
                  <a:latin typeface="Arial" panose="020B0604020202020204" pitchFamily="34" charset="0"/>
                  <a:ea typeface="Verdana" panose="020B0604030504040204" pitchFamily="34" charset="0"/>
                  <a:cs typeface="Arial" panose="020B0604020202020204" pitchFamily="34" charset="0"/>
                  <a:sym typeface="Arial"/>
                </a:rPr>
                <a:t>?</a:t>
              </a:r>
            </a:p>
          </p:txBody>
        </p:sp>
      </p:grpSp>
      <p:sp>
        <p:nvSpPr>
          <p:cNvPr id="12" name="Rechthoek 11">
            <a:extLst>
              <a:ext uri="{FF2B5EF4-FFF2-40B4-BE49-F238E27FC236}">
                <a16:creationId xmlns:a16="http://schemas.microsoft.com/office/drawing/2014/main" id="{1A204A70-83E5-425E-77B7-E591B6D83E06}"/>
              </a:ext>
            </a:extLst>
          </p:cNvPr>
          <p:cNvSpPr/>
          <p:nvPr/>
        </p:nvSpPr>
        <p:spPr>
          <a:xfrm>
            <a:off x="6990225" y="5580285"/>
            <a:ext cx="768096" cy="484124"/>
          </a:xfrm>
          <a:prstGeom prst="rect">
            <a:avLst/>
          </a:prstGeom>
          <a:solidFill>
            <a:srgbClr val="FF63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a:solidFill>
                  <a:srgbClr val="FFFFFF"/>
                </a:solidFill>
                <a:latin typeface="Verdana"/>
                <a:sym typeface="Arial"/>
              </a:rPr>
              <a:t>NO</a:t>
            </a:r>
          </a:p>
        </p:txBody>
      </p:sp>
      <p:sp>
        <p:nvSpPr>
          <p:cNvPr id="13" name="Rechthoek 12">
            <a:extLst>
              <a:ext uri="{FF2B5EF4-FFF2-40B4-BE49-F238E27FC236}">
                <a16:creationId xmlns:a16="http://schemas.microsoft.com/office/drawing/2014/main" id="{8AB47CAC-DB73-02E2-180E-4278C418AA97}"/>
              </a:ext>
            </a:extLst>
          </p:cNvPr>
          <p:cNvSpPr/>
          <p:nvPr/>
        </p:nvSpPr>
        <p:spPr>
          <a:xfrm>
            <a:off x="5715800" y="4145511"/>
            <a:ext cx="768096" cy="48412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a:solidFill>
                  <a:prstClr val="black"/>
                </a:solidFill>
                <a:latin typeface="Verdana"/>
                <a:sym typeface="Arial"/>
              </a:rPr>
              <a:t>YES</a:t>
            </a:r>
          </a:p>
        </p:txBody>
      </p:sp>
      <p:grpSp>
        <p:nvGrpSpPr>
          <p:cNvPr id="17" name="Groep 16">
            <a:extLst>
              <a:ext uri="{FF2B5EF4-FFF2-40B4-BE49-F238E27FC236}">
                <a16:creationId xmlns:a16="http://schemas.microsoft.com/office/drawing/2014/main" id="{FB3ECFA1-014C-0883-E50F-E4AF58B41785}"/>
              </a:ext>
            </a:extLst>
          </p:cNvPr>
          <p:cNvGrpSpPr/>
          <p:nvPr/>
        </p:nvGrpSpPr>
        <p:grpSpPr>
          <a:xfrm>
            <a:off x="6149993" y="2588404"/>
            <a:ext cx="3325368" cy="1954195"/>
            <a:chOff x="4953762" y="1811084"/>
            <a:chExt cx="2494026" cy="1465646"/>
          </a:xfrm>
        </p:grpSpPr>
        <p:sp>
          <p:nvSpPr>
            <p:cNvPr id="15" name="Stroomdiagram: Beslissing 14">
              <a:extLst>
                <a:ext uri="{FF2B5EF4-FFF2-40B4-BE49-F238E27FC236}">
                  <a16:creationId xmlns:a16="http://schemas.microsoft.com/office/drawing/2014/main" id="{B428CE7A-700D-50EA-1279-42F0835029CE}"/>
                </a:ext>
              </a:extLst>
            </p:cNvPr>
            <p:cNvSpPr/>
            <p:nvPr/>
          </p:nvSpPr>
          <p:spPr>
            <a:xfrm>
              <a:off x="4953762" y="1811084"/>
              <a:ext cx="2494026" cy="1465646"/>
            </a:xfrm>
            <a:prstGeom prst="flowChartDecision">
              <a:avLst/>
            </a:prstGeom>
          </p:spPr>
          <p:style>
            <a:lnRef idx="2">
              <a:schemeClr val="accent1">
                <a:shade val="15000"/>
              </a:schemeClr>
            </a:lnRef>
            <a:fillRef idx="1">
              <a:schemeClr val="accent1"/>
            </a:fillRef>
            <a:effectRef idx="0">
              <a:schemeClr val="accent1"/>
            </a:effectRef>
            <a:fontRef idx="minor">
              <a:schemeClr val="lt1"/>
            </a:fontRef>
          </p:style>
          <p:txBody>
            <a:bodyPr lIns="0" tIns="240000" rIns="0" rtlCol="0" anchor="ctr"/>
            <a:lstStyle/>
            <a:p>
              <a:pPr algn="ctr" defTabSz="1219170">
                <a:buClr>
                  <a:srgbClr val="000000"/>
                </a:buClr>
              </a:pPr>
              <a:endParaRPr lang="en-US" sz="1867" kern="0">
                <a:solidFill>
                  <a:srgbClr val="FFFFFF"/>
                </a:solidFill>
                <a:latin typeface="Verdana"/>
                <a:sym typeface="Arial"/>
              </a:endParaRPr>
            </a:p>
          </p:txBody>
        </p:sp>
        <p:sp>
          <p:nvSpPr>
            <p:cNvPr id="16" name="Tekstvak 15">
              <a:extLst>
                <a:ext uri="{FF2B5EF4-FFF2-40B4-BE49-F238E27FC236}">
                  <a16:creationId xmlns:a16="http://schemas.microsoft.com/office/drawing/2014/main" id="{AACB5117-A828-46FF-7340-7D2799ABA50D}"/>
                </a:ext>
              </a:extLst>
            </p:cNvPr>
            <p:cNvSpPr txBox="1"/>
            <p:nvPr/>
          </p:nvSpPr>
          <p:spPr>
            <a:xfrm>
              <a:off x="5190744" y="1936491"/>
              <a:ext cx="2011680" cy="1146709"/>
            </a:xfrm>
            <a:prstGeom prst="rect">
              <a:avLst/>
            </a:prstGeom>
            <a:noFill/>
          </p:spPr>
          <p:txBody>
            <a:bodyPr wrap="square" rtlCol="0">
              <a:spAutoFit/>
            </a:bodyPr>
            <a:lstStyle/>
            <a:p>
              <a:pPr algn="ctr" defTabSz="1219170">
                <a:buClr>
                  <a:srgbClr val="000000"/>
                </a:buClr>
              </a:pPr>
              <a:r>
                <a:rPr lang="en-US" sz="1867" kern="0" dirty="0">
                  <a:solidFill>
                    <a:srgbClr val="FFFFFF">
                      <a:lumMod val="95000"/>
                    </a:srgbClr>
                  </a:solidFill>
                  <a:latin typeface="Arial"/>
                  <a:cs typeface="Arial"/>
                  <a:sym typeface="Arial"/>
                </a:rPr>
                <a:t>Are you </a:t>
              </a:r>
              <a:br>
                <a:rPr lang="en-US" sz="1867" kern="0" dirty="0">
                  <a:solidFill>
                    <a:srgbClr val="FFFFFF">
                      <a:lumMod val="95000"/>
                    </a:srgbClr>
                  </a:solidFill>
                  <a:latin typeface="Arial"/>
                  <a:cs typeface="Arial"/>
                  <a:sym typeface="Arial"/>
                </a:rPr>
              </a:br>
              <a:r>
                <a:rPr lang="en-US" sz="1867" kern="0" dirty="0">
                  <a:solidFill>
                    <a:srgbClr val="FFFFFF">
                      <a:lumMod val="95000"/>
                    </a:srgbClr>
                  </a:solidFill>
                  <a:latin typeface="Arial"/>
                  <a:cs typeface="Arial"/>
                  <a:sym typeface="Arial"/>
                </a:rPr>
                <a:t>willing and able to</a:t>
              </a:r>
              <a:br>
                <a:rPr lang="en-US" sz="1867" kern="0" dirty="0">
                  <a:solidFill>
                    <a:srgbClr val="FFFFFF">
                      <a:lumMod val="95000"/>
                    </a:srgbClr>
                  </a:solidFill>
                  <a:latin typeface="Arial"/>
                  <a:cs typeface="Arial"/>
                  <a:sym typeface="Arial"/>
                </a:rPr>
              </a:br>
              <a:r>
                <a:rPr lang="en-US" sz="1867" kern="0" dirty="0">
                  <a:solidFill>
                    <a:srgbClr val="FFFFFF">
                      <a:lumMod val="95000"/>
                    </a:srgbClr>
                  </a:solidFill>
                  <a:latin typeface="Arial"/>
                  <a:cs typeface="Arial"/>
                  <a:sym typeface="Arial"/>
                </a:rPr>
                <a:t>take full responsibility</a:t>
              </a:r>
              <a:br>
                <a:rPr lang="en-US" sz="1867" kern="0" dirty="0">
                  <a:solidFill>
                    <a:srgbClr val="FFFFFF">
                      <a:lumMod val="95000"/>
                    </a:srgbClr>
                  </a:solidFill>
                  <a:latin typeface="Arial"/>
                  <a:cs typeface="Arial"/>
                  <a:sym typeface="Arial"/>
                </a:rPr>
              </a:br>
              <a:r>
                <a:rPr lang="en-US" sz="1867" kern="0" dirty="0">
                  <a:solidFill>
                    <a:srgbClr val="FFFFFF">
                      <a:lumMod val="95000"/>
                    </a:srgbClr>
                  </a:solidFill>
                  <a:latin typeface="Arial"/>
                  <a:cs typeface="Arial"/>
                  <a:sym typeface="Arial"/>
                </a:rPr>
                <a:t>for any inaccuracies</a:t>
              </a:r>
            </a:p>
            <a:p>
              <a:pPr algn="ctr" defTabSz="1219170">
                <a:buClr>
                  <a:srgbClr val="000000"/>
                </a:buClr>
              </a:pPr>
              <a:r>
                <a:rPr lang="en-US" sz="1867" kern="0" dirty="0">
                  <a:solidFill>
                    <a:srgbClr val="FFFFFF">
                      <a:lumMod val="95000"/>
                    </a:srgbClr>
                  </a:solidFill>
                  <a:latin typeface="Arial"/>
                  <a:cs typeface="Arial"/>
                  <a:sym typeface="Arial"/>
                </a:rPr>
                <a:t>?</a:t>
              </a:r>
            </a:p>
          </p:txBody>
        </p:sp>
      </p:grpSp>
      <p:sp>
        <p:nvSpPr>
          <p:cNvPr id="18" name="Rechthoek 17">
            <a:extLst>
              <a:ext uri="{FF2B5EF4-FFF2-40B4-BE49-F238E27FC236}">
                <a16:creationId xmlns:a16="http://schemas.microsoft.com/office/drawing/2014/main" id="{52406204-42B4-4188-4087-FD8C7D12B750}"/>
              </a:ext>
            </a:extLst>
          </p:cNvPr>
          <p:cNvSpPr/>
          <p:nvPr/>
        </p:nvSpPr>
        <p:spPr>
          <a:xfrm>
            <a:off x="8021948" y="4573506"/>
            <a:ext cx="768096" cy="484124"/>
          </a:xfrm>
          <a:prstGeom prst="rect">
            <a:avLst/>
          </a:prstGeom>
          <a:solidFill>
            <a:srgbClr val="FF63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a:solidFill>
                  <a:srgbClr val="FFFFFF"/>
                </a:solidFill>
                <a:latin typeface="Verdana"/>
                <a:sym typeface="Arial"/>
              </a:rPr>
              <a:t>NO</a:t>
            </a:r>
          </a:p>
        </p:txBody>
      </p:sp>
      <p:sp>
        <p:nvSpPr>
          <p:cNvPr id="19" name="Rechthoek 18">
            <a:extLst>
              <a:ext uri="{FF2B5EF4-FFF2-40B4-BE49-F238E27FC236}">
                <a16:creationId xmlns:a16="http://schemas.microsoft.com/office/drawing/2014/main" id="{F095884D-79E1-FBAD-3919-B9C3B9AC717A}"/>
              </a:ext>
            </a:extLst>
          </p:cNvPr>
          <p:cNvSpPr/>
          <p:nvPr/>
        </p:nvSpPr>
        <p:spPr>
          <a:xfrm>
            <a:off x="9148209" y="3873865"/>
            <a:ext cx="768096" cy="543291"/>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kern="0">
                <a:solidFill>
                  <a:prstClr val="black"/>
                </a:solidFill>
                <a:latin typeface="Verdana"/>
                <a:sym typeface="Arial"/>
              </a:rPr>
              <a:t>YES</a:t>
            </a:r>
          </a:p>
        </p:txBody>
      </p:sp>
      <p:sp>
        <p:nvSpPr>
          <p:cNvPr id="20" name="Rechthoek: afgeronde hoeken 19">
            <a:extLst>
              <a:ext uri="{FF2B5EF4-FFF2-40B4-BE49-F238E27FC236}">
                <a16:creationId xmlns:a16="http://schemas.microsoft.com/office/drawing/2014/main" id="{20D59473-8534-6B73-C6E9-980DBB7DDDE3}"/>
              </a:ext>
            </a:extLst>
          </p:cNvPr>
          <p:cNvSpPr/>
          <p:nvPr/>
        </p:nvSpPr>
        <p:spPr>
          <a:xfrm>
            <a:off x="10024001" y="1137568"/>
            <a:ext cx="1788521" cy="1106063"/>
          </a:xfrm>
          <a:prstGeom prst="roundRect">
            <a:avLst/>
          </a:prstGeom>
          <a:solidFill>
            <a:srgbClr val="95E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b="1" kern="0" dirty="0">
                <a:solidFill>
                  <a:prstClr val="black"/>
                </a:solidFill>
                <a:latin typeface="Verdana"/>
                <a:sym typeface="Arial"/>
              </a:rPr>
              <a:t>USE </a:t>
            </a:r>
            <a:r>
              <a:rPr lang="en-US" sz="1867" b="1" kern="0" dirty="0" err="1">
                <a:solidFill>
                  <a:prstClr val="black"/>
                </a:solidFill>
                <a:latin typeface="Verdana"/>
                <a:sym typeface="Arial"/>
              </a:rPr>
              <a:t>GenAI</a:t>
            </a:r>
            <a:endParaRPr lang="en-US" sz="1867" b="1" kern="0" dirty="0">
              <a:solidFill>
                <a:prstClr val="black"/>
              </a:solidFill>
              <a:latin typeface="Verdana"/>
              <a:sym typeface="Arial"/>
            </a:endParaRPr>
          </a:p>
        </p:txBody>
      </p:sp>
      <p:sp>
        <p:nvSpPr>
          <p:cNvPr id="21" name="Rechthoek: afgeronde hoeken 20">
            <a:extLst>
              <a:ext uri="{FF2B5EF4-FFF2-40B4-BE49-F238E27FC236}">
                <a16:creationId xmlns:a16="http://schemas.microsoft.com/office/drawing/2014/main" id="{8CA1B747-0551-9E1B-EA53-0A20DE8F0EB2}"/>
              </a:ext>
            </a:extLst>
          </p:cNvPr>
          <p:cNvSpPr/>
          <p:nvPr/>
        </p:nvSpPr>
        <p:spPr>
          <a:xfrm>
            <a:off x="10024001" y="2998538"/>
            <a:ext cx="1788521" cy="1106063"/>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b="1" kern="0" dirty="0">
                <a:solidFill>
                  <a:prstClr val="black"/>
                </a:solidFill>
                <a:latin typeface="Verdana"/>
                <a:sym typeface="Arial"/>
              </a:rPr>
              <a:t>USE </a:t>
            </a:r>
            <a:r>
              <a:rPr lang="en-US" sz="1867" b="1" kern="0" dirty="0" err="1">
                <a:solidFill>
                  <a:prstClr val="black"/>
                </a:solidFill>
                <a:latin typeface="Verdana"/>
                <a:sym typeface="Arial"/>
              </a:rPr>
              <a:t>GenAI</a:t>
            </a:r>
            <a:r>
              <a:rPr lang="en-US" sz="1867" b="1" kern="0" dirty="0">
                <a:solidFill>
                  <a:prstClr val="black"/>
                </a:solidFill>
                <a:latin typeface="Verdana"/>
                <a:sym typeface="Arial"/>
              </a:rPr>
              <a:t> WITH CAUTION</a:t>
            </a:r>
          </a:p>
        </p:txBody>
      </p:sp>
      <p:sp>
        <p:nvSpPr>
          <p:cNvPr id="22" name="Rechthoek: afgeronde hoeken 21">
            <a:extLst>
              <a:ext uri="{FF2B5EF4-FFF2-40B4-BE49-F238E27FC236}">
                <a16:creationId xmlns:a16="http://schemas.microsoft.com/office/drawing/2014/main" id="{A1F6F06C-5964-632F-365B-846129FEEEDE}"/>
              </a:ext>
            </a:extLst>
          </p:cNvPr>
          <p:cNvSpPr/>
          <p:nvPr/>
        </p:nvSpPr>
        <p:spPr>
          <a:xfrm>
            <a:off x="10024001" y="4867939"/>
            <a:ext cx="1788520" cy="1106063"/>
          </a:xfrm>
          <a:prstGeom prst="roundRect">
            <a:avLst/>
          </a:prstGeom>
          <a:solidFill>
            <a:srgbClr val="FF63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1867" b="1" kern="0" dirty="0">
                <a:solidFill>
                  <a:prstClr val="black"/>
                </a:solidFill>
                <a:latin typeface="Verdana"/>
                <a:sym typeface="Arial"/>
              </a:rPr>
              <a:t>NOT SAFE TO USE </a:t>
            </a:r>
            <a:r>
              <a:rPr lang="en-US" sz="1867" b="1" kern="0" dirty="0" err="1">
                <a:solidFill>
                  <a:prstClr val="black"/>
                </a:solidFill>
                <a:latin typeface="Verdana"/>
                <a:sym typeface="Arial"/>
              </a:rPr>
              <a:t>GenAI</a:t>
            </a:r>
            <a:endParaRPr lang="en-US" sz="1867" b="1" kern="0" dirty="0">
              <a:solidFill>
                <a:prstClr val="black"/>
              </a:solidFill>
              <a:latin typeface="Verdana"/>
              <a:sym typeface="Arial"/>
            </a:endParaRPr>
          </a:p>
        </p:txBody>
      </p:sp>
      <p:cxnSp>
        <p:nvCxnSpPr>
          <p:cNvPr id="24" name="Verbindingslijn: gebogen 23">
            <a:extLst>
              <a:ext uri="{FF2B5EF4-FFF2-40B4-BE49-F238E27FC236}">
                <a16:creationId xmlns:a16="http://schemas.microsoft.com/office/drawing/2014/main" id="{89B2F76A-9FB2-421D-DC32-56BEF574F0A1}"/>
              </a:ext>
            </a:extLst>
          </p:cNvPr>
          <p:cNvCxnSpPr>
            <a:cxnSpLocks/>
            <a:stCxn id="5" idx="0"/>
            <a:endCxn id="20" idx="1"/>
          </p:cNvCxnSpPr>
          <p:nvPr/>
        </p:nvCxnSpPr>
        <p:spPr>
          <a:xfrm rot="5400000" flipH="1" flipV="1">
            <a:off x="5976969" y="-1617941"/>
            <a:ext cx="738490" cy="7355573"/>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Verbindingslijn: gebogen 25">
            <a:extLst>
              <a:ext uri="{FF2B5EF4-FFF2-40B4-BE49-F238E27FC236}">
                <a16:creationId xmlns:a16="http://schemas.microsoft.com/office/drawing/2014/main" id="{8487AA29-5321-3700-8A64-DE889D8407D6}"/>
              </a:ext>
            </a:extLst>
          </p:cNvPr>
          <p:cNvCxnSpPr>
            <a:cxnSpLocks/>
            <a:stCxn id="10" idx="0"/>
            <a:endCxn id="15" idx="1"/>
          </p:cNvCxnSpPr>
          <p:nvPr/>
        </p:nvCxnSpPr>
        <p:spPr>
          <a:xfrm rot="5400000" flipH="1" flipV="1">
            <a:off x="5299582" y="3593463"/>
            <a:ext cx="878372" cy="822452"/>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Verbindingslijn: gebogen 28">
            <a:extLst>
              <a:ext uri="{FF2B5EF4-FFF2-40B4-BE49-F238E27FC236}">
                <a16:creationId xmlns:a16="http://schemas.microsoft.com/office/drawing/2014/main" id="{CCD489C3-C7A6-3991-D448-AE919D34568F}"/>
              </a:ext>
            </a:extLst>
          </p:cNvPr>
          <p:cNvCxnSpPr>
            <a:cxnSpLocks/>
            <a:stCxn id="5" idx="2"/>
            <a:endCxn id="10" idx="1"/>
          </p:cNvCxnSpPr>
          <p:nvPr/>
        </p:nvCxnSpPr>
        <p:spPr>
          <a:xfrm rot="16200000" flipH="1">
            <a:off x="2647800" y="4403913"/>
            <a:ext cx="1037685" cy="996429"/>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A368C87C-2E70-D912-4AE6-340555478388}"/>
              </a:ext>
            </a:extLst>
          </p:cNvPr>
          <p:cNvCxnSpPr>
            <a:cxnSpLocks/>
            <a:stCxn id="10" idx="3"/>
            <a:endCxn id="22" idx="1"/>
          </p:cNvCxnSpPr>
          <p:nvPr/>
        </p:nvCxnSpPr>
        <p:spPr>
          <a:xfrm>
            <a:off x="6990225" y="5420970"/>
            <a:ext cx="3033776"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C9DF2354-1374-FC89-99AB-F08AD90EEB79}"/>
              </a:ext>
            </a:extLst>
          </p:cNvPr>
          <p:cNvCxnSpPr>
            <a:cxnSpLocks/>
          </p:cNvCxnSpPr>
          <p:nvPr/>
        </p:nvCxnSpPr>
        <p:spPr>
          <a:xfrm flipV="1">
            <a:off x="9456956" y="3551571"/>
            <a:ext cx="548640" cy="139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Verbindingslijn: gebogen 40">
            <a:extLst>
              <a:ext uri="{FF2B5EF4-FFF2-40B4-BE49-F238E27FC236}">
                <a16:creationId xmlns:a16="http://schemas.microsoft.com/office/drawing/2014/main" id="{46314163-F9BC-BE2E-57E6-BDCC7045A4B1}"/>
              </a:ext>
            </a:extLst>
          </p:cNvPr>
          <p:cNvCxnSpPr>
            <a:cxnSpLocks/>
            <a:stCxn id="15" idx="2"/>
            <a:endCxn id="22" idx="1"/>
          </p:cNvCxnSpPr>
          <p:nvPr/>
        </p:nvCxnSpPr>
        <p:spPr>
          <a:xfrm rot="16200000" flipH="1">
            <a:off x="8479153" y="3876123"/>
            <a:ext cx="878372" cy="2211324"/>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4" name="Gedachtewolkje: wolk 43">
            <a:extLst>
              <a:ext uri="{FF2B5EF4-FFF2-40B4-BE49-F238E27FC236}">
                <a16:creationId xmlns:a16="http://schemas.microsoft.com/office/drawing/2014/main" id="{6A1A57DC-0AF2-BAFD-EED6-2255AE732A58}"/>
              </a:ext>
            </a:extLst>
          </p:cNvPr>
          <p:cNvSpPr/>
          <p:nvPr/>
        </p:nvSpPr>
        <p:spPr>
          <a:xfrm>
            <a:off x="4514500" y="1810049"/>
            <a:ext cx="2868517" cy="1196701"/>
          </a:xfrm>
          <a:prstGeom prst="cloudCallout">
            <a:avLst>
              <a:gd name="adj1" fmla="val 31803"/>
              <a:gd name="adj2" fmla="val 63265"/>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1219170">
              <a:buClr>
                <a:srgbClr val="000000"/>
              </a:buClr>
            </a:pPr>
            <a:r>
              <a:rPr lang="en-US" sz="1867" kern="0" dirty="0">
                <a:solidFill>
                  <a:prstClr val="black"/>
                </a:solidFill>
                <a:latin typeface="Arial" panose="020B0604020202020204" pitchFamily="34" charset="0"/>
                <a:cs typeface="Arial" panose="020B0604020202020204" pitchFamily="34" charset="0"/>
                <a:sym typeface="Arial"/>
              </a:rPr>
              <a:t>Legal, Ethical, Financial, Reputational, etc.</a:t>
            </a:r>
          </a:p>
        </p:txBody>
      </p:sp>
      <p:cxnSp>
        <p:nvCxnSpPr>
          <p:cNvPr id="3" name="Rechte verbindingslijn met pijl 2">
            <a:extLst>
              <a:ext uri="{FF2B5EF4-FFF2-40B4-BE49-F238E27FC236}">
                <a16:creationId xmlns:a16="http://schemas.microsoft.com/office/drawing/2014/main" id="{56FDF5A1-65F1-8C7C-3CE8-240D77760E80}"/>
              </a:ext>
            </a:extLst>
          </p:cNvPr>
          <p:cNvCxnSpPr>
            <a:cxnSpLocks/>
            <a:stCxn id="10" idx="3"/>
          </p:cNvCxnSpPr>
          <p:nvPr/>
        </p:nvCxnSpPr>
        <p:spPr>
          <a:xfrm>
            <a:off x="6990225" y="5420970"/>
            <a:ext cx="81935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28AD90DB-8C47-575A-D2CD-D6E60B41AD30}"/>
              </a:ext>
            </a:extLst>
          </p:cNvPr>
          <p:cNvCxnSpPr>
            <a:cxnSpLocks/>
          </p:cNvCxnSpPr>
          <p:nvPr/>
        </p:nvCxnSpPr>
        <p:spPr>
          <a:xfrm>
            <a:off x="7807089" y="4383285"/>
            <a:ext cx="0" cy="10376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93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8" grpId="0" animBg="1"/>
      <p:bldP spid="19" grpId="0" animBg="1"/>
      <p:bldP spid="20" grpId="0" animBg="1"/>
      <p:bldP spid="21" grpId="0" animBg="1"/>
      <p:bldP spid="22"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F5DB1C-8F56-66B9-FAC7-1297165F6EB4}"/>
              </a:ext>
            </a:extLst>
          </p:cNvPr>
          <p:cNvSpPr>
            <a:spLocks noGrp="1"/>
          </p:cNvSpPr>
          <p:nvPr>
            <p:ph type="title"/>
          </p:nvPr>
        </p:nvSpPr>
        <p:spPr/>
        <p:txBody>
          <a:bodyPr/>
          <a:lstStyle/>
          <a:p>
            <a:r>
              <a:rPr lang="nl-NL" dirty="0" err="1"/>
              <a:t>Key</a:t>
            </a:r>
            <a:r>
              <a:rPr lang="nl-NL" dirty="0"/>
              <a:t> </a:t>
            </a:r>
            <a:r>
              <a:rPr lang="nl-NL" dirty="0" err="1"/>
              <a:t>Takeaways</a:t>
            </a:r>
            <a:endParaRPr lang="nl-NL" dirty="0"/>
          </a:p>
        </p:txBody>
      </p:sp>
      <p:sp>
        <p:nvSpPr>
          <p:cNvPr id="5" name="Text Placeholder 4">
            <a:extLst>
              <a:ext uri="{FF2B5EF4-FFF2-40B4-BE49-F238E27FC236}">
                <a16:creationId xmlns:a16="http://schemas.microsoft.com/office/drawing/2014/main" id="{8E338E76-4BF8-4E44-130E-C6A8AB3EA57C}"/>
              </a:ext>
            </a:extLst>
          </p:cNvPr>
          <p:cNvSpPr>
            <a:spLocks noGrp="1"/>
          </p:cNvSpPr>
          <p:nvPr>
            <p:ph type="body" sz="quarter" idx="14"/>
          </p:nvPr>
        </p:nvSpPr>
        <p:spPr>
          <a:xfrm>
            <a:off x="4583832" y="1479843"/>
            <a:ext cx="5976664" cy="124024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nl-NL" sz="2000" b="1" u="sng" dirty="0">
              <a:solidFill>
                <a:schemeClr val="bg1"/>
              </a:solidFill>
            </a:endParaRPr>
          </a:p>
          <a:p>
            <a:pPr algn="ctr">
              <a:spcBef>
                <a:spcPts val="1200"/>
              </a:spcBef>
            </a:pPr>
            <a:r>
              <a:rPr lang="nl-NL" sz="2000" b="1" u="sng" dirty="0">
                <a:solidFill>
                  <a:schemeClr val="bg1"/>
                </a:solidFill>
              </a:rPr>
              <a:t>Business </a:t>
            </a:r>
            <a:r>
              <a:rPr lang="nl-NL" sz="2000" b="1" u="sng" dirty="0" err="1">
                <a:solidFill>
                  <a:schemeClr val="bg1"/>
                </a:solidFill>
              </a:rPr>
              <a:t>Activation</a:t>
            </a:r>
            <a:r>
              <a:rPr lang="nl-NL" sz="2000" b="1" u="sng" dirty="0">
                <a:solidFill>
                  <a:schemeClr val="bg1"/>
                </a:solidFill>
              </a:rPr>
              <a:t>: VOICE</a:t>
            </a:r>
          </a:p>
          <a:p>
            <a:pPr algn="ctr">
              <a:spcBef>
                <a:spcPts val="1200"/>
              </a:spcBef>
            </a:pPr>
            <a:r>
              <a:rPr lang="nl-NL" sz="1800" dirty="0" err="1">
                <a:solidFill>
                  <a:schemeClr val="bg1"/>
                </a:solidFill>
              </a:rPr>
              <a:t>Which</a:t>
            </a:r>
            <a:r>
              <a:rPr lang="nl-NL" sz="1800" dirty="0">
                <a:solidFill>
                  <a:schemeClr val="bg1"/>
                </a:solidFill>
              </a:rPr>
              <a:t> </a:t>
            </a:r>
            <a:r>
              <a:rPr lang="nl-NL" sz="1800" u="sng" dirty="0" err="1">
                <a:solidFill>
                  <a:schemeClr val="bg1"/>
                </a:solidFill>
              </a:rPr>
              <a:t>value</a:t>
            </a:r>
            <a:r>
              <a:rPr lang="nl-NL" sz="1800" dirty="0">
                <a:solidFill>
                  <a:schemeClr val="bg1"/>
                </a:solidFill>
              </a:rPr>
              <a:t> is </a:t>
            </a:r>
            <a:r>
              <a:rPr lang="nl-NL" sz="1800" dirty="0" err="1">
                <a:solidFill>
                  <a:schemeClr val="bg1"/>
                </a:solidFill>
              </a:rPr>
              <a:t>created</a:t>
            </a:r>
            <a:r>
              <a:rPr lang="nl-NL" sz="1800" dirty="0">
                <a:solidFill>
                  <a:schemeClr val="bg1"/>
                </a:solidFill>
              </a:rPr>
              <a:t>? </a:t>
            </a:r>
            <a:r>
              <a:rPr lang="nl-NL" sz="1800" dirty="0" err="1">
                <a:solidFill>
                  <a:schemeClr val="bg1"/>
                </a:solidFill>
              </a:rPr>
              <a:t>What</a:t>
            </a:r>
            <a:r>
              <a:rPr lang="nl-NL" sz="1800" dirty="0">
                <a:solidFill>
                  <a:schemeClr val="bg1"/>
                </a:solidFill>
              </a:rPr>
              <a:t> is </a:t>
            </a:r>
            <a:r>
              <a:rPr lang="nl-NL" sz="1800" dirty="0" err="1">
                <a:solidFill>
                  <a:schemeClr val="bg1"/>
                </a:solidFill>
              </a:rPr>
              <a:t>the</a:t>
            </a:r>
            <a:r>
              <a:rPr lang="nl-NL" sz="1800" dirty="0">
                <a:solidFill>
                  <a:schemeClr val="bg1"/>
                </a:solidFill>
              </a:rPr>
              <a:t> user </a:t>
            </a:r>
            <a:r>
              <a:rPr lang="nl-NL" sz="1800" dirty="0" err="1">
                <a:solidFill>
                  <a:schemeClr val="bg1"/>
                </a:solidFill>
              </a:rPr>
              <a:t>experience</a:t>
            </a:r>
            <a:r>
              <a:rPr lang="nl-NL" sz="1800" dirty="0">
                <a:solidFill>
                  <a:schemeClr val="bg1"/>
                </a:solidFill>
              </a:rPr>
              <a:t>? </a:t>
            </a:r>
            <a:r>
              <a:rPr lang="nl-NL" sz="1800" dirty="0" err="1">
                <a:solidFill>
                  <a:schemeClr val="bg1"/>
                </a:solidFill>
              </a:rPr>
              <a:t>What</a:t>
            </a:r>
            <a:r>
              <a:rPr lang="nl-NL" sz="1800" dirty="0">
                <a:solidFill>
                  <a:schemeClr val="bg1"/>
                </a:solidFill>
              </a:rPr>
              <a:t> </a:t>
            </a:r>
            <a:r>
              <a:rPr lang="nl-NL" sz="1800" u="sng" dirty="0" err="1">
                <a:solidFill>
                  <a:schemeClr val="bg1"/>
                </a:solidFill>
              </a:rPr>
              <a:t>confidence</a:t>
            </a:r>
            <a:r>
              <a:rPr lang="nl-NL" sz="1800" dirty="0">
                <a:solidFill>
                  <a:schemeClr val="bg1"/>
                </a:solidFill>
              </a:rPr>
              <a:t> do we </a:t>
            </a:r>
            <a:r>
              <a:rPr lang="nl-NL" sz="1800" dirty="0" err="1">
                <a:solidFill>
                  <a:schemeClr val="bg1"/>
                </a:solidFill>
              </a:rPr>
              <a:t>bring</a:t>
            </a:r>
            <a:r>
              <a:rPr lang="nl-NL" sz="1800" dirty="0">
                <a:solidFill>
                  <a:schemeClr val="bg1"/>
                </a:solidFill>
              </a:rPr>
              <a:t>?</a:t>
            </a:r>
          </a:p>
          <a:p>
            <a:pPr algn="ctr">
              <a:spcBef>
                <a:spcPts val="1200"/>
              </a:spcBef>
            </a:pPr>
            <a:endParaRPr lang="nl-NL" dirty="0">
              <a:solidFill>
                <a:schemeClr val="bg1"/>
              </a:solidFill>
            </a:endParaRPr>
          </a:p>
        </p:txBody>
      </p:sp>
      <p:sp>
        <p:nvSpPr>
          <p:cNvPr id="6" name="Rectangle: Rounded Corners 5">
            <a:extLst>
              <a:ext uri="{FF2B5EF4-FFF2-40B4-BE49-F238E27FC236}">
                <a16:creationId xmlns:a16="http://schemas.microsoft.com/office/drawing/2014/main" id="{087A6728-D0B2-5263-B7A2-21366A7447DD}"/>
              </a:ext>
            </a:extLst>
          </p:cNvPr>
          <p:cNvSpPr/>
          <p:nvPr/>
        </p:nvSpPr>
        <p:spPr>
          <a:xfrm>
            <a:off x="3735751" y="3122324"/>
            <a:ext cx="3670621" cy="11699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nl-NL" sz="2000" b="1" u="sng" dirty="0">
                <a:solidFill>
                  <a:schemeClr val="bg1"/>
                </a:solidFill>
              </a:rPr>
              <a:t>Risk-</a:t>
            </a:r>
            <a:r>
              <a:rPr lang="nl-NL" sz="2000" b="1" u="sng" dirty="0" err="1">
                <a:solidFill>
                  <a:schemeClr val="bg1"/>
                </a:solidFill>
              </a:rPr>
              <a:t>based</a:t>
            </a:r>
            <a:r>
              <a:rPr lang="nl-NL" sz="2000" b="1" u="sng" dirty="0">
                <a:solidFill>
                  <a:schemeClr val="bg1"/>
                </a:solidFill>
              </a:rPr>
              <a:t> </a:t>
            </a:r>
            <a:r>
              <a:rPr lang="nl-NL" sz="2000" b="1" u="sng" dirty="0" err="1">
                <a:solidFill>
                  <a:schemeClr val="bg1"/>
                </a:solidFill>
              </a:rPr>
              <a:t>testing</a:t>
            </a:r>
            <a:endParaRPr lang="nl-NL" sz="2000" b="1" u="sng" dirty="0">
              <a:solidFill>
                <a:schemeClr val="bg1"/>
              </a:solidFill>
            </a:endParaRPr>
          </a:p>
          <a:p>
            <a:pPr algn="ctr">
              <a:spcBef>
                <a:spcPts val="1200"/>
              </a:spcBef>
            </a:pPr>
            <a:r>
              <a:rPr lang="nl-NL" dirty="0" err="1">
                <a:solidFill>
                  <a:schemeClr val="bg1"/>
                </a:solidFill>
              </a:rPr>
              <a:t>Can</a:t>
            </a:r>
            <a:r>
              <a:rPr lang="nl-NL" dirty="0">
                <a:solidFill>
                  <a:schemeClr val="bg1"/>
                </a:solidFill>
              </a:rPr>
              <a:t> help </a:t>
            </a:r>
            <a:r>
              <a:rPr lang="nl-NL" dirty="0" err="1">
                <a:solidFill>
                  <a:schemeClr val="bg1"/>
                </a:solidFill>
              </a:rPr>
              <a:t>improve</a:t>
            </a:r>
            <a:r>
              <a:rPr lang="nl-NL" dirty="0">
                <a:solidFill>
                  <a:schemeClr val="bg1"/>
                </a:solidFill>
              </a:rPr>
              <a:t> </a:t>
            </a:r>
            <a:r>
              <a:rPr lang="nl-NL" dirty="0" err="1">
                <a:solidFill>
                  <a:schemeClr val="bg1"/>
                </a:solidFill>
              </a:rPr>
              <a:t>your</a:t>
            </a:r>
            <a:r>
              <a:rPr lang="nl-NL" dirty="0">
                <a:solidFill>
                  <a:schemeClr val="bg1"/>
                </a:solidFill>
              </a:rPr>
              <a:t> tests </a:t>
            </a:r>
            <a:r>
              <a:rPr lang="nl-NL" dirty="0" err="1">
                <a:solidFill>
                  <a:schemeClr val="bg1"/>
                </a:solidFill>
              </a:rPr>
              <a:t>and</a:t>
            </a:r>
            <a:r>
              <a:rPr lang="nl-NL" dirty="0">
                <a:solidFill>
                  <a:schemeClr val="bg1"/>
                </a:solidFill>
              </a:rPr>
              <a:t> </a:t>
            </a:r>
            <a:r>
              <a:rPr lang="nl-NL" dirty="0" err="1">
                <a:solidFill>
                  <a:schemeClr val="bg1"/>
                </a:solidFill>
              </a:rPr>
              <a:t>to</a:t>
            </a:r>
            <a:r>
              <a:rPr lang="nl-NL" dirty="0">
                <a:solidFill>
                  <a:schemeClr val="bg1"/>
                </a:solidFill>
              </a:rPr>
              <a:t> shift </a:t>
            </a:r>
            <a:r>
              <a:rPr lang="nl-NL" dirty="0" err="1">
                <a:solidFill>
                  <a:schemeClr val="bg1"/>
                </a:solidFill>
              </a:rPr>
              <a:t>left</a:t>
            </a:r>
            <a:endParaRPr lang="nl-NL" dirty="0">
              <a:solidFill>
                <a:schemeClr val="bg1"/>
              </a:solidFill>
            </a:endParaRPr>
          </a:p>
        </p:txBody>
      </p:sp>
      <p:sp>
        <p:nvSpPr>
          <p:cNvPr id="7" name="Rectangle: Rounded Corners 6">
            <a:extLst>
              <a:ext uri="{FF2B5EF4-FFF2-40B4-BE49-F238E27FC236}">
                <a16:creationId xmlns:a16="http://schemas.microsoft.com/office/drawing/2014/main" id="{7F703CEB-296C-3252-2F6D-39DA774613AD}"/>
              </a:ext>
            </a:extLst>
          </p:cNvPr>
          <p:cNvSpPr/>
          <p:nvPr/>
        </p:nvSpPr>
        <p:spPr>
          <a:xfrm>
            <a:off x="829272" y="1449974"/>
            <a:ext cx="3322512" cy="12402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nl-NL" sz="2000" b="1" u="sng" dirty="0" err="1">
                <a:solidFill>
                  <a:schemeClr val="bg1"/>
                </a:solidFill>
              </a:rPr>
              <a:t>Quality</a:t>
            </a:r>
            <a:r>
              <a:rPr lang="nl-NL" sz="2000" b="1" u="sng" dirty="0">
                <a:solidFill>
                  <a:schemeClr val="bg1"/>
                </a:solidFill>
              </a:rPr>
              <a:t> = Value</a:t>
            </a:r>
          </a:p>
          <a:p>
            <a:pPr algn="ctr">
              <a:spcBef>
                <a:spcPts val="1200"/>
              </a:spcBef>
            </a:pPr>
            <a:r>
              <a:rPr lang="nl-NL" dirty="0">
                <a:solidFill>
                  <a:schemeClr val="bg1"/>
                </a:solidFill>
              </a:rPr>
              <a:t>Explicit </a:t>
            </a:r>
            <a:r>
              <a:rPr lang="nl-NL" dirty="0" err="1">
                <a:solidFill>
                  <a:schemeClr val="bg1"/>
                </a:solidFill>
              </a:rPr>
              <a:t>and</a:t>
            </a:r>
            <a:r>
              <a:rPr lang="nl-NL" dirty="0">
                <a:solidFill>
                  <a:schemeClr val="bg1"/>
                </a:solidFill>
              </a:rPr>
              <a:t> </a:t>
            </a:r>
            <a:r>
              <a:rPr lang="nl-NL" dirty="0" err="1">
                <a:solidFill>
                  <a:schemeClr val="bg1"/>
                </a:solidFill>
              </a:rPr>
              <a:t>implicit</a:t>
            </a:r>
            <a:r>
              <a:rPr lang="nl-NL" dirty="0">
                <a:solidFill>
                  <a:schemeClr val="bg1"/>
                </a:solidFill>
              </a:rPr>
              <a:t> </a:t>
            </a:r>
            <a:r>
              <a:rPr lang="nl-NL" dirty="0" err="1">
                <a:solidFill>
                  <a:schemeClr val="bg1"/>
                </a:solidFill>
              </a:rPr>
              <a:t>needs</a:t>
            </a:r>
            <a:endParaRPr lang="nl-NL" dirty="0">
              <a:solidFill>
                <a:schemeClr val="bg1"/>
              </a:solidFill>
            </a:endParaRPr>
          </a:p>
        </p:txBody>
      </p:sp>
      <p:sp>
        <p:nvSpPr>
          <p:cNvPr id="8" name="Rectangle: Rounded Corners 7">
            <a:extLst>
              <a:ext uri="{FF2B5EF4-FFF2-40B4-BE49-F238E27FC236}">
                <a16:creationId xmlns:a16="http://schemas.microsoft.com/office/drawing/2014/main" id="{AD611821-79D0-FEE3-152F-152DAC65B614}"/>
              </a:ext>
            </a:extLst>
          </p:cNvPr>
          <p:cNvSpPr/>
          <p:nvPr/>
        </p:nvSpPr>
        <p:spPr>
          <a:xfrm>
            <a:off x="7710419" y="3128497"/>
            <a:ext cx="4030660" cy="11699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nl-NL" sz="2000" b="1" u="sng" dirty="0">
                <a:solidFill>
                  <a:schemeClr val="bg1"/>
                </a:solidFill>
              </a:rPr>
              <a:t>Test </a:t>
            </a:r>
            <a:r>
              <a:rPr lang="nl-NL" sz="2000" b="1" u="sng" dirty="0" err="1">
                <a:solidFill>
                  <a:schemeClr val="bg1"/>
                </a:solidFill>
              </a:rPr>
              <a:t>techniques</a:t>
            </a:r>
            <a:r>
              <a:rPr lang="nl-NL" sz="2000" b="1" u="sng" dirty="0">
                <a:solidFill>
                  <a:schemeClr val="bg1"/>
                </a:solidFill>
              </a:rPr>
              <a:t> &amp; Data </a:t>
            </a:r>
            <a:r>
              <a:rPr lang="nl-NL" sz="2000" b="1" u="sng" dirty="0" err="1">
                <a:solidFill>
                  <a:schemeClr val="bg1"/>
                </a:solidFill>
              </a:rPr>
              <a:t>Quality</a:t>
            </a:r>
            <a:r>
              <a:rPr lang="nl-NL" sz="2000" b="1" u="sng" dirty="0">
                <a:solidFill>
                  <a:schemeClr val="bg1"/>
                </a:solidFill>
              </a:rPr>
              <a:t> </a:t>
            </a:r>
          </a:p>
          <a:p>
            <a:pPr algn="ctr">
              <a:spcBef>
                <a:spcPts val="1200"/>
              </a:spcBef>
            </a:pPr>
            <a:r>
              <a:rPr lang="nl-NL" dirty="0" err="1">
                <a:solidFill>
                  <a:schemeClr val="bg1"/>
                </a:solidFill>
              </a:rPr>
              <a:t>Can</a:t>
            </a:r>
            <a:r>
              <a:rPr lang="nl-NL" dirty="0">
                <a:solidFill>
                  <a:schemeClr val="bg1"/>
                </a:solidFill>
              </a:rPr>
              <a:t> help </a:t>
            </a:r>
            <a:r>
              <a:rPr lang="nl-NL" dirty="0" err="1">
                <a:solidFill>
                  <a:schemeClr val="bg1"/>
                </a:solidFill>
              </a:rPr>
              <a:t>evaluate</a:t>
            </a:r>
            <a:r>
              <a:rPr lang="nl-NL" dirty="0">
                <a:solidFill>
                  <a:schemeClr val="bg1"/>
                </a:solidFill>
              </a:rPr>
              <a:t> </a:t>
            </a:r>
            <a:r>
              <a:rPr lang="nl-NL" dirty="0" err="1">
                <a:solidFill>
                  <a:schemeClr val="bg1"/>
                </a:solidFill>
              </a:rPr>
              <a:t>your</a:t>
            </a:r>
            <a:r>
              <a:rPr lang="nl-NL" dirty="0">
                <a:solidFill>
                  <a:schemeClr val="bg1"/>
                </a:solidFill>
              </a:rPr>
              <a:t> data</a:t>
            </a:r>
          </a:p>
        </p:txBody>
      </p:sp>
      <p:sp>
        <p:nvSpPr>
          <p:cNvPr id="9" name="Rectangle: Rounded Corners 8">
            <a:extLst>
              <a:ext uri="{FF2B5EF4-FFF2-40B4-BE49-F238E27FC236}">
                <a16:creationId xmlns:a16="http://schemas.microsoft.com/office/drawing/2014/main" id="{ED8498E3-8943-C89D-6E54-4D543EE9AF89}"/>
              </a:ext>
            </a:extLst>
          </p:cNvPr>
          <p:cNvSpPr/>
          <p:nvPr/>
        </p:nvSpPr>
        <p:spPr>
          <a:xfrm>
            <a:off x="450921" y="3122324"/>
            <a:ext cx="2980784" cy="11699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nl-NL" sz="2000" b="1" u="sng" dirty="0" err="1">
                <a:solidFill>
                  <a:schemeClr val="bg1"/>
                </a:solidFill>
              </a:rPr>
              <a:t>Think</a:t>
            </a:r>
            <a:r>
              <a:rPr lang="nl-NL" sz="2000" b="1" u="sng" dirty="0">
                <a:solidFill>
                  <a:schemeClr val="bg1"/>
                </a:solidFill>
              </a:rPr>
              <a:t> like a tester</a:t>
            </a:r>
          </a:p>
          <a:p>
            <a:pPr algn="ctr">
              <a:spcBef>
                <a:spcPts val="1200"/>
              </a:spcBef>
            </a:pPr>
            <a:r>
              <a:rPr lang="nl-NL" sz="2000" dirty="0" err="1">
                <a:solidFill>
                  <a:schemeClr val="bg1"/>
                </a:solidFill>
              </a:rPr>
              <a:t>Quality</a:t>
            </a:r>
            <a:r>
              <a:rPr lang="nl-NL" sz="2000" dirty="0">
                <a:solidFill>
                  <a:schemeClr val="bg1"/>
                </a:solidFill>
              </a:rPr>
              <a:t> of </a:t>
            </a:r>
            <a:r>
              <a:rPr lang="nl-NL" sz="2000" dirty="0" err="1">
                <a:solidFill>
                  <a:schemeClr val="bg1"/>
                </a:solidFill>
              </a:rPr>
              <a:t>the</a:t>
            </a:r>
            <a:r>
              <a:rPr lang="nl-NL" sz="2000" dirty="0">
                <a:solidFill>
                  <a:schemeClr val="bg1"/>
                </a:solidFill>
              </a:rPr>
              <a:t> data, </a:t>
            </a:r>
            <a:r>
              <a:rPr lang="nl-NL" sz="2000" dirty="0" err="1">
                <a:solidFill>
                  <a:schemeClr val="bg1"/>
                </a:solidFill>
              </a:rPr>
              <a:t>the</a:t>
            </a:r>
            <a:r>
              <a:rPr lang="nl-NL" sz="2000" dirty="0">
                <a:solidFill>
                  <a:schemeClr val="bg1"/>
                </a:solidFill>
              </a:rPr>
              <a:t> system  </a:t>
            </a:r>
            <a:r>
              <a:rPr lang="nl-NL" sz="2000" dirty="0" err="1">
                <a:solidFill>
                  <a:schemeClr val="bg1"/>
                </a:solidFill>
              </a:rPr>
              <a:t>and</a:t>
            </a:r>
            <a:r>
              <a:rPr lang="nl-NL" sz="2000" dirty="0">
                <a:solidFill>
                  <a:schemeClr val="bg1"/>
                </a:solidFill>
              </a:rPr>
              <a:t> </a:t>
            </a:r>
            <a:r>
              <a:rPr lang="nl-NL" sz="2000" dirty="0" err="1">
                <a:solidFill>
                  <a:schemeClr val="bg1"/>
                </a:solidFill>
              </a:rPr>
              <a:t>the</a:t>
            </a:r>
            <a:r>
              <a:rPr lang="nl-NL" sz="2000" dirty="0">
                <a:solidFill>
                  <a:schemeClr val="bg1"/>
                </a:solidFill>
              </a:rPr>
              <a:t> flow</a:t>
            </a:r>
          </a:p>
        </p:txBody>
      </p:sp>
      <p:sp>
        <p:nvSpPr>
          <p:cNvPr id="10" name="TextBox 9">
            <a:extLst>
              <a:ext uri="{FF2B5EF4-FFF2-40B4-BE49-F238E27FC236}">
                <a16:creationId xmlns:a16="http://schemas.microsoft.com/office/drawing/2014/main" id="{F9A6AF39-45D8-15FC-5CD5-83B79AA70E1F}"/>
              </a:ext>
            </a:extLst>
          </p:cNvPr>
          <p:cNvSpPr txBox="1"/>
          <p:nvPr/>
        </p:nvSpPr>
        <p:spPr>
          <a:xfrm>
            <a:off x="571486" y="5013176"/>
            <a:ext cx="11184314" cy="1277273"/>
          </a:xfrm>
          <a:prstGeom prst="rect">
            <a:avLst/>
          </a:prstGeom>
        </p:spPr>
        <p:txBody>
          <a:bodyPr vert="horz" wrap="square" lIns="91440" tIns="45720" rIns="91440" bIns="45720" rtlCol="0">
            <a:spAutoFit/>
          </a:bodyPr>
          <a:lstStyle/>
          <a:p>
            <a:pPr marL="0" indent="0" algn="l">
              <a:spcAft>
                <a:spcPts val="1200"/>
              </a:spcAft>
              <a:buFont typeface="Wingdings" panose="05000000000000000000" pitchFamily="2" charset="2"/>
              <a:buNone/>
            </a:pPr>
            <a:r>
              <a:rPr lang="nl-NL" sz="1900" dirty="0">
                <a:hlinkClick r:id="rId2"/>
              </a:rPr>
              <a:t>https://www.tmap.net/page/bi-testing</a:t>
            </a:r>
            <a:endParaRPr lang="nl-NL" sz="1900" dirty="0"/>
          </a:p>
          <a:p>
            <a:pPr>
              <a:spcAft>
                <a:spcPts val="1200"/>
              </a:spcAft>
            </a:pPr>
            <a:r>
              <a:rPr lang="nl-NL" sz="1900" dirty="0"/>
              <a:t>The TMAP body of </a:t>
            </a:r>
            <a:r>
              <a:rPr lang="nl-NL" sz="1900" dirty="0" err="1"/>
              <a:t>knowledge</a:t>
            </a:r>
            <a:r>
              <a:rPr lang="nl-NL" sz="1900" dirty="0"/>
              <a:t> </a:t>
            </a:r>
            <a:r>
              <a:rPr lang="nl-NL" sz="1900" dirty="0" err="1"/>
              <a:t>for</a:t>
            </a:r>
            <a:r>
              <a:rPr lang="nl-NL" sz="1900" dirty="0"/>
              <a:t> </a:t>
            </a:r>
            <a:r>
              <a:rPr lang="nl-NL" sz="1900" dirty="0" err="1"/>
              <a:t>quality</a:t>
            </a:r>
            <a:r>
              <a:rPr lang="nl-NL" sz="1900" dirty="0"/>
              <a:t> engineering </a:t>
            </a:r>
            <a:r>
              <a:rPr lang="nl-NL" sz="1900" dirty="0" err="1"/>
              <a:t>and</a:t>
            </a:r>
            <a:r>
              <a:rPr lang="nl-NL" sz="1900" dirty="0"/>
              <a:t> </a:t>
            </a:r>
            <a:r>
              <a:rPr lang="nl-NL" sz="1900" dirty="0" err="1"/>
              <a:t>testing</a:t>
            </a:r>
            <a:endParaRPr lang="nl-NL" sz="1900" dirty="0"/>
          </a:p>
          <a:p>
            <a:pPr marL="0" indent="0" algn="l">
              <a:spcAft>
                <a:spcPts val="1200"/>
              </a:spcAft>
              <a:buFont typeface="Wingdings" panose="05000000000000000000" pitchFamily="2" charset="2"/>
              <a:buNone/>
            </a:pPr>
            <a:endParaRPr lang="nl-NL" sz="1900" dirty="0"/>
          </a:p>
        </p:txBody>
      </p:sp>
      <p:pic>
        <p:nvPicPr>
          <p:cNvPr id="11" name="Picture 2" descr="Home - TMAP Certification">
            <a:extLst>
              <a:ext uri="{FF2B5EF4-FFF2-40B4-BE49-F238E27FC236}">
                <a16:creationId xmlns:a16="http://schemas.microsoft.com/office/drawing/2014/main" id="{ED84E986-5DC0-E50C-3C5A-05A434981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6629" y="4955268"/>
            <a:ext cx="1194957" cy="119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49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7" grpId="0" animBg="1"/>
      <p:bldP spid="8" grpId="0" animBg="1"/>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7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1B0561FE-C56D-8FD2-FEA5-7CEBCE702408}"/>
              </a:ext>
            </a:extLst>
          </p:cNvPr>
          <p:cNvSpPr/>
          <p:nvPr/>
        </p:nvSpPr>
        <p:spPr>
          <a:xfrm>
            <a:off x="1055440" y="1410295"/>
            <a:ext cx="4608512" cy="2154160"/>
          </a:xfrm>
          <a:prstGeom prst="wedgeRoundRectCallout">
            <a:avLst>
              <a:gd name="adj1" fmla="val -41860"/>
              <a:gd name="adj2" fmla="val 81436"/>
              <a:gd name="adj3" fmla="val 16667"/>
            </a:avLst>
          </a:prstGeom>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endParaRPr lang="nl-NL" sz="1900" spc="-20" dirty="0">
              <a:solidFill>
                <a:schemeClr val="bg1"/>
              </a:solidFill>
              <a:latin typeface="+mj-lt"/>
            </a:endParaRPr>
          </a:p>
        </p:txBody>
      </p:sp>
      <p:sp>
        <p:nvSpPr>
          <p:cNvPr id="3" name="Title 2">
            <a:extLst>
              <a:ext uri="{FF2B5EF4-FFF2-40B4-BE49-F238E27FC236}">
                <a16:creationId xmlns:a16="http://schemas.microsoft.com/office/drawing/2014/main" id="{85F76B4B-C017-7EE5-1E85-9F8EE4291F27}"/>
              </a:ext>
            </a:extLst>
          </p:cNvPr>
          <p:cNvSpPr>
            <a:spLocks noGrp="1"/>
          </p:cNvSpPr>
          <p:nvPr>
            <p:ph type="title"/>
          </p:nvPr>
        </p:nvSpPr>
        <p:spPr/>
        <p:txBody>
          <a:bodyPr/>
          <a:lstStyle/>
          <a:p>
            <a:r>
              <a:rPr lang="nl-NL" dirty="0" err="1"/>
              <a:t>What</a:t>
            </a:r>
            <a:r>
              <a:rPr lang="nl-NL" dirty="0"/>
              <a:t> is </a:t>
            </a:r>
            <a:r>
              <a:rPr lang="nl-NL" dirty="0" err="1"/>
              <a:t>the</a:t>
            </a:r>
            <a:r>
              <a:rPr lang="nl-NL" dirty="0"/>
              <a:t> goal of </a:t>
            </a:r>
            <a:r>
              <a:rPr lang="nl-NL" dirty="0" err="1"/>
              <a:t>testing</a:t>
            </a:r>
            <a:r>
              <a:rPr lang="nl-NL" dirty="0"/>
              <a:t>?</a:t>
            </a:r>
          </a:p>
        </p:txBody>
      </p:sp>
      <p:pic>
        <p:nvPicPr>
          <p:cNvPr id="5" name="Graphic 4" descr="Bug under magnifying glass with solid fill">
            <a:extLst>
              <a:ext uri="{FF2B5EF4-FFF2-40B4-BE49-F238E27FC236}">
                <a16:creationId xmlns:a16="http://schemas.microsoft.com/office/drawing/2014/main" id="{B573E30C-7352-3BDD-1248-F3FAAE8E4D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9736" y="1590603"/>
            <a:ext cx="1792184" cy="1792184"/>
          </a:xfrm>
          <a:prstGeom prst="rect">
            <a:avLst/>
          </a:prstGeom>
        </p:spPr>
      </p:pic>
      <p:sp>
        <p:nvSpPr>
          <p:cNvPr id="11" name="Speech Bubble: Rectangle with Corners Rounded 10">
            <a:extLst>
              <a:ext uri="{FF2B5EF4-FFF2-40B4-BE49-F238E27FC236}">
                <a16:creationId xmlns:a16="http://schemas.microsoft.com/office/drawing/2014/main" id="{0C53475F-0193-4B1A-780A-59DB8B047DD9}"/>
              </a:ext>
            </a:extLst>
          </p:cNvPr>
          <p:cNvSpPr/>
          <p:nvPr/>
        </p:nvSpPr>
        <p:spPr>
          <a:xfrm>
            <a:off x="6168008" y="1410295"/>
            <a:ext cx="4608000" cy="2152800"/>
          </a:xfrm>
          <a:prstGeom prst="wedgeRoundRectCallout">
            <a:avLst>
              <a:gd name="adj1" fmla="val 40338"/>
              <a:gd name="adj2" fmla="val 78899"/>
              <a:gd name="adj3" fmla="val 16667"/>
            </a:avLst>
          </a:prstGeom>
          <a:ln w="571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endParaRPr lang="nl-NL" sz="1900" spc="-20" dirty="0">
              <a:solidFill>
                <a:schemeClr val="bg1"/>
              </a:solidFill>
              <a:latin typeface="+mj-lt"/>
            </a:endParaRPr>
          </a:p>
        </p:txBody>
      </p:sp>
      <p:sp>
        <p:nvSpPr>
          <p:cNvPr id="13" name="TextBox 12">
            <a:extLst>
              <a:ext uri="{FF2B5EF4-FFF2-40B4-BE49-F238E27FC236}">
                <a16:creationId xmlns:a16="http://schemas.microsoft.com/office/drawing/2014/main" id="{A84742C2-616B-A9E7-B977-41A3EAE21874}"/>
              </a:ext>
            </a:extLst>
          </p:cNvPr>
          <p:cNvSpPr txBox="1"/>
          <p:nvPr/>
        </p:nvSpPr>
        <p:spPr>
          <a:xfrm>
            <a:off x="6250214" y="1719218"/>
            <a:ext cx="4032448" cy="1231106"/>
          </a:xfrm>
          <a:prstGeom prst="rect">
            <a:avLst/>
          </a:prstGeom>
        </p:spPr>
        <p:txBody>
          <a:bodyPr vert="horz" wrap="square" lIns="91440" tIns="45720" rIns="91440" bIns="45720" rtlCol="0">
            <a:spAutoFit/>
          </a:bodyPr>
          <a:lstStyle/>
          <a:p>
            <a:pPr marL="0" indent="0" algn="l">
              <a:spcAft>
                <a:spcPts val="1200"/>
              </a:spcAft>
              <a:buFont typeface="Wingdings" panose="05000000000000000000" pitchFamily="2" charset="2"/>
              <a:buNone/>
            </a:pPr>
            <a:r>
              <a:rPr lang="nl-NL" sz="3200" dirty="0" err="1"/>
              <a:t>Raising</a:t>
            </a:r>
            <a:r>
              <a:rPr lang="nl-NL" sz="3200" dirty="0"/>
              <a:t> </a:t>
            </a:r>
          </a:p>
          <a:p>
            <a:pPr marL="0" indent="0" algn="l">
              <a:spcAft>
                <a:spcPts val="1200"/>
              </a:spcAft>
              <a:buFont typeface="Wingdings" panose="05000000000000000000" pitchFamily="2" charset="2"/>
              <a:buNone/>
            </a:pPr>
            <a:r>
              <a:rPr lang="nl-NL" sz="3200" dirty="0" err="1"/>
              <a:t>the</a:t>
            </a:r>
            <a:r>
              <a:rPr lang="nl-NL" sz="3200" dirty="0"/>
              <a:t> </a:t>
            </a:r>
            <a:r>
              <a:rPr lang="nl-NL" sz="3200" dirty="0" err="1"/>
              <a:t>quality</a:t>
            </a:r>
            <a:endParaRPr lang="nl-NL" sz="3200" dirty="0"/>
          </a:p>
        </p:txBody>
      </p:sp>
      <p:pic>
        <p:nvPicPr>
          <p:cNvPr id="7" name="Graphic 6" descr="Badge Tick with solid fill">
            <a:extLst>
              <a:ext uri="{FF2B5EF4-FFF2-40B4-BE49-F238E27FC236}">
                <a16:creationId xmlns:a16="http://schemas.microsoft.com/office/drawing/2014/main" id="{45347E7A-6C6B-6B44-3915-069A7323E3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04312" y="1488566"/>
            <a:ext cx="1806401" cy="1806401"/>
          </a:xfrm>
          <a:prstGeom prst="rect">
            <a:avLst/>
          </a:prstGeom>
        </p:spPr>
      </p:pic>
      <p:sp>
        <p:nvSpPr>
          <p:cNvPr id="16" name="TextBox 15">
            <a:extLst>
              <a:ext uri="{FF2B5EF4-FFF2-40B4-BE49-F238E27FC236}">
                <a16:creationId xmlns:a16="http://schemas.microsoft.com/office/drawing/2014/main" id="{52E4F889-A215-DD57-891F-CFE64D95D59C}"/>
              </a:ext>
            </a:extLst>
          </p:cNvPr>
          <p:cNvSpPr txBox="1"/>
          <p:nvPr/>
        </p:nvSpPr>
        <p:spPr>
          <a:xfrm>
            <a:off x="1200524" y="2099380"/>
            <a:ext cx="2808312" cy="584775"/>
          </a:xfrm>
          <a:prstGeom prst="rect">
            <a:avLst/>
          </a:prstGeom>
        </p:spPr>
        <p:txBody>
          <a:bodyPr vert="horz" wrap="square" lIns="91440" tIns="45720" rIns="91440" bIns="45720" rtlCol="0">
            <a:spAutoFit/>
          </a:bodyPr>
          <a:lstStyle/>
          <a:p>
            <a:pPr marL="0" indent="0" algn="l">
              <a:spcAft>
                <a:spcPts val="1200"/>
              </a:spcAft>
              <a:buFont typeface="Wingdings" panose="05000000000000000000" pitchFamily="2" charset="2"/>
              <a:buNone/>
            </a:pPr>
            <a:r>
              <a:rPr lang="nl-NL" sz="3200" dirty="0" err="1"/>
              <a:t>Finding</a:t>
            </a:r>
            <a:r>
              <a:rPr lang="nl-NL" sz="3200" dirty="0"/>
              <a:t> bugs</a:t>
            </a:r>
          </a:p>
        </p:txBody>
      </p:sp>
      <p:sp>
        <p:nvSpPr>
          <p:cNvPr id="19" name="TextBox 18">
            <a:extLst>
              <a:ext uri="{FF2B5EF4-FFF2-40B4-BE49-F238E27FC236}">
                <a16:creationId xmlns:a16="http://schemas.microsoft.com/office/drawing/2014/main" id="{0FFB638B-41F0-DD2D-0352-E5EDE08BDB17}"/>
              </a:ext>
            </a:extLst>
          </p:cNvPr>
          <p:cNvSpPr txBox="1"/>
          <p:nvPr/>
        </p:nvSpPr>
        <p:spPr>
          <a:xfrm>
            <a:off x="1055440" y="4869160"/>
            <a:ext cx="9720568" cy="1368000"/>
          </a:xfrm>
          <a:prstGeom prst="round2SameRect">
            <a:avLst/>
          </a:prstGeom>
          <a:solidFill>
            <a:schemeClr val="tx2"/>
          </a:solidFill>
          <a:ln>
            <a:noFill/>
          </a:ln>
        </p:spPr>
        <p:txBody>
          <a:bodyPr vert="horz" wrap="square" lIns="91440" tIns="45720" rIns="91440" bIns="45720" rtlCol="0" anchor="ctr">
            <a:spAutoFit/>
          </a:bodyPr>
          <a:lstStyle/>
          <a:p>
            <a:pPr algn="ctr">
              <a:spcAft>
                <a:spcPts val="1200"/>
              </a:spcAft>
            </a:pPr>
            <a:r>
              <a:rPr lang="nl-NL" sz="3600" spc="-20" dirty="0" err="1">
                <a:solidFill>
                  <a:schemeClr val="bg1"/>
                </a:solidFill>
                <a:latin typeface="+mj-lt"/>
              </a:rPr>
              <a:t>Providing</a:t>
            </a:r>
            <a:r>
              <a:rPr lang="nl-NL" sz="3600" spc="-20" dirty="0">
                <a:solidFill>
                  <a:schemeClr val="bg1"/>
                </a:solidFill>
                <a:latin typeface="+mj-lt"/>
              </a:rPr>
              <a:t> </a:t>
            </a:r>
            <a:r>
              <a:rPr lang="nl-NL" sz="3600" spc="-20" dirty="0" err="1">
                <a:solidFill>
                  <a:schemeClr val="bg1"/>
                </a:solidFill>
                <a:latin typeface="+mj-lt"/>
              </a:rPr>
              <a:t>insight</a:t>
            </a:r>
            <a:r>
              <a:rPr lang="nl-NL" sz="3600" spc="-20" dirty="0">
                <a:solidFill>
                  <a:schemeClr val="bg1"/>
                </a:solidFill>
                <a:latin typeface="+mj-lt"/>
              </a:rPr>
              <a:t> </a:t>
            </a:r>
            <a:r>
              <a:rPr lang="nl-NL" sz="3600" spc="-20" dirty="0" err="1">
                <a:solidFill>
                  <a:schemeClr val="bg1"/>
                </a:solidFill>
                <a:latin typeface="+mj-lt"/>
              </a:rPr>
              <a:t>into</a:t>
            </a:r>
            <a:r>
              <a:rPr lang="nl-NL" sz="3600" spc="-20" dirty="0">
                <a:solidFill>
                  <a:schemeClr val="bg1"/>
                </a:solidFill>
                <a:latin typeface="+mj-lt"/>
              </a:rPr>
              <a:t> </a:t>
            </a:r>
            <a:r>
              <a:rPr lang="nl-NL" sz="3600" spc="-20" dirty="0" err="1">
                <a:solidFill>
                  <a:schemeClr val="bg1"/>
                </a:solidFill>
                <a:latin typeface="+mj-lt"/>
              </a:rPr>
              <a:t>the</a:t>
            </a:r>
            <a:r>
              <a:rPr lang="nl-NL" sz="3600" spc="-20" dirty="0">
                <a:solidFill>
                  <a:schemeClr val="bg1"/>
                </a:solidFill>
                <a:latin typeface="+mj-lt"/>
              </a:rPr>
              <a:t> </a:t>
            </a:r>
            <a:r>
              <a:rPr lang="nl-NL" sz="3600" spc="-20" dirty="0" err="1">
                <a:solidFill>
                  <a:schemeClr val="bg1"/>
                </a:solidFill>
                <a:latin typeface="+mj-lt"/>
              </a:rPr>
              <a:t>quality</a:t>
            </a:r>
            <a:r>
              <a:rPr lang="nl-NL" sz="3600" spc="-20" dirty="0">
                <a:solidFill>
                  <a:schemeClr val="bg1"/>
                </a:solidFill>
                <a:latin typeface="+mj-lt"/>
              </a:rPr>
              <a:t>! </a:t>
            </a:r>
          </a:p>
        </p:txBody>
      </p:sp>
    </p:spTree>
    <p:extLst>
      <p:ext uri="{BB962C8B-B14F-4D97-AF65-F5344CB8AC3E}">
        <p14:creationId xmlns:p14="http://schemas.microsoft.com/office/powerpoint/2010/main" val="417085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p:bldP spid="16"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814E67-04E8-A86C-2170-F3DBB56DEC9F}"/>
              </a:ext>
            </a:extLst>
          </p:cNvPr>
          <p:cNvSpPr>
            <a:spLocks noGrp="1"/>
          </p:cNvSpPr>
          <p:nvPr>
            <p:ph type="title"/>
          </p:nvPr>
        </p:nvSpPr>
        <p:spPr/>
        <p:txBody>
          <a:bodyPr/>
          <a:lstStyle/>
          <a:p>
            <a:r>
              <a:rPr lang="nl-NL" dirty="0" err="1"/>
              <a:t>What</a:t>
            </a:r>
            <a:r>
              <a:rPr lang="nl-NL" dirty="0"/>
              <a:t> is </a:t>
            </a:r>
            <a:r>
              <a:rPr lang="nl-NL" dirty="0" err="1"/>
              <a:t>quality</a:t>
            </a:r>
            <a:r>
              <a:rPr lang="nl-NL" dirty="0"/>
              <a:t>?</a:t>
            </a:r>
          </a:p>
        </p:txBody>
      </p:sp>
      <p:sp>
        <p:nvSpPr>
          <p:cNvPr id="4" name="Rectangle: Top Corners Rounded 3">
            <a:extLst>
              <a:ext uri="{FF2B5EF4-FFF2-40B4-BE49-F238E27FC236}">
                <a16:creationId xmlns:a16="http://schemas.microsoft.com/office/drawing/2014/main" id="{8CEF727C-F552-A428-FBFC-D4749A23FBE2}"/>
              </a:ext>
            </a:extLst>
          </p:cNvPr>
          <p:cNvSpPr/>
          <p:nvPr/>
        </p:nvSpPr>
        <p:spPr>
          <a:xfrm>
            <a:off x="2783632" y="1195767"/>
            <a:ext cx="5609114" cy="1818140"/>
          </a:xfrm>
          <a:prstGeom prst="round2SameRect">
            <a:avLst/>
          </a:prstGeom>
          <a:solidFill>
            <a:srgbClr val="12ABDB"/>
          </a:solidFill>
          <a:ln w="285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3600" spc="-20" dirty="0">
                <a:solidFill>
                  <a:schemeClr val="bg1"/>
                </a:solidFill>
                <a:latin typeface="+mj-lt"/>
              </a:rPr>
              <a:t>Value </a:t>
            </a:r>
            <a:r>
              <a:rPr lang="nl-NL" sz="3600" spc="-20" dirty="0" err="1">
                <a:solidFill>
                  <a:schemeClr val="bg1"/>
                </a:solidFill>
                <a:latin typeface="+mj-lt"/>
              </a:rPr>
              <a:t>for</a:t>
            </a:r>
            <a:r>
              <a:rPr lang="nl-NL" sz="3600" spc="-20" dirty="0">
                <a:solidFill>
                  <a:schemeClr val="bg1"/>
                </a:solidFill>
                <a:latin typeface="+mj-lt"/>
              </a:rPr>
              <a:t> </a:t>
            </a:r>
            <a:r>
              <a:rPr lang="nl-NL" sz="3600" spc="-20" dirty="0" err="1">
                <a:solidFill>
                  <a:schemeClr val="bg1"/>
                </a:solidFill>
                <a:latin typeface="+mj-lt"/>
              </a:rPr>
              <a:t>the</a:t>
            </a:r>
            <a:r>
              <a:rPr lang="nl-NL" sz="3600" spc="-20" dirty="0">
                <a:solidFill>
                  <a:schemeClr val="bg1"/>
                </a:solidFill>
                <a:latin typeface="+mj-lt"/>
              </a:rPr>
              <a:t> business</a:t>
            </a:r>
          </a:p>
        </p:txBody>
      </p:sp>
      <p:sp>
        <p:nvSpPr>
          <p:cNvPr id="6" name="Arrow: Down 5">
            <a:extLst>
              <a:ext uri="{FF2B5EF4-FFF2-40B4-BE49-F238E27FC236}">
                <a16:creationId xmlns:a16="http://schemas.microsoft.com/office/drawing/2014/main" id="{95147A4A-A4A6-F05D-F3A1-B5FF284F6FDC}"/>
              </a:ext>
            </a:extLst>
          </p:cNvPr>
          <p:cNvSpPr/>
          <p:nvPr/>
        </p:nvSpPr>
        <p:spPr>
          <a:xfrm rot="10800000">
            <a:off x="3363118" y="3356167"/>
            <a:ext cx="1432650" cy="1008112"/>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endParaRPr lang="nl-NL" sz="1900" spc="-20" dirty="0">
              <a:solidFill>
                <a:schemeClr val="bg1"/>
              </a:solidFill>
              <a:latin typeface="+mj-lt"/>
            </a:endParaRPr>
          </a:p>
        </p:txBody>
      </p:sp>
      <p:sp>
        <p:nvSpPr>
          <p:cNvPr id="7" name="Arrow: Down 6">
            <a:extLst>
              <a:ext uri="{FF2B5EF4-FFF2-40B4-BE49-F238E27FC236}">
                <a16:creationId xmlns:a16="http://schemas.microsoft.com/office/drawing/2014/main" id="{44F7EECE-9519-6755-0A97-B26BDE529590}"/>
              </a:ext>
            </a:extLst>
          </p:cNvPr>
          <p:cNvSpPr/>
          <p:nvPr/>
        </p:nvSpPr>
        <p:spPr>
          <a:xfrm rot="10800000">
            <a:off x="6384176" y="3356167"/>
            <a:ext cx="1432650" cy="1008112"/>
          </a:xfrm>
          <a:prstGeom prst="downArrow">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endParaRPr lang="nl-NL" sz="1900" spc="-20" dirty="0">
              <a:solidFill>
                <a:schemeClr val="bg1"/>
              </a:solidFill>
              <a:latin typeface="+mj-lt"/>
            </a:endParaRPr>
          </a:p>
        </p:txBody>
      </p:sp>
      <p:sp>
        <p:nvSpPr>
          <p:cNvPr id="8" name="Rectangle: Rounded Corners 7">
            <a:extLst>
              <a:ext uri="{FF2B5EF4-FFF2-40B4-BE49-F238E27FC236}">
                <a16:creationId xmlns:a16="http://schemas.microsoft.com/office/drawing/2014/main" id="{E30ACC04-A168-ADC0-E9AA-46948E81CED3}"/>
              </a:ext>
            </a:extLst>
          </p:cNvPr>
          <p:cNvSpPr/>
          <p:nvPr/>
        </p:nvSpPr>
        <p:spPr>
          <a:xfrm>
            <a:off x="2787054" y="4697381"/>
            <a:ext cx="2584778" cy="1251074"/>
          </a:xfrm>
          <a:prstGeom prst="roundRect">
            <a:avLst/>
          </a:prstGeom>
          <a:solidFill>
            <a:srgbClr val="7E39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1900" u="sng" spc="-20" dirty="0">
                <a:solidFill>
                  <a:schemeClr val="bg1"/>
                </a:solidFill>
                <a:latin typeface="+mj-lt"/>
              </a:rPr>
              <a:t>Explicit: </a:t>
            </a:r>
          </a:p>
          <a:p>
            <a:pPr algn="ctr">
              <a:spcAft>
                <a:spcPts val="600"/>
              </a:spcAft>
              <a:buClr>
                <a:srgbClr val="000000">
                  <a:lumMod val="75000"/>
                  <a:lumOff val="25000"/>
                </a:srgbClr>
              </a:buClr>
            </a:pPr>
            <a:r>
              <a:rPr lang="nl-NL" sz="1900" spc="-20" dirty="0" err="1">
                <a:solidFill>
                  <a:schemeClr val="bg1"/>
                </a:solidFill>
                <a:latin typeface="+mj-lt"/>
              </a:rPr>
              <a:t>Stated</a:t>
            </a:r>
            <a:r>
              <a:rPr lang="nl-NL" sz="1900" spc="-20" dirty="0">
                <a:solidFill>
                  <a:schemeClr val="bg1"/>
                </a:solidFill>
                <a:latin typeface="+mj-lt"/>
              </a:rPr>
              <a:t> </a:t>
            </a:r>
            <a:r>
              <a:rPr lang="nl-NL" sz="1900" spc="-20" dirty="0" err="1">
                <a:solidFill>
                  <a:schemeClr val="bg1"/>
                </a:solidFill>
                <a:latin typeface="+mj-lt"/>
              </a:rPr>
              <a:t>needs</a:t>
            </a:r>
            <a:endParaRPr lang="nl-NL" sz="1900" spc="-20" dirty="0">
              <a:solidFill>
                <a:schemeClr val="bg1"/>
              </a:solidFill>
              <a:latin typeface="+mj-lt"/>
            </a:endParaRPr>
          </a:p>
          <a:p>
            <a:pPr algn="ctr">
              <a:spcAft>
                <a:spcPts val="600"/>
              </a:spcAft>
              <a:buClr>
                <a:srgbClr val="000000">
                  <a:lumMod val="75000"/>
                  <a:lumOff val="25000"/>
                </a:srgbClr>
              </a:buClr>
            </a:pPr>
            <a:r>
              <a:rPr lang="nl-NL" sz="1900" spc="-20" dirty="0">
                <a:solidFill>
                  <a:schemeClr val="bg1"/>
                </a:solidFill>
                <a:latin typeface="+mj-lt"/>
              </a:rPr>
              <a:t>“</a:t>
            </a:r>
            <a:r>
              <a:rPr lang="nl-NL" sz="1900" spc="-20" dirty="0" err="1">
                <a:solidFill>
                  <a:schemeClr val="bg1"/>
                </a:solidFill>
                <a:latin typeface="+mj-lt"/>
              </a:rPr>
              <a:t>What</a:t>
            </a:r>
            <a:r>
              <a:rPr lang="nl-NL" sz="1900" spc="-20" dirty="0">
                <a:solidFill>
                  <a:schemeClr val="bg1"/>
                </a:solidFill>
                <a:latin typeface="+mj-lt"/>
              </a:rPr>
              <a:t> is </a:t>
            </a:r>
            <a:r>
              <a:rPr lang="nl-NL" sz="1900" spc="-20" dirty="0" err="1">
                <a:solidFill>
                  <a:schemeClr val="bg1"/>
                </a:solidFill>
                <a:latin typeface="+mj-lt"/>
              </a:rPr>
              <a:t>described</a:t>
            </a:r>
            <a:r>
              <a:rPr lang="nl-NL" sz="1900" spc="-20" dirty="0">
                <a:solidFill>
                  <a:schemeClr val="bg1"/>
                </a:solidFill>
                <a:latin typeface="+mj-lt"/>
              </a:rPr>
              <a:t>”</a:t>
            </a:r>
          </a:p>
        </p:txBody>
      </p:sp>
      <p:sp>
        <p:nvSpPr>
          <p:cNvPr id="9" name="Rectangle: Rounded Corners 8">
            <a:extLst>
              <a:ext uri="{FF2B5EF4-FFF2-40B4-BE49-F238E27FC236}">
                <a16:creationId xmlns:a16="http://schemas.microsoft.com/office/drawing/2014/main" id="{F93B4B94-37F0-4397-A344-B687BB299AEB}"/>
              </a:ext>
            </a:extLst>
          </p:cNvPr>
          <p:cNvSpPr/>
          <p:nvPr/>
        </p:nvSpPr>
        <p:spPr>
          <a:xfrm>
            <a:off x="5807968" y="4697381"/>
            <a:ext cx="2584778" cy="1251074"/>
          </a:xfrm>
          <a:prstGeom prst="roundRect">
            <a:avLst/>
          </a:prstGeom>
          <a:solidFill>
            <a:srgbClr val="0F999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1900" u="sng" spc="-20" dirty="0" err="1">
                <a:solidFill>
                  <a:schemeClr val="bg1"/>
                </a:solidFill>
                <a:latin typeface="+mj-lt"/>
              </a:rPr>
              <a:t>Implicit</a:t>
            </a:r>
            <a:r>
              <a:rPr lang="nl-NL" sz="1900" u="sng" spc="-20" dirty="0">
                <a:solidFill>
                  <a:schemeClr val="bg1"/>
                </a:solidFill>
                <a:latin typeface="+mj-lt"/>
              </a:rPr>
              <a:t>:</a:t>
            </a:r>
          </a:p>
          <a:p>
            <a:pPr algn="ctr">
              <a:spcAft>
                <a:spcPts val="600"/>
              </a:spcAft>
              <a:buClr>
                <a:srgbClr val="000000">
                  <a:lumMod val="75000"/>
                  <a:lumOff val="25000"/>
                </a:srgbClr>
              </a:buClr>
            </a:pPr>
            <a:r>
              <a:rPr lang="nl-NL" sz="1900" spc="-20" dirty="0" err="1">
                <a:solidFill>
                  <a:schemeClr val="bg1"/>
                </a:solidFill>
                <a:latin typeface="+mj-lt"/>
              </a:rPr>
              <a:t>Implied</a:t>
            </a:r>
            <a:r>
              <a:rPr lang="nl-NL" sz="1900" spc="-20" dirty="0">
                <a:solidFill>
                  <a:schemeClr val="bg1"/>
                </a:solidFill>
                <a:latin typeface="+mj-lt"/>
              </a:rPr>
              <a:t> </a:t>
            </a:r>
            <a:r>
              <a:rPr lang="nl-NL" sz="1900" spc="-20" dirty="0" err="1">
                <a:solidFill>
                  <a:schemeClr val="bg1"/>
                </a:solidFill>
                <a:latin typeface="+mj-lt"/>
              </a:rPr>
              <a:t>needs</a:t>
            </a:r>
            <a:endParaRPr lang="nl-NL" sz="1900" spc="-20" dirty="0">
              <a:solidFill>
                <a:schemeClr val="bg1"/>
              </a:solidFill>
              <a:latin typeface="+mj-lt"/>
            </a:endParaRPr>
          </a:p>
          <a:p>
            <a:pPr algn="ctr">
              <a:spcAft>
                <a:spcPts val="600"/>
              </a:spcAft>
              <a:buClr>
                <a:srgbClr val="000000">
                  <a:lumMod val="75000"/>
                  <a:lumOff val="25000"/>
                </a:srgbClr>
              </a:buClr>
            </a:pPr>
            <a:r>
              <a:rPr lang="nl-NL" sz="1900" spc="-20" dirty="0">
                <a:solidFill>
                  <a:schemeClr val="bg1"/>
                </a:solidFill>
                <a:latin typeface="+mj-lt"/>
              </a:rPr>
              <a:t>“</a:t>
            </a:r>
            <a:r>
              <a:rPr lang="nl-NL" sz="1900" spc="-20" dirty="0" err="1">
                <a:solidFill>
                  <a:schemeClr val="bg1"/>
                </a:solidFill>
                <a:latin typeface="+mj-lt"/>
              </a:rPr>
              <a:t>What</a:t>
            </a:r>
            <a:r>
              <a:rPr lang="nl-NL" sz="1900" spc="-20" dirty="0">
                <a:solidFill>
                  <a:schemeClr val="bg1"/>
                </a:solidFill>
                <a:latin typeface="+mj-lt"/>
              </a:rPr>
              <a:t> is </a:t>
            </a:r>
            <a:r>
              <a:rPr lang="nl-NL" sz="1900" spc="-20" dirty="0" err="1">
                <a:solidFill>
                  <a:schemeClr val="bg1"/>
                </a:solidFill>
                <a:latin typeface="+mj-lt"/>
              </a:rPr>
              <a:t>needed</a:t>
            </a:r>
            <a:r>
              <a:rPr lang="nl-NL" sz="1900" spc="-20" dirty="0">
                <a:solidFill>
                  <a:schemeClr val="bg1"/>
                </a:solidFill>
                <a:latin typeface="+mj-lt"/>
              </a:rPr>
              <a:t>”</a:t>
            </a:r>
          </a:p>
        </p:txBody>
      </p:sp>
      <p:pic>
        <p:nvPicPr>
          <p:cNvPr id="12" name="Picture 11" descr="A person holding a cup of coffee&#10;&#10;Description automatically generated">
            <a:extLst>
              <a:ext uri="{FF2B5EF4-FFF2-40B4-BE49-F238E27FC236}">
                <a16:creationId xmlns:a16="http://schemas.microsoft.com/office/drawing/2014/main" id="{B2A7B2C9-0602-4727-3E5A-2D73BC189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264" y="1636475"/>
            <a:ext cx="2380346" cy="4508231"/>
          </a:xfrm>
          <a:prstGeom prst="rect">
            <a:avLst/>
          </a:prstGeom>
        </p:spPr>
      </p:pic>
    </p:spTree>
    <p:extLst>
      <p:ext uri="{BB962C8B-B14F-4D97-AF65-F5344CB8AC3E}">
        <p14:creationId xmlns:p14="http://schemas.microsoft.com/office/powerpoint/2010/main" val="33817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CCA3F-2179-F637-D787-A025880B71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6A8EC3-480E-B839-C05A-602734309792}"/>
              </a:ext>
            </a:extLst>
          </p:cNvPr>
          <p:cNvSpPr>
            <a:spLocks noGrp="1"/>
          </p:cNvSpPr>
          <p:nvPr>
            <p:ph type="title"/>
          </p:nvPr>
        </p:nvSpPr>
        <p:spPr/>
        <p:txBody>
          <a:bodyPr/>
          <a:lstStyle/>
          <a:p>
            <a:r>
              <a:rPr lang="nl-NL" dirty="0" err="1"/>
              <a:t>What</a:t>
            </a:r>
            <a:r>
              <a:rPr lang="nl-NL" dirty="0"/>
              <a:t> is </a:t>
            </a:r>
            <a:r>
              <a:rPr lang="nl-NL" dirty="0" err="1"/>
              <a:t>testing</a:t>
            </a:r>
            <a:r>
              <a:rPr lang="nl-NL" dirty="0"/>
              <a:t>?</a:t>
            </a:r>
          </a:p>
        </p:txBody>
      </p:sp>
      <p:sp>
        <p:nvSpPr>
          <p:cNvPr id="19" name="TextBox 18">
            <a:extLst>
              <a:ext uri="{FF2B5EF4-FFF2-40B4-BE49-F238E27FC236}">
                <a16:creationId xmlns:a16="http://schemas.microsoft.com/office/drawing/2014/main" id="{26A1F52C-D183-3BA4-8463-007B0C23F168}"/>
              </a:ext>
            </a:extLst>
          </p:cNvPr>
          <p:cNvSpPr txBox="1"/>
          <p:nvPr/>
        </p:nvSpPr>
        <p:spPr>
          <a:xfrm>
            <a:off x="1201736" y="1353508"/>
            <a:ext cx="9720568" cy="2000548"/>
          </a:xfrm>
          <a:prstGeom prst="rect">
            <a:avLst/>
          </a:prstGeom>
        </p:spPr>
        <p:txBody>
          <a:bodyPr vert="horz" wrap="square" lIns="91440" tIns="45720" rIns="91440" bIns="45720" rtlCol="0">
            <a:spAutoFit/>
          </a:bodyPr>
          <a:lstStyle/>
          <a:p>
            <a:pPr>
              <a:spcAft>
                <a:spcPts val="1200"/>
              </a:spcAft>
            </a:pPr>
            <a:r>
              <a:rPr lang="nl-NL" sz="2400" spc="-20" dirty="0">
                <a:solidFill>
                  <a:schemeClr val="tx1"/>
                </a:solidFill>
                <a:latin typeface="+mj-lt"/>
              </a:rPr>
              <a:t>“</a:t>
            </a:r>
            <a:r>
              <a:rPr lang="en-US" sz="2400" spc="-20" dirty="0">
                <a:latin typeface="+mj-lt"/>
              </a:rPr>
              <a:t>Testing consists of verification, validation and exploration activities that </a:t>
            </a:r>
            <a:r>
              <a:rPr lang="nl-NL" sz="2400" b="1" spc="-20" dirty="0" err="1">
                <a:solidFill>
                  <a:schemeClr val="tx1"/>
                </a:solidFill>
                <a:latin typeface="+mj-lt"/>
              </a:rPr>
              <a:t>provide</a:t>
            </a:r>
            <a:r>
              <a:rPr lang="nl-NL" sz="2400" b="1" spc="-20" dirty="0">
                <a:solidFill>
                  <a:schemeClr val="tx1"/>
                </a:solidFill>
                <a:latin typeface="+mj-lt"/>
              </a:rPr>
              <a:t> information </a:t>
            </a:r>
            <a:r>
              <a:rPr lang="nl-NL" sz="2400" b="1" spc="-20" dirty="0" err="1">
                <a:solidFill>
                  <a:schemeClr val="tx1"/>
                </a:solidFill>
                <a:latin typeface="+mj-lt"/>
              </a:rPr>
              <a:t>about</a:t>
            </a:r>
            <a:r>
              <a:rPr lang="nl-NL" sz="2400" b="1" spc="-20" dirty="0">
                <a:solidFill>
                  <a:schemeClr val="tx1"/>
                </a:solidFill>
                <a:latin typeface="+mj-lt"/>
              </a:rPr>
              <a:t> </a:t>
            </a:r>
            <a:r>
              <a:rPr lang="nl-NL" sz="2400" b="1" spc="-20" dirty="0" err="1">
                <a:solidFill>
                  <a:schemeClr val="tx1"/>
                </a:solidFill>
                <a:latin typeface="+mj-lt"/>
              </a:rPr>
              <a:t>the</a:t>
            </a:r>
            <a:r>
              <a:rPr lang="nl-NL" sz="2400" b="1" spc="-20" dirty="0">
                <a:solidFill>
                  <a:schemeClr val="tx1"/>
                </a:solidFill>
                <a:latin typeface="+mj-lt"/>
              </a:rPr>
              <a:t> </a:t>
            </a:r>
            <a:r>
              <a:rPr lang="nl-NL" sz="2400" b="1" spc="-20" dirty="0" err="1">
                <a:solidFill>
                  <a:schemeClr val="tx1"/>
                </a:solidFill>
                <a:latin typeface="+mj-lt"/>
              </a:rPr>
              <a:t>quality</a:t>
            </a:r>
            <a:r>
              <a:rPr lang="en-US" sz="2400" b="1" spc="-20" dirty="0">
                <a:solidFill>
                  <a:schemeClr val="tx1"/>
                </a:solidFill>
                <a:latin typeface="+mj-lt"/>
              </a:rPr>
              <a:t> </a:t>
            </a:r>
            <a:r>
              <a:rPr lang="en-US" sz="2400" spc="-20" dirty="0">
                <a:solidFill>
                  <a:schemeClr val="tx1"/>
                </a:solidFill>
                <a:latin typeface="+mj-lt"/>
              </a:rPr>
              <a:t>and the related risks, to establish the level of </a:t>
            </a:r>
            <a:r>
              <a:rPr lang="en-US" sz="2400" b="1" spc="-20" dirty="0">
                <a:solidFill>
                  <a:schemeClr val="tx1"/>
                </a:solidFill>
                <a:latin typeface="+mj-lt"/>
              </a:rPr>
              <a:t>confidence</a:t>
            </a:r>
            <a:r>
              <a:rPr lang="en-US" sz="2400" spc="-20" dirty="0">
                <a:solidFill>
                  <a:schemeClr val="tx1"/>
                </a:solidFill>
                <a:latin typeface="+mj-lt"/>
              </a:rPr>
              <a:t> that a test object will be able to deliver the pursued </a:t>
            </a:r>
            <a:r>
              <a:rPr lang="en-US" sz="2400" b="1" spc="-20" dirty="0">
                <a:solidFill>
                  <a:schemeClr val="tx1"/>
                </a:solidFill>
                <a:latin typeface="+mj-lt"/>
              </a:rPr>
              <a:t>business value</a:t>
            </a:r>
            <a:r>
              <a:rPr lang="en-US" sz="2400" spc="-20" dirty="0">
                <a:solidFill>
                  <a:schemeClr val="tx1"/>
                </a:solidFill>
                <a:latin typeface="+mj-lt"/>
              </a:rPr>
              <a:t>.”</a:t>
            </a:r>
            <a:endParaRPr lang="nl-NL" sz="2400" spc="-20" dirty="0">
              <a:solidFill>
                <a:schemeClr val="tx1"/>
              </a:solidFill>
              <a:latin typeface="+mj-lt"/>
            </a:endParaRPr>
          </a:p>
          <a:p>
            <a:pPr marL="0" indent="0" algn="l">
              <a:spcAft>
                <a:spcPts val="1200"/>
              </a:spcAft>
              <a:buFont typeface="Wingdings" panose="05000000000000000000" pitchFamily="2" charset="2"/>
              <a:buNone/>
            </a:pPr>
            <a:r>
              <a:rPr lang="nl-NL" dirty="0"/>
              <a:t>TMAP, </a:t>
            </a:r>
            <a:r>
              <a:rPr lang="nl-NL" dirty="0" err="1"/>
              <a:t>Quality</a:t>
            </a:r>
            <a:r>
              <a:rPr lang="nl-NL" dirty="0"/>
              <a:t> </a:t>
            </a:r>
            <a:r>
              <a:rPr lang="nl-NL" dirty="0" err="1"/>
              <a:t>for</a:t>
            </a:r>
            <a:r>
              <a:rPr lang="nl-NL" dirty="0"/>
              <a:t> </a:t>
            </a:r>
            <a:r>
              <a:rPr lang="nl-NL" dirty="0" err="1"/>
              <a:t>DevOps</a:t>
            </a:r>
            <a:r>
              <a:rPr lang="nl-NL" dirty="0"/>
              <a:t> Teams</a:t>
            </a:r>
          </a:p>
        </p:txBody>
      </p:sp>
      <p:pic>
        <p:nvPicPr>
          <p:cNvPr id="2" name="Picture 2" descr="A picture containing clock, drawing&#10;&#10;Description automatically generated">
            <a:extLst>
              <a:ext uri="{FF2B5EF4-FFF2-40B4-BE49-F238E27FC236}">
                <a16:creationId xmlns:a16="http://schemas.microsoft.com/office/drawing/2014/main" id="{69DD8134-A663-D02C-AB98-767659605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587" y="3429000"/>
            <a:ext cx="10037262" cy="244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BD6506E-3FC1-3CFA-2B79-F263A30AE0BE}"/>
              </a:ext>
            </a:extLst>
          </p:cNvPr>
          <p:cNvSpPr txBox="1"/>
          <p:nvPr/>
        </p:nvSpPr>
        <p:spPr>
          <a:xfrm>
            <a:off x="1343472" y="6021288"/>
            <a:ext cx="9001000" cy="369332"/>
          </a:xfrm>
          <a:prstGeom prst="rect">
            <a:avLst/>
          </a:prstGeom>
        </p:spPr>
        <p:txBody>
          <a:bodyPr vert="horz" wrap="square" lIns="91440" tIns="45720" rIns="91440" bIns="45720" rtlCol="0">
            <a:spAutoFit/>
          </a:bodyPr>
          <a:lstStyle/>
          <a:p>
            <a:pPr marL="0" indent="0" algn="l">
              <a:spcAft>
                <a:spcPts val="1200"/>
              </a:spcAft>
              <a:buFont typeface="Wingdings" panose="05000000000000000000" pitchFamily="2" charset="2"/>
              <a:buNone/>
            </a:pPr>
            <a:r>
              <a:rPr lang="nl-NL" dirty="0">
                <a:hlinkClick r:id="rId4"/>
              </a:rPr>
              <a:t>https://www.tmap.net/</a:t>
            </a:r>
            <a:endParaRPr lang="nl-NL" dirty="0"/>
          </a:p>
        </p:txBody>
      </p:sp>
      <p:pic>
        <p:nvPicPr>
          <p:cNvPr id="6" name="Picture 2" descr="Home - TMAP Certification">
            <a:extLst>
              <a:ext uri="{FF2B5EF4-FFF2-40B4-BE49-F238E27FC236}">
                <a16:creationId xmlns:a16="http://schemas.microsoft.com/office/drawing/2014/main" id="{2318E6D1-7854-CC01-1F2B-D67160DD9F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304" y="5459264"/>
            <a:ext cx="950719" cy="95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65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DB018C-3BEC-B722-40E1-CF80A50F43E6}"/>
              </a:ext>
            </a:extLst>
          </p:cNvPr>
          <p:cNvSpPr txBox="1">
            <a:spLocks/>
          </p:cNvSpPr>
          <p:nvPr/>
        </p:nvSpPr>
        <p:spPr>
          <a:xfrm>
            <a:off x="407988" y="404813"/>
            <a:ext cx="10869612" cy="8636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kern="1200" spc="-20" baseline="0">
                <a:solidFill>
                  <a:schemeClr val="tx1"/>
                </a:solidFill>
                <a:latin typeface="+mj-lt"/>
                <a:ea typeface="+mj-ea"/>
                <a:cs typeface="+mj-cs"/>
              </a:defRPr>
            </a:lvl1pPr>
          </a:lstStyle>
          <a:p>
            <a:r>
              <a:rPr lang="en-US" dirty="0"/>
              <a:t>The starting point of organizations is to deliver </a:t>
            </a:r>
            <a:r>
              <a:rPr lang="en-US" b="1" dirty="0"/>
              <a:t>business value</a:t>
            </a:r>
          </a:p>
        </p:txBody>
      </p:sp>
      <p:pic>
        <p:nvPicPr>
          <p:cNvPr id="5" name="Picture 4" descr="The VOICE model">
            <a:extLst>
              <a:ext uri="{FF2B5EF4-FFF2-40B4-BE49-F238E27FC236}">
                <a16:creationId xmlns:a16="http://schemas.microsoft.com/office/drawing/2014/main" id="{6221A784-0A50-A60C-7550-D32F15A2C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1013" y="1130752"/>
            <a:ext cx="11430000" cy="4076700"/>
          </a:xfrm>
          <a:prstGeom prst="rect">
            <a:avLst/>
          </a:prstGeom>
        </p:spPr>
      </p:pic>
      <p:pic>
        <p:nvPicPr>
          <p:cNvPr id="6" name="Picture 5">
            <a:extLst>
              <a:ext uri="{FF2B5EF4-FFF2-40B4-BE49-F238E27FC236}">
                <a16:creationId xmlns:a16="http://schemas.microsoft.com/office/drawing/2014/main" id="{93CF8CBA-563D-F192-0571-5A1AF834C0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14220" y="3858203"/>
            <a:ext cx="1559496" cy="2686484"/>
          </a:xfrm>
          <a:prstGeom prst="rect">
            <a:avLst/>
          </a:prstGeom>
        </p:spPr>
      </p:pic>
      <p:sp>
        <p:nvSpPr>
          <p:cNvPr id="7" name="Rectangle 6">
            <a:extLst>
              <a:ext uri="{FF2B5EF4-FFF2-40B4-BE49-F238E27FC236}">
                <a16:creationId xmlns:a16="http://schemas.microsoft.com/office/drawing/2014/main" id="{55EB522F-E212-CFB6-9336-793959877CBD}"/>
              </a:ext>
            </a:extLst>
          </p:cNvPr>
          <p:cNvSpPr/>
          <p:nvPr/>
        </p:nvSpPr>
        <p:spPr>
          <a:xfrm>
            <a:off x="2771653" y="1772816"/>
            <a:ext cx="9320270" cy="3679633"/>
          </a:xfrm>
          <a:prstGeom prst="rect">
            <a:avLst/>
          </a:prstGeom>
          <a:solidFill>
            <a:srgbClr val="F5F5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8" name="Rectangle 7">
            <a:extLst>
              <a:ext uri="{FF2B5EF4-FFF2-40B4-BE49-F238E27FC236}">
                <a16:creationId xmlns:a16="http://schemas.microsoft.com/office/drawing/2014/main" id="{54F966CD-CD54-F742-3D3B-942B571B0335}"/>
              </a:ext>
            </a:extLst>
          </p:cNvPr>
          <p:cNvSpPr/>
          <p:nvPr/>
        </p:nvSpPr>
        <p:spPr>
          <a:xfrm>
            <a:off x="1515731" y="4573837"/>
            <a:ext cx="1255922" cy="627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extLst>
      <p:ext uri="{BB962C8B-B14F-4D97-AF65-F5344CB8AC3E}">
        <p14:creationId xmlns:p14="http://schemas.microsoft.com/office/powerpoint/2010/main" val="320599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7C970-F8C3-5A0F-2E7B-4B87AD3DDC2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38438A7-4842-58D6-4FFA-F82526085133}"/>
              </a:ext>
            </a:extLst>
          </p:cNvPr>
          <p:cNvSpPr txBox="1">
            <a:spLocks/>
          </p:cNvSpPr>
          <p:nvPr/>
        </p:nvSpPr>
        <p:spPr>
          <a:xfrm>
            <a:off x="407988" y="404813"/>
            <a:ext cx="10869612" cy="8636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2800" kern="1200" spc="-20" baseline="0">
                <a:solidFill>
                  <a:schemeClr val="tx1"/>
                </a:solidFill>
                <a:latin typeface="+mj-lt"/>
                <a:ea typeface="+mj-ea"/>
                <a:cs typeface="+mj-cs"/>
              </a:defRPr>
            </a:lvl1pPr>
          </a:lstStyle>
          <a:p>
            <a:r>
              <a:rPr lang="en-US" dirty="0"/>
              <a:t>The starting point of organizations is to deliver </a:t>
            </a:r>
            <a:r>
              <a:rPr lang="en-US" b="1" dirty="0"/>
              <a:t>business value</a:t>
            </a:r>
          </a:p>
        </p:txBody>
      </p:sp>
      <p:pic>
        <p:nvPicPr>
          <p:cNvPr id="5" name="Picture 4" descr="The VOICE model">
            <a:extLst>
              <a:ext uri="{FF2B5EF4-FFF2-40B4-BE49-F238E27FC236}">
                <a16:creationId xmlns:a16="http://schemas.microsoft.com/office/drawing/2014/main" id="{A6A54285-3D93-37E6-FE00-60C201873E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1013" y="1130752"/>
            <a:ext cx="11430000" cy="4076700"/>
          </a:xfrm>
          <a:prstGeom prst="rect">
            <a:avLst/>
          </a:prstGeom>
        </p:spPr>
      </p:pic>
      <p:pic>
        <p:nvPicPr>
          <p:cNvPr id="6" name="Picture 5">
            <a:extLst>
              <a:ext uri="{FF2B5EF4-FFF2-40B4-BE49-F238E27FC236}">
                <a16:creationId xmlns:a16="http://schemas.microsoft.com/office/drawing/2014/main" id="{13542161-F62C-CEB2-2357-72FFFD0C657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214220" y="3858203"/>
            <a:ext cx="1559496" cy="2686484"/>
          </a:xfrm>
          <a:prstGeom prst="rect">
            <a:avLst/>
          </a:prstGeom>
        </p:spPr>
      </p:pic>
    </p:spTree>
    <p:extLst>
      <p:ext uri="{BB962C8B-B14F-4D97-AF65-F5344CB8AC3E}">
        <p14:creationId xmlns:p14="http://schemas.microsoft.com/office/powerpoint/2010/main" val="320296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CD60EF-613D-24B8-605D-A048067EEFDD}"/>
              </a:ext>
            </a:extLst>
          </p:cNvPr>
          <p:cNvSpPr>
            <a:spLocks noGrp="1"/>
          </p:cNvSpPr>
          <p:nvPr>
            <p:ph type="title"/>
          </p:nvPr>
        </p:nvSpPr>
        <p:spPr/>
        <p:txBody>
          <a:bodyPr/>
          <a:lstStyle/>
          <a:p>
            <a:r>
              <a:rPr lang="en-US" dirty="0"/>
              <a:t>Testing in a Data Environment</a:t>
            </a:r>
            <a:endParaRPr lang="nl-NL" dirty="0"/>
          </a:p>
        </p:txBody>
      </p:sp>
      <p:grpSp>
        <p:nvGrpSpPr>
          <p:cNvPr id="5" name="Group 4">
            <a:extLst>
              <a:ext uri="{FF2B5EF4-FFF2-40B4-BE49-F238E27FC236}">
                <a16:creationId xmlns:a16="http://schemas.microsoft.com/office/drawing/2014/main" id="{6DFC5853-7624-3347-8718-A15AD8868B82}"/>
              </a:ext>
            </a:extLst>
          </p:cNvPr>
          <p:cNvGrpSpPr/>
          <p:nvPr/>
        </p:nvGrpSpPr>
        <p:grpSpPr>
          <a:xfrm>
            <a:off x="960590" y="1139708"/>
            <a:ext cx="1522800" cy="1440000"/>
            <a:chOff x="5019835" y="3056803"/>
            <a:chExt cx="968420" cy="910098"/>
          </a:xfrm>
        </p:grpSpPr>
        <p:sp>
          <p:nvSpPr>
            <p:cNvPr id="6" name="Freeform 9635">
              <a:extLst>
                <a:ext uri="{FF2B5EF4-FFF2-40B4-BE49-F238E27FC236}">
                  <a16:creationId xmlns:a16="http://schemas.microsoft.com/office/drawing/2014/main" id="{4DEDA800-6F65-4B77-A7EC-6BEAB6BE720A}"/>
                </a:ext>
              </a:extLst>
            </p:cNvPr>
            <p:cNvSpPr>
              <a:spLocks noChangeAspect="1"/>
            </p:cNvSpPr>
            <p:nvPr/>
          </p:nvSpPr>
          <p:spPr bwMode="auto">
            <a:xfrm>
              <a:off x="5019835" y="3056803"/>
              <a:ext cx="968420" cy="910098"/>
            </a:xfrm>
            <a:custGeom>
              <a:avLst/>
              <a:gdLst>
                <a:gd name="T0" fmla="*/ 43 w 301"/>
                <a:gd name="T1" fmla="*/ 219 h 281"/>
                <a:gd name="T2" fmla="*/ 72 w 301"/>
                <a:gd name="T3" fmla="*/ 42 h 281"/>
                <a:gd name="T4" fmla="*/ 257 w 301"/>
                <a:gd name="T5" fmla="*/ 68 h 281"/>
                <a:gd name="T6" fmla="*/ 224 w 301"/>
                <a:gd name="T7" fmla="*/ 239 h 281"/>
                <a:gd name="T8" fmla="*/ 43 w 301"/>
                <a:gd name="T9" fmla="*/ 219 h 281"/>
              </a:gdLst>
              <a:ahLst/>
              <a:cxnLst>
                <a:cxn ang="0">
                  <a:pos x="T0" y="T1"/>
                </a:cxn>
                <a:cxn ang="0">
                  <a:pos x="T2" y="T3"/>
                </a:cxn>
                <a:cxn ang="0">
                  <a:pos x="T4" y="T5"/>
                </a:cxn>
                <a:cxn ang="0">
                  <a:pos x="T6" y="T7"/>
                </a:cxn>
                <a:cxn ang="0">
                  <a:pos x="T8" y="T9"/>
                </a:cxn>
              </a:cxnLst>
              <a:rect l="0" t="0" r="r" b="b"/>
              <a:pathLst>
                <a:path w="301" h="281">
                  <a:moveTo>
                    <a:pt x="43" y="219"/>
                  </a:moveTo>
                  <a:cubicBezTo>
                    <a:pt x="0" y="163"/>
                    <a:pt x="13" y="83"/>
                    <a:pt x="72" y="42"/>
                  </a:cubicBezTo>
                  <a:cubicBezTo>
                    <a:pt x="131" y="0"/>
                    <a:pt x="214" y="12"/>
                    <a:pt x="257" y="68"/>
                  </a:cubicBezTo>
                  <a:cubicBezTo>
                    <a:pt x="301" y="124"/>
                    <a:pt x="283" y="197"/>
                    <a:pt x="224" y="239"/>
                  </a:cubicBezTo>
                  <a:cubicBezTo>
                    <a:pt x="165" y="281"/>
                    <a:pt x="87" y="276"/>
                    <a:pt x="43" y="219"/>
                  </a:cubicBezTo>
                </a:path>
              </a:pathLst>
            </a:custGeom>
            <a:solidFill>
              <a:srgbClr val="2C0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BE99A0A7-2815-D2FE-F644-32E81A559E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6173" y="3076883"/>
              <a:ext cx="893066" cy="890018"/>
            </a:xfrm>
            <a:prstGeom prst="rect">
              <a:avLst/>
            </a:prstGeom>
          </p:spPr>
        </p:pic>
      </p:grpSp>
      <p:grpSp>
        <p:nvGrpSpPr>
          <p:cNvPr id="8" name="Group 7">
            <a:extLst>
              <a:ext uri="{FF2B5EF4-FFF2-40B4-BE49-F238E27FC236}">
                <a16:creationId xmlns:a16="http://schemas.microsoft.com/office/drawing/2014/main" id="{211634B2-C3BE-BAAB-BD42-A42527ABFABA}"/>
              </a:ext>
            </a:extLst>
          </p:cNvPr>
          <p:cNvGrpSpPr/>
          <p:nvPr/>
        </p:nvGrpSpPr>
        <p:grpSpPr>
          <a:xfrm>
            <a:off x="960590" y="2824414"/>
            <a:ext cx="1523049" cy="1440000"/>
            <a:chOff x="2763612" y="4389244"/>
            <a:chExt cx="967005" cy="912603"/>
          </a:xfrm>
        </p:grpSpPr>
        <p:sp>
          <p:nvSpPr>
            <p:cNvPr id="9" name="Freeform 9634">
              <a:extLst>
                <a:ext uri="{FF2B5EF4-FFF2-40B4-BE49-F238E27FC236}">
                  <a16:creationId xmlns:a16="http://schemas.microsoft.com/office/drawing/2014/main" id="{1CD141A1-AFE2-EBDF-0C4F-4D1342715416}"/>
                </a:ext>
              </a:extLst>
            </p:cNvPr>
            <p:cNvSpPr>
              <a:spLocks noChangeAspect="1"/>
            </p:cNvSpPr>
            <p:nvPr/>
          </p:nvSpPr>
          <p:spPr bwMode="auto">
            <a:xfrm>
              <a:off x="2763612" y="4389244"/>
              <a:ext cx="967005" cy="912603"/>
            </a:xfrm>
            <a:custGeom>
              <a:avLst/>
              <a:gdLst>
                <a:gd name="T0" fmla="*/ 43 w 300"/>
                <a:gd name="T1" fmla="*/ 219 h 281"/>
                <a:gd name="T2" fmla="*/ 72 w 300"/>
                <a:gd name="T3" fmla="*/ 42 h 281"/>
                <a:gd name="T4" fmla="*/ 257 w 300"/>
                <a:gd name="T5" fmla="*/ 68 h 281"/>
                <a:gd name="T6" fmla="*/ 223 w 300"/>
                <a:gd name="T7" fmla="*/ 239 h 281"/>
                <a:gd name="T8" fmla="*/ 43 w 300"/>
                <a:gd name="T9" fmla="*/ 219 h 281"/>
              </a:gdLst>
              <a:ahLst/>
              <a:cxnLst>
                <a:cxn ang="0">
                  <a:pos x="T0" y="T1"/>
                </a:cxn>
                <a:cxn ang="0">
                  <a:pos x="T2" y="T3"/>
                </a:cxn>
                <a:cxn ang="0">
                  <a:pos x="T4" y="T5"/>
                </a:cxn>
                <a:cxn ang="0">
                  <a:pos x="T6" y="T7"/>
                </a:cxn>
                <a:cxn ang="0">
                  <a:pos x="T8" y="T9"/>
                </a:cxn>
              </a:cxnLst>
              <a:rect l="0" t="0" r="r" b="b"/>
              <a:pathLst>
                <a:path w="300" h="281">
                  <a:moveTo>
                    <a:pt x="43" y="219"/>
                  </a:moveTo>
                  <a:cubicBezTo>
                    <a:pt x="0" y="163"/>
                    <a:pt x="12" y="83"/>
                    <a:pt x="72" y="42"/>
                  </a:cubicBezTo>
                  <a:cubicBezTo>
                    <a:pt x="131" y="0"/>
                    <a:pt x="214" y="12"/>
                    <a:pt x="257" y="68"/>
                  </a:cubicBezTo>
                  <a:cubicBezTo>
                    <a:pt x="300" y="124"/>
                    <a:pt x="282" y="197"/>
                    <a:pt x="223" y="239"/>
                  </a:cubicBezTo>
                  <a:cubicBezTo>
                    <a:pt x="164" y="281"/>
                    <a:pt x="86" y="276"/>
                    <a:pt x="43" y="219"/>
                  </a:cubicBezTo>
                </a:path>
              </a:pathLst>
            </a:custGeom>
            <a:solidFill>
              <a:srgbClr val="2B143D"/>
            </a:solidFill>
            <a:ln>
              <a:noFill/>
            </a:ln>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A7A39E3E-AB0E-80AF-8F3C-F92E88EE7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1119" y="4402507"/>
              <a:ext cx="893066" cy="890018"/>
            </a:xfrm>
            <a:prstGeom prst="rect">
              <a:avLst/>
            </a:prstGeom>
          </p:spPr>
        </p:pic>
      </p:grpSp>
      <p:grpSp>
        <p:nvGrpSpPr>
          <p:cNvPr id="11" name="Group 10">
            <a:extLst>
              <a:ext uri="{FF2B5EF4-FFF2-40B4-BE49-F238E27FC236}">
                <a16:creationId xmlns:a16="http://schemas.microsoft.com/office/drawing/2014/main" id="{6A4472C9-21C2-9380-85FD-E0B233138DD5}"/>
              </a:ext>
            </a:extLst>
          </p:cNvPr>
          <p:cNvGrpSpPr/>
          <p:nvPr/>
        </p:nvGrpSpPr>
        <p:grpSpPr>
          <a:xfrm>
            <a:off x="942635" y="4509120"/>
            <a:ext cx="1523048" cy="1440000"/>
            <a:chOff x="3893748" y="3040071"/>
            <a:chExt cx="968420" cy="926830"/>
          </a:xfrm>
        </p:grpSpPr>
        <p:sp>
          <p:nvSpPr>
            <p:cNvPr id="12" name="Freeform 9635">
              <a:extLst>
                <a:ext uri="{FF2B5EF4-FFF2-40B4-BE49-F238E27FC236}">
                  <a16:creationId xmlns:a16="http://schemas.microsoft.com/office/drawing/2014/main" id="{6CE92B1F-1B3B-CD34-2D1C-BC2B523C4119}"/>
                </a:ext>
              </a:extLst>
            </p:cNvPr>
            <p:cNvSpPr>
              <a:spLocks noChangeAspect="1"/>
            </p:cNvSpPr>
            <p:nvPr/>
          </p:nvSpPr>
          <p:spPr bwMode="auto">
            <a:xfrm>
              <a:off x="3893748" y="3056803"/>
              <a:ext cx="968420" cy="910098"/>
            </a:xfrm>
            <a:custGeom>
              <a:avLst/>
              <a:gdLst>
                <a:gd name="T0" fmla="*/ 43 w 301"/>
                <a:gd name="T1" fmla="*/ 219 h 281"/>
                <a:gd name="T2" fmla="*/ 72 w 301"/>
                <a:gd name="T3" fmla="*/ 42 h 281"/>
                <a:gd name="T4" fmla="*/ 257 w 301"/>
                <a:gd name="T5" fmla="*/ 68 h 281"/>
                <a:gd name="T6" fmla="*/ 224 w 301"/>
                <a:gd name="T7" fmla="*/ 239 h 281"/>
                <a:gd name="T8" fmla="*/ 43 w 301"/>
                <a:gd name="T9" fmla="*/ 219 h 281"/>
              </a:gdLst>
              <a:ahLst/>
              <a:cxnLst>
                <a:cxn ang="0">
                  <a:pos x="T0" y="T1"/>
                </a:cxn>
                <a:cxn ang="0">
                  <a:pos x="T2" y="T3"/>
                </a:cxn>
                <a:cxn ang="0">
                  <a:pos x="T4" y="T5"/>
                </a:cxn>
                <a:cxn ang="0">
                  <a:pos x="T6" y="T7"/>
                </a:cxn>
                <a:cxn ang="0">
                  <a:pos x="T8" y="T9"/>
                </a:cxn>
              </a:cxnLst>
              <a:rect l="0" t="0" r="r" b="b"/>
              <a:pathLst>
                <a:path w="301" h="281">
                  <a:moveTo>
                    <a:pt x="43" y="219"/>
                  </a:moveTo>
                  <a:cubicBezTo>
                    <a:pt x="0" y="163"/>
                    <a:pt x="13" y="83"/>
                    <a:pt x="72" y="42"/>
                  </a:cubicBezTo>
                  <a:cubicBezTo>
                    <a:pt x="131" y="0"/>
                    <a:pt x="214" y="12"/>
                    <a:pt x="257" y="68"/>
                  </a:cubicBezTo>
                  <a:cubicBezTo>
                    <a:pt x="301" y="124"/>
                    <a:pt x="283" y="197"/>
                    <a:pt x="224" y="239"/>
                  </a:cubicBezTo>
                  <a:cubicBezTo>
                    <a:pt x="165" y="281"/>
                    <a:pt x="87" y="276"/>
                    <a:pt x="43" y="219"/>
                  </a:cubicBezTo>
                </a:path>
              </a:pathLst>
            </a:custGeom>
            <a:solidFill>
              <a:srgbClr val="2B143D"/>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EBAE95CE-AF5A-0449-FA1D-485E6F4D67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8339" y="3040071"/>
              <a:ext cx="890018" cy="893066"/>
            </a:xfrm>
            <a:prstGeom prst="rect">
              <a:avLst/>
            </a:prstGeom>
          </p:spPr>
        </p:pic>
      </p:grpSp>
      <p:sp>
        <p:nvSpPr>
          <p:cNvPr id="14" name="TextBox 13">
            <a:extLst>
              <a:ext uri="{FF2B5EF4-FFF2-40B4-BE49-F238E27FC236}">
                <a16:creationId xmlns:a16="http://schemas.microsoft.com/office/drawing/2014/main" id="{78182020-278B-3E30-C009-6F053252116A}"/>
              </a:ext>
            </a:extLst>
          </p:cNvPr>
          <p:cNvSpPr txBox="1"/>
          <p:nvPr/>
        </p:nvSpPr>
        <p:spPr>
          <a:xfrm>
            <a:off x="2885138" y="1625927"/>
            <a:ext cx="3668914" cy="461665"/>
          </a:xfrm>
          <a:prstGeom prst="rect">
            <a:avLst/>
          </a:prstGeom>
        </p:spPr>
        <p:txBody>
          <a:bodyPr vert="horz" wrap="square" lIns="91440" tIns="45720" rIns="91440" bIns="45720" rtlCol="0">
            <a:spAutoFit/>
          </a:bodyPr>
          <a:lstStyle/>
          <a:p>
            <a:pPr marL="0" indent="0" algn="l">
              <a:spcAft>
                <a:spcPts val="1200"/>
              </a:spcAft>
              <a:buFont typeface="Wingdings" panose="05000000000000000000" pitchFamily="2" charset="2"/>
              <a:buNone/>
            </a:pPr>
            <a:r>
              <a:rPr lang="nl-NL" sz="2400" b="1" dirty="0" err="1">
                <a:solidFill>
                  <a:schemeClr val="tx2"/>
                </a:solidFill>
                <a:latin typeface="+mj-lt"/>
              </a:rPr>
              <a:t>Quality</a:t>
            </a:r>
            <a:r>
              <a:rPr lang="nl-NL" sz="2400" b="1" dirty="0">
                <a:solidFill>
                  <a:schemeClr val="tx2"/>
                </a:solidFill>
                <a:latin typeface="+mj-lt"/>
              </a:rPr>
              <a:t> of </a:t>
            </a:r>
            <a:r>
              <a:rPr lang="nl-NL" sz="2400" b="1" dirty="0" err="1">
                <a:solidFill>
                  <a:schemeClr val="tx2"/>
                </a:solidFill>
                <a:latin typeface="+mj-lt"/>
              </a:rPr>
              <a:t>the</a:t>
            </a:r>
            <a:r>
              <a:rPr lang="nl-NL" sz="2400" b="1" dirty="0">
                <a:solidFill>
                  <a:schemeClr val="tx2"/>
                </a:solidFill>
                <a:latin typeface="+mj-lt"/>
              </a:rPr>
              <a:t> data</a:t>
            </a:r>
          </a:p>
        </p:txBody>
      </p:sp>
      <p:sp>
        <p:nvSpPr>
          <p:cNvPr id="15" name="TextBox 14">
            <a:extLst>
              <a:ext uri="{FF2B5EF4-FFF2-40B4-BE49-F238E27FC236}">
                <a16:creationId xmlns:a16="http://schemas.microsoft.com/office/drawing/2014/main" id="{CE3F7B51-8150-2C2F-A4FC-2491FEDABFA3}"/>
              </a:ext>
            </a:extLst>
          </p:cNvPr>
          <p:cNvSpPr txBox="1"/>
          <p:nvPr/>
        </p:nvSpPr>
        <p:spPr>
          <a:xfrm>
            <a:off x="2885138" y="3313581"/>
            <a:ext cx="3668914" cy="461665"/>
          </a:xfrm>
          <a:prstGeom prst="rect">
            <a:avLst/>
          </a:prstGeom>
        </p:spPr>
        <p:txBody>
          <a:bodyPr vert="horz" wrap="square" lIns="91440" tIns="45720" rIns="91440" bIns="45720" rtlCol="0">
            <a:spAutoFit/>
          </a:bodyPr>
          <a:lstStyle/>
          <a:p>
            <a:pPr marL="0" indent="0" algn="l">
              <a:spcAft>
                <a:spcPts val="1200"/>
              </a:spcAft>
              <a:buFont typeface="Wingdings" panose="05000000000000000000" pitchFamily="2" charset="2"/>
              <a:buNone/>
            </a:pPr>
            <a:r>
              <a:rPr lang="nl-NL" sz="2400" b="1" dirty="0" err="1">
                <a:solidFill>
                  <a:schemeClr val="accent2"/>
                </a:solidFill>
                <a:latin typeface="+mj-lt"/>
              </a:rPr>
              <a:t>Quality</a:t>
            </a:r>
            <a:r>
              <a:rPr lang="nl-NL" sz="2400" b="1" dirty="0">
                <a:solidFill>
                  <a:schemeClr val="accent2"/>
                </a:solidFill>
                <a:latin typeface="+mj-lt"/>
              </a:rPr>
              <a:t> of </a:t>
            </a:r>
            <a:r>
              <a:rPr lang="nl-NL" sz="2400" b="1" dirty="0" err="1">
                <a:solidFill>
                  <a:schemeClr val="accent2"/>
                </a:solidFill>
                <a:latin typeface="+mj-lt"/>
              </a:rPr>
              <a:t>the</a:t>
            </a:r>
            <a:r>
              <a:rPr lang="nl-NL" sz="2400" b="1" dirty="0">
                <a:solidFill>
                  <a:schemeClr val="accent2"/>
                </a:solidFill>
                <a:latin typeface="+mj-lt"/>
              </a:rPr>
              <a:t> system</a:t>
            </a:r>
          </a:p>
        </p:txBody>
      </p:sp>
      <p:sp>
        <p:nvSpPr>
          <p:cNvPr id="16" name="TextBox 15">
            <a:extLst>
              <a:ext uri="{FF2B5EF4-FFF2-40B4-BE49-F238E27FC236}">
                <a16:creationId xmlns:a16="http://schemas.microsoft.com/office/drawing/2014/main" id="{59632A4E-12A6-516E-5869-4CA3597C07A6}"/>
              </a:ext>
            </a:extLst>
          </p:cNvPr>
          <p:cNvSpPr txBox="1"/>
          <p:nvPr/>
        </p:nvSpPr>
        <p:spPr>
          <a:xfrm>
            <a:off x="2885138" y="4972057"/>
            <a:ext cx="3668914" cy="461665"/>
          </a:xfrm>
          <a:prstGeom prst="rect">
            <a:avLst/>
          </a:prstGeom>
        </p:spPr>
        <p:txBody>
          <a:bodyPr vert="horz" wrap="square" lIns="91440" tIns="45720" rIns="91440" bIns="45720" rtlCol="0">
            <a:spAutoFit/>
          </a:bodyPr>
          <a:lstStyle/>
          <a:p>
            <a:pPr marL="0" indent="0" algn="l">
              <a:spcAft>
                <a:spcPts val="1200"/>
              </a:spcAft>
              <a:buFont typeface="Wingdings" panose="05000000000000000000" pitchFamily="2" charset="2"/>
              <a:buNone/>
            </a:pPr>
            <a:r>
              <a:rPr lang="nl-NL" sz="2400" b="1" dirty="0" err="1">
                <a:solidFill>
                  <a:schemeClr val="accent4"/>
                </a:solidFill>
                <a:latin typeface="+mj-lt"/>
              </a:rPr>
              <a:t>Quality</a:t>
            </a:r>
            <a:r>
              <a:rPr lang="nl-NL" sz="2400" b="1" dirty="0">
                <a:solidFill>
                  <a:schemeClr val="accent4"/>
                </a:solidFill>
                <a:latin typeface="+mj-lt"/>
              </a:rPr>
              <a:t> of data flow</a:t>
            </a:r>
          </a:p>
        </p:txBody>
      </p:sp>
      <p:pic>
        <p:nvPicPr>
          <p:cNvPr id="18" name="Picture 17" descr="A cartoon of a person&#10;&#10;Description automatically generated">
            <a:extLst>
              <a:ext uri="{FF2B5EF4-FFF2-40B4-BE49-F238E27FC236}">
                <a16:creationId xmlns:a16="http://schemas.microsoft.com/office/drawing/2014/main" id="{B9D5238C-A2CC-B30A-D502-870ED9D746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8328" y="2670739"/>
            <a:ext cx="1968781" cy="3728753"/>
          </a:xfrm>
          <a:prstGeom prst="rect">
            <a:avLst/>
          </a:prstGeom>
        </p:spPr>
      </p:pic>
      <p:sp>
        <p:nvSpPr>
          <p:cNvPr id="4" name="Thought Bubble: Cloud 3">
            <a:extLst>
              <a:ext uri="{FF2B5EF4-FFF2-40B4-BE49-F238E27FC236}">
                <a16:creationId xmlns:a16="http://schemas.microsoft.com/office/drawing/2014/main" id="{47CB0ECC-8A5D-C16B-DEF4-03ED040C8D03}"/>
              </a:ext>
            </a:extLst>
          </p:cNvPr>
          <p:cNvSpPr/>
          <p:nvPr/>
        </p:nvSpPr>
        <p:spPr>
          <a:xfrm>
            <a:off x="7320136" y="1276529"/>
            <a:ext cx="2579001" cy="1224136"/>
          </a:xfrm>
          <a:prstGeom prst="cloudCallout">
            <a:avLst>
              <a:gd name="adj1" fmla="val 52878"/>
              <a:gd name="adj2" fmla="val 72350"/>
            </a:avLst>
          </a:prstGeom>
          <a:solidFill>
            <a:srgbClr val="12AB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p>
            <a:pPr algn="ctr">
              <a:spcAft>
                <a:spcPts val="600"/>
              </a:spcAft>
              <a:buClr>
                <a:srgbClr val="000000">
                  <a:lumMod val="75000"/>
                  <a:lumOff val="25000"/>
                </a:srgbClr>
              </a:buClr>
            </a:pPr>
            <a:r>
              <a:rPr lang="nl-NL" sz="1900" spc="-20" dirty="0" err="1">
                <a:solidFill>
                  <a:schemeClr val="bg1"/>
                </a:solidFill>
                <a:latin typeface="+mj-lt"/>
              </a:rPr>
              <a:t>Converging</a:t>
            </a:r>
            <a:r>
              <a:rPr lang="nl-NL" sz="1900" spc="-20" dirty="0">
                <a:solidFill>
                  <a:schemeClr val="bg1"/>
                </a:solidFill>
                <a:latin typeface="+mj-lt"/>
              </a:rPr>
              <a:t> versus </a:t>
            </a:r>
            <a:r>
              <a:rPr lang="nl-NL" sz="1900" spc="-20" dirty="0" err="1">
                <a:solidFill>
                  <a:schemeClr val="bg1"/>
                </a:solidFill>
                <a:latin typeface="+mj-lt"/>
              </a:rPr>
              <a:t>Dverging</a:t>
            </a:r>
            <a:endParaRPr lang="nl-NL" sz="1900" spc="-20" dirty="0">
              <a:solidFill>
                <a:schemeClr val="bg1"/>
              </a:solidFill>
              <a:latin typeface="+mj-lt"/>
            </a:endParaRPr>
          </a:p>
        </p:txBody>
      </p:sp>
    </p:spTree>
    <p:extLst>
      <p:ext uri="{BB962C8B-B14F-4D97-AF65-F5344CB8AC3E}">
        <p14:creationId xmlns:p14="http://schemas.microsoft.com/office/powerpoint/2010/main" val="153428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geti 2023">
  <a:themeElements>
    <a:clrScheme name="Sogeti 2023">
      <a:dk1>
        <a:srgbClr val="2B0A3D"/>
      </a:dk1>
      <a:lt1>
        <a:srgbClr val="FFFFFF"/>
      </a:lt1>
      <a:dk2>
        <a:srgbClr val="0070AD"/>
      </a:dk2>
      <a:lt2>
        <a:srgbClr val="F5F5F7"/>
      </a:lt2>
      <a:accent1>
        <a:srgbClr val="0070AD"/>
      </a:accent1>
      <a:accent2>
        <a:srgbClr val="12ABDB"/>
      </a:accent2>
      <a:accent3>
        <a:srgbClr val="2B0A3D"/>
      </a:accent3>
      <a:accent4>
        <a:srgbClr val="F53B53"/>
      </a:accent4>
      <a:accent5>
        <a:srgbClr val="95E616"/>
      </a:accent5>
      <a:accent6>
        <a:srgbClr val="80B8D6"/>
      </a:accent6>
      <a:hlink>
        <a:srgbClr val="0070AD"/>
      </a:hlink>
      <a:folHlink>
        <a:srgbClr val="2B0A3D"/>
      </a:folHlink>
    </a:clrScheme>
    <a:fontScheme name="Sogeti 23">
      <a:majorFont>
        <a:latin typeface="Ubuntu"/>
        <a:ea typeface=""/>
        <a:cs typeface=""/>
      </a:majorFont>
      <a:minorFont>
        <a:latin typeface="Ubuntu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ABDB"/>
        </a:solidFill>
        <a:ln>
          <a:noFill/>
        </a:ln>
        <a:effectLst/>
      </a:spPr>
      <a:bodyPr rot="0" spcFirstLastPara="0" vertOverflow="overflow" horzOverflow="overflow" vert="horz" wrap="square" lIns="180000" tIns="0" rIns="180000" bIns="36000" numCol="1" spcCol="0" rtlCol="0" fromWordArt="0" anchor="ctr" anchorCtr="0" forceAA="0" compatLnSpc="1">
        <a:prstTxWarp prst="textNoShape">
          <a:avLst/>
        </a:prstTxWarp>
        <a:noAutofit/>
      </a:bodyPr>
      <a:lstStyle>
        <a:defPPr algn="ctr">
          <a:spcAft>
            <a:spcPts val="600"/>
          </a:spcAft>
          <a:buClr>
            <a:srgbClr val="000000">
              <a:lumMod val="75000"/>
              <a:lumOff val="25000"/>
            </a:srgbClr>
          </a:buClr>
          <a:defRPr sz="1900" spc="-2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spAutoFit/>
      </a:bodyPr>
      <a:lstStyle>
        <a:defPPr marL="0" indent="0" algn="l">
          <a:spcAft>
            <a:spcPts val="1200"/>
          </a:spcAft>
          <a:buFont typeface="Wingdings" panose="05000000000000000000" pitchFamily="2" charset="2"/>
          <a:buNone/>
          <a:defRPr sz="1900" dirty="0" smtClean="0"/>
        </a:defPPr>
      </a:lstStyle>
    </a:txDef>
  </a:objectDefaults>
  <a:extraClrSchemeLst/>
  <a:custClrLst>
    <a:custClr name="Grey">
      <a:srgbClr val="ECECEC"/>
    </a:custClr>
    <a:custClr name="Vibrant Blue 50 Tint">
      <a:srgbClr val="88D5ED"/>
    </a:custClr>
    <a:custClr name="Bright Green">
      <a:srgbClr val="C8FF16"/>
    </a:custClr>
    <a:custClr name="Zest Green">
      <a:srgbClr val="95E616"/>
    </a:custClr>
    <a:custClr name="Green">
      <a:srgbClr val="00C37B"/>
    </a:custClr>
    <a:custClr name="Dark Green">
      <a:srgbClr val="15596B"/>
    </a:custClr>
    <a:custClr name="Aqua">
      <a:srgbClr val="0F999C"/>
    </a:custClr>
    <a:custClr name="Bright Apua">
      <a:srgbClr val="01D1D0"/>
    </a:custClr>
    <a:custClr name="Bright Purple">
      <a:srgbClr val="6D64CC"/>
    </a:custClr>
    <a:custClr name="Cool Tech Red">
      <a:srgbClr val="F53B53"/>
    </a:custClr>
    <a:custClr name="Peach">
      <a:srgbClr val="FF7E83"/>
    </a:custClr>
    <a:custClr name="Light Claret">
      <a:srgbClr val="CB2980"/>
    </a:custClr>
    <a:custClr name="Claret">
      <a:srgbClr val="860864"/>
    </a:custClr>
    <a:custClr name="Dark Purple">
      <a:srgbClr val="4701A7"/>
    </a:custClr>
    <a:custClr name="Purple">
      <a:srgbClr val="7E39BA"/>
    </a:custClr>
  </a:custClrLst>
  <a:extLst>
    <a:ext uri="{05A4C25C-085E-4340-85A3-A5531E510DB2}">
      <thm15:themeFamily xmlns:thm15="http://schemas.microsoft.com/office/thememl/2012/main" name="Sogeti 2024 MS PowerPoint Template - V2.pptx" id="{BDC2FE03-F1B5-4695-AFA2-42EA194111F9}" vid="{0AA9ECDE-03D4-4C41-9654-EFFC9D71C8E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ntity xmlns="f1122fed-4606-4ec8-90ef-13536176a38c">Sogeti</Entity>
    <Classification xmlns="f1122fed-4606-4ec8-90ef-13536176a38c">Company Public (Sec 0)</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DB8F1B61B4E349B1D07C13E9DB8DAC" ma:contentTypeVersion="11" ma:contentTypeDescription="Create a new document." ma:contentTypeScope="" ma:versionID="3aaf0f9d2064301305610fb2c4a290e0">
  <xsd:schema xmlns:xsd="http://www.w3.org/2001/XMLSchema" xmlns:xs="http://www.w3.org/2001/XMLSchema" xmlns:p="http://schemas.microsoft.com/office/2006/metadata/properties" xmlns:ns2="f1122fed-4606-4ec8-90ef-13536176a38c" xmlns:ns3="83fd27e2-85d6-4e10-9bbd-a3e555ecf21b" targetNamespace="http://schemas.microsoft.com/office/2006/metadata/properties" ma:root="true" ma:fieldsID="2b8266dd3e8c0b66e3d5c70a7635ee51" ns2:_="" ns3:_="">
    <xsd:import namespace="f1122fed-4606-4ec8-90ef-13536176a38c"/>
    <xsd:import namespace="83fd27e2-85d6-4e10-9bbd-a3e555ecf21b"/>
    <xsd:element name="properties">
      <xsd:complexType>
        <xsd:sequence>
          <xsd:element name="documentManagement">
            <xsd:complexType>
              <xsd:all>
                <xsd:element ref="ns2:Entity"/>
                <xsd:element ref="ns2:MediaServiceMetadata" minOccurs="0"/>
                <xsd:element ref="ns2:MediaServiceFastMetadata" minOccurs="0"/>
                <xsd:element ref="ns3:SharedWithUsers" minOccurs="0"/>
                <xsd:element ref="ns3:SharedWithDetails" minOccurs="0"/>
                <xsd:element ref="ns2:Classification"/>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122fed-4606-4ec8-90ef-13536176a38c" elementFormDefault="qualified">
    <xsd:import namespace="http://schemas.microsoft.com/office/2006/documentManagement/types"/>
    <xsd:import namespace="http://schemas.microsoft.com/office/infopath/2007/PartnerControls"/>
    <xsd:element name="Entity" ma:index="8" ma:displayName="Entity" ma:format="RadioButtons" ma:internalName="Entity">
      <xsd:simpleType>
        <xsd:restriction base="dms:Choice">
          <xsd:enumeration value="Capgemini Group"/>
          <xsd:enumeration value="Capgemini Invent"/>
          <xsd:enumeration value="Group IT"/>
          <xsd:enumeration value="Sogeti"/>
          <xsd:enumeration value="Capgemini Engineering"/>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Classification" ma:index="13" ma:displayName="Classification" ma:description="Data Classification" ma:format="RadioButtons" ma:internalName="Classification">
      <xsd:simpleType>
        <xsd:restriction base="dms:Choice">
          <xsd:enumeration value="Company Public (Sec 0)"/>
          <xsd:enumeration value="Company Confidential (Sec 1)"/>
          <xsd:enumeration value="Company Restricted (Sec 2)"/>
          <xsd:enumeration value="Company Sensitive (Sec 3)"/>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d27e2-85d6-4e10-9bbd-a3e555ecf21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805D11-91E0-499C-A73A-CA21676CF8F7}">
  <ds:schemaRefs>
    <ds:schemaRef ds:uri="http://schemas.microsoft.com/sharepoint/v3/contenttype/forms"/>
  </ds:schemaRefs>
</ds:datastoreItem>
</file>

<file path=customXml/itemProps2.xml><?xml version="1.0" encoding="utf-8"?>
<ds:datastoreItem xmlns:ds="http://schemas.openxmlformats.org/officeDocument/2006/customXml" ds:itemID="{863CC7EE-68F2-44AD-A7BC-31A37DEBC76C}">
  <ds:schemaRef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83fd27e2-85d6-4e10-9bbd-a3e555ecf21b"/>
    <ds:schemaRef ds:uri="http://purl.org/dc/terms/"/>
    <ds:schemaRef ds:uri="f1122fed-4606-4ec8-90ef-13536176a38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88E4B1E-FE53-4DA9-864E-C1CA08BC3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122fed-4606-4ec8-90ef-13536176a38c"/>
    <ds:schemaRef ds:uri="83fd27e2-85d6-4e10-9bbd-a3e555ecf2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760c494-6550-44b4-8258-77c175d778b7}" enabled="1" method="Privileged" siteId="{76a2ae5a-9f00-4f6b-95ed-5d33d77c4d61}" removed="0"/>
</clbl:labelList>
</file>

<file path=docProps/app.xml><?xml version="1.0" encoding="utf-8"?>
<Properties xmlns="http://schemas.openxmlformats.org/officeDocument/2006/extended-properties" xmlns:vt="http://schemas.openxmlformats.org/officeDocument/2006/docPropsVTypes">
  <Template>Template Sogeti 2024</Template>
  <TotalTime>1708</TotalTime>
  <Words>1631</Words>
  <Application>Microsoft Office PowerPoint</Application>
  <PresentationFormat>Widescreen</PresentationFormat>
  <Paragraphs>287</Paragraphs>
  <Slides>32</Slides>
  <Notes>14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Ubuntu Light</vt:lpstr>
      <vt:lpstr>Symbol</vt:lpstr>
      <vt:lpstr>Verdana</vt:lpstr>
      <vt:lpstr>Ubuntu bold</vt:lpstr>
      <vt:lpstr>Ubuntu</vt:lpstr>
      <vt:lpstr>Wingdings</vt:lpstr>
      <vt:lpstr>Arial</vt:lpstr>
      <vt:lpstr>Calibri</vt:lpstr>
      <vt:lpstr>Ubuntu Mono</vt:lpstr>
      <vt:lpstr>Sogeti 2023</vt:lpstr>
      <vt:lpstr>Testing  in a BI &amp; Data Landscape</vt:lpstr>
      <vt:lpstr>Agenda</vt:lpstr>
      <vt:lpstr>Testing Basics</vt:lpstr>
      <vt:lpstr>What is the goal of testing?</vt:lpstr>
      <vt:lpstr>What is quality?</vt:lpstr>
      <vt:lpstr>What is testing?</vt:lpstr>
      <vt:lpstr>PowerPoint Presentation</vt:lpstr>
      <vt:lpstr>PowerPoint Presentation</vt:lpstr>
      <vt:lpstr>Testing in a Data Environment</vt:lpstr>
      <vt:lpstr>Risk-Based Testing &amp; Keeping the balance</vt:lpstr>
      <vt:lpstr>Testability</vt:lpstr>
      <vt:lpstr>The Joy of a Testable Data System</vt:lpstr>
      <vt:lpstr>Quality is a team effort!</vt:lpstr>
      <vt:lpstr>Where is the testing in a BI &amp; Data landscape?</vt:lpstr>
      <vt:lpstr>Test Techniques</vt:lpstr>
      <vt:lpstr>Data Profiling</vt:lpstr>
      <vt:lpstr>Test Basis: Source-to-Target-Mapping (STM)</vt:lpstr>
      <vt:lpstr>Benefits of Data Profiling</vt:lpstr>
      <vt:lpstr>Other test Techniques</vt:lpstr>
      <vt:lpstr>Prediction Queries</vt:lpstr>
      <vt:lpstr>Data Quality Dimensions</vt:lpstr>
      <vt:lpstr>Data Quality in different roles</vt:lpstr>
      <vt:lpstr>Six Dimensions of Data Quality</vt:lpstr>
      <vt:lpstr>Data Quality Dimensions - Continued</vt:lpstr>
      <vt:lpstr>Further Data Quality Considerations</vt:lpstr>
      <vt:lpstr>Data Quality approach</vt:lpstr>
      <vt:lpstr>GenAI</vt:lpstr>
      <vt:lpstr>AI Act of the European Union - The 6 AI principles</vt:lpstr>
      <vt:lpstr>AI Act of the European Union    The 6 AI principles</vt:lpstr>
      <vt:lpstr>When to use GenAI and when NOT to use GenAI</vt:lpstr>
      <vt:lpstr>Key Takeaways</vt:lpstr>
      <vt:lpstr>PowerPoint Presentation</vt:lpstr>
    </vt:vector>
  </TitlesOfParts>
  <Manager>Paul Saunders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in a BI &amp; Data Landscape</dc:title>
  <dc:subject>PowerPoint template 2023</dc:subject>
  <dc:creator>Kraaij, Suzanne</dc:creator>
  <cp:keywords>DWBI Summit</cp:keywords>
  <cp:lastModifiedBy>Kraaij, Suzanne</cp:lastModifiedBy>
  <cp:revision>1</cp:revision>
  <cp:lastPrinted>2023-09-09T15:07:31Z</cp:lastPrinted>
  <dcterms:created xsi:type="dcterms:W3CDTF">2025-01-10T16:03:19Z</dcterms:created>
  <dcterms:modified xsi:type="dcterms:W3CDTF">2025-02-28T13:07:21Z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0x010100E3DB8F1B61B4E349B1D07C13E9DB8DAC</vt:lpwstr>
  </property>
</Properties>
</file>