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sldIdLst>
    <p:sldId id="284" r:id="rId2"/>
    <p:sldId id="256" r:id="rId3"/>
    <p:sldId id="260" r:id="rId4"/>
    <p:sldId id="269" r:id="rId5"/>
    <p:sldId id="259" r:id="rId6"/>
    <p:sldId id="257" r:id="rId7"/>
    <p:sldId id="258" r:id="rId8"/>
    <p:sldId id="261" r:id="rId9"/>
    <p:sldId id="270" r:id="rId10"/>
    <p:sldId id="262" r:id="rId11"/>
    <p:sldId id="263" r:id="rId12"/>
    <p:sldId id="271" r:id="rId13"/>
    <p:sldId id="264" r:id="rId14"/>
    <p:sldId id="272" r:id="rId15"/>
    <p:sldId id="273" r:id="rId16"/>
    <p:sldId id="265" r:id="rId17"/>
    <p:sldId id="274" r:id="rId18"/>
    <p:sldId id="266" r:id="rId19"/>
    <p:sldId id="275" r:id="rId20"/>
    <p:sldId id="276" r:id="rId21"/>
    <p:sldId id="277" r:id="rId22"/>
    <p:sldId id="267" r:id="rId23"/>
    <p:sldId id="278" r:id="rId24"/>
    <p:sldId id="268" r:id="rId25"/>
    <p:sldId id="279" r:id="rId26"/>
    <p:sldId id="282" r:id="rId27"/>
    <p:sldId id="280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B69B"/>
    <a:srgbClr val="B59F88"/>
    <a:srgbClr val="E5D2B1"/>
    <a:srgbClr val="ECD7B7"/>
    <a:srgbClr val="535C60"/>
    <a:srgbClr val="3A495D"/>
    <a:srgbClr val="FDEAB8"/>
    <a:srgbClr val="FDDE9C"/>
    <a:srgbClr val="30054B"/>
    <a:srgbClr val="4B6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159522-76C1-4E43-9DBA-8CF161F906A3}" v="13" dt="2026-03-23T09:24:59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0"/>
    <p:restoredTop sz="94669"/>
  </p:normalViewPr>
  <p:slideViewPr>
    <p:cSldViewPr snapToGrid="0">
      <p:cViewPr varScale="1">
        <p:scale>
          <a:sx n="100" d="100"/>
          <a:sy n="100" d="100"/>
        </p:scale>
        <p:origin x="1536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7390C-1757-004E-AFFC-9B97272D11AF}" type="datetimeFigureOut">
              <a:rPr lang="en-NL" smtClean="0"/>
              <a:t>23/03/2026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A2CAF-701B-9947-918C-DEC2787CD30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5472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068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8775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059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526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E4DCE-7F02-7EB0-65F4-4D747FE1E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52B0B-4E75-6025-7F00-D26CBB4C8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FC6F8F-F9FD-089A-CADB-981069736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C773-AC65-7DB3-F8C1-2DD501060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84330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6DBE5-ACB4-DF71-B936-93DCA861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FA4FC-ED99-2910-ED1D-6A79B8184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93E2B-62A9-7134-B729-EA0543DC4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AB075-4DD4-6D4F-8BAA-5CDB2C758A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CAF-701B-9947-918C-DEC2787CD30F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393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44479B-705B-4489-957E-7E8A228BDFA0}" type="datetime1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6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7B66AD-7C08-490A-ADA4-B47E10FB2407}" type="datetime1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9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B95027-4255-49E7-9841-CD21BCC99996}" type="datetime1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32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89F774-3FA6-43B8-9241-99959C8FD463}" type="datetime1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2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504452-5DCC-4FE2-A5C9-8A5EF6714D65}" type="datetime1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9ABC2-0180-4F3A-A895-A85BC724D472}" type="datetime1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EA9BA-4E8F-439E-BEA4-91FBA01E3F5F}" type="datetime1">
              <a:rPr lang="en-US" smtClean="0"/>
              <a:t>3/23/26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5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15BF18-0007-481C-AA29-413124BC3EE7}" type="datetime1">
              <a:rPr lang="en-US" smtClean="0"/>
              <a:t>3/23/26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4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E9870-3748-43AD-B547-02A075CB4A1D}" type="datetime1">
              <a:rPr lang="en-US" smtClean="0"/>
              <a:t>3/23/26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1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E7897-33C5-4F1A-9307-D068E37F3DC7}" type="datetime1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3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171BA-CC09-47C8-A6DF-F5C5CB59CEEC}" type="datetime1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1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7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587137E-F575-2F57-D7F2-4B0C26319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21296" r="4286" b="2222"/>
          <a:stretch>
            <a:fillRect/>
          </a:stretch>
        </p:blipFill>
        <p:spPr bwMode="auto">
          <a:xfrm>
            <a:off x="736601" y="114300"/>
            <a:ext cx="1081532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24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9A1935-354C-BDBF-AAD6-ED7BBF008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41" y="0"/>
            <a:ext cx="10575060" cy="666688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DFFB672-8FAB-A153-1C28-78C449006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7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005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D5B95-A0BF-954A-C2B4-A2661E01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5" y="0"/>
            <a:ext cx="601233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C0460-7D79-2495-428E-6365F6C8F2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19868" y="-1"/>
            <a:ext cx="5596387" cy="68580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B25066D-138E-5EB4-934C-8242296E2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18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59F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1B94D1-39ED-88CF-3EFF-33B9199C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D64B2BF-0C8D-2E57-98F4-F89905C1E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3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11B45-2269-84F3-4551-0B0754834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F79BCEB-19BD-B583-F773-180531259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4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6A7E3-FF00-B5B5-4953-0249B9D37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62" y="0"/>
            <a:ext cx="10861288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E4B479B-8B89-F438-7222-AAC0B7B49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2AB32-1F81-A4DF-BFD1-0EC0CE95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896"/>
            <a:ext cx="12192000" cy="628020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B2B7D45-F254-FCF5-FA36-0E10A870E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1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4940A-5AF1-69EA-6001-993C63D4A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4B7C2-AD7F-DBD8-4EE5-03A0E25C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7734EAC-8CC6-A49E-CBF5-9BA31CB93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86478-77F6-256A-00A9-27CC20B94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550"/>
            <a:ext cx="12205261" cy="5930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AEFD975-CAC3-61A6-545C-843E52CA4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84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CEE4D7-6022-6EFA-399C-34141D843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FE477-17AE-937A-142F-08AB8B9FE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962FAA2-83CD-18F8-3980-65581CD26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19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FC4B5-74CB-78AA-AF77-5408B8082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466"/>
            <a:ext cx="12203082" cy="590706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9671825-212F-15D1-3FD5-045EEB3A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7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49F9F0F-FB8C-5565-247C-BDCC156B5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riting on a clipboard&#10;&#10;AI-generated content may be incorrect.">
            <a:extLst>
              <a:ext uri="{FF2B5EF4-FFF2-40B4-BE49-F238E27FC236}">
                <a16:creationId xmlns:a16="http://schemas.microsoft.com/office/drawing/2014/main" id="{FC1A4D81-CCA4-B438-181F-114E71D1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9" t="2458" r="1563" b="15730"/>
          <a:stretch>
            <a:fillRect/>
          </a:stretch>
        </p:blipFill>
        <p:spPr>
          <a:xfrm>
            <a:off x="0" y="0"/>
            <a:ext cx="1220019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2D95D0-37AA-EAE5-C9A1-5B4217650EB8}"/>
              </a:ext>
            </a:extLst>
          </p:cNvPr>
          <p:cNvSpPr txBox="1"/>
          <p:nvPr/>
        </p:nvSpPr>
        <p:spPr>
          <a:xfrm>
            <a:off x="233479" y="564020"/>
            <a:ext cx="62579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IBM Plex Sans" panose="020B0503050203000203" pitchFamily="34" charset="0"/>
              </a:rPr>
              <a:t>The 5 Lessons of the</a:t>
            </a:r>
          </a:p>
          <a:p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O</a:t>
            </a:r>
            <a:r>
              <a:rPr lang="en-GB" sz="4000" b="1" dirty="0">
                <a:latin typeface="IBM Plex Sans" panose="020B0503050203000203" pitchFamily="34" charset="0"/>
              </a:rPr>
              <a:t>pen </a:t>
            </a: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D</a:t>
            </a:r>
            <a:r>
              <a:rPr lang="en-GB" sz="4000" b="1" dirty="0">
                <a:latin typeface="IBM Plex Sans" panose="020B0503050203000203" pitchFamily="34" charset="0"/>
              </a:rPr>
              <a:t>ata</a:t>
            </a:r>
            <a:br>
              <a:rPr lang="en-GB" sz="4000" b="1" dirty="0">
                <a:latin typeface="IBM Plex Sans" panose="020B0503050203000203" pitchFamily="34" charset="0"/>
              </a:rPr>
            </a:b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P</a:t>
            </a:r>
            <a:r>
              <a:rPr lang="en-GB" sz="4000" b="1" dirty="0">
                <a:latin typeface="IBM Plex Sans" panose="020B0503050203000203" pitchFamily="34" charset="0"/>
              </a:rPr>
              <a:t>roduct </a:t>
            </a: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S</a:t>
            </a:r>
            <a:r>
              <a:rPr lang="en-GB" sz="4000" b="1" dirty="0">
                <a:latin typeface="IBM Plex Sans" panose="020B0503050203000203" pitchFamily="34" charset="0"/>
              </a:rPr>
              <a:t>pecification</a:t>
            </a:r>
            <a:br>
              <a:rPr lang="en-GB" sz="2800" b="1" dirty="0">
                <a:latin typeface="IBM Plex Sans" panose="020B0503050203000203" pitchFamily="34" charset="0"/>
              </a:rPr>
            </a:br>
            <a:endParaRPr lang="en-GB" sz="2800" b="1" dirty="0">
              <a:latin typeface="IBM Plex Sans" panose="020B0503050203000203" pitchFamily="34" charset="0"/>
            </a:endParaRP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r>
              <a:rPr lang="en-GB" sz="2400" dirty="0" err="1">
                <a:latin typeface="IBM Plex Sans" panose="020B0503050203000203" pitchFamily="34" charset="0"/>
              </a:rPr>
              <a:t>Datawarehousing</a:t>
            </a:r>
            <a:r>
              <a:rPr lang="en-GB" sz="2400" dirty="0">
                <a:latin typeface="IBM Plex Sans" panose="020B0503050203000203" pitchFamily="34" charset="0"/>
              </a:rPr>
              <a:t> &amp;</a:t>
            </a:r>
          </a:p>
          <a:p>
            <a:r>
              <a:rPr lang="en-GB" sz="2400" dirty="0">
                <a:latin typeface="IBM Plex Sans" panose="020B0503050203000203" pitchFamily="34" charset="0"/>
              </a:rPr>
              <a:t>Business Intelligence Summit</a:t>
            </a: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  <a:t>Ron Tolido</a:t>
            </a:r>
            <a:b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</a:br>
            <a:r>
              <a:rPr lang="en-GB" sz="2000" dirty="0" err="1">
                <a:solidFill>
                  <a:srgbClr val="4B6E78"/>
                </a:solidFill>
                <a:latin typeface="IBM Plex Sans" panose="020B0503050203000203" pitchFamily="34" charset="0"/>
              </a:rPr>
              <a:t>TechstraOrdinary</a:t>
            </a:r>
            <a:b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</a:br>
            <a: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  <a:t>March 24, Utrecht</a:t>
            </a:r>
            <a:endParaRPr lang="en-NL" sz="2800" dirty="0">
              <a:solidFill>
                <a:srgbClr val="4B6E78"/>
              </a:solidFill>
              <a:latin typeface="IBM Plex Sans" panose="020B050305020300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EBD5DF5-5E15-A9AF-EEDC-998FD8BE4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99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012EB-0BB1-9AE1-C430-CB2CCA80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641" y="0"/>
            <a:ext cx="9540717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A427869-6BFF-C40F-1DB9-076324315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8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2D08B-5304-0C11-2D4C-B01D72391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30" y="0"/>
            <a:ext cx="965053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8AC4521-E7E5-971D-B5E6-2980B757D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93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B7A87F-DA0D-E880-738E-47A7CFD50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17AD8-E7CC-FB4B-0556-7D96DE2D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61A780A-39C7-B6D2-13BE-654A9D20F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79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0CB0F-5F69-ECA4-5816-6C84EEF4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959"/>
            <a:ext cx="12192049" cy="551808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74E353B-D39C-B38C-E4EC-161C5DBE5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12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35C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F2D869-17FC-C6A8-2104-EB9E1B230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122E7-2202-2120-7F4A-FB4771ADD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DDD5E55-FCE2-9CC9-8D0E-4DDF40A68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70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AC15A9B-A8F5-338F-621E-24D3779D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E2180-48A8-F3D3-B019-F01D8676B0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630" b="2778"/>
          <a:stretch>
            <a:fillRect/>
          </a:stretch>
        </p:blipFill>
        <p:spPr>
          <a:xfrm>
            <a:off x="3659722" y="0"/>
            <a:ext cx="4593561" cy="67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B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22CEB-3E10-E7AC-C5A8-41122E54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FDBB006-C662-B170-B4DD-B5C02E003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37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A49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C057E-734B-C1FF-016D-441258291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B49C06-9257-E953-2530-7A6AE2E7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0"/>
            <a:ext cx="10280073" cy="68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00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79AAF-CC3E-29A2-EA4C-0CCAEDE81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3FE07-2C04-7757-4DF8-C1F5CD510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4548898-D4E3-C400-AC03-A49C3F969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9E5C2F0-9AAC-C164-2EB6-2F9311C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riting on a clipboard&#10;&#10;AI-generated content may be incorrect.">
            <a:extLst>
              <a:ext uri="{FF2B5EF4-FFF2-40B4-BE49-F238E27FC236}">
                <a16:creationId xmlns:a16="http://schemas.microsoft.com/office/drawing/2014/main" id="{F3FE690A-A29A-D516-D5A0-35821824EB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9" t="2458" r="1563" b="15730"/>
          <a:stretch>
            <a:fillRect/>
          </a:stretch>
        </p:blipFill>
        <p:spPr>
          <a:xfrm>
            <a:off x="0" y="0"/>
            <a:ext cx="1220019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93B6D6-6AC4-B251-1EF6-20E1C0AB8FD9}"/>
              </a:ext>
            </a:extLst>
          </p:cNvPr>
          <p:cNvSpPr txBox="1"/>
          <p:nvPr/>
        </p:nvSpPr>
        <p:spPr>
          <a:xfrm>
            <a:off x="233479" y="564020"/>
            <a:ext cx="62579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IBM Plex Sans" panose="020B0503050203000203" pitchFamily="34" charset="0"/>
              </a:rPr>
              <a:t>The 5 Lessons of the</a:t>
            </a:r>
          </a:p>
          <a:p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O</a:t>
            </a:r>
            <a:r>
              <a:rPr lang="en-GB" sz="4000" b="1" dirty="0">
                <a:latin typeface="IBM Plex Sans" panose="020B0503050203000203" pitchFamily="34" charset="0"/>
              </a:rPr>
              <a:t>pen </a:t>
            </a: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D</a:t>
            </a:r>
            <a:r>
              <a:rPr lang="en-GB" sz="4000" b="1" dirty="0">
                <a:latin typeface="IBM Plex Sans" panose="020B0503050203000203" pitchFamily="34" charset="0"/>
              </a:rPr>
              <a:t>ata</a:t>
            </a:r>
            <a:br>
              <a:rPr lang="en-GB" sz="4000" b="1" dirty="0">
                <a:latin typeface="IBM Plex Sans" panose="020B0503050203000203" pitchFamily="34" charset="0"/>
              </a:rPr>
            </a:b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P</a:t>
            </a:r>
            <a:r>
              <a:rPr lang="en-GB" sz="4000" b="1" dirty="0">
                <a:latin typeface="IBM Plex Sans" panose="020B0503050203000203" pitchFamily="34" charset="0"/>
              </a:rPr>
              <a:t>roduct </a:t>
            </a:r>
            <a:r>
              <a:rPr lang="en-GB" sz="4000" b="1" dirty="0">
                <a:solidFill>
                  <a:srgbClr val="4B6E78"/>
                </a:solidFill>
                <a:latin typeface="IBM Plex Sans" panose="020B0503050203000203" pitchFamily="34" charset="0"/>
              </a:rPr>
              <a:t>S</a:t>
            </a:r>
            <a:r>
              <a:rPr lang="en-GB" sz="4000" b="1" dirty="0">
                <a:latin typeface="IBM Plex Sans" panose="020B0503050203000203" pitchFamily="34" charset="0"/>
              </a:rPr>
              <a:t>pecification</a:t>
            </a:r>
            <a:br>
              <a:rPr lang="en-GB" sz="2800" b="1" dirty="0">
                <a:latin typeface="IBM Plex Sans" panose="020B0503050203000203" pitchFamily="34" charset="0"/>
              </a:rPr>
            </a:br>
            <a:endParaRPr lang="en-GB" sz="2800" b="1" dirty="0">
              <a:latin typeface="IBM Plex Sans" panose="020B0503050203000203" pitchFamily="34" charset="0"/>
            </a:endParaRP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r>
              <a:rPr lang="en-GB" sz="2400" dirty="0" err="1">
                <a:latin typeface="IBM Plex Sans" panose="020B0503050203000203" pitchFamily="34" charset="0"/>
              </a:rPr>
              <a:t>Datawarehousing</a:t>
            </a:r>
            <a:r>
              <a:rPr lang="en-GB" sz="2400" dirty="0">
                <a:latin typeface="IBM Plex Sans" panose="020B0503050203000203" pitchFamily="34" charset="0"/>
              </a:rPr>
              <a:t> &amp;</a:t>
            </a:r>
          </a:p>
          <a:p>
            <a:r>
              <a:rPr lang="en-GB" sz="2400" dirty="0">
                <a:latin typeface="IBM Plex Sans" panose="020B0503050203000203" pitchFamily="34" charset="0"/>
              </a:rPr>
              <a:t>Business Intelligence Summit</a:t>
            </a: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endParaRPr lang="en-GB" sz="2800" b="1" dirty="0">
              <a:latin typeface="IBM Plex Sans" panose="020B0503050203000203" pitchFamily="34" charset="0"/>
            </a:endParaRPr>
          </a:p>
          <a:p>
            <a: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  <a:t>Ron Tolido</a:t>
            </a:r>
            <a:b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</a:br>
            <a:r>
              <a:rPr lang="en-GB" sz="2000" dirty="0" err="1">
                <a:solidFill>
                  <a:srgbClr val="4B6E78"/>
                </a:solidFill>
                <a:latin typeface="IBM Plex Sans" panose="020B0503050203000203" pitchFamily="34" charset="0"/>
              </a:rPr>
              <a:t>TechstraOrdinary</a:t>
            </a:r>
            <a:b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</a:br>
            <a:r>
              <a:rPr lang="en-GB" sz="2000" dirty="0">
                <a:solidFill>
                  <a:srgbClr val="4B6E78"/>
                </a:solidFill>
                <a:latin typeface="IBM Plex Sans" panose="020B0503050203000203" pitchFamily="34" charset="0"/>
              </a:rPr>
              <a:t>March 24, Utrecht</a:t>
            </a:r>
            <a:endParaRPr lang="en-NL" sz="2800" dirty="0">
              <a:solidFill>
                <a:srgbClr val="4B6E78"/>
              </a:solidFill>
              <a:latin typeface="IBM Plex Sans" panose="020B050305020300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480DC3-6942-DF09-90F6-754F8785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5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E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0A7EF7-C9ED-AF6B-7600-C1C60D8A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C4D06B-FCAD-BE88-2F48-158677982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1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CD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998FD-EE90-54EA-9610-3F6B11137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-25400"/>
            <a:ext cx="10325100" cy="68834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81CFC6-8797-00CD-D123-7AE019E3E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3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D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1BC9A-84F2-B292-7B67-F1A04DA9F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36" y="0"/>
            <a:ext cx="10293927" cy="686261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6AD247-BFB9-DC42-82AB-F4E7BD353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7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data product&#10;&#10;AI-generated content may be incorrect.">
            <a:extLst>
              <a:ext uri="{FF2B5EF4-FFF2-40B4-BE49-F238E27FC236}">
                <a16:creationId xmlns:a16="http://schemas.microsoft.com/office/drawing/2014/main" id="{DE805689-9DB8-24E3-6D70-415BCDD4E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4" t="10776" r="1354" b="7232"/>
          <a:stretch>
            <a:fillRect/>
          </a:stretch>
        </p:blipFill>
        <p:spPr>
          <a:xfrm>
            <a:off x="0" y="12"/>
            <a:ext cx="12191296" cy="685798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A10C8B9-7B80-0503-32F8-475BC8AC2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03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A4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D55A8D-9037-25E3-48C4-E39C18CC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0"/>
            <a:ext cx="10280073" cy="68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4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12F7AA-CE02-FC95-7304-B25816A9CD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89" r="5604" b="1460"/>
          <a:stretch>
            <a:fillRect/>
          </a:stretch>
        </p:blipFill>
        <p:spPr>
          <a:xfrm>
            <a:off x="-332510" y="0"/>
            <a:ext cx="12524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8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D2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5E152C-A885-5E60-66DB-FE6AFEFEB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F997CB1-7BA6-8D02-2A2C-BA1E548B4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479" y="6166623"/>
            <a:ext cx="734883" cy="7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8242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4531</TotalTime>
  <Words>56</Words>
  <Application>Microsoft Macintosh PowerPoint</Application>
  <PresentationFormat>Widescreen</PresentationFormat>
  <Paragraphs>22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Arial</vt:lpstr>
      <vt:lpstr>Grandview Display</vt:lpstr>
      <vt:lpstr>IBM Plex Sans</vt:lpstr>
      <vt:lpstr>DashVTI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 Tolido</dc:creator>
  <cp:lastModifiedBy>Ron Tolido</cp:lastModifiedBy>
  <cp:revision>2</cp:revision>
  <dcterms:created xsi:type="dcterms:W3CDTF">2026-03-10T10:09:29Z</dcterms:created>
  <dcterms:modified xsi:type="dcterms:W3CDTF">2026-03-23T09:25:40Z</dcterms:modified>
</cp:coreProperties>
</file>