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60" r:id="rId3"/>
    <p:sldId id="269" r:id="rId4"/>
    <p:sldId id="259" r:id="rId5"/>
    <p:sldId id="257" r:id="rId6"/>
    <p:sldId id="258" r:id="rId7"/>
    <p:sldId id="261" r:id="rId8"/>
    <p:sldId id="270" r:id="rId9"/>
    <p:sldId id="262" r:id="rId10"/>
    <p:sldId id="263" r:id="rId11"/>
    <p:sldId id="271" r:id="rId12"/>
    <p:sldId id="264" r:id="rId13"/>
    <p:sldId id="272" r:id="rId14"/>
    <p:sldId id="273" r:id="rId15"/>
    <p:sldId id="265" r:id="rId16"/>
    <p:sldId id="274" r:id="rId17"/>
    <p:sldId id="266" r:id="rId18"/>
    <p:sldId id="275" r:id="rId19"/>
    <p:sldId id="276" r:id="rId20"/>
    <p:sldId id="277" r:id="rId21"/>
    <p:sldId id="267" r:id="rId22"/>
    <p:sldId id="278" r:id="rId23"/>
    <p:sldId id="268" r:id="rId24"/>
    <p:sldId id="279" r:id="rId25"/>
    <p:sldId id="282" r:id="rId26"/>
    <p:sldId id="28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B69B"/>
    <a:srgbClr val="B59F88"/>
    <a:srgbClr val="E5D2B1"/>
    <a:srgbClr val="ECD7B7"/>
    <a:srgbClr val="535C60"/>
    <a:srgbClr val="3A495D"/>
    <a:srgbClr val="FDEAB8"/>
    <a:srgbClr val="FDDE9C"/>
    <a:srgbClr val="30054B"/>
    <a:srgbClr val="4B6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0F9DC5-DE6F-0448-B5E4-B52165AB1736}" v="173" dt="2026-03-13T13:05:47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50"/>
    <p:restoredTop sz="94669"/>
  </p:normalViewPr>
  <p:slideViewPr>
    <p:cSldViewPr snapToGrid="0">
      <p:cViewPr varScale="1">
        <p:scale>
          <a:sx n="100" d="100"/>
          <a:sy n="100" d="100"/>
        </p:scale>
        <p:origin x="153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 Tolido" userId="6505137c93b24cea" providerId="LiveId" clId="{DE9B4B34-2FBA-55FD-A1BF-2FC41DE3FA17}"/>
    <pc:docChg chg="undo custSel addSld delSld modSld sldOrd modMainMaster">
      <pc:chgData name="Ron Tolido" userId="6505137c93b24cea" providerId="LiveId" clId="{DE9B4B34-2FBA-55FD-A1BF-2FC41DE3FA17}" dt="2026-03-13T13:06:19.507" v="418" actId="478"/>
      <pc:docMkLst>
        <pc:docMk/>
      </pc:docMkLst>
      <pc:sldChg chg="addSp delSp modSp mod setBg">
        <pc:chgData name="Ron Tolido" userId="6505137c93b24cea" providerId="LiveId" clId="{DE9B4B34-2FBA-55FD-A1BF-2FC41DE3FA17}" dt="2026-03-13T13:03:50.747" v="390" actId="1076"/>
        <pc:sldMkLst>
          <pc:docMk/>
          <pc:sldMk cId="1820699973" sldId="256"/>
        </pc:sldMkLst>
        <pc:spChg chg="mod">
          <ac:chgData name="Ron Tolido" userId="6505137c93b24cea" providerId="LiveId" clId="{DE9B4B34-2FBA-55FD-A1BF-2FC41DE3FA17}" dt="2026-03-13T13:03:50.747" v="390" actId="1076"/>
          <ac:spMkLst>
            <pc:docMk/>
            <pc:sldMk cId="1820699973" sldId="256"/>
            <ac:spMk id="10" creationId="{D92D95D0-37AA-EAE5-C9A1-5B4217650EB8}"/>
          </ac:spMkLst>
        </pc:spChg>
        <pc:picChg chg="add mod">
          <ac:chgData name="Ron Tolido" userId="6505137c93b24cea" providerId="LiveId" clId="{DE9B4B34-2FBA-55FD-A1BF-2FC41DE3FA17}" dt="2026-03-10T10:56:56.321" v="68" actId="166"/>
          <ac:picMkLst>
            <pc:docMk/>
            <pc:sldMk cId="1820699973" sldId="256"/>
            <ac:picMk id="7" creationId="{0EBD5DF5-5E15-A9AF-EEDC-998FD8BE454F}"/>
          </ac:picMkLst>
        </pc:picChg>
        <pc:picChg chg="mod">
          <ac:chgData name="Ron Tolido" userId="6505137c93b24cea" providerId="LiveId" clId="{DE9B4B34-2FBA-55FD-A1BF-2FC41DE3FA17}" dt="2026-03-10T10:56:49.203" v="67" actId="1076"/>
          <ac:picMkLst>
            <pc:docMk/>
            <pc:sldMk cId="1820699973" sldId="256"/>
            <ac:picMk id="9" creationId="{FC1A4D81-CCA4-B438-181F-114E71D1686D}"/>
          </ac:picMkLst>
        </pc:picChg>
      </pc:sldChg>
      <pc:sldChg chg="addSp delSp modSp new mod ord setBg modClrScheme chgLayout">
        <pc:chgData name="Ron Tolido" userId="6505137c93b24cea" providerId="LiveId" clId="{DE9B4B34-2FBA-55FD-A1BF-2FC41DE3FA17}" dt="2026-03-13T13:04:12.240" v="394"/>
        <pc:sldMkLst>
          <pc:docMk/>
          <pc:sldMk cId="696003139" sldId="257"/>
        </pc:sldMkLst>
        <pc:spChg chg="del">
          <ac:chgData name="Ron Tolido" userId="6505137c93b24cea" providerId="LiveId" clId="{DE9B4B34-2FBA-55FD-A1BF-2FC41DE3FA17}" dt="2026-03-12T14:02:15.156" v="74" actId="478"/>
          <ac:spMkLst>
            <pc:docMk/>
            <pc:sldMk cId="696003139" sldId="257"/>
            <ac:spMk id="2" creationId="{68492DAB-053C-306F-9C31-C653DFEABB4E}"/>
          </ac:spMkLst>
        </pc:spChg>
        <pc:spChg chg="del">
          <ac:chgData name="Ron Tolido" userId="6505137c93b24cea" providerId="LiveId" clId="{DE9B4B34-2FBA-55FD-A1BF-2FC41DE3FA17}" dt="2026-03-12T14:02:15.156" v="74" actId="478"/>
          <ac:spMkLst>
            <pc:docMk/>
            <pc:sldMk cId="696003139" sldId="257"/>
            <ac:spMk id="3" creationId="{8B922526-BDC5-5133-A589-249690B6E1F9}"/>
          </ac:spMkLst>
        </pc:spChg>
        <pc:spChg chg="add del">
          <ac:chgData name="Ron Tolido" userId="6505137c93b24cea" providerId="LiveId" clId="{DE9B4B34-2FBA-55FD-A1BF-2FC41DE3FA17}" dt="2026-03-12T14:05:08.516" v="103" actId="26606"/>
          <ac:spMkLst>
            <pc:docMk/>
            <pc:sldMk cId="696003139" sldId="257"/>
            <ac:spMk id="7" creationId="{ABA4FDDF-F59C-428B-8603-3A86D75931AB}"/>
          </ac:spMkLst>
        </pc:spChg>
        <pc:spChg chg="add del">
          <ac:chgData name="Ron Tolido" userId="6505137c93b24cea" providerId="LiveId" clId="{DE9B4B34-2FBA-55FD-A1BF-2FC41DE3FA17}" dt="2026-03-12T14:04:30.656" v="97" actId="26606"/>
          <ac:spMkLst>
            <pc:docMk/>
            <pc:sldMk cId="696003139" sldId="257"/>
            <ac:spMk id="10" creationId="{ABA4FDDF-F59C-428B-8603-3A86D75931AB}"/>
          </ac:spMkLst>
        </pc:spChg>
        <pc:spChg chg="add">
          <ac:chgData name="Ron Tolido" userId="6505137c93b24cea" providerId="LiveId" clId="{DE9B4B34-2FBA-55FD-A1BF-2FC41DE3FA17}" dt="2026-03-12T14:05:08.518" v="104" actId="26606"/>
          <ac:spMkLst>
            <pc:docMk/>
            <pc:sldMk cId="696003139" sldId="257"/>
            <ac:spMk id="11" creationId="{ABA4FDDF-F59C-428B-8603-3A86D75931AB}"/>
          </ac:spMkLst>
        </pc:spChg>
        <pc:spChg chg="add del">
          <ac:chgData name="Ron Tolido" userId="6505137c93b24cea" providerId="LiveId" clId="{DE9B4B34-2FBA-55FD-A1BF-2FC41DE3FA17}" dt="2026-03-12T14:04:55.064" v="101" actId="26606"/>
          <ac:spMkLst>
            <pc:docMk/>
            <pc:sldMk cId="696003139" sldId="257"/>
            <ac:spMk id="15" creationId="{ABA4FDDF-F59C-428B-8603-3A86D75931AB}"/>
          </ac:spMkLst>
        </pc:spChg>
        <pc:spChg chg="add del">
          <ac:chgData name="Ron Tolido" userId="6505137c93b24cea" providerId="LiveId" clId="{DE9B4B34-2FBA-55FD-A1BF-2FC41DE3FA17}" dt="2026-03-12T14:04:55.064" v="101" actId="26606"/>
          <ac:spMkLst>
            <pc:docMk/>
            <pc:sldMk cId="696003139" sldId="257"/>
            <ac:spMk id="16" creationId="{CDBAA4D9-7A8D-CE7B-3756-485ACF18AF72}"/>
          </ac:spMkLst>
        </pc:spChg>
        <pc:picChg chg="add mod modCrop">
          <ac:chgData name="Ron Tolido" userId="6505137c93b24cea" providerId="LiveId" clId="{DE9B4B34-2FBA-55FD-A1BF-2FC41DE3FA17}" dt="2026-03-12T14:05:43.709" v="109" actId="732"/>
          <ac:picMkLst>
            <pc:docMk/>
            <pc:sldMk cId="696003139" sldId="257"/>
            <ac:picMk id="5" creationId="{DE805689-9DB8-24E3-6D70-415BCDD4E8C9}"/>
          </ac:picMkLst>
        </pc:picChg>
        <pc:picChg chg="add mod">
          <ac:chgData name="Ron Tolido" userId="6505137c93b24cea" providerId="LiveId" clId="{DE9B4B34-2FBA-55FD-A1BF-2FC41DE3FA17}" dt="2026-03-13T13:04:12.240" v="394"/>
          <ac:picMkLst>
            <pc:docMk/>
            <pc:sldMk cId="696003139" sldId="257"/>
            <ac:picMk id="6" creationId="{AA10C8B9-7B80-0503-32F8-475BC8AC258B}"/>
          </ac:picMkLst>
        </pc:picChg>
        <pc:cxnChg chg="add del">
          <ac:chgData name="Ron Tolido" userId="6505137c93b24cea" providerId="LiveId" clId="{DE9B4B34-2FBA-55FD-A1BF-2FC41DE3FA17}" dt="2026-03-12T14:05:08.516" v="103" actId="26606"/>
          <ac:cxnSpMkLst>
            <pc:docMk/>
            <pc:sldMk cId="696003139" sldId="257"/>
            <ac:cxnSpMk id="8" creationId="{9AE2764D-E1C7-4C0E-A5A4-12411550ABAD}"/>
          </ac:cxnSpMkLst>
        </pc:cxnChg>
        <pc:cxnChg chg="add del">
          <ac:chgData name="Ron Tolido" userId="6505137c93b24cea" providerId="LiveId" clId="{DE9B4B34-2FBA-55FD-A1BF-2FC41DE3FA17}" dt="2026-03-12T14:04:30.656" v="97" actId="26606"/>
          <ac:cxnSpMkLst>
            <pc:docMk/>
            <pc:sldMk cId="696003139" sldId="257"/>
            <ac:cxnSpMk id="12" creationId="{3EAD13EF-74FA-4D38-8F15-B51F09C96B35}"/>
          </ac:cxnSpMkLst>
        </pc:cxnChg>
        <pc:cxnChg chg="add del">
          <ac:chgData name="Ron Tolido" userId="6505137c93b24cea" providerId="LiveId" clId="{DE9B4B34-2FBA-55FD-A1BF-2FC41DE3FA17}" dt="2026-03-12T14:04:55.064" v="101" actId="26606"/>
          <ac:cxnSpMkLst>
            <pc:docMk/>
            <pc:sldMk cId="696003139" sldId="257"/>
            <ac:cxnSpMk id="14" creationId="{9AE2764D-E1C7-4C0E-A5A4-12411550ABAD}"/>
          </ac:cxnSpMkLst>
        </pc:cxnChg>
      </pc:sldChg>
      <pc:sldChg chg="addSp delSp modSp new mod setBg modClrScheme chgLayout">
        <pc:chgData name="Ron Tolido" userId="6505137c93b24cea" providerId="LiveId" clId="{DE9B4B34-2FBA-55FD-A1BF-2FC41DE3FA17}" dt="2026-03-13T13:06:19.507" v="418" actId="478"/>
        <pc:sldMkLst>
          <pc:docMk/>
          <pc:sldMk cId="3768842359" sldId="258"/>
        </pc:sldMkLst>
        <pc:spChg chg="del">
          <ac:chgData name="Ron Tolido" userId="6505137c93b24cea" providerId="LiveId" clId="{DE9B4B34-2FBA-55FD-A1BF-2FC41DE3FA17}" dt="2026-03-12T14:07:54.880" v="111" actId="700"/>
          <ac:spMkLst>
            <pc:docMk/>
            <pc:sldMk cId="3768842359" sldId="258"/>
            <ac:spMk id="2" creationId="{FD69BB54-9A50-AC53-F4F0-DBC9210927B1}"/>
          </ac:spMkLst>
        </pc:spChg>
        <pc:spChg chg="del">
          <ac:chgData name="Ron Tolido" userId="6505137c93b24cea" providerId="LiveId" clId="{DE9B4B34-2FBA-55FD-A1BF-2FC41DE3FA17}" dt="2026-03-12T14:07:54.880" v="111" actId="700"/>
          <ac:spMkLst>
            <pc:docMk/>
            <pc:sldMk cId="3768842359" sldId="258"/>
            <ac:spMk id="3" creationId="{EBB41240-0068-CA09-121D-145C88B97143}"/>
          </ac:spMkLst>
        </pc:spChg>
        <pc:picChg chg="add del mod">
          <ac:chgData name="Ron Tolido" userId="6505137c93b24cea" providerId="LiveId" clId="{DE9B4B34-2FBA-55FD-A1BF-2FC41DE3FA17}" dt="2026-03-12T14:08:03.944" v="113" actId="478"/>
          <ac:picMkLst>
            <pc:docMk/>
            <pc:sldMk cId="3768842359" sldId="258"/>
            <ac:picMk id="5" creationId="{0933151C-518E-CCD2-FE36-C233F8F4D7E8}"/>
          </ac:picMkLst>
        </pc:picChg>
        <pc:picChg chg="add mod">
          <ac:chgData name="Ron Tolido" userId="6505137c93b24cea" providerId="LiveId" clId="{DE9B4B34-2FBA-55FD-A1BF-2FC41DE3FA17}" dt="2026-03-12T14:12:30.966" v="117" actId="1076"/>
          <ac:picMkLst>
            <pc:docMk/>
            <pc:sldMk cId="3768842359" sldId="258"/>
            <ac:picMk id="6" creationId="{86D55A8D-9037-25E3-48C4-E39C18CCA705}"/>
          </ac:picMkLst>
        </pc:picChg>
        <pc:picChg chg="add del mod">
          <ac:chgData name="Ron Tolido" userId="6505137c93b24cea" providerId="LiveId" clId="{DE9B4B34-2FBA-55FD-A1BF-2FC41DE3FA17}" dt="2026-03-13T13:06:19.507" v="418" actId="478"/>
          <ac:picMkLst>
            <pc:docMk/>
            <pc:sldMk cId="3768842359" sldId="258"/>
            <ac:picMk id="7" creationId="{F36CD4EB-3EF2-4E85-921F-915AB28108A8}"/>
          </ac:picMkLst>
        </pc:picChg>
      </pc:sldChg>
      <pc:sldChg chg="addSp modSp new mod ord setBg">
        <pc:chgData name="Ron Tolido" userId="6505137c93b24cea" providerId="LiveId" clId="{DE9B4B34-2FBA-55FD-A1BF-2FC41DE3FA17}" dt="2026-03-13T13:04:08.400" v="393"/>
        <pc:sldMkLst>
          <pc:docMk/>
          <pc:sldMk cId="3695174411" sldId="259"/>
        </pc:sldMkLst>
        <pc:picChg chg="add mod">
          <ac:chgData name="Ron Tolido" userId="6505137c93b24cea" providerId="LiveId" clId="{DE9B4B34-2FBA-55FD-A1BF-2FC41DE3FA17}" dt="2026-03-12T14:13:44.354" v="122" actId="1076"/>
          <ac:picMkLst>
            <pc:docMk/>
            <pc:sldMk cId="3695174411" sldId="259"/>
            <ac:picMk id="2" creationId="{E441BC9A-84F2-B292-7B67-F1A04DA9F182}"/>
          </ac:picMkLst>
        </pc:picChg>
        <pc:picChg chg="add mod">
          <ac:chgData name="Ron Tolido" userId="6505137c93b24cea" providerId="LiveId" clId="{DE9B4B34-2FBA-55FD-A1BF-2FC41DE3FA17}" dt="2026-03-13T13:04:08.400" v="393"/>
          <ac:picMkLst>
            <pc:docMk/>
            <pc:sldMk cId="3695174411" sldId="259"/>
            <ac:picMk id="3" creationId="{B66AD247-BFB9-DC42-82AB-F4E7BD353EC1}"/>
          </ac:picMkLst>
        </pc:picChg>
      </pc:sldChg>
      <pc:sldChg chg="addSp delSp modSp new mod setBg modClrScheme chgLayout">
        <pc:chgData name="Ron Tolido" userId="6505137c93b24cea" providerId="LiveId" clId="{DE9B4B34-2FBA-55FD-A1BF-2FC41DE3FA17}" dt="2026-03-13T13:03:59.705" v="391"/>
        <pc:sldMkLst>
          <pc:docMk/>
          <pc:sldMk cId="2861291630" sldId="260"/>
        </pc:sldMkLst>
        <pc:spChg chg="del">
          <ac:chgData name="Ron Tolido" userId="6505137c93b24cea" providerId="LiveId" clId="{DE9B4B34-2FBA-55FD-A1BF-2FC41DE3FA17}" dt="2026-03-12T14:14:23.869" v="124" actId="700"/>
          <ac:spMkLst>
            <pc:docMk/>
            <pc:sldMk cId="2861291630" sldId="260"/>
            <ac:spMk id="2" creationId="{C276DE9E-BB32-6473-9311-71DFE69D5FEE}"/>
          </ac:spMkLst>
        </pc:spChg>
        <pc:spChg chg="del">
          <ac:chgData name="Ron Tolido" userId="6505137c93b24cea" providerId="LiveId" clId="{DE9B4B34-2FBA-55FD-A1BF-2FC41DE3FA17}" dt="2026-03-12T14:14:23.869" v="124" actId="700"/>
          <ac:spMkLst>
            <pc:docMk/>
            <pc:sldMk cId="2861291630" sldId="260"/>
            <ac:spMk id="3" creationId="{2DAC65DD-EE50-ADBC-0FDF-557A29CF8B5B}"/>
          </ac:spMkLst>
        </pc:spChg>
        <pc:picChg chg="add mod">
          <ac:chgData name="Ron Tolido" userId="6505137c93b24cea" providerId="LiveId" clId="{DE9B4B34-2FBA-55FD-A1BF-2FC41DE3FA17}" dt="2026-03-12T14:14:38.228" v="128" actId="1076"/>
          <ac:picMkLst>
            <pc:docMk/>
            <pc:sldMk cId="2861291630" sldId="260"/>
            <ac:picMk id="4" creationId="{FF0A7EF7-C9ED-AF6B-7600-C1C60D8A1145}"/>
          </ac:picMkLst>
        </pc:picChg>
        <pc:picChg chg="add mod">
          <ac:chgData name="Ron Tolido" userId="6505137c93b24cea" providerId="LiveId" clId="{DE9B4B34-2FBA-55FD-A1BF-2FC41DE3FA17}" dt="2026-03-13T13:03:59.705" v="391"/>
          <ac:picMkLst>
            <pc:docMk/>
            <pc:sldMk cId="2861291630" sldId="260"/>
            <ac:picMk id="5" creationId="{8EC4D06B-FCAD-BE88-2F48-1586779826F7}"/>
          </ac:picMkLst>
        </pc:picChg>
      </pc:sldChg>
      <pc:sldChg chg="addSp modSp new mod">
        <pc:chgData name="Ron Tolido" userId="6505137c93b24cea" providerId="LiveId" clId="{DE9B4B34-2FBA-55FD-A1BF-2FC41DE3FA17}" dt="2026-03-12T14:53:33.504" v="143" actId="732"/>
        <pc:sldMkLst>
          <pc:docMk/>
          <pc:sldMk cId="1578948544" sldId="261"/>
        </pc:sldMkLst>
        <pc:picChg chg="add mod modCrop">
          <ac:chgData name="Ron Tolido" userId="6505137c93b24cea" providerId="LiveId" clId="{DE9B4B34-2FBA-55FD-A1BF-2FC41DE3FA17}" dt="2026-03-12T14:53:33.504" v="143" actId="732"/>
          <ac:picMkLst>
            <pc:docMk/>
            <pc:sldMk cId="1578948544" sldId="261"/>
            <ac:picMk id="2" creationId="{1B12F7AA-CE02-FC95-7304-B25816A9CD29}"/>
          </ac:picMkLst>
        </pc:picChg>
      </pc:sldChg>
      <pc:sldChg chg="addSp modSp new mod">
        <pc:chgData name="Ron Tolido" userId="6505137c93b24cea" providerId="LiveId" clId="{DE9B4B34-2FBA-55FD-A1BF-2FC41DE3FA17}" dt="2026-03-13T13:04:25.909" v="397"/>
        <pc:sldMkLst>
          <pc:docMk/>
          <pc:sldMk cId="3224873618" sldId="262"/>
        </pc:sldMkLst>
        <pc:picChg chg="add mod">
          <ac:chgData name="Ron Tolido" userId="6505137c93b24cea" providerId="LiveId" clId="{DE9B4B34-2FBA-55FD-A1BF-2FC41DE3FA17}" dt="2026-03-12T14:55:52.954" v="153" actId="1076"/>
          <ac:picMkLst>
            <pc:docMk/>
            <pc:sldMk cId="3224873618" sldId="262"/>
            <ac:picMk id="2" creationId="{A19A1935-354C-BDBF-AAD6-ED7BBF00843E}"/>
          </ac:picMkLst>
        </pc:picChg>
        <pc:picChg chg="add mod">
          <ac:chgData name="Ron Tolido" userId="6505137c93b24cea" providerId="LiveId" clId="{DE9B4B34-2FBA-55FD-A1BF-2FC41DE3FA17}" dt="2026-03-13T13:04:25.909" v="397"/>
          <ac:picMkLst>
            <pc:docMk/>
            <pc:sldMk cId="3224873618" sldId="262"/>
            <ac:picMk id="3" creationId="{6DFFB672-8FAB-A153-1C28-78C449006500}"/>
          </ac:picMkLst>
        </pc:picChg>
      </pc:sldChg>
      <pc:sldChg chg="addSp delSp modSp new mod setBg">
        <pc:chgData name="Ron Tolido" userId="6505137c93b24cea" providerId="LiveId" clId="{DE9B4B34-2FBA-55FD-A1BF-2FC41DE3FA17}" dt="2026-03-13T13:04:31.519" v="398"/>
        <pc:sldMkLst>
          <pc:docMk/>
          <pc:sldMk cId="861518693" sldId="263"/>
        </pc:sldMkLst>
        <pc:spChg chg="add del">
          <ac:chgData name="Ron Tolido" userId="6505137c93b24cea" providerId="LiveId" clId="{DE9B4B34-2FBA-55FD-A1BF-2FC41DE3FA17}" dt="2026-03-13T10:18:17.892" v="156" actId="478"/>
          <ac:spMkLst>
            <pc:docMk/>
            <pc:sldMk cId="861518693" sldId="263"/>
            <ac:spMk id="2" creationId="{04DC72F4-0D7E-E6DA-EC2D-65107111EDA8}"/>
          </ac:spMkLst>
        </pc:spChg>
        <pc:picChg chg="add mod">
          <ac:chgData name="Ron Tolido" userId="6505137c93b24cea" providerId="LiveId" clId="{DE9B4B34-2FBA-55FD-A1BF-2FC41DE3FA17}" dt="2026-03-13T10:22:48.923" v="201" actId="1076"/>
          <ac:picMkLst>
            <pc:docMk/>
            <pc:sldMk cId="861518693" sldId="263"/>
            <ac:picMk id="3" creationId="{8C6D5B95-A0BF-954A-C2B4-A2661E01FE0D}"/>
          </ac:picMkLst>
        </pc:picChg>
        <pc:picChg chg="add mod modCrop">
          <ac:chgData name="Ron Tolido" userId="6505137c93b24cea" providerId="LiveId" clId="{DE9B4B34-2FBA-55FD-A1BF-2FC41DE3FA17}" dt="2026-03-13T10:23:14.066" v="204" actId="1076"/>
          <ac:picMkLst>
            <pc:docMk/>
            <pc:sldMk cId="861518693" sldId="263"/>
            <ac:picMk id="4" creationId="{2BFC0460-7D79-2495-428E-6365F6C8F2C3}"/>
          </ac:picMkLst>
        </pc:picChg>
        <pc:picChg chg="add mod">
          <ac:chgData name="Ron Tolido" userId="6505137c93b24cea" providerId="LiveId" clId="{DE9B4B34-2FBA-55FD-A1BF-2FC41DE3FA17}" dt="2026-03-13T13:04:31.519" v="398"/>
          <ac:picMkLst>
            <pc:docMk/>
            <pc:sldMk cId="861518693" sldId="263"/>
            <ac:picMk id="5" creationId="{5B25066D-138E-5EB4-934C-8242296E2A83}"/>
          </ac:picMkLst>
        </pc:picChg>
      </pc:sldChg>
      <pc:sldChg chg="addSp modSp new mod setBg">
        <pc:chgData name="Ron Tolido" userId="6505137c93b24cea" providerId="LiveId" clId="{DE9B4B34-2FBA-55FD-A1BF-2FC41DE3FA17}" dt="2026-03-13T13:04:41.416" v="400"/>
        <pc:sldMkLst>
          <pc:docMk/>
          <pc:sldMk cId="385044556" sldId="264"/>
        </pc:sldMkLst>
        <pc:picChg chg="add mod">
          <ac:chgData name="Ron Tolido" userId="6505137c93b24cea" providerId="LiveId" clId="{DE9B4B34-2FBA-55FD-A1BF-2FC41DE3FA17}" dt="2026-03-13T10:31:34.466" v="273" actId="1076"/>
          <ac:picMkLst>
            <pc:docMk/>
            <pc:sldMk cId="385044556" sldId="264"/>
            <ac:picMk id="2" creationId="{3A711B45-2269-84F3-4551-0B07548348E7}"/>
          </ac:picMkLst>
        </pc:picChg>
        <pc:picChg chg="add mod">
          <ac:chgData name="Ron Tolido" userId="6505137c93b24cea" providerId="LiveId" clId="{DE9B4B34-2FBA-55FD-A1BF-2FC41DE3FA17}" dt="2026-03-13T13:04:41.416" v="400"/>
          <ac:picMkLst>
            <pc:docMk/>
            <pc:sldMk cId="385044556" sldId="264"/>
            <ac:picMk id="3" creationId="{3F79BCEB-19BD-B583-F773-180531259072}"/>
          </ac:picMkLst>
        </pc:picChg>
      </pc:sldChg>
      <pc:sldChg chg="addSp delSp modSp add mod">
        <pc:chgData name="Ron Tolido" userId="6505137c93b24cea" providerId="LiveId" clId="{DE9B4B34-2FBA-55FD-A1BF-2FC41DE3FA17}" dt="2026-03-13T13:05:00.088" v="404"/>
        <pc:sldMkLst>
          <pc:docMk/>
          <pc:sldMk cId="261720452" sldId="265"/>
        </pc:sldMkLst>
        <pc:picChg chg="del">
          <ac:chgData name="Ron Tolido" userId="6505137c93b24cea" providerId="LiveId" clId="{DE9B4B34-2FBA-55FD-A1BF-2FC41DE3FA17}" dt="2026-03-13T10:34:35.754" v="276" actId="478"/>
          <ac:picMkLst>
            <pc:docMk/>
            <pc:sldMk cId="261720452" sldId="265"/>
            <ac:picMk id="2" creationId="{958D43BA-CA72-41CE-F890-D37C1C35D842}"/>
          </ac:picMkLst>
        </pc:picChg>
        <pc:picChg chg="add mod">
          <ac:chgData name="Ron Tolido" userId="6505137c93b24cea" providerId="LiveId" clId="{DE9B4B34-2FBA-55FD-A1BF-2FC41DE3FA17}" dt="2026-03-13T10:34:45.044" v="280" actId="1076"/>
          <ac:picMkLst>
            <pc:docMk/>
            <pc:sldMk cId="261720452" sldId="265"/>
            <ac:picMk id="3" creationId="{7C04B7C2-AD7F-DBD8-4EE5-03A0E25CE307}"/>
          </ac:picMkLst>
        </pc:picChg>
        <pc:picChg chg="add mod">
          <ac:chgData name="Ron Tolido" userId="6505137c93b24cea" providerId="LiveId" clId="{DE9B4B34-2FBA-55FD-A1BF-2FC41DE3FA17}" dt="2026-03-13T13:05:00.088" v="404"/>
          <ac:picMkLst>
            <pc:docMk/>
            <pc:sldMk cId="261720452" sldId="265"/>
            <ac:picMk id="4" creationId="{77734EAC-8CC6-A49E-CBF5-9BA31CB931EF}"/>
          </ac:picMkLst>
        </pc:picChg>
      </pc:sldChg>
      <pc:sldChg chg="addSp delSp modSp add mod">
        <pc:chgData name="Ron Tolido" userId="6505137c93b24cea" providerId="LiveId" clId="{DE9B4B34-2FBA-55FD-A1BF-2FC41DE3FA17}" dt="2026-03-13T13:05:10.040" v="406"/>
        <pc:sldMkLst>
          <pc:docMk/>
          <pc:sldMk cId="3886219738" sldId="266"/>
        </pc:sldMkLst>
        <pc:picChg chg="add mod">
          <ac:chgData name="Ron Tolido" userId="6505137c93b24cea" providerId="LiveId" clId="{DE9B4B34-2FBA-55FD-A1BF-2FC41DE3FA17}" dt="2026-03-13T10:42:19.868" v="286" actId="1076"/>
          <ac:picMkLst>
            <pc:docMk/>
            <pc:sldMk cId="3886219738" sldId="266"/>
            <ac:picMk id="2" creationId="{2C3FE477-17AE-937A-142F-08AB8B9FE263}"/>
          </ac:picMkLst>
        </pc:picChg>
        <pc:picChg chg="del">
          <ac:chgData name="Ron Tolido" userId="6505137c93b24cea" providerId="LiveId" clId="{DE9B4B34-2FBA-55FD-A1BF-2FC41DE3FA17}" dt="2026-03-13T10:42:02.969" v="282" actId="478"/>
          <ac:picMkLst>
            <pc:docMk/>
            <pc:sldMk cId="3886219738" sldId="266"/>
            <ac:picMk id="3" creationId="{B925B640-20C0-ECD8-A108-FE9EEC1AA02B}"/>
          </ac:picMkLst>
        </pc:picChg>
        <pc:picChg chg="add mod">
          <ac:chgData name="Ron Tolido" userId="6505137c93b24cea" providerId="LiveId" clId="{DE9B4B34-2FBA-55FD-A1BF-2FC41DE3FA17}" dt="2026-03-13T13:05:10.040" v="406"/>
          <ac:picMkLst>
            <pc:docMk/>
            <pc:sldMk cId="3886219738" sldId="266"/>
            <ac:picMk id="4" creationId="{C962FAA2-83CD-18F8-3980-65581CD266E2}"/>
          </ac:picMkLst>
        </pc:picChg>
      </pc:sldChg>
      <pc:sldChg chg="addSp delSp modSp add mod">
        <pc:chgData name="Ron Tolido" userId="6505137c93b24cea" providerId="LiveId" clId="{DE9B4B34-2FBA-55FD-A1BF-2FC41DE3FA17}" dt="2026-03-13T13:05:28.749" v="410"/>
        <pc:sldMkLst>
          <pc:docMk/>
          <pc:sldMk cId="3106779756" sldId="267"/>
        </pc:sldMkLst>
        <pc:picChg chg="del">
          <ac:chgData name="Ron Tolido" userId="6505137c93b24cea" providerId="LiveId" clId="{DE9B4B34-2FBA-55FD-A1BF-2FC41DE3FA17}" dt="2026-03-13T11:19:44.004" v="288" actId="478"/>
          <ac:picMkLst>
            <pc:docMk/>
            <pc:sldMk cId="3106779756" sldId="267"/>
            <ac:picMk id="2" creationId="{110CBFDF-42E5-F159-F38F-601151C410AF}"/>
          </ac:picMkLst>
        </pc:picChg>
        <pc:picChg chg="add mod">
          <ac:chgData name="Ron Tolido" userId="6505137c93b24cea" providerId="LiveId" clId="{DE9B4B34-2FBA-55FD-A1BF-2FC41DE3FA17}" dt="2026-03-13T11:19:54.845" v="292" actId="1076"/>
          <ac:picMkLst>
            <pc:docMk/>
            <pc:sldMk cId="3106779756" sldId="267"/>
            <ac:picMk id="3" creationId="{09A17AD8-E7CC-FB4B-0556-7D96DE2D62DC}"/>
          </ac:picMkLst>
        </pc:picChg>
        <pc:picChg chg="add mod">
          <ac:chgData name="Ron Tolido" userId="6505137c93b24cea" providerId="LiveId" clId="{DE9B4B34-2FBA-55FD-A1BF-2FC41DE3FA17}" dt="2026-03-13T13:05:28.749" v="410"/>
          <ac:picMkLst>
            <pc:docMk/>
            <pc:sldMk cId="3106779756" sldId="267"/>
            <ac:picMk id="4" creationId="{A61A780A-39C7-B6D2-13BE-654A9D20F5E2}"/>
          </ac:picMkLst>
        </pc:picChg>
      </pc:sldChg>
      <pc:sldChg chg="addSp delSp modSp add mod">
        <pc:chgData name="Ron Tolido" userId="6505137c93b24cea" providerId="LiveId" clId="{DE9B4B34-2FBA-55FD-A1BF-2FC41DE3FA17}" dt="2026-03-13T13:05:38.386" v="412"/>
        <pc:sldMkLst>
          <pc:docMk/>
          <pc:sldMk cId="4001070341" sldId="268"/>
        </pc:sldMkLst>
        <pc:picChg chg="add mod">
          <ac:chgData name="Ron Tolido" userId="6505137c93b24cea" providerId="LiveId" clId="{DE9B4B34-2FBA-55FD-A1BF-2FC41DE3FA17}" dt="2026-03-13T11:37:35.760" v="298" actId="1076"/>
          <ac:picMkLst>
            <pc:docMk/>
            <pc:sldMk cId="4001070341" sldId="268"/>
            <ac:picMk id="2" creationId="{22F122E7-2202-2120-7F4A-FB4771ADD3B2}"/>
          </ac:picMkLst>
        </pc:picChg>
        <pc:picChg chg="del">
          <ac:chgData name="Ron Tolido" userId="6505137c93b24cea" providerId="LiveId" clId="{DE9B4B34-2FBA-55FD-A1BF-2FC41DE3FA17}" dt="2026-03-13T11:37:23.154" v="294" actId="478"/>
          <ac:picMkLst>
            <pc:docMk/>
            <pc:sldMk cId="4001070341" sldId="268"/>
            <ac:picMk id="3" creationId="{C5665BE8-6CAD-F8D4-A4EC-BD9C42D72F4C}"/>
          </ac:picMkLst>
        </pc:picChg>
        <pc:picChg chg="add mod">
          <ac:chgData name="Ron Tolido" userId="6505137c93b24cea" providerId="LiveId" clId="{DE9B4B34-2FBA-55FD-A1BF-2FC41DE3FA17}" dt="2026-03-13T13:05:38.386" v="412"/>
          <ac:picMkLst>
            <pc:docMk/>
            <pc:sldMk cId="4001070341" sldId="268"/>
            <ac:picMk id="4" creationId="{5DDD5E55-FCE2-9CC9-8D0E-4DDF40A685C2}"/>
          </ac:picMkLst>
        </pc:picChg>
      </pc:sldChg>
      <pc:sldChg chg="addSp delSp modSp new mod setBg">
        <pc:chgData name="Ron Tolido" userId="6505137c93b24cea" providerId="LiveId" clId="{DE9B4B34-2FBA-55FD-A1BF-2FC41DE3FA17}" dt="2026-03-13T13:04:04.488" v="392"/>
        <pc:sldMkLst>
          <pc:docMk/>
          <pc:sldMk cId="2725136547" sldId="269"/>
        </pc:sldMkLst>
        <pc:picChg chg="add del mod">
          <ac:chgData name="Ron Tolido" userId="6505137c93b24cea" providerId="LiveId" clId="{DE9B4B34-2FBA-55FD-A1BF-2FC41DE3FA17}" dt="2026-03-13T11:46:23.341" v="304" actId="478"/>
          <ac:picMkLst>
            <pc:docMk/>
            <pc:sldMk cId="2725136547" sldId="269"/>
            <ac:picMk id="2" creationId="{B43E66B6-7FE8-50C2-123C-E5343D6ED674}"/>
          </ac:picMkLst>
        </pc:picChg>
        <pc:picChg chg="add mod">
          <ac:chgData name="Ron Tolido" userId="6505137c93b24cea" providerId="LiveId" clId="{DE9B4B34-2FBA-55FD-A1BF-2FC41DE3FA17}" dt="2026-03-13T11:48:34.073" v="308" actId="1076"/>
          <ac:picMkLst>
            <pc:docMk/>
            <pc:sldMk cId="2725136547" sldId="269"/>
            <ac:picMk id="3" creationId="{F3A998FD-EE90-54EA-9610-3F6B11137366}"/>
          </ac:picMkLst>
        </pc:picChg>
        <pc:picChg chg="add mod">
          <ac:chgData name="Ron Tolido" userId="6505137c93b24cea" providerId="LiveId" clId="{DE9B4B34-2FBA-55FD-A1BF-2FC41DE3FA17}" dt="2026-03-13T13:04:04.488" v="392"/>
          <ac:picMkLst>
            <pc:docMk/>
            <pc:sldMk cId="2725136547" sldId="269"/>
            <ac:picMk id="4" creationId="{7E81CFC6-8797-00CD-D123-7AE019E3E1E3}"/>
          </ac:picMkLst>
        </pc:picChg>
      </pc:sldChg>
      <pc:sldChg chg="addSp modSp new mod setBg">
        <pc:chgData name="Ron Tolido" userId="6505137c93b24cea" providerId="LiveId" clId="{DE9B4B34-2FBA-55FD-A1BF-2FC41DE3FA17}" dt="2026-03-13T13:04:21.159" v="396"/>
        <pc:sldMkLst>
          <pc:docMk/>
          <pc:sldMk cId="1422998242" sldId="270"/>
        </pc:sldMkLst>
        <pc:picChg chg="add mod">
          <ac:chgData name="Ron Tolido" userId="6505137c93b24cea" providerId="LiveId" clId="{DE9B4B34-2FBA-55FD-A1BF-2FC41DE3FA17}" dt="2026-03-13T11:54:39.778" v="314" actId="1076"/>
          <ac:picMkLst>
            <pc:docMk/>
            <pc:sldMk cId="1422998242" sldId="270"/>
            <ac:picMk id="2" creationId="{515E152C-A885-5E60-66DB-FE6AFEFEB9F9}"/>
          </ac:picMkLst>
        </pc:picChg>
        <pc:picChg chg="add mod">
          <ac:chgData name="Ron Tolido" userId="6505137c93b24cea" providerId="LiveId" clId="{DE9B4B34-2FBA-55FD-A1BF-2FC41DE3FA17}" dt="2026-03-13T13:04:21.159" v="396"/>
          <ac:picMkLst>
            <pc:docMk/>
            <pc:sldMk cId="1422998242" sldId="270"/>
            <ac:picMk id="3" creationId="{AF997CB1-7BA6-8D02-2A2C-BA1E548B483A}"/>
          </ac:picMkLst>
        </pc:picChg>
      </pc:sldChg>
      <pc:sldChg chg="addSp modSp new mod setBg">
        <pc:chgData name="Ron Tolido" userId="6505137c93b24cea" providerId="LiveId" clId="{DE9B4B34-2FBA-55FD-A1BF-2FC41DE3FA17}" dt="2026-03-13T13:04:36.520" v="399"/>
        <pc:sldMkLst>
          <pc:docMk/>
          <pc:sldMk cId="2422233930" sldId="271"/>
        </pc:sldMkLst>
        <pc:picChg chg="add mod">
          <ac:chgData name="Ron Tolido" userId="6505137c93b24cea" providerId="LiveId" clId="{DE9B4B34-2FBA-55FD-A1BF-2FC41DE3FA17}" dt="2026-03-13T12:21:51.725" v="320" actId="1076"/>
          <ac:picMkLst>
            <pc:docMk/>
            <pc:sldMk cId="2422233930" sldId="271"/>
            <ac:picMk id="2" creationId="{EF1B94D1-39ED-88CF-3EFF-33B9199CD371}"/>
          </ac:picMkLst>
        </pc:picChg>
        <pc:picChg chg="add mod">
          <ac:chgData name="Ron Tolido" userId="6505137c93b24cea" providerId="LiveId" clId="{DE9B4B34-2FBA-55FD-A1BF-2FC41DE3FA17}" dt="2026-03-13T13:04:36.520" v="399"/>
          <ac:picMkLst>
            <pc:docMk/>
            <pc:sldMk cId="2422233930" sldId="271"/>
            <ac:picMk id="3" creationId="{0D64B2BF-0C8D-2E57-98F4-F89905C1E3C7}"/>
          </ac:picMkLst>
        </pc:picChg>
      </pc:sldChg>
      <pc:sldChg chg="addSp modSp new mod">
        <pc:chgData name="Ron Tolido" userId="6505137c93b24cea" providerId="LiveId" clId="{DE9B4B34-2FBA-55FD-A1BF-2FC41DE3FA17}" dt="2026-03-13T13:04:50.040" v="402" actId="1076"/>
        <pc:sldMkLst>
          <pc:docMk/>
          <pc:sldMk cId="1397130906" sldId="272"/>
        </pc:sldMkLst>
        <pc:picChg chg="add mod">
          <ac:chgData name="Ron Tolido" userId="6505137c93b24cea" providerId="LiveId" clId="{DE9B4B34-2FBA-55FD-A1BF-2FC41DE3FA17}" dt="2026-03-13T13:04:50.040" v="402" actId="1076"/>
          <ac:picMkLst>
            <pc:docMk/>
            <pc:sldMk cId="1397130906" sldId="272"/>
            <ac:picMk id="2" creationId="{85F6A7E3-FF00-B5B5-4953-0249B9D37078}"/>
          </ac:picMkLst>
        </pc:picChg>
        <pc:picChg chg="add mod">
          <ac:chgData name="Ron Tolido" userId="6505137c93b24cea" providerId="LiveId" clId="{DE9B4B34-2FBA-55FD-A1BF-2FC41DE3FA17}" dt="2026-03-13T13:04:45.662" v="401"/>
          <ac:picMkLst>
            <pc:docMk/>
            <pc:sldMk cId="1397130906" sldId="272"/>
            <ac:picMk id="3" creationId="{2E4B479B-8B89-F438-7222-AAC0B7B49CF1}"/>
          </ac:picMkLst>
        </pc:picChg>
      </pc:sldChg>
      <pc:sldChg chg="addSp modSp new mod">
        <pc:chgData name="Ron Tolido" userId="6505137c93b24cea" providerId="LiveId" clId="{DE9B4B34-2FBA-55FD-A1BF-2FC41DE3FA17}" dt="2026-03-13T13:04:55.576" v="403"/>
        <pc:sldMkLst>
          <pc:docMk/>
          <pc:sldMk cId="3784415972" sldId="273"/>
        </pc:sldMkLst>
        <pc:picChg chg="add mod">
          <ac:chgData name="Ron Tolido" userId="6505137c93b24cea" providerId="LiveId" clId="{DE9B4B34-2FBA-55FD-A1BF-2FC41DE3FA17}" dt="2026-03-13T12:38:57.142" v="333" actId="1076"/>
          <ac:picMkLst>
            <pc:docMk/>
            <pc:sldMk cId="3784415972" sldId="273"/>
            <ac:picMk id="2" creationId="{9C82AB32-1F81-A4DF-BFD1-0EC0CE9511DA}"/>
          </ac:picMkLst>
        </pc:picChg>
        <pc:picChg chg="add mod">
          <ac:chgData name="Ron Tolido" userId="6505137c93b24cea" providerId="LiveId" clId="{DE9B4B34-2FBA-55FD-A1BF-2FC41DE3FA17}" dt="2026-03-13T13:04:55.576" v="403"/>
          <ac:picMkLst>
            <pc:docMk/>
            <pc:sldMk cId="3784415972" sldId="273"/>
            <ac:picMk id="3" creationId="{7B2B7D45-F254-FCF5-FA36-0E10A870EC32}"/>
          </ac:picMkLst>
        </pc:picChg>
      </pc:sldChg>
      <pc:sldChg chg="addSp modSp new mod ord">
        <pc:chgData name="Ron Tolido" userId="6505137c93b24cea" providerId="LiveId" clId="{DE9B4B34-2FBA-55FD-A1BF-2FC41DE3FA17}" dt="2026-03-13T13:05:04.772" v="405"/>
        <pc:sldMkLst>
          <pc:docMk/>
          <pc:sldMk cId="1239284310" sldId="274"/>
        </pc:sldMkLst>
        <pc:picChg chg="add mod">
          <ac:chgData name="Ron Tolido" userId="6505137c93b24cea" providerId="LiveId" clId="{DE9B4B34-2FBA-55FD-A1BF-2FC41DE3FA17}" dt="2026-03-13T12:42:43.312" v="340" actId="1076"/>
          <ac:picMkLst>
            <pc:docMk/>
            <pc:sldMk cId="1239284310" sldId="274"/>
            <ac:picMk id="2" creationId="{17E86478-77F6-256A-00A9-27CC20B94981}"/>
          </ac:picMkLst>
        </pc:picChg>
        <pc:picChg chg="add mod">
          <ac:chgData name="Ron Tolido" userId="6505137c93b24cea" providerId="LiveId" clId="{DE9B4B34-2FBA-55FD-A1BF-2FC41DE3FA17}" dt="2026-03-13T13:05:04.772" v="405"/>
          <ac:picMkLst>
            <pc:docMk/>
            <pc:sldMk cId="1239284310" sldId="274"/>
            <ac:picMk id="3" creationId="{3AEFD975-CAC3-61A6-545C-843E52CA4B76}"/>
          </ac:picMkLst>
        </pc:picChg>
      </pc:sldChg>
      <pc:sldChg chg="addSp modSp new mod ord">
        <pc:chgData name="Ron Tolido" userId="6505137c93b24cea" providerId="LiveId" clId="{DE9B4B34-2FBA-55FD-A1BF-2FC41DE3FA17}" dt="2026-03-13T13:05:14.515" v="407"/>
        <pc:sldMkLst>
          <pc:docMk/>
          <pc:sldMk cId="1216177438" sldId="275"/>
        </pc:sldMkLst>
        <pc:picChg chg="add mod">
          <ac:chgData name="Ron Tolido" userId="6505137c93b24cea" providerId="LiveId" clId="{DE9B4B34-2FBA-55FD-A1BF-2FC41DE3FA17}" dt="2026-03-13T12:44:58.111" v="346" actId="1076"/>
          <ac:picMkLst>
            <pc:docMk/>
            <pc:sldMk cId="1216177438" sldId="275"/>
            <ac:picMk id="2" creationId="{19AFC4B5-74CB-78AA-AF77-5408B8082D67}"/>
          </ac:picMkLst>
        </pc:picChg>
        <pc:picChg chg="add mod">
          <ac:chgData name="Ron Tolido" userId="6505137c93b24cea" providerId="LiveId" clId="{DE9B4B34-2FBA-55FD-A1BF-2FC41DE3FA17}" dt="2026-03-13T13:05:14.515" v="407"/>
          <ac:picMkLst>
            <pc:docMk/>
            <pc:sldMk cId="1216177438" sldId="275"/>
            <ac:picMk id="3" creationId="{E9671825-212F-15D1-3FD5-045EEB3AB9C2}"/>
          </ac:picMkLst>
        </pc:picChg>
      </pc:sldChg>
      <pc:sldChg chg="addSp modSp new mod">
        <pc:chgData name="Ron Tolido" userId="6505137c93b24cea" providerId="LiveId" clId="{DE9B4B34-2FBA-55FD-A1BF-2FC41DE3FA17}" dt="2026-03-13T13:05:19.377" v="408"/>
        <pc:sldMkLst>
          <pc:docMk/>
          <pc:sldMk cId="56328740" sldId="276"/>
        </pc:sldMkLst>
        <pc:picChg chg="add mod">
          <ac:chgData name="Ron Tolido" userId="6505137c93b24cea" providerId="LiveId" clId="{DE9B4B34-2FBA-55FD-A1BF-2FC41DE3FA17}" dt="2026-03-13T12:47:49.241" v="353" actId="1076"/>
          <ac:picMkLst>
            <pc:docMk/>
            <pc:sldMk cId="56328740" sldId="276"/>
            <ac:picMk id="2" creationId="{F71012EB-0BB1-9AE1-C430-CB2CCA802354}"/>
          </ac:picMkLst>
        </pc:picChg>
        <pc:picChg chg="add mod">
          <ac:chgData name="Ron Tolido" userId="6505137c93b24cea" providerId="LiveId" clId="{DE9B4B34-2FBA-55FD-A1BF-2FC41DE3FA17}" dt="2026-03-13T13:05:19.377" v="408"/>
          <ac:picMkLst>
            <pc:docMk/>
            <pc:sldMk cId="56328740" sldId="276"/>
            <ac:picMk id="3" creationId="{EA427869-6BFF-C40F-1DB9-076324315447}"/>
          </ac:picMkLst>
        </pc:picChg>
      </pc:sldChg>
      <pc:sldChg chg="addSp modSp new mod">
        <pc:chgData name="Ron Tolido" userId="6505137c93b24cea" providerId="LiveId" clId="{DE9B4B34-2FBA-55FD-A1BF-2FC41DE3FA17}" dt="2026-03-13T13:05:24.243" v="409"/>
        <pc:sldMkLst>
          <pc:docMk/>
          <pc:sldMk cId="2872793866" sldId="277"/>
        </pc:sldMkLst>
        <pc:picChg chg="add mod">
          <ac:chgData name="Ron Tolido" userId="6505137c93b24cea" providerId="LiveId" clId="{DE9B4B34-2FBA-55FD-A1BF-2FC41DE3FA17}" dt="2026-03-13T12:48:53.474" v="358" actId="1076"/>
          <ac:picMkLst>
            <pc:docMk/>
            <pc:sldMk cId="2872793866" sldId="277"/>
            <ac:picMk id="2" creationId="{8F72D08B-5304-0C11-2D4C-B01D7239190D}"/>
          </ac:picMkLst>
        </pc:picChg>
        <pc:picChg chg="add mod">
          <ac:chgData name="Ron Tolido" userId="6505137c93b24cea" providerId="LiveId" clId="{DE9B4B34-2FBA-55FD-A1BF-2FC41DE3FA17}" dt="2026-03-13T13:05:24.243" v="409"/>
          <ac:picMkLst>
            <pc:docMk/>
            <pc:sldMk cId="2872793866" sldId="277"/>
            <ac:picMk id="3" creationId="{F8AC4521-E7E5-971D-B5E6-2980B757DAFF}"/>
          </ac:picMkLst>
        </pc:picChg>
      </pc:sldChg>
      <pc:sldChg chg="addSp modSp new mod">
        <pc:chgData name="Ron Tolido" userId="6505137c93b24cea" providerId="LiveId" clId="{DE9B4B34-2FBA-55FD-A1BF-2FC41DE3FA17}" dt="2026-03-13T13:05:34.293" v="411"/>
        <pc:sldMkLst>
          <pc:docMk/>
          <pc:sldMk cId="939112426" sldId="278"/>
        </pc:sldMkLst>
        <pc:picChg chg="add mod">
          <ac:chgData name="Ron Tolido" userId="6505137c93b24cea" providerId="LiveId" clId="{DE9B4B34-2FBA-55FD-A1BF-2FC41DE3FA17}" dt="2026-03-13T12:51:06.657" v="363" actId="1076"/>
          <ac:picMkLst>
            <pc:docMk/>
            <pc:sldMk cId="939112426" sldId="278"/>
            <ac:picMk id="2" creationId="{3470CB0F-5F69-ECA4-5816-6C84EEF4FE9C}"/>
          </ac:picMkLst>
        </pc:picChg>
        <pc:picChg chg="add mod">
          <ac:chgData name="Ron Tolido" userId="6505137c93b24cea" providerId="LiveId" clId="{DE9B4B34-2FBA-55FD-A1BF-2FC41DE3FA17}" dt="2026-03-13T13:05:34.293" v="411"/>
          <ac:picMkLst>
            <pc:docMk/>
            <pc:sldMk cId="939112426" sldId="278"/>
            <ac:picMk id="3" creationId="{974E353B-D39C-B38C-E4EC-161C5DBE57B8}"/>
          </ac:picMkLst>
        </pc:picChg>
      </pc:sldChg>
      <pc:sldChg chg="addSp modSp new">
        <pc:chgData name="Ron Tolido" userId="6505137c93b24cea" providerId="LiveId" clId="{DE9B4B34-2FBA-55FD-A1BF-2FC41DE3FA17}" dt="2026-03-13T13:05:42.694" v="413"/>
        <pc:sldMkLst>
          <pc:docMk/>
          <pc:sldMk cId="53829408" sldId="279"/>
        </pc:sldMkLst>
        <pc:picChg chg="add">
          <ac:chgData name="Ron Tolido" userId="6505137c93b24cea" providerId="LiveId" clId="{DE9B4B34-2FBA-55FD-A1BF-2FC41DE3FA17}" dt="2026-03-13T12:54:19.282" v="365"/>
          <ac:picMkLst>
            <pc:docMk/>
            <pc:sldMk cId="53829408" sldId="279"/>
            <ac:picMk id="2" creationId="{7B5D0D68-28C5-6CD1-F154-EB4CB2EA4EA5}"/>
          </ac:picMkLst>
        </pc:picChg>
        <pc:picChg chg="add mod">
          <ac:chgData name="Ron Tolido" userId="6505137c93b24cea" providerId="LiveId" clId="{DE9B4B34-2FBA-55FD-A1BF-2FC41DE3FA17}" dt="2026-03-13T13:05:42.694" v="413"/>
          <ac:picMkLst>
            <pc:docMk/>
            <pc:sldMk cId="53829408" sldId="279"/>
            <ac:picMk id="3" creationId="{3AC15A9B-A8F5-338F-621E-24D3779D9D75}"/>
          </ac:picMkLst>
        </pc:picChg>
      </pc:sldChg>
      <pc:sldChg chg="add del setBg">
        <pc:chgData name="Ron Tolido" userId="6505137c93b24cea" providerId="LiveId" clId="{DE9B4B34-2FBA-55FD-A1BF-2FC41DE3FA17}" dt="2026-03-13T12:57:22.914" v="367"/>
        <pc:sldMkLst>
          <pc:docMk/>
          <pc:sldMk cId="2274630422" sldId="280"/>
        </pc:sldMkLst>
      </pc:sldChg>
      <pc:sldChg chg="add">
        <pc:chgData name="Ron Tolido" userId="6505137c93b24cea" providerId="LiveId" clId="{DE9B4B34-2FBA-55FD-A1BF-2FC41DE3FA17}" dt="2026-03-13T12:57:22.929" v="368"/>
        <pc:sldMkLst>
          <pc:docMk/>
          <pc:sldMk cId="2770500263" sldId="280"/>
        </pc:sldMkLst>
      </pc:sldChg>
      <pc:sldChg chg="add del">
        <pc:chgData name="Ron Tolido" userId="6505137c93b24cea" providerId="LiveId" clId="{DE9B4B34-2FBA-55FD-A1BF-2FC41DE3FA17}" dt="2026-03-13T12:57:33.592" v="370"/>
        <pc:sldMkLst>
          <pc:docMk/>
          <pc:sldMk cId="941954889" sldId="281"/>
        </pc:sldMkLst>
      </pc:sldChg>
      <pc:sldChg chg="add del">
        <pc:chgData name="Ron Tolido" userId="6505137c93b24cea" providerId="LiveId" clId="{DE9B4B34-2FBA-55FD-A1BF-2FC41DE3FA17}" dt="2026-03-13T13:06:14.847" v="417" actId="2696"/>
        <pc:sldMkLst>
          <pc:docMk/>
          <pc:sldMk cId="3369231600" sldId="281"/>
        </pc:sldMkLst>
      </pc:sldChg>
      <pc:sldChg chg="addSp modSp new mod ord setBg">
        <pc:chgData name="Ron Tolido" userId="6505137c93b24cea" providerId="LiveId" clId="{DE9B4B34-2FBA-55FD-A1BF-2FC41DE3FA17}" dt="2026-03-13T13:05:47.009" v="414"/>
        <pc:sldMkLst>
          <pc:docMk/>
          <pc:sldMk cId="1133437392" sldId="282"/>
        </pc:sldMkLst>
        <pc:picChg chg="add mod">
          <ac:chgData name="Ron Tolido" userId="6505137c93b24cea" providerId="LiveId" clId="{DE9B4B34-2FBA-55FD-A1BF-2FC41DE3FA17}" dt="2026-03-13T13:02:16.146" v="379" actId="1076"/>
          <ac:picMkLst>
            <pc:docMk/>
            <pc:sldMk cId="1133437392" sldId="282"/>
            <ac:picMk id="2" creationId="{40822CEB-3E10-E7AC-C5A8-41122E544810}"/>
          </ac:picMkLst>
        </pc:picChg>
        <pc:picChg chg="add mod">
          <ac:chgData name="Ron Tolido" userId="6505137c93b24cea" providerId="LiveId" clId="{DE9B4B34-2FBA-55FD-A1BF-2FC41DE3FA17}" dt="2026-03-13T13:05:47.009" v="414"/>
          <ac:picMkLst>
            <pc:docMk/>
            <pc:sldMk cId="1133437392" sldId="282"/>
            <ac:picMk id="3" creationId="{CFDBB006-C662-B170-B4DD-B5C02E00357D}"/>
          </ac:picMkLst>
        </pc:picChg>
      </pc:sldChg>
      <pc:sldChg chg="add del">
        <pc:chgData name="Ron Tolido" userId="6505137c93b24cea" providerId="LiveId" clId="{DE9B4B34-2FBA-55FD-A1BF-2FC41DE3FA17}" dt="2026-03-13T13:01:36.755" v="374"/>
        <pc:sldMkLst>
          <pc:docMk/>
          <pc:sldMk cId="1539687812" sldId="283"/>
        </pc:sldMkLst>
      </pc:sldChg>
      <pc:sldChg chg="add ord">
        <pc:chgData name="Ron Tolido" userId="6505137c93b24cea" providerId="LiveId" clId="{DE9B4B34-2FBA-55FD-A1BF-2FC41DE3FA17}" dt="2026-03-13T13:06:03.551" v="416" actId="20578"/>
        <pc:sldMkLst>
          <pc:docMk/>
          <pc:sldMk cId="2523658533" sldId="283"/>
        </pc:sldMkLst>
      </pc:sldChg>
      <pc:sldMasterChg chg="delSp mod setBg modSldLayout">
        <pc:chgData name="Ron Tolido" userId="6505137c93b24cea" providerId="LiveId" clId="{DE9B4B34-2FBA-55FD-A1BF-2FC41DE3FA17}" dt="2026-03-13T10:25:04.282" v="264"/>
        <pc:sldMasterMkLst>
          <pc:docMk/>
          <pc:sldMasterMk cId="1277671067" sldId="2147483672"/>
        </pc:sldMasterMkLst>
        <pc:spChg chg="del">
          <ac:chgData name="Ron Tolido" userId="6505137c93b24cea" providerId="LiveId" clId="{DE9B4B34-2FBA-55FD-A1BF-2FC41DE3FA17}" dt="2026-03-13T10:24:29.051" v="205" actId="478"/>
          <ac:spMkLst>
            <pc:docMk/>
            <pc:sldMasterMk cId="1277671067" sldId="2147483672"/>
            <ac:spMk id="4" creationId="{D09FEBF6-CEA6-4332-87B3-697807571C84}"/>
          </ac:spMkLst>
        </pc:spChg>
        <pc:spChg chg="del">
          <ac:chgData name="Ron Tolido" userId="6505137c93b24cea" providerId="LiveId" clId="{DE9B4B34-2FBA-55FD-A1BF-2FC41DE3FA17}" dt="2026-03-13T10:24:29.051" v="205" actId="478"/>
          <ac:spMkLst>
            <pc:docMk/>
            <pc:sldMasterMk cId="1277671067" sldId="2147483672"/>
            <ac:spMk id="5" creationId="{BC6BAF94-621C-43E1-BA0C-410A6899031B}"/>
          </ac:spMkLst>
        </pc:spChg>
        <pc:spChg chg="del">
          <ac:chgData name="Ron Tolido" userId="6505137c93b24cea" providerId="LiveId" clId="{DE9B4B34-2FBA-55FD-A1BF-2FC41DE3FA17}" dt="2026-03-13T10:24:29.051" v="205" actId="478"/>
          <ac:spMkLst>
            <pc:docMk/>
            <pc:sldMasterMk cId="1277671067" sldId="2147483672"/>
            <ac:spMk id="6" creationId="{137D19E5-9E16-48C9-AAE2-0C70679A8D7B}"/>
          </ac:spMkLst>
        </pc:spChg>
        <pc:cxnChg chg="del">
          <ac:chgData name="Ron Tolido" userId="6505137c93b24cea" providerId="LiveId" clId="{DE9B4B34-2FBA-55FD-A1BF-2FC41DE3FA17}" dt="2026-03-13T10:24:31.152" v="206" actId="478"/>
          <ac:cxnSpMkLst>
            <pc:docMk/>
            <pc:sldMasterMk cId="1277671067" sldId="2147483672"/>
            <ac:cxnSpMk id="9" creationId="{118E06E4-607B-144B-382B-AD3D06B1EE8C}"/>
          </ac:cxnSpMkLst>
        </pc:cxn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48532191" sldId="2147483673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2879695246" sldId="2147483674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4171214004" sldId="2147483675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443330321" sldId="2147483676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797719437" sldId="2147483677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818340951" sldId="2147483678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3541759144" sldId="2147483679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2411303308" sldId="2147483680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330110452" sldId="2147483681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1745622263" sldId="2147483682"/>
          </pc:sldLayoutMkLst>
        </pc:sldLayoutChg>
        <pc:sldLayoutChg chg="setBg">
          <pc:chgData name="Ron Tolido" userId="6505137c93b24cea" providerId="LiveId" clId="{DE9B4B34-2FBA-55FD-A1BF-2FC41DE3FA17}" dt="2026-03-13T10:25:04.282" v="264"/>
          <pc:sldLayoutMkLst>
            <pc:docMk/>
            <pc:sldMasterMk cId="1277671067" sldId="2147483672"/>
            <pc:sldLayoutMk cId="955264011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7390C-1757-004E-AFFC-9B97272D11AF}" type="datetimeFigureOut">
              <a:rPr lang="en-NL" smtClean="0"/>
              <a:t>12/03/2026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2CAF-701B-9947-918C-DEC2787CD30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5472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877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059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526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E4DCE-7F02-7EB0-65F4-4D747FE1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52B0B-4E75-6025-7F00-D26CBB4C8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C6F8F-F9FD-089A-CADB-981069736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C773-AC65-7DB3-F8C1-2DD501060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433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6DBE5-ACB4-DF71-B936-93DCA861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FA4FC-ED99-2910-ED1D-6A79B8184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93E2B-62A9-7134-B729-EA0543DC4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AB075-4DD4-6D4F-8BAA-5CDB2C758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393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4479B-705B-4489-957E-7E8A228BDFA0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7B66AD-7C08-490A-ADA4-B47E10FB2407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9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5027-4255-49E7-9841-CD21BCC99996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9F774-3FA6-43B8-9241-99959C8FD463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2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504452-5DCC-4FE2-A5C9-8A5EF6714D65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9ABC2-0180-4F3A-A895-A85BC724D472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EA9BA-4E8F-439E-BEA4-91FBA01E3F5F}" type="datetime1">
              <a:rPr lang="en-US" smtClean="0"/>
              <a:t>3/10/26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5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5BF18-0007-481C-AA29-413124BC3EE7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4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E9870-3748-43AD-B547-02A075CB4A1D}" type="datetime1">
              <a:rPr lang="en-US" smtClean="0"/>
              <a:t>3/10/26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1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E7897-33C5-4F1A-9307-D068E37F3DC7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3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171BA-CC09-47C8-A6DF-F5C5CB59CEEC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7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49F9F0F-FB8C-5565-247C-BDCC156B5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FC1A4D81-CCA4-B438-181F-114E71D1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9" t="2458" r="1563" b="15730"/>
          <a:stretch>
            <a:fillRect/>
          </a:stretch>
        </p:blipFill>
        <p:spPr>
          <a:xfrm>
            <a:off x="0" y="0"/>
            <a:ext cx="1220019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2D95D0-37AA-EAE5-C9A1-5B4217650EB8}"/>
              </a:ext>
            </a:extLst>
          </p:cNvPr>
          <p:cNvSpPr txBox="1"/>
          <p:nvPr/>
        </p:nvSpPr>
        <p:spPr>
          <a:xfrm>
            <a:off x="233479" y="564020"/>
            <a:ext cx="6257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IBM Plex Sans" panose="020B0503050203000203" pitchFamily="34" charset="0"/>
              </a:rPr>
              <a:t>The 5 Lessons of the</a:t>
            </a:r>
          </a:p>
          <a:p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O</a:t>
            </a:r>
            <a:r>
              <a:rPr lang="en-GB" sz="4000" b="1" dirty="0">
                <a:latin typeface="IBM Plex Sans" panose="020B0503050203000203" pitchFamily="34" charset="0"/>
              </a:rPr>
              <a:t>pen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D</a:t>
            </a:r>
            <a:r>
              <a:rPr lang="en-GB" sz="4000" b="1" dirty="0">
                <a:latin typeface="IBM Plex Sans" panose="020B0503050203000203" pitchFamily="34" charset="0"/>
              </a:rPr>
              <a:t>ata</a:t>
            </a:r>
            <a:br>
              <a:rPr lang="en-GB" sz="4000" b="1" dirty="0">
                <a:latin typeface="IBM Plex Sans" panose="020B0503050203000203" pitchFamily="34" charset="0"/>
              </a:rPr>
            </a:b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P</a:t>
            </a:r>
            <a:r>
              <a:rPr lang="en-GB" sz="4000" b="1" dirty="0">
                <a:latin typeface="IBM Plex Sans" panose="020B0503050203000203" pitchFamily="34" charset="0"/>
              </a:rPr>
              <a:t>roduct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S</a:t>
            </a:r>
            <a:r>
              <a:rPr lang="en-GB" sz="4000" b="1" dirty="0">
                <a:latin typeface="IBM Plex Sans" panose="020B0503050203000203" pitchFamily="34" charset="0"/>
              </a:rPr>
              <a:t>pecification</a:t>
            </a:r>
            <a:br>
              <a:rPr lang="en-GB" sz="2800" b="1" dirty="0">
                <a:latin typeface="IBM Plex Sans" panose="020B0503050203000203" pitchFamily="34" charset="0"/>
              </a:rPr>
            </a:br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400" dirty="0" err="1">
                <a:latin typeface="IBM Plex Sans" panose="020B0503050203000203" pitchFamily="34" charset="0"/>
              </a:rPr>
              <a:t>Datawarehousing</a:t>
            </a:r>
            <a:r>
              <a:rPr lang="en-GB" sz="2400" dirty="0">
                <a:latin typeface="IBM Plex Sans" panose="020B0503050203000203" pitchFamily="34" charset="0"/>
              </a:rPr>
              <a:t> &amp;</a:t>
            </a:r>
          </a:p>
          <a:p>
            <a:r>
              <a:rPr lang="en-GB" sz="2400" dirty="0">
                <a:latin typeface="IBM Plex Sans" panose="020B0503050203000203" pitchFamily="34" charset="0"/>
              </a:rPr>
              <a:t>Business Intelligence Summit</a:t>
            </a: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Ron Tolido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 err="1">
                <a:solidFill>
                  <a:srgbClr val="4B6E78"/>
                </a:solidFill>
                <a:latin typeface="IBM Plex Sans" panose="020B0503050203000203" pitchFamily="34" charset="0"/>
              </a:rPr>
              <a:t>TechstraOrdinary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March 24, Utrecht</a:t>
            </a:r>
            <a:endParaRPr lang="en-NL" sz="2800" dirty="0">
              <a:solidFill>
                <a:srgbClr val="4B6E78"/>
              </a:solidFill>
              <a:latin typeface="IBM Plex Sans" panose="020B050305020300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EBD5DF5-5E15-A9AF-EEDC-998FD8BE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9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005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D5B95-A0BF-954A-C2B4-A2661E01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5" y="0"/>
            <a:ext cx="60123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C0460-7D79-2495-428E-6365F6C8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9868" y="-1"/>
            <a:ext cx="5596387" cy="68580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25066D-138E-5EB4-934C-8242296E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8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59F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B94D1-39ED-88CF-3EFF-33B9199C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D64B2BF-0C8D-2E57-98F4-F89905C1E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11B45-2269-84F3-4551-0B075483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F79BCEB-19BD-B583-F773-180531259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6A7E3-FF00-B5B5-4953-0249B9D37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62" y="0"/>
            <a:ext cx="10861288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E4B479B-8B89-F438-7222-AAC0B7B49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2AB32-1F81-A4DF-BFD1-0EC0CE95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896"/>
            <a:ext cx="12192000" cy="628020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B2B7D45-F254-FCF5-FA36-0E10A870E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15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4940A-5AF1-69EA-6001-993C63D4A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4B7C2-AD7F-DBD8-4EE5-03A0E25C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7734EAC-8CC6-A49E-CBF5-9BA31CB93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86478-77F6-256A-00A9-27CC20B9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550"/>
            <a:ext cx="12205261" cy="5930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AEFD975-CAC3-61A6-545C-843E52CA4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8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EE4D7-6022-6EFA-399C-34141D84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FE477-17AE-937A-142F-08AB8B9FE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962FAA2-83CD-18F8-3980-65581CD26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19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FC4B5-74CB-78AA-AF77-5408B808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466"/>
            <a:ext cx="12203082" cy="59070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9671825-212F-15D1-3FD5-045EEB3A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7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012EB-0BB1-9AE1-C430-CB2CCA80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41" y="0"/>
            <a:ext cx="9540717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A427869-6BFF-C40F-1DB9-076324315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0A7EF7-C9ED-AF6B-7600-C1C60D8A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C4D06B-FCAD-BE88-2F48-158677982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1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2D08B-5304-0C11-2D4C-B01D7239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30" y="0"/>
            <a:ext cx="965053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8AC4521-E7E5-971D-B5E6-2980B757D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93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7A87F-DA0D-E880-738E-47A7CFD50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17AD8-E7CC-FB4B-0556-7D96DE2D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61A780A-39C7-B6D2-13BE-654A9D20F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79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0CB0F-5F69-ECA4-5816-6C84EEF4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59"/>
            <a:ext cx="12192049" cy="551808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74E353B-D39C-B38C-E4EC-161C5DBE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2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F2D869-17FC-C6A8-2104-EB9E1B230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122E7-2202-2120-7F4A-FB4771AD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DD5E55-FCE2-9CC9-8D0E-4DDF40A68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70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D0D68-28C5-6CD1-F154-EB4CB2EA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0" y="0"/>
            <a:ext cx="749923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AC15A9B-A8F5-338F-621E-24D3779D9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B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2CEB-3E10-E7AC-C5A8-41122E54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FDBB006-C662-B170-B4DD-B5C02E003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7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A49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C057E-734B-C1FF-016D-441258291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B49C06-9257-E953-2530-7A6AE2E7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0"/>
            <a:ext cx="10280073" cy="68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00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79AAF-CC3E-29A2-EA4C-0CCAEDE81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3FE07-2C04-7757-4DF8-C1F5CD510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4548898-D4E3-C400-AC03-A49C3F969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9E5C2F0-9AAC-C164-2EB6-2F9311C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F3FE690A-A29A-D516-D5A0-35821824E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9" t="2458" r="1563" b="15730"/>
          <a:stretch>
            <a:fillRect/>
          </a:stretch>
        </p:blipFill>
        <p:spPr>
          <a:xfrm>
            <a:off x="0" y="0"/>
            <a:ext cx="1220019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93B6D6-6AC4-B251-1EF6-20E1C0AB8FD9}"/>
              </a:ext>
            </a:extLst>
          </p:cNvPr>
          <p:cNvSpPr txBox="1"/>
          <p:nvPr/>
        </p:nvSpPr>
        <p:spPr>
          <a:xfrm>
            <a:off x="233479" y="564020"/>
            <a:ext cx="6257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IBM Plex Sans" panose="020B0503050203000203" pitchFamily="34" charset="0"/>
              </a:rPr>
              <a:t>The 5 Lessons of the</a:t>
            </a:r>
          </a:p>
          <a:p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O</a:t>
            </a:r>
            <a:r>
              <a:rPr lang="en-GB" sz="4000" b="1" dirty="0">
                <a:latin typeface="IBM Plex Sans" panose="020B0503050203000203" pitchFamily="34" charset="0"/>
              </a:rPr>
              <a:t>pen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D</a:t>
            </a:r>
            <a:r>
              <a:rPr lang="en-GB" sz="4000" b="1" dirty="0">
                <a:latin typeface="IBM Plex Sans" panose="020B0503050203000203" pitchFamily="34" charset="0"/>
              </a:rPr>
              <a:t>ata</a:t>
            </a:r>
            <a:br>
              <a:rPr lang="en-GB" sz="4000" b="1" dirty="0">
                <a:latin typeface="IBM Plex Sans" panose="020B0503050203000203" pitchFamily="34" charset="0"/>
              </a:rPr>
            </a:b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P</a:t>
            </a:r>
            <a:r>
              <a:rPr lang="en-GB" sz="4000" b="1" dirty="0">
                <a:latin typeface="IBM Plex Sans" panose="020B0503050203000203" pitchFamily="34" charset="0"/>
              </a:rPr>
              <a:t>roduct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S</a:t>
            </a:r>
            <a:r>
              <a:rPr lang="en-GB" sz="4000" b="1" dirty="0">
                <a:latin typeface="IBM Plex Sans" panose="020B0503050203000203" pitchFamily="34" charset="0"/>
              </a:rPr>
              <a:t>pecification</a:t>
            </a:r>
            <a:br>
              <a:rPr lang="en-GB" sz="2800" b="1" dirty="0">
                <a:latin typeface="IBM Plex Sans" panose="020B0503050203000203" pitchFamily="34" charset="0"/>
              </a:rPr>
            </a:br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400" dirty="0" err="1">
                <a:latin typeface="IBM Plex Sans" panose="020B0503050203000203" pitchFamily="34" charset="0"/>
              </a:rPr>
              <a:t>Datawarehousing</a:t>
            </a:r>
            <a:r>
              <a:rPr lang="en-GB" sz="2400" dirty="0">
                <a:latin typeface="IBM Plex Sans" panose="020B0503050203000203" pitchFamily="34" charset="0"/>
              </a:rPr>
              <a:t> &amp;</a:t>
            </a:r>
          </a:p>
          <a:p>
            <a:r>
              <a:rPr lang="en-GB" sz="2400" dirty="0">
                <a:latin typeface="IBM Plex Sans" panose="020B0503050203000203" pitchFamily="34" charset="0"/>
              </a:rPr>
              <a:t>Business Intelligence Summit</a:t>
            </a: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Ron Tolido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 err="1">
                <a:solidFill>
                  <a:srgbClr val="4B6E78"/>
                </a:solidFill>
                <a:latin typeface="IBM Plex Sans" panose="020B0503050203000203" pitchFamily="34" charset="0"/>
              </a:rPr>
              <a:t>TechstraOrdinary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March 24, Utrecht</a:t>
            </a:r>
            <a:endParaRPr lang="en-NL" sz="2800" dirty="0">
              <a:solidFill>
                <a:srgbClr val="4B6E78"/>
              </a:solidFill>
              <a:latin typeface="IBM Plex Sans" panose="020B050305020300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480DC3-6942-DF09-90F6-754F8785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5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CD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998FD-EE90-54EA-9610-3F6B1113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-25400"/>
            <a:ext cx="10325100" cy="6883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81CFC6-8797-00CD-D123-7AE019E3E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36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D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1BC9A-84F2-B292-7B67-F1A04DA9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36" y="0"/>
            <a:ext cx="10293927" cy="686261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6AD247-BFB9-DC42-82AB-F4E7BD353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7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data product&#10;&#10;AI-generated content may be incorrect.">
            <a:extLst>
              <a:ext uri="{FF2B5EF4-FFF2-40B4-BE49-F238E27FC236}">
                <a16:creationId xmlns:a16="http://schemas.microsoft.com/office/drawing/2014/main" id="{DE805689-9DB8-24E3-6D70-415BCDD4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4" t="10776" r="1354" b="7232"/>
          <a:stretch>
            <a:fillRect/>
          </a:stretch>
        </p:blipFill>
        <p:spPr>
          <a:xfrm>
            <a:off x="0" y="12"/>
            <a:ext cx="12191296" cy="68579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A10C8B9-7B80-0503-32F8-475BC8AC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A4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D55A8D-9037-25E3-48C4-E39C18CC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0"/>
            <a:ext cx="10280073" cy="68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12F7AA-CE02-FC95-7304-B25816A9CD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89" r="5604" b="1460"/>
          <a:stretch>
            <a:fillRect/>
          </a:stretch>
        </p:blipFill>
        <p:spPr>
          <a:xfrm>
            <a:off x="-332510" y="0"/>
            <a:ext cx="12524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D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E152C-A885-5E60-66DB-FE6AFEFE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F997CB1-7BA6-8D02-2A2C-BA1E548B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9A1935-354C-BDBF-AAD6-ED7BBF008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41" y="0"/>
            <a:ext cx="10575060" cy="666688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DFFB672-8FAB-A153-1C28-78C449006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73618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4496</TotalTime>
  <Words>55</Words>
  <Application>Microsoft Macintosh PowerPoint</Application>
  <PresentationFormat>Widescreen</PresentationFormat>
  <Paragraphs>21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Arial</vt:lpstr>
      <vt:lpstr>Grandview Display</vt:lpstr>
      <vt:lpstr>IBM Plex Sans</vt:lpstr>
      <vt:lpstr>DashVTI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 Tolido</dc:creator>
  <cp:lastModifiedBy>Ron Tolido</cp:lastModifiedBy>
  <cp:revision>1</cp:revision>
  <dcterms:created xsi:type="dcterms:W3CDTF">2026-03-10T10:09:29Z</dcterms:created>
  <dcterms:modified xsi:type="dcterms:W3CDTF">2026-03-13T13:06:23Z</dcterms:modified>
</cp:coreProperties>
</file>