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4"/>
  </p:notesMasterIdLst>
  <p:sldIdLst>
    <p:sldId id="256" r:id="rId2"/>
    <p:sldId id="653" r:id="rId3"/>
    <p:sldId id="261" r:id="rId4"/>
    <p:sldId id="655" r:id="rId5"/>
    <p:sldId id="656" r:id="rId6"/>
    <p:sldId id="657" r:id="rId7"/>
    <p:sldId id="262" r:id="rId8"/>
    <p:sldId id="658" r:id="rId9"/>
    <p:sldId id="659" r:id="rId10"/>
    <p:sldId id="263" r:id="rId11"/>
    <p:sldId id="264" r:id="rId12"/>
    <p:sldId id="266" r:id="rId13"/>
    <p:sldId id="270" r:id="rId14"/>
    <p:sldId id="271" r:id="rId15"/>
    <p:sldId id="472" r:id="rId16"/>
    <p:sldId id="649" r:id="rId17"/>
    <p:sldId id="617" r:id="rId18"/>
    <p:sldId id="618" r:id="rId19"/>
    <p:sldId id="660" r:id="rId20"/>
    <p:sldId id="650" r:id="rId21"/>
    <p:sldId id="662" r:id="rId22"/>
    <p:sldId id="661" r:id="rId23"/>
    <p:sldId id="663" r:id="rId24"/>
    <p:sldId id="664" r:id="rId25"/>
    <p:sldId id="665" r:id="rId26"/>
    <p:sldId id="666" r:id="rId27"/>
    <p:sldId id="667" r:id="rId28"/>
    <p:sldId id="669" r:id="rId29"/>
    <p:sldId id="668" r:id="rId30"/>
    <p:sldId id="654" r:id="rId31"/>
    <p:sldId id="278" r:id="rId32"/>
    <p:sldId id="258" r:id="rId33"/>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CAB03BB-8571-B022-FE40-E83BA86DDC08}" name="Wouter van Aerle" initials="Wv" userId="5e4e8ee2e229edf4" providerId="Windows Live"/>
  <p188:author id="{129F8DFF-F824-D407-F557-A11C5EFAECA6}" name="Dennis van Gelder | Deltiq" initials="" userId="S::dennis.van.gelder@deltiq.com::0affb77a-49f3-4b35-ad62-9302f54bbcf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096" autoAdjust="0"/>
    <p:restoredTop sz="80547"/>
  </p:normalViewPr>
  <p:slideViewPr>
    <p:cSldViewPr snapToGrid="0" showGuides="1">
      <p:cViewPr varScale="1">
        <p:scale>
          <a:sx n="213" d="100"/>
          <a:sy n="213" d="100"/>
        </p:scale>
        <p:origin x="2400" y="472"/>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8/10/relationships/authors" Target="author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C15A58-C09E-174E-8FA3-73BDAA693F87}" type="doc">
      <dgm:prSet loTypeId="urn:microsoft.com/office/officeart/2005/8/layout/vList2" loCatId="" qsTypeId="urn:microsoft.com/office/officeart/2005/8/quickstyle/simple1" qsCatId="simple" csTypeId="urn:microsoft.com/office/officeart/2005/8/colors/accent1_3" csCatId="accent1" phldr="1"/>
      <dgm:spPr/>
      <dgm:t>
        <a:bodyPr/>
        <a:lstStyle/>
        <a:p>
          <a:endParaRPr lang="en-GB"/>
        </a:p>
      </dgm:t>
    </dgm:pt>
    <dgm:pt modelId="{61DA7A78-6F0E-8E4B-8FD8-DD6A02DA6874}">
      <dgm:prSet phldrT="[Text]"/>
      <dgm:spPr/>
      <dgm:t>
        <a:bodyPr/>
        <a:lstStyle/>
        <a:p>
          <a:r>
            <a:rPr lang="en-GB"/>
            <a:t>Er valt </a:t>
          </a:r>
          <a:r>
            <a:rPr lang="en-GB" i="1"/>
            <a:t>veel</a:t>
          </a:r>
          <a:r>
            <a:rPr lang="en-GB"/>
            <a:t> te administreren</a:t>
          </a:r>
        </a:p>
      </dgm:t>
    </dgm:pt>
    <dgm:pt modelId="{90ABA6AB-8FF0-C84E-B51C-8A2EBC22E7B9}" type="parTrans" cxnId="{A57C1601-5C6D-7F4B-8B09-75EDBC65671E}">
      <dgm:prSet/>
      <dgm:spPr/>
      <dgm:t>
        <a:bodyPr/>
        <a:lstStyle/>
        <a:p>
          <a:endParaRPr lang="en-GB"/>
        </a:p>
      </dgm:t>
    </dgm:pt>
    <dgm:pt modelId="{62499430-2C10-AA4A-A858-D05344CF8729}" type="sibTrans" cxnId="{A57C1601-5C6D-7F4B-8B09-75EDBC65671E}">
      <dgm:prSet/>
      <dgm:spPr/>
      <dgm:t>
        <a:bodyPr/>
        <a:lstStyle/>
        <a:p>
          <a:endParaRPr lang="en-GB"/>
        </a:p>
      </dgm:t>
    </dgm:pt>
    <dgm:pt modelId="{426B5CD4-D627-CD42-B988-C2964DB177F6}">
      <dgm:prSet phldrT="[Text]"/>
      <dgm:spPr/>
      <dgm:t>
        <a:bodyPr/>
        <a:lstStyle/>
        <a:p>
          <a:r>
            <a:rPr lang="en-GB"/>
            <a:t>Definities</a:t>
          </a:r>
        </a:p>
      </dgm:t>
    </dgm:pt>
    <dgm:pt modelId="{22A731DC-779A-9944-93B5-DA5646BB4E97}" type="parTrans" cxnId="{6D02D9CF-AA33-A04D-A2DA-BF9C91C99996}">
      <dgm:prSet/>
      <dgm:spPr/>
      <dgm:t>
        <a:bodyPr/>
        <a:lstStyle/>
        <a:p>
          <a:endParaRPr lang="en-GB"/>
        </a:p>
      </dgm:t>
    </dgm:pt>
    <dgm:pt modelId="{B405C885-1620-744B-812C-2C59CE39DC7D}" type="sibTrans" cxnId="{6D02D9CF-AA33-A04D-A2DA-BF9C91C99996}">
      <dgm:prSet/>
      <dgm:spPr/>
      <dgm:t>
        <a:bodyPr/>
        <a:lstStyle/>
        <a:p>
          <a:endParaRPr lang="en-GB"/>
        </a:p>
      </dgm:t>
    </dgm:pt>
    <dgm:pt modelId="{F568785D-7F76-DB4D-AECC-FAA28EC0CA11}">
      <dgm:prSet phldrT="[Text]"/>
      <dgm:spPr/>
      <dgm:t>
        <a:bodyPr/>
        <a:lstStyle/>
        <a:p>
          <a:r>
            <a:rPr lang="en-GB"/>
            <a:t>Meerdere ‘systems-of-records’</a:t>
          </a:r>
        </a:p>
      </dgm:t>
    </dgm:pt>
    <dgm:pt modelId="{0406C926-FD90-2343-A09E-3D4181025688}" type="parTrans" cxnId="{256E3551-9612-394F-94E6-0F2F9B8C59E5}">
      <dgm:prSet/>
      <dgm:spPr/>
      <dgm:t>
        <a:bodyPr/>
        <a:lstStyle/>
        <a:p>
          <a:endParaRPr lang="en-GB"/>
        </a:p>
      </dgm:t>
    </dgm:pt>
    <dgm:pt modelId="{2A5B8789-8712-2A49-AB18-EFA159454D56}" type="sibTrans" cxnId="{256E3551-9612-394F-94E6-0F2F9B8C59E5}">
      <dgm:prSet/>
      <dgm:spPr/>
      <dgm:t>
        <a:bodyPr/>
        <a:lstStyle/>
        <a:p>
          <a:endParaRPr lang="en-GB"/>
        </a:p>
      </dgm:t>
    </dgm:pt>
    <dgm:pt modelId="{5C0000C2-2473-7441-9C00-A698A59E083C}">
      <dgm:prSet phldrT="[Text]"/>
      <dgm:spPr/>
      <dgm:t>
        <a:bodyPr/>
        <a:lstStyle/>
        <a:p>
          <a:r>
            <a:rPr lang="en-GB" i="1"/>
            <a:t>Veelheid</a:t>
          </a:r>
          <a:r>
            <a:rPr lang="en-GB"/>
            <a:t> aan </a:t>
          </a:r>
          <a:r>
            <a:rPr lang="en-GB" i="1"/>
            <a:t>verschillende, op zichzelf staande</a:t>
          </a:r>
          <a:r>
            <a:rPr lang="en-GB"/>
            <a:t> registratieve oplossingen</a:t>
          </a:r>
        </a:p>
      </dgm:t>
    </dgm:pt>
    <dgm:pt modelId="{FDB58068-9B20-354C-BD8B-D373CD4C2ACF}" type="parTrans" cxnId="{8DCEC79D-1C39-DF49-9DA4-D76FB8B52AA4}">
      <dgm:prSet/>
      <dgm:spPr/>
      <dgm:t>
        <a:bodyPr/>
        <a:lstStyle/>
        <a:p>
          <a:endParaRPr lang="en-GB"/>
        </a:p>
      </dgm:t>
    </dgm:pt>
    <dgm:pt modelId="{D3CB8654-69C4-0444-8C85-8C4FDCEF28F8}" type="sibTrans" cxnId="{8DCEC79D-1C39-DF49-9DA4-D76FB8B52AA4}">
      <dgm:prSet/>
      <dgm:spPr/>
      <dgm:t>
        <a:bodyPr/>
        <a:lstStyle/>
        <a:p>
          <a:endParaRPr lang="en-GB"/>
        </a:p>
      </dgm:t>
    </dgm:pt>
    <dgm:pt modelId="{A53E9ABA-7526-EF40-ADFA-31E0114B19DC}">
      <dgm:prSet phldrT="[Text]"/>
      <dgm:spPr/>
      <dgm:t>
        <a:bodyPr/>
        <a:lstStyle/>
        <a:p>
          <a:r>
            <a:rPr lang="en-GB" i="1"/>
            <a:t>Formele</a:t>
          </a:r>
          <a:r>
            <a:rPr lang="en-GB" i="0"/>
            <a:t> en </a:t>
          </a:r>
          <a:r>
            <a:rPr lang="en-GB" i="1"/>
            <a:t>informele </a:t>
          </a:r>
          <a:r>
            <a:rPr lang="en-GB" i="0"/>
            <a:t>systemen</a:t>
          </a:r>
          <a:endParaRPr lang="en-GB" i="1"/>
        </a:p>
      </dgm:t>
    </dgm:pt>
    <dgm:pt modelId="{39E8B58B-7D9A-C341-8B87-2301FD50BEDC}" type="parTrans" cxnId="{41E4C3D4-3A8D-DF49-B2AA-0E34A1213E9A}">
      <dgm:prSet/>
      <dgm:spPr/>
      <dgm:t>
        <a:bodyPr/>
        <a:lstStyle/>
        <a:p>
          <a:endParaRPr lang="en-GB"/>
        </a:p>
      </dgm:t>
    </dgm:pt>
    <dgm:pt modelId="{89D3523F-340B-3C40-A48B-1B0D70AADDCD}" type="sibTrans" cxnId="{41E4C3D4-3A8D-DF49-B2AA-0E34A1213E9A}">
      <dgm:prSet/>
      <dgm:spPr/>
      <dgm:t>
        <a:bodyPr/>
        <a:lstStyle/>
        <a:p>
          <a:endParaRPr lang="en-GB"/>
        </a:p>
      </dgm:t>
    </dgm:pt>
    <dgm:pt modelId="{DA6ECB8C-FAA0-7748-BFEB-36ED66F0F2BB}">
      <dgm:prSet phldrT="[Text]"/>
      <dgm:spPr/>
      <dgm:t>
        <a:bodyPr/>
        <a:lstStyle/>
        <a:p>
          <a:r>
            <a:rPr lang="en-GB"/>
            <a:t>Rollen en verantwoordelijkheden</a:t>
          </a:r>
        </a:p>
      </dgm:t>
    </dgm:pt>
    <dgm:pt modelId="{935C5348-3403-C54B-A3A6-4CBA6E13B1EC}" type="parTrans" cxnId="{973291DE-6933-1443-B765-E6B530A1E192}">
      <dgm:prSet/>
      <dgm:spPr/>
      <dgm:t>
        <a:bodyPr/>
        <a:lstStyle/>
        <a:p>
          <a:endParaRPr lang="en-GB"/>
        </a:p>
      </dgm:t>
    </dgm:pt>
    <dgm:pt modelId="{0C48806D-339B-D14C-81BE-9F434727FC41}" type="sibTrans" cxnId="{973291DE-6933-1443-B765-E6B530A1E192}">
      <dgm:prSet/>
      <dgm:spPr/>
      <dgm:t>
        <a:bodyPr/>
        <a:lstStyle/>
        <a:p>
          <a:endParaRPr lang="en-GB"/>
        </a:p>
      </dgm:t>
    </dgm:pt>
    <dgm:pt modelId="{DE5A678C-8342-C242-A40F-DE3E7A3D44D8}">
      <dgm:prSet phldrT="[Text]"/>
      <dgm:spPr/>
      <dgm:t>
        <a:bodyPr/>
        <a:lstStyle/>
        <a:p>
          <a:r>
            <a:rPr lang="en-GB"/>
            <a:t>Afspraken</a:t>
          </a:r>
        </a:p>
      </dgm:t>
    </dgm:pt>
    <dgm:pt modelId="{D3667296-8A82-0845-8635-5AEE87BDD0C2}" type="parTrans" cxnId="{33C483EB-E8C5-0844-8069-37FCF9EB55A6}">
      <dgm:prSet/>
      <dgm:spPr/>
      <dgm:t>
        <a:bodyPr/>
        <a:lstStyle/>
        <a:p>
          <a:endParaRPr lang="en-GB"/>
        </a:p>
      </dgm:t>
    </dgm:pt>
    <dgm:pt modelId="{843E83E7-434A-7640-93A4-1A24A9C88056}" type="sibTrans" cxnId="{33C483EB-E8C5-0844-8069-37FCF9EB55A6}">
      <dgm:prSet/>
      <dgm:spPr/>
      <dgm:t>
        <a:bodyPr/>
        <a:lstStyle/>
        <a:p>
          <a:endParaRPr lang="en-GB"/>
        </a:p>
      </dgm:t>
    </dgm:pt>
    <dgm:pt modelId="{D2D93911-E23D-0B40-B4DA-E5922AB272EF}">
      <dgm:prSet phldrT="[Text]"/>
      <dgm:spPr/>
      <dgm:t>
        <a:bodyPr/>
        <a:lstStyle/>
        <a:p>
          <a:r>
            <a:rPr lang="en-GB"/>
            <a:t>Data modellen</a:t>
          </a:r>
        </a:p>
      </dgm:t>
    </dgm:pt>
    <dgm:pt modelId="{C6347CE0-8007-CA49-8A9B-46F1F3C92BF6}" type="parTrans" cxnId="{E49DFD09-397B-F942-8131-23A1A2245A99}">
      <dgm:prSet/>
      <dgm:spPr/>
      <dgm:t>
        <a:bodyPr/>
        <a:lstStyle/>
        <a:p>
          <a:endParaRPr lang="en-GB"/>
        </a:p>
      </dgm:t>
    </dgm:pt>
    <dgm:pt modelId="{70320FED-2265-BD42-8A4B-22030CF6E0EE}" type="sibTrans" cxnId="{E49DFD09-397B-F942-8131-23A1A2245A99}">
      <dgm:prSet/>
      <dgm:spPr/>
      <dgm:t>
        <a:bodyPr/>
        <a:lstStyle/>
        <a:p>
          <a:endParaRPr lang="en-GB"/>
        </a:p>
      </dgm:t>
    </dgm:pt>
    <dgm:pt modelId="{1BA8F058-E941-BE4D-97E9-6F9A9CA38CC5}">
      <dgm:prSet phldrT="[Text]"/>
      <dgm:spPr/>
      <dgm:t>
        <a:bodyPr/>
        <a:lstStyle/>
        <a:p>
          <a:r>
            <a:rPr lang="en-GB"/>
            <a:t>….</a:t>
          </a:r>
        </a:p>
      </dgm:t>
    </dgm:pt>
    <dgm:pt modelId="{490148C5-774B-9547-9676-9C78577347D4}" type="parTrans" cxnId="{4EC7A363-2C57-D54A-9B72-4D27D912341F}">
      <dgm:prSet/>
      <dgm:spPr/>
      <dgm:t>
        <a:bodyPr/>
        <a:lstStyle/>
        <a:p>
          <a:endParaRPr lang="en-GB"/>
        </a:p>
      </dgm:t>
    </dgm:pt>
    <dgm:pt modelId="{94FB8D5C-CE76-EC4F-A3E2-9C7522441FDE}" type="sibTrans" cxnId="{4EC7A363-2C57-D54A-9B72-4D27D912341F}">
      <dgm:prSet/>
      <dgm:spPr/>
      <dgm:t>
        <a:bodyPr/>
        <a:lstStyle/>
        <a:p>
          <a:endParaRPr lang="en-GB"/>
        </a:p>
      </dgm:t>
    </dgm:pt>
    <dgm:pt modelId="{F3A5A023-D6A9-E545-9584-37D60F7EF86B}">
      <dgm:prSet phldrT="[Text]"/>
      <dgm:spPr/>
      <dgm:t>
        <a:bodyPr/>
        <a:lstStyle/>
        <a:p>
          <a:r>
            <a:rPr lang="en-GB" i="0"/>
            <a:t>Registratie vaak achteraf</a:t>
          </a:r>
        </a:p>
      </dgm:t>
    </dgm:pt>
    <dgm:pt modelId="{7D629622-6D74-9346-9BB6-AC68B350A374}" type="parTrans" cxnId="{F163E7A0-065C-E448-924A-6F11BBB96410}">
      <dgm:prSet/>
      <dgm:spPr/>
      <dgm:t>
        <a:bodyPr/>
        <a:lstStyle/>
        <a:p>
          <a:endParaRPr lang="en-GB"/>
        </a:p>
      </dgm:t>
    </dgm:pt>
    <dgm:pt modelId="{AD261C16-7E19-A644-A25F-9AF3711AC38B}" type="sibTrans" cxnId="{F163E7A0-065C-E448-924A-6F11BBB96410}">
      <dgm:prSet/>
      <dgm:spPr/>
      <dgm:t>
        <a:bodyPr/>
        <a:lstStyle/>
        <a:p>
          <a:endParaRPr lang="en-GB"/>
        </a:p>
      </dgm:t>
    </dgm:pt>
    <dgm:pt modelId="{D30D1C3E-CF26-014A-A6B8-BC97E2CE09EC}">
      <dgm:prSet phldrT="[Text]"/>
      <dgm:spPr/>
      <dgm:t>
        <a:bodyPr/>
        <a:lstStyle/>
        <a:p>
          <a:r>
            <a:rPr lang="en-GB" i="0"/>
            <a:t>Metadata corvee...</a:t>
          </a:r>
        </a:p>
      </dgm:t>
    </dgm:pt>
    <dgm:pt modelId="{44699C32-3609-2E48-BFAA-6103A3AD2AD5}" type="parTrans" cxnId="{04670981-4035-1146-9378-A1D1105D232A}">
      <dgm:prSet/>
      <dgm:spPr/>
      <dgm:t>
        <a:bodyPr/>
        <a:lstStyle/>
        <a:p>
          <a:endParaRPr lang="en-GB"/>
        </a:p>
      </dgm:t>
    </dgm:pt>
    <dgm:pt modelId="{CE289530-5237-5049-B39F-860B69B036B3}" type="sibTrans" cxnId="{04670981-4035-1146-9378-A1D1105D232A}">
      <dgm:prSet/>
      <dgm:spPr/>
      <dgm:t>
        <a:bodyPr/>
        <a:lstStyle/>
        <a:p>
          <a:endParaRPr lang="en-GB"/>
        </a:p>
      </dgm:t>
    </dgm:pt>
    <dgm:pt modelId="{3210C49D-3DDE-BE4E-A9EC-01E55B9A600B}" type="pres">
      <dgm:prSet presAssocID="{B5C15A58-C09E-174E-8FA3-73BDAA693F87}" presName="linear" presStyleCnt="0">
        <dgm:presLayoutVars>
          <dgm:animLvl val="lvl"/>
          <dgm:resizeHandles val="exact"/>
        </dgm:presLayoutVars>
      </dgm:prSet>
      <dgm:spPr/>
    </dgm:pt>
    <dgm:pt modelId="{14B43152-BFDB-3649-B246-23326C425033}" type="pres">
      <dgm:prSet presAssocID="{61DA7A78-6F0E-8E4B-8FD8-DD6A02DA6874}" presName="parentText" presStyleLbl="node1" presStyleIdx="0" presStyleCnt="3" custLinFactNeighborX="-20573" custLinFactNeighborY="829">
        <dgm:presLayoutVars>
          <dgm:chMax val="0"/>
          <dgm:bulletEnabled val="1"/>
        </dgm:presLayoutVars>
      </dgm:prSet>
      <dgm:spPr/>
    </dgm:pt>
    <dgm:pt modelId="{8805232D-75D6-4149-B522-24F882B53E81}" type="pres">
      <dgm:prSet presAssocID="{61DA7A78-6F0E-8E4B-8FD8-DD6A02DA6874}" presName="childText" presStyleLbl="revTx" presStyleIdx="0" presStyleCnt="3">
        <dgm:presLayoutVars>
          <dgm:bulletEnabled val="1"/>
        </dgm:presLayoutVars>
      </dgm:prSet>
      <dgm:spPr/>
    </dgm:pt>
    <dgm:pt modelId="{131A6274-27ED-6846-8C8C-047F739E0400}" type="pres">
      <dgm:prSet presAssocID="{F568785D-7F76-DB4D-AECC-FAA28EC0CA11}" presName="parentText" presStyleLbl="node1" presStyleIdx="1" presStyleCnt="3">
        <dgm:presLayoutVars>
          <dgm:chMax val="0"/>
          <dgm:bulletEnabled val="1"/>
        </dgm:presLayoutVars>
      </dgm:prSet>
      <dgm:spPr/>
    </dgm:pt>
    <dgm:pt modelId="{D94D5463-CCF5-CD46-A947-E96A33826A42}" type="pres">
      <dgm:prSet presAssocID="{F568785D-7F76-DB4D-AECC-FAA28EC0CA11}" presName="childText" presStyleLbl="revTx" presStyleIdx="1" presStyleCnt="3">
        <dgm:presLayoutVars>
          <dgm:bulletEnabled val="1"/>
        </dgm:presLayoutVars>
      </dgm:prSet>
      <dgm:spPr/>
    </dgm:pt>
    <dgm:pt modelId="{608117A3-4FCD-8342-97F5-77F746A54F68}" type="pres">
      <dgm:prSet presAssocID="{F3A5A023-D6A9-E545-9584-37D60F7EF86B}" presName="parentText" presStyleLbl="node1" presStyleIdx="2" presStyleCnt="3">
        <dgm:presLayoutVars>
          <dgm:chMax val="0"/>
          <dgm:bulletEnabled val="1"/>
        </dgm:presLayoutVars>
      </dgm:prSet>
      <dgm:spPr/>
    </dgm:pt>
    <dgm:pt modelId="{9308495C-2249-E140-B2BE-760F66965C1F}" type="pres">
      <dgm:prSet presAssocID="{F3A5A023-D6A9-E545-9584-37D60F7EF86B}" presName="childText" presStyleLbl="revTx" presStyleIdx="2" presStyleCnt="3">
        <dgm:presLayoutVars>
          <dgm:bulletEnabled val="1"/>
        </dgm:presLayoutVars>
      </dgm:prSet>
      <dgm:spPr/>
    </dgm:pt>
  </dgm:ptLst>
  <dgm:cxnLst>
    <dgm:cxn modelId="{A57C1601-5C6D-7F4B-8B09-75EDBC65671E}" srcId="{B5C15A58-C09E-174E-8FA3-73BDAA693F87}" destId="{61DA7A78-6F0E-8E4B-8FD8-DD6A02DA6874}" srcOrd="0" destOrd="0" parTransId="{90ABA6AB-8FF0-C84E-B51C-8A2EBC22E7B9}" sibTransId="{62499430-2C10-AA4A-A858-D05344CF8729}"/>
    <dgm:cxn modelId="{4C388007-3225-314E-9A3D-0A4C0E1A310E}" type="presOf" srcId="{61DA7A78-6F0E-8E4B-8FD8-DD6A02DA6874}" destId="{14B43152-BFDB-3649-B246-23326C425033}" srcOrd="0" destOrd="0" presId="urn:microsoft.com/office/officeart/2005/8/layout/vList2"/>
    <dgm:cxn modelId="{E49DFD09-397B-F942-8131-23A1A2245A99}" srcId="{61DA7A78-6F0E-8E4B-8FD8-DD6A02DA6874}" destId="{D2D93911-E23D-0B40-B4DA-E5922AB272EF}" srcOrd="3" destOrd="0" parTransId="{C6347CE0-8007-CA49-8A9B-46F1F3C92BF6}" sibTransId="{70320FED-2265-BD42-8A4B-22030CF6E0EE}"/>
    <dgm:cxn modelId="{82C02617-FA6C-824C-B2D7-AC3156F73804}" type="presOf" srcId="{B5C15A58-C09E-174E-8FA3-73BDAA693F87}" destId="{3210C49D-3DDE-BE4E-A9EC-01E55B9A600B}" srcOrd="0" destOrd="0" presId="urn:microsoft.com/office/officeart/2005/8/layout/vList2"/>
    <dgm:cxn modelId="{65A4483E-6C3D-8340-9A96-B1C2D3420B68}" type="presOf" srcId="{426B5CD4-D627-CD42-B988-C2964DB177F6}" destId="{8805232D-75D6-4149-B522-24F882B53E81}" srcOrd="0" destOrd="0" presId="urn:microsoft.com/office/officeart/2005/8/layout/vList2"/>
    <dgm:cxn modelId="{E49B5346-EF38-CB4A-8C5B-F4F944D08DBF}" type="presOf" srcId="{A53E9ABA-7526-EF40-ADFA-31E0114B19DC}" destId="{D94D5463-CCF5-CD46-A947-E96A33826A42}" srcOrd="0" destOrd="1" presId="urn:microsoft.com/office/officeart/2005/8/layout/vList2"/>
    <dgm:cxn modelId="{9D259649-8E9E-BF45-8251-D3B20D74ABC5}" type="presOf" srcId="{DA6ECB8C-FAA0-7748-BFEB-36ED66F0F2BB}" destId="{8805232D-75D6-4149-B522-24F882B53E81}" srcOrd="0" destOrd="1" presId="urn:microsoft.com/office/officeart/2005/8/layout/vList2"/>
    <dgm:cxn modelId="{60BE9350-5238-AF48-B9AE-E5C1F361F785}" type="presOf" srcId="{5C0000C2-2473-7441-9C00-A698A59E083C}" destId="{D94D5463-CCF5-CD46-A947-E96A33826A42}" srcOrd="0" destOrd="0" presId="urn:microsoft.com/office/officeart/2005/8/layout/vList2"/>
    <dgm:cxn modelId="{256E3551-9612-394F-94E6-0F2F9B8C59E5}" srcId="{B5C15A58-C09E-174E-8FA3-73BDAA693F87}" destId="{F568785D-7F76-DB4D-AECC-FAA28EC0CA11}" srcOrd="1" destOrd="0" parTransId="{0406C926-FD90-2343-A09E-3D4181025688}" sibTransId="{2A5B8789-8712-2A49-AB18-EFA159454D56}"/>
    <dgm:cxn modelId="{A3296451-2811-F545-A461-9921624CCF4B}" type="presOf" srcId="{DE5A678C-8342-C242-A40F-DE3E7A3D44D8}" destId="{8805232D-75D6-4149-B522-24F882B53E81}" srcOrd="0" destOrd="2" presId="urn:microsoft.com/office/officeart/2005/8/layout/vList2"/>
    <dgm:cxn modelId="{4EC7A363-2C57-D54A-9B72-4D27D912341F}" srcId="{61DA7A78-6F0E-8E4B-8FD8-DD6A02DA6874}" destId="{1BA8F058-E941-BE4D-97E9-6F9A9CA38CC5}" srcOrd="4" destOrd="0" parTransId="{490148C5-774B-9547-9676-9C78577347D4}" sibTransId="{94FB8D5C-CE76-EC4F-A3E2-9C7522441FDE}"/>
    <dgm:cxn modelId="{69B52472-EE8D-FE47-8C5A-1A563FC45702}" type="presOf" srcId="{F3A5A023-D6A9-E545-9584-37D60F7EF86B}" destId="{608117A3-4FCD-8342-97F5-77F746A54F68}" srcOrd="0" destOrd="0" presId="urn:microsoft.com/office/officeart/2005/8/layout/vList2"/>
    <dgm:cxn modelId="{04670981-4035-1146-9378-A1D1105D232A}" srcId="{F3A5A023-D6A9-E545-9584-37D60F7EF86B}" destId="{D30D1C3E-CF26-014A-A6B8-BC97E2CE09EC}" srcOrd="0" destOrd="0" parTransId="{44699C32-3609-2E48-BFAA-6103A3AD2AD5}" sibTransId="{CE289530-5237-5049-B39F-860B69B036B3}"/>
    <dgm:cxn modelId="{3C6DF78A-9ECB-E94A-A090-6882C69E9535}" type="presOf" srcId="{1BA8F058-E941-BE4D-97E9-6F9A9CA38CC5}" destId="{8805232D-75D6-4149-B522-24F882B53E81}" srcOrd="0" destOrd="4" presId="urn:microsoft.com/office/officeart/2005/8/layout/vList2"/>
    <dgm:cxn modelId="{8DCEC79D-1C39-DF49-9DA4-D76FB8B52AA4}" srcId="{F568785D-7F76-DB4D-AECC-FAA28EC0CA11}" destId="{5C0000C2-2473-7441-9C00-A698A59E083C}" srcOrd="0" destOrd="0" parTransId="{FDB58068-9B20-354C-BD8B-D373CD4C2ACF}" sibTransId="{D3CB8654-69C4-0444-8C85-8C4FDCEF28F8}"/>
    <dgm:cxn modelId="{F163E7A0-065C-E448-924A-6F11BBB96410}" srcId="{B5C15A58-C09E-174E-8FA3-73BDAA693F87}" destId="{F3A5A023-D6A9-E545-9584-37D60F7EF86B}" srcOrd="2" destOrd="0" parTransId="{7D629622-6D74-9346-9BB6-AC68B350A374}" sibTransId="{AD261C16-7E19-A644-A25F-9AF3711AC38B}"/>
    <dgm:cxn modelId="{77AA94BF-9D49-FE42-86A2-C8C55DAC043B}" type="presOf" srcId="{F568785D-7F76-DB4D-AECC-FAA28EC0CA11}" destId="{131A6274-27ED-6846-8C8C-047F739E0400}" srcOrd="0" destOrd="0" presId="urn:microsoft.com/office/officeart/2005/8/layout/vList2"/>
    <dgm:cxn modelId="{0E723CC9-6212-6648-B403-8BAFD173354B}" type="presOf" srcId="{D2D93911-E23D-0B40-B4DA-E5922AB272EF}" destId="{8805232D-75D6-4149-B522-24F882B53E81}" srcOrd="0" destOrd="3" presId="urn:microsoft.com/office/officeart/2005/8/layout/vList2"/>
    <dgm:cxn modelId="{6D02D9CF-AA33-A04D-A2DA-BF9C91C99996}" srcId="{61DA7A78-6F0E-8E4B-8FD8-DD6A02DA6874}" destId="{426B5CD4-D627-CD42-B988-C2964DB177F6}" srcOrd="0" destOrd="0" parTransId="{22A731DC-779A-9944-93B5-DA5646BB4E97}" sibTransId="{B405C885-1620-744B-812C-2C59CE39DC7D}"/>
    <dgm:cxn modelId="{41E4C3D4-3A8D-DF49-B2AA-0E34A1213E9A}" srcId="{F568785D-7F76-DB4D-AECC-FAA28EC0CA11}" destId="{A53E9ABA-7526-EF40-ADFA-31E0114B19DC}" srcOrd="1" destOrd="0" parTransId="{39E8B58B-7D9A-C341-8B87-2301FD50BEDC}" sibTransId="{89D3523F-340B-3C40-A48B-1B0D70AADDCD}"/>
    <dgm:cxn modelId="{973291DE-6933-1443-B765-E6B530A1E192}" srcId="{61DA7A78-6F0E-8E4B-8FD8-DD6A02DA6874}" destId="{DA6ECB8C-FAA0-7748-BFEB-36ED66F0F2BB}" srcOrd="1" destOrd="0" parTransId="{935C5348-3403-C54B-A3A6-4CBA6E13B1EC}" sibTransId="{0C48806D-339B-D14C-81BE-9F434727FC41}"/>
    <dgm:cxn modelId="{3CE429E6-2264-754F-AF2F-1412B50F8664}" type="presOf" srcId="{D30D1C3E-CF26-014A-A6B8-BC97E2CE09EC}" destId="{9308495C-2249-E140-B2BE-760F66965C1F}" srcOrd="0" destOrd="0" presId="urn:microsoft.com/office/officeart/2005/8/layout/vList2"/>
    <dgm:cxn modelId="{33C483EB-E8C5-0844-8069-37FCF9EB55A6}" srcId="{61DA7A78-6F0E-8E4B-8FD8-DD6A02DA6874}" destId="{DE5A678C-8342-C242-A40F-DE3E7A3D44D8}" srcOrd="2" destOrd="0" parTransId="{D3667296-8A82-0845-8635-5AEE87BDD0C2}" sibTransId="{843E83E7-434A-7640-93A4-1A24A9C88056}"/>
    <dgm:cxn modelId="{4EC5AE73-5CB0-7242-922E-88F69FB4447F}" type="presParOf" srcId="{3210C49D-3DDE-BE4E-A9EC-01E55B9A600B}" destId="{14B43152-BFDB-3649-B246-23326C425033}" srcOrd="0" destOrd="0" presId="urn:microsoft.com/office/officeart/2005/8/layout/vList2"/>
    <dgm:cxn modelId="{CA3FB5D4-DCC6-F847-A845-68CE2E390098}" type="presParOf" srcId="{3210C49D-3DDE-BE4E-A9EC-01E55B9A600B}" destId="{8805232D-75D6-4149-B522-24F882B53E81}" srcOrd="1" destOrd="0" presId="urn:microsoft.com/office/officeart/2005/8/layout/vList2"/>
    <dgm:cxn modelId="{2C84F94D-900A-154A-8619-9D89856BB2FB}" type="presParOf" srcId="{3210C49D-3DDE-BE4E-A9EC-01E55B9A600B}" destId="{131A6274-27ED-6846-8C8C-047F739E0400}" srcOrd="2" destOrd="0" presId="urn:microsoft.com/office/officeart/2005/8/layout/vList2"/>
    <dgm:cxn modelId="{B8A649C9-5A48-AA41-AF15-76683896E33A}" type="presParOf" srcId="{3210C49D-3DDE-BE4E-A9EC-01E55B9A600B}" destId="{D94D5463-CCF5-CD46-A947-E96A33826A42}" srcOrd="3" destOrd="0" presId="urn:microsoft.com/office/officeart/2005/8/layout/vList2"/>
    <dgm:cxn modelId="{A32489C8-8B81-7141-A1A9-1A607A09C78B}" type="presParOf" srcId="{3210C49D-3DDE-BE4E-A9EC-01E55B9A600B}" destId="{608117A3-4FCD-8342-97F5-77F746A54F68}" srcOrd="4" destOrd="0" presId="urn:microsoft.com/office/officeart/2005/8/layout/vList2"/>
    <dgm:cxn modelId="{C3A25BD5-BBD4-4643-854A-8F7784A27109}" type="presParOf" srcId="{3210C49D-3DDE-BE4E-A9EC-01E55B9A600B}" destId="{9308495C-2249-E140-B2BE-760F66965C1F}"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8089015-0F8A-A846-9DC4-CCA1D7876053}" type="doc">
      <dgm:prSet loTypeId="urn:microsoft.com/office/officeart/2005/8/layout/default" loCatId="" qsTypeId="urn:microsoft.com/office/officeart/2005/8/quickstyle/simple1" qsCatId="simple" csTypeId="urn:microsoft.com/office/officeart/2005/8/colors/accent1_4" csCatId="accent1" phldr="1"/>
      <dgm:spPr/>
      <dgm:t>
        <a:bodyPr/>
        <a:lstStyle/>
        <a:p>
          <a:endParaRPr lang="en-GB"/>
        </a:p>
      </dgm:t>
    </dgm:pt>
    <dgm:pt modelId="{A9BF87BF-F03A-CB43-933B-5D1C7021D80A}">
      <dgm:prSet phldrT="[Text]"/>
      <dgm:spPr/>
      <dgm:t>
        <a:bodyPr/>
        <a:lstStyle/>
        <a:p>
          <a:r>
            <a:rPr lang="en-GB"/>
            <a:t>Metadata governance tooling</a:t>
          </a:r>
        </a:p>
      </dgm:t>
    </dgm:pt>
    <dgm:pt modelId="{03EA2E18-CC99-A94A-ABAA-392DA645EF74}" type="parTrans" cxnId="{29A13E5A-A1DD-A041-8DE0-451507E716D3}">
      <dgm:prSet/>
      <dgm:spPr/>
      <dgm:t>
        <a:bodyPr/>
        <a:lstStyle/>
        <a:p>
          <a:endParaRPr lang="en-GB"/>
        </a:p>
      </dgm:t>
    </dgm:pt>
    <dgm:pt modelId="{9EF141C3-4F7F-2040-834B-2C36D3E30CE5}" type="sibTrans" cxnId="{29A13E5A-A1DD-A041-8DE0-451507E716D3}">
      <dgm:prSet/>
      <dgm:spPr/>
      <dgm:t>
        <a:bodyPr/>
        <a:lstStyle/>
        <a:p>
          <a:endParaRPr lang="en-GB"/>
        </a:p>
      </dgm:t>
    </dgm:pt>
    <dgm:pt modelId="{B9C892E7-8855-074B-B745-680536A95439}">
      <dgm:prSet phldrT="[Text]"/>
      <dgm:spPr/>
      <dgm:t>
        <a:bodyPr/>
        <a:lstStyle/>
        <a:p>
          <a:r>
            <a:rPr lang="en-GB"/>
            <a:t>Metadata management solution</a:t>
          </a:r>
        </a:p>
      </dgm:t>
    </dgm:pt>
    <dgm:pt modelId="{BD530591-981C-F04F-8DA7-EA49B5D2DF6D}" type="parTrans" cxnId="{4D0C9C54-E091-9844-93AB-8BEBD7EA2ECD}">
      <dgm:prSet/>
      <dgm:spPr/>
      <dgm:t>
        <a:bodyPr/>
        <a:lstStyle/>
        <a:p>
          <a:endParaRPr lang="en-GB"/>
        </a:p>
      </dgm:t>
    </dgm:pt>
    <dgm:pt modelId="{441784E8-4C76-2743-BB32-D59ACFBF4930}" type="sibTrans" cxnId="{4D0C9C54-E091-9844-93AB-8BEBD7EA2ECD}">
      <dgm:prSet/>
      <dgm:spPr/>
      <dgm:t>
        <a:bodyPr/>
        <a:lstStyle/>
        <a:p>
          <a:endParaRPr lang="en-GB"/>
        </a:p>
      </dgm:t>
    </dgm:pt>
    <dgm:pt modelId="{1C4FBFC1-16A2-CB47-9372-8DA17E299E46}">
      <dgm:prSet phldrT="[Text]"/>
      <dgm:spPr/>
      <dgm:t>
        <a:bodyPr/>
        <a:lstStyle/>
        <a:p>
          <a:r>
            <a:rPr lang="en-GB"/>
            <a:t>Metadata platform</a:t>
          </a:r>
        </a:p>
      </dgm:t>
    </dgm:pt>
    <dgm:pt modelId="{888127B1-24EB-A84E-874B-E042FD31995F}" type="parTrans" cxnId="{EE73B36D-D8DA-6C45-8224-215786F9B713}">
      <dgm:prSet/>
      <dgm:spPr/>
      <dgm:t>
        <a:bodyPr/>
        <a:lstStyle/>
        <a:p>
          <a:endParaRPr lang="en-GB"/>
        </a:p>
      </dgm:t>
    </dgm:pt>
    <dgm:pt modelId="{4947159D-69BE-8647-AF71-1BD460757526}" type="sibTrans" cxnId="{EE73B36D-D8DA-6C45-8224-215786F9B713}">
      <dgm:prSet/>
      <dgm:spPr/>
      <dgm:t>
        <a:bodyPr/>
        <a:lstStyle/>
        <a:p>
          <a:endParaRPr lang="en-GB"/>
        </a:p>
      </dgm:t>
    </dgm:pt>
    <dgm:pt modelId="{67BFBD15-9B9C-D940-9FE9-7D431DFD19E6}">
      <dgm:prSet phldrT="[Text]"/>
      <dgm:spPr/>
      <dgm:t>
        <a:bodyPr/>
        <a:lstStyle/>
        <a:p>
          <a:r>
            <a:rPr lang="en-GB"/>
            <a:t>Enterprise metadata management</a:t>
          </a:r>
        </a:p>
      </dgm:t>
    </dgm:pt>
    <dgm:pt modelId="{4580EA48-8354-AC49-B302-219CCC27BFE0}" type="parTrans" cxnId="{9300AAAC-8FF2-8842-86C2-577DFF19849C}">
      <dgm:prSet/>
      <dgm:spPr/>
      <dgm:t>
        <a:bodyPr/>
        <a:lstStyle/>
        <a:p>
          <a:endParaRPr lang="en-GB"/>
        </a:p>
      </dgm:t>
    </dgm:pt>
    <dgm:pt modelId="{89280DE6-6EF1-0F43-AA70-98C717833A1B}" type="sibTrans" cxnId="{9300AAAC-8FF2-8842-86C2-577DFF19849C}">
      <dgm:prSet/>
      <dgm:spPr/>
      <dgm:t>
        <a:bodyPr/>
        <a:lstStyle/>
        <a:p>
          <a:endParaRPr lang="en-GB"/>
        </a:p>
      </dgm:t>
    </dgm:pt>
    <dgm:pt modelId="{219B6140-59AF-AD47-B0EA-98C95001D34E}">
      <dgm:prSet phldrT="[Text]"/>
      <dgm:spPr/>
      <dgm:t>
        <a:bodyPr/>
        <a:lstStyle/>
        <a:p>
          <a:r>
            <a:rPr lang="en-GB"/>
            <a:t>Metadata repository</a:t>
          </a:r>
        </a:p>
      </dgm:t>
    </dgm:pt>
    <dgm:pt modelId="{09C8E9E6-DBF1-BB4A-8F2A-21329ACC3EEB}" type="parTrans" cxnId="{BAE8CCE3-7838-8440-B71F-F207AEE327A7}">
      <dgm:prSet/>
      <dgm:spPr/>
      <dgm:t>
        <a:bodyPr/>
        <a:lstStyle/>
        <a:p>
          <a:endParaRPr lang="en-GB"/>
        </a:p>
      </dgm:t>
    </dgm:pt>
    <dgm:pt modelId="{ACB25ED5-B138-1042-8499-830E241B0BF7}" type="sibTrans" cxnId="{BAE8CCE3-7838-8440-B71F-F207AEE327A7}">
      <dgm:prSet/>
      <dgm:spPr/>
      <dgm:t>
        <a:bodyPr/>
        <a:lstStyle/>
        <a:p>
          <a:endParaRPr lang="en-GB"/>
        </a:p>
      </dgm:t>
    </dgm:pt>
    <dgm:pt modelId="{E2D781EE-9B81-4C4E-8DB8-3444EA77F1FD}">
      <dgm:prSet phldrT="[Text]"/>
      <dgm:spPr/>
      <dgm:t>
        <a:bodyPr/>
        <a:lstStyle/>
        <a:p>
          <a:r>
            <a:rPr lang="en-GB"/>
            <a:t>Data discovery</a:t>
          </a:r>
        </a:p>
      </dgm:t>
    </dgm:pt>
    <dgm:pt modelId="{5C4BF715-DAD1-6E48-A3DC-7E97A8635EFF}" type="parTrans" cxnId="{44D529B4-BE68-8B42-A583-93C70BFB4B09}">
      <dgm:prSet/>
      <dgm:spPr/>
      <dgm:t>
        <a:bodyPr/>
        <a:lstStyle/>
        <a:p>
          <a:endParaRPr lang="en-GB"/>
        </a:p>
      </dgm:t>
    </dgm:pt>
    <dgm:pt modelId="{D4342839-C4EC-A243-BEA7-DC39A9D7701C}" type="sibTrans" cxnId="{44D529B4-BE68-8B42-A583-93C70BFB4B09}">
      <dgm:prSet/>
      <dgm:spPr/>
      <dgm:t>
        <a:bodyPr/>
        <a:lstStyle/>
        <a:p>
          <a:endParaRPr lang="en-GB"/>
        </a:p>
      </dgm:t>
    </dgm:pt>
    <dgm:pt modelId="{70616D45-F620-F54F-BCA7-49D9AF5243D7}">
      <dgm:prSet phldrT="[Text]"/>
      <dgm:spPr/>
      <dgm:t>
        <a:bodyPr/>
        <a:lstStyle/>
        <a:p>
          <a:r>
            <a:rPr lang="en-GB"/>
            <a:t>Data catalog</a:t>
          </a:r>
        </a:p>
      </dgm:t>
    </dgm:pt>
    <dgm:pt modelId="{D1347CE4-EDD8-3F4B-A0AF-DD6EA3BF5DB8}" type="parTrans" cxnId="{66242DBA-FDDB-4D44-A145-2D3F650F179A}">
      <dgm:prSet/>
      <dgm:spPr/>
      <dgm:t>
        <a:bodyPr/>
        <a:lstStyle/>
        <a:p>
          <a:endParaRPr lang="en-GB"/>
        </a:p>
      </dgm:t>
    </dgm:pt>
    <dgm:pt modelId="{0981A12C-BABD-8A40-BD67-C198DDBA496F}" type="sibTrans" cxnId="{66242DBA-FDDB-4D44-A145-2D3F650F179A}">
      <dgm:prSet/>
      <dgm:spPr/>
      <dgm:t>
        <a:bodyPr/>
        <a:lstStyle/>
        <a:p>
          <a:endParaRPr lang="en-GB"/>
        </a:p>
      </dgm:t>
    </dgm:pt>
    <dgm:pt modelId="{43D798EA-9FE5-DF4B-8A17-CB1CF859754D}">
      <dgm:prSet phldrT="[Text]"/>
      <dgm:spPr/>
      <dgm:t>
        <a:bodyPr/>
        <a:lstStyle/>
        <a:p>
          <a:r>
            <a:rPr lang="en-GB"/>
            <a:t>Metadata engine</a:t>
          </a:r>
        </a:p>
      </dgm:t>
    </dgm:pt>
    <dgm:pt modelId="{BBB0A2C1-229E-194E-A12E-D8B7EF6C6BA4}" type="parTrans" cxnId="{AD320818-316D-7E49-B295-8D0C062622B5}">
      <dgm:prSet/>
      <dgm:spPr/>
      <dgm:t>
        <a:bodyPr/>
        <a:lstStyle/>
        <a:p>
          <a:endParaRPr lang="en-GB"/>
        </a:p>
      </dgm:t>
    </dgm:pt>
    <dgm:pt modelId="{83818474-C838-F641-91C7-9D9D6C3829A5}" type="sibTrans" cxnId="{AD320818-316D-7E49-B295-8D0C062622B5}">
      <dgm:prSet/>
      <dgm:spPr/>
      <dgm:t>
        <a:bodyPr/>
        <a:lstStyle/>
        <a:p>
          <a:endParaRPr lang="en-GB"/>
        </a:p>
      </dgm:t>
    </dgm:pt>
    <dgm:pt modelId="{B72530DB-D167-6343-9102-5F76FB5BCDC3}">
      <dgm:prSet phldrT="[Text]"/>
      <dgm:spPr/>
      <dgm:t>
        <a:bodyPr/>
        <a:lstStyle/>
        <a:p>
          <a:r>
            <a:rPr lang="en-GB"/>
            <a:t>Enterprise data catalog</a:t>
          </a:r>
        </a:p>
      </dgm:t>
    </dgm:pt>
    <dgm:pt modelId="{A4631F8D-8530-BD49-BCA5-F8FCBBEF44B4}" type="parTrans" cxnId="{77E1B48F-9E60-CB4D-BD9B-9CBAA30CBAA3}">
      <dgm:prSet/>
      <dgm:spPr/>
      <dgm:t>
        <a:bodyPr/>
        <a:lstStyle/>
        <a:p>
          <a:endParaRPr lang="en-GB"/>
        </a:p>
      </dgm:t>
    </dgm:pt>
    <dgm:pt modelId="{77628F7F-9A66-324D-A9D1-258946F2C334}" type="sibTrans" cxnId="{77E1B48F-9E60-CB4D-BD9B-9CBAA30CBAA3}">
      <dgm:prSet/>
      <dgm:spPr/>
      <dgm:t>
        <a:bodyPr/>
        <a:lstStyle/>
        <a:p>
          <a:endParaRPr lang="en-GB"/>
        </a:p>
      </dgm:t>
    </dgm:pt>
    <dgm:pt modelId="{6DE0590E-2171-8249-AAF3-A67325F602D7}">
      <dgm:prSet phldrT="[Text]"/>
      <dgm:spPr/>
      <dgm:t>
        <a:bodyPr/>
        <a:lstStyle/>
        <a:p>
          <a:r>
            <a:rPr lang="en-GB"/>
            <a:t>Meta grid</a:t>
          </a:r>
        </a:p>
      </dgm:t>
    </dgm:pt>
    <dgm:pt modelId="{521B43E7-2C5C-4946-82C7-988FAF7D0494}" type="parTrans" cxnId="{21FCA987-02F9-304A-8F1E-EAEC050561A0}">
      <dgm:prSet/>
      <dgm:spPr/>
      <dgm:t>
        <a:bodyPr/>
        <a:lstStyle/>
        <a:p>
          <a:endParaRPr lang="en-GB"/>
        </a:p>
      </dgm:t>
    </dgm:pt>
    <dgm:pt modelId="{2AA88DD3-3B51-F84F-BD5E-AAE3C073587B}" type="sibTrans" cxnId="{21FCA987-02F9-304A-8F1E-EAEC050561A0}">
      <dgm:prSet/>
      <dgm:spPr/>
      <dgm:t>
        <a:bodyPr/>
        <a:lstStyle/>
        <a:p>
          <a:endParaRPr lang="en-GB"/>
        </a:p>
      </dgm:t>
    </dgm:pt>
    <dgm:pt modelId="{835AA95B-8472-9E4F-9D91-E41D136EB5EF}">
      <dgm:prSet phldrT="[Text]"/>
      <dgm:spPr/>
      <dgm:t>
        <a:bodyPr/>
        <a:lstStyle/>
        <a:p>
          <a:r>
            <a:rPr lang="en-GB"/>
            <a:t>Enterprise search</a:t>
          </a:r>
        </a:p>
      </dgm:t>
    </dgm:pt>
    <dgm:pt modelId="{D41053A4-041E-6B4C-B610-939F590B88EC}" type="parTrans" cxnId="{CB9C8063-7E92-054B-9FD6-916D6B8CB541}">
      <dgm:prSet/>
      <dgm:spPr/>
      <dgm:t>
        <a:bodyPr/>
        <a:lstStyle/>
        <a:p>
          <a:endParaRPr lang="en-GB"/>
        </a:p>
      </dgm:t>
    </dgm:pt>
    <dgm:pt modelId="{CDB34D83-0B5B-554F-97F2-2A2BD01DEFAD}" type="sibTrans" cxnId="{CB9C8063-7E92-054B-9FD6-916D6B8CB541}">
      <dgm:prSet/>
      <dgm:spPr/>
      <dgm:t>
        <a:bodyPr/>
        <a:lstStyle/>
        <a:p>
          <a:endParaRPr lang="en-GB"/>
        </a:p>
      </dgm:t>
    </dgm:pt>
    <dgm:pt modelId="{C4A405AD-8DA1-C849-A051-8C4149DA5379}" type="pres">
      <dgm:prSet presAssocID="{E8089015-0F8A-A846-9DC4-CCA1D7876053}" presName="diagram" presStyleCnt="0">
        <dgm:presLayoutVars>
          <dgm:dir/>
          <dgm:resizeHandles val="exact"/>
        </dgm:presLayoutVars>
      </dgm:prSet>
      <dgm:spPr/>
    </dgm:pt>
    <dgm:pt modelId="{176852CE-068F-C545-BE86-2C76058175D4}" type="pres">
      <dgm:prSet presAssocID="{A9BF87BF-F03A-CB43-933B-5D1C7021D80A}" presName="node" presStyleLbl="node1" presStyleIdx="0" presStyleCnt="11">
        <dgm:presLayoutVars>
          <dgm:bulletEnabled val="1"/>
        </dgm:presLayoutVars>
      </dgm:prSet>
      <dgm:spPr/>
    </dgm:pt>
    <dgm:pt modelId="{037F7603-DC15-1746-9A2C-1A9A29EBC029}" type="pres">
      <dgm:prSet presAssocID="{9EF141C3-4F7F-2040-834B-2C36D3E30CE5}" presName="sibTrans" presStyleCnt="0"/>
      <dgm:spPr/>
    </dgm:pt>
    <dgm:pt modelId="{844EE175-76BD-674C-8375-F17CE9A8DB7A}" type="pres">
      <dgm:prSet presAssocID="{1C4FBFC1-16A2-CB47-9372-8DA17E299E46}" presName="node" presStyleLbl="node1" presStyleIdx="1" presStyleCnt="11">
        <dgm:presLayoutVars>
          <dgm:bulletEnabled val="1"/>
        </dgm:presLayoutVars>
      </dgm:prSet>
      <dgm:spPr/>
    </dgm:pt>
    <dgm:pt modelId="{C057B677-A6AE-204D-A773-3252C470C0E6}" type="pres">
      <dgm:prSet presAssocID="{4947159D-69BE-8647-AF71-1BD460757526}" presName="sibTrans" presStyleCnt="0"/>
      <dgm:spPr/>
    </dgm:pt>
    <dgm:pt modelId="{F6418CBD-A37F-1F43-84E2-9433E2BB0B6D}" type="pres">
      <dgm:prSet presAssocID="{B9C892E7-8855-074B-B745-680536A95439}" presName="node" presStyleLbl="node1" presStyleIdx="2" presStyleCnt="11">
        <dgm:presLayoutVars>
          <dgm:bulletEnabled val="1"/>
        </dgm:presLayoutVars>
      </dgm:prSet>
      <dgm:spPr/>
    </dgm:pt>
    <dgm:pt modelId="{11E6951B-DE88-2747-81BA-4E04790E8E31}" type="pres">
      <dgm:prSet presAssocID="{441784E8-4C76-2743-BB32-D59ACFBF4930}" presName="sibTrans" presStyleCnt="0"/>
      <dgm:spPr/>
    </dgm:pt>
    <dgm:pt modelId="{9024648D-8821-6B46-9C91-6EC625BF06F7}" type="pres">
      <dgm:prSet presAssocID="{67BFBD15-9B9C-D940-9FE9-7D431DFD19E6}" presName="node" presStyleLbl="node1" presStyleIdx="3" presStyleCnt="11">
        <dgm:presLayoutVars>
          <dgm:bulletEnabled val="1"/>
        </dgm:presLayoutVars>
      </dgm:prSet>
      <dgm:spPr/>
    </dgm:pt>
    <dgm:pt modelId="{8EDDDF61-184C-9548-A5DD-73ED6272A249}" type="pres">
      <dgm:prSet presAssocID="{89280DE6-6EF1-0F43-AA70-98C717833A1B}" presName="sibTrans" presStyleCnt="0"/>
      <dgm:spPr/>
    </dgm:pt>
    <dgm:pt modelId="{B6B59AEB-51CA-6841-A85E-5093EDDDE357}" type="pres">
      <dgm:prSet presAssocID="{219B6140-59AF-AD47-B0EA-98C95001D34E}" presName="node" presStyleLbl="node1" presStyleIdx="4" presStyleCnt="11">
        <dgm:presLayoutVars>
          <dgm:bulletEnabled val="1"/>
        </dgm:presLayoutVars>
      </dgm:prSet>
      <dgm:spPr/>
    </dgm:pt>
    <dgm:pt modelId="{64513751-A657-E94E-8C3F-A450B7461F11}" type="pres">
      <dgm:prSet presAssocID="{ACB25ED5-B138-1042-8499-830E241B0BF7}" presName="sibTrans" presStyleCnt="0"/>
      <dgm:spPr/>
    </dgm:pt>
    <dgm:pt modelId="{2E2930B3-8A1C-2248-9F1D-BF77FB166876}" type="pres">
      <dgm:prSet presAssocID="{E2D781EE-9B81-4C4E-8DB8-3444EA77F1FD}" presName="node" presStyleLbl="node1" presStyleIdx="5" presStyleCnt="11">
        <dgm:presLayoutVars>
          <dgm:bulletEnabled val="1"/>
        </dgm:presLayoutVars>
      </dgm:prSet>
      <dgm:spPr/>
    </dgm:pt>
    <dgm:pt modelId="{C07064FF-F95D-5542-AF40-0E7BF28132F8}" type="pres">
      <dgm:prSet presAssocID="{D4342839-C4EC-A243-BEA7-DC39A9D7701C}" presName="sibTrans" presStyleCnt="0"/>
      <dgm:spPr/>
    </dgm:pt>
    <dgm:pt modelId="{C195C27B-8B15-AA4A-9032-A93903F91BCD}" type="pres">
      <dgm:prSet presAssocID="{70616D45-F620-F54F-BCA7-49D9AF5243D7}" presName="node" presStyleLbl="node1" presStyleIdx="6" presStyleCnt="11">
        <dgm:presLayoutVars>
          <dgm:bulletEnabled val="1"/>
        </dgm:presLayoutVars>
      </dgm:prSet>
      <dgm:spPr/>
    </dgm:pt>
    <dgm:pt modelId="{A4AEBFFE-AE50-4647-B080-A4EAF1598C72}" type="pres">
      <dgm:prSet presAssocID="{0981A12C-BABD-8A40-BD67-C198DDBA496F}" presName="sibTrans" presStyleCnt="0"/>
      <dgm:spPr/>
    </dgm:pt>
    <dgm:pt modelId="{F6380111-7884-C84E-9BB8-C4B2DFF230C3}" type="pres">
      <dgm:prSet presAssocID="{43D798EA-9FE5-DF4B-8A17-CB1CF859754D}" presName="node" presStyleLbl="node1" presStyleIdx="7" presStyleCnt="11">
        <dgm:presLayoutVars>
          <dgm:bulletEnabled val="1"/>
        </dgm:presLayoutVars>
      </dgm:prSet>
      <dgm:spPr/>
    </dgm:pt>
    <dgm:pt modelId="{E625F1D2-0520-9442-816F-188BA8CD7AF0}" type="pres">
      <dgm:prSet presAssocID="{83818474-C838-F641-91C7-9D9D6C3829A5}" presName="sibTrans" presStyleCnt="0"/>
      <dgm:spPr/>
    </dgm:pt>
    <dgm:pt modelId="{E77C265D-F2B8-354D-9681-E3A95D58F738}" type="pres">
      <dgm:prSet presAssocID="{B72530DB-D167-6343-9102-5F76FB5BCDC3}" presName="node" presStyleLbl="node1" presStyleIdx="8" presStyleCnt="11">
        <dgm:presLayoutVars>
          <dgm:bulletEnabled val="1"/>
        </dgm:presLayoutVars>
      </dgm:prSet>
      <dgm:spPr/>
    </dgm:pt>
    <dgm:pt modelId="{218E9949-13E6-DF4F-9F08-B4F6D77D0A12}" type="pres">
      <dgm:prSet presAssocID="{77628F7F-9A66-324D-A9D1-258946F2C334}" presName="sibTrans" presStyleCnt="0"/>
      <dgm:spPr/>
    </dgm:pt>
    <dgm:pt modelId="{DBF82C78-A1F4-F54C-A812-50295619B1A8}" type="pres">
      <dgm:prSet presAssocID="{6DE0590E-2171-8249-AAF3-A67325F602D7}" presName="node" presStyleLbl="node1" presStyleIdx="9" presStyleCnt="11">
        <dgm:presLayoutVars>
          <dgm:bulletEnabled val="1"/>
        </dgm:presLayoutVars>
      </dgm:prSet>
      <dgm:spPr/>
    </dgm:pt>
    <dgm:pt modelId="{425506F0-CEB9-494C-9A00-085901D2B754}" type="pres">
      <dgm:prSet presAssocID="{2AA88DD3-3B51-F84F-BD5E-AAE3C073587B}" presName="sibTrans" presStyleCnt="0"/>
      <dgm:spPr/>
    </dgm:pt>
    <dgm:pt modelId="{CFB614E0-9D6C-C343-8A16-981E59D0E1D1}" type="pres">
      <dgm:prSet presAssocID="{835AA95B-8472-9E4F-9D91-E41D136EB5EF}" presName="node" presStyleLbl="node1" presStyleIdx="10" presStyleCnt="11">
        <dgm:presLayoutVars>
          <dgm:bulletEnabled val="1"/>
        </dgm:presLayoutVars>
      </dgm:prSet>
      <dgm:spPr/>
    </dgm:pt>
  </dgm:ptLst>
  <dgm:cxnLst>
    <dgm:cxn modelId="{04939A01-E76E-AC4F-A27A-9B8525A6D1E1}" type="presOf" srcId="{219B6140-59AF-AD47-B0EA-98C95001D34E}" destId="{B6B59AEB-51CA-6841-A85E-5093EDDDE357}" srcOrd="0" destOrd="0" presId="urn:microsoft.com/office/officeart/2005/8/layout/default"/>
    <dgm:cxn modelId="{AD320818-316D-7E49-B295-8D0C062622B5}" srcId="{E8089015-0F8A-A846-9DC4-CCA1D7876053}" destId="{43D798EA-9FE5-DF4B-8A17-CB1CF859754D}" srcOrd="7" destOrd="0" parTransId="{BBB0A2C1-229E-194E-A12E-D8B7EF6C6BA4}" sibTransId="{83818474-C838-F641-91C7-9D9D6C3829A5}"/>
    <dgm:cxn modelId="{FE353A2E-F178-4944-8F8C-FE677A5A9E3E}" type="presOf" srcId="{B72530DB-D167-6343-9102-5F76FB5BCDC3}" destId="{E77C265D-F2B8-354D-9681-E3A95D58F738}" srcOrd="0" destOrd="0" presId="urn:microsoft.com/office/officeart/2005/8/layout/default"/>
    <dgm:cxn modelId="{7588E24B-1542-4448-9A6D-E8BE0A866980}" type="presOf" srcId="{E2D781EE-9B81-4C4E-8DB8-3444EA77F1FD}" destId="{2E2930B3-8A1C-2248-9F1D-BF77FB166876}" srcOrd="0" destOrd="0" presId="urn:microsoft.com/office/officeart/2005/8/layout/default"/>
    <dgm:cxn modelId="{4D0C9C54-E091-9844-93AB-8BEBD7EA2ECD}" srcId="{E8089015-0F8A-A846-9DC4-CCA1D7876053}" destId="{B9C892E7-8855-074B-B745-680536A95439}" srcOrd="2" destOrd="0" parTransId="{BD530591-981C-F04F-8DA7-EA49B5D2DF6D}" sibTransId="{441784E8-4C76-2743-BB32-D59ACFBF4930}"/>
    <dgm:cxn modelId="{29A13E5A-A1DD-A041-8DE0-451507E716D3}" srcId="{E8089015-0F8A-A846-9DC4-CCA1D7876053}" destId="{A9BF87BF-F03A-CB43-933B-5D1C7021D80A}" srcOrd="0" destOrd="0" parTransId="{03EA2E18-CC99-A94A-ABAA-392DA645EF74}" sibTransId="{9EF141C3-4F7F-2040-834B-2C36D3E30CE5}"/>
    <dgm:cxn modelId="{A28C025B-5859-F548-8481-04D467EB5AD5}" type="presOf" srcId="{70616D45-F620-F54F-BCA7-49D9AF5243D7}" destId="{C195C27B-8B15-AA4A-9032-A93903F91BCD}" srcOrd="0" destOrd="0" presId="urn:microsoft.com/office/officeart/2005/8/layout/default"/>
    <dgm:cxn modelId="{CB9C8063-7E92-054B-9FD6-916D6B8CB541}" srcId="{E8089015-0F8A-A846-9DC4-CCA1D7876053}" destId="{835AA95B-8472-9E4F-9D91-E41D136EB5EF}" srcOrd="10" destOrd="0" parTransId="{D41053A4-041E-6B4C-B610-939F590B88EC}" sibTransId="{CDB34D83-0B5B-554F-97F2-2A2BD01DEFAD}"/>
    <dgm:cxn modelId="{765AA566-E5AB-4A4E-BC10-D1BB1448B737}" type="presOf" srcId="{E8089015-0F8A-A846-9DC4-CCA1D7876053}" destId="{C4A405AD-8DA1-C849-A051-8C4149DA5379}" srcOrd="0" destOrd="0" presId="urn:microsoft.com/office/officeart/2005/8/layout/default"/>
    <dgm:cxn modelId="{EE73B36D-D8DA-6C45-8224-215786F9B713}" srcId="{E8089015-0F8A-A846-9DC4-CCA1D7876053}" destId="{1C4FBFC1-16A2-CB47-9372-8DA17E299E46}" srcOrd="1" destOrd="0" parTransId="{888127B1-24EB-A84E-874B-E042FD31995F}" sibTransId="{4947159D-69BE-8647-AF71-1BD460757526}"/>
    <dgm:cxn modelId="{340A1680-4EB5-4242-B664-EF48D8FF718A}" type="presOf" srcId="{1C4FBFC1-16A2-CB47-9372-8DA17E299E46}" destId="{844EE175-76BD-674C-8375-F17CE9A8DB7A}" srcOrd="0" destOrd="0" presId="urn:microsoft.com/office/officeart/2005/8/layout/default"/>
    <dgm:cxn modelId="{21FCA987-02F9-304A-8F1E-EAEC050561A0}" srcId="{E8089015-0F8A-A846-9DC4-CCA1D7876053}" destId="{6DE0590E-2171-8249-AAF3-A67325F602D7}" srcOrd="9" destOrd="0" parTransId="{521B43E7-2C5C-4946-82C7-988FAF7D0494}" sibTransId="{2AA88DD3-3B51-F84F-BD5E-AAE3C073587B}"/>
    <dgm:cxn modelId="{77E1B48F-9E60-CB4D-BD9B-9CBAA30CBAA3}" srcId="{E8089015-0F8A-A846-9DC4-CCA1D7876053}" destId="{B72530DB-D167-6343-9102-5F76FB5BCDC3}" srcOrd="8" destOrd="0" parTransId="{A4631F8D-8530-BD49-BCA5-F8FCBBEF44B4}" sibTransId="{77628F7F-9A66-324D-A9D1-258946F2C334}"/>
    <dgm:cxn modelId="{BF29DBA9-3B5A-CC4D-867B-3EFA846919FC}" type="presOf" srcId="{A9BF87BF-F03A-CB43-933B-5D1C7021D80A}" destId="{176852CE-068F-C545-BE86-2C76058175D4}" srcOrd="0" destOrd="0" presId="urn:microsoft.com/office/officeart/2005/8/layout/default"/>
    <dgm:cxn modelId="{9300AAAC-8FF2-8842-86C2-577DFF19849C}" srcId="{E8089015-0F8A-A846-9DC4-CCA1D7876053}" destId="{67BFBD15-9B9C-D940-9FE9-7D431DFD19E6}" srcOrd="3" destOrd="0" parTransId="{4580EA48-8354-AC49-B302-219CCC27BFE0}" sibTransId="{89280DE6-6EF1-0F43-AA70-98C717833A1B}"/>
    <dgm:cxn modelId="{44D529B4-BE68-8B42-A583-93C70BFB4B09}" srcId="{E8089015-0F8A-A846-9DC4-CCA1D7876053}" destId="{E2D781EE-9B81-4C4E-8DB8-3444EA77F1FD}" srcOrd="5" destOrd="0" parTransId="{5C4BF715-DAD1-6E48-A3DC-7E97A8635EFF}" sibTransId="{D4342839-C4EC-A243-BEA7-DC39A9D7701C}"/>
    <dgm:cxn modelId="{58CF26B8-C782-8F4D-9C3D-0440BE65AA49}" type="presOf" srcId="{67BFBD15-9B9C-D940-9FE9-7D431DFD19E6}" destId="{9024648D-8821-6B46-9C91-6EC625BF06F7}" srcOrd="0" destOrd="0" presId="urn:microsoft.com/office/officeart/2005/8/layout/default"/>
    <dgm:cxn modelId="{66242DBA-FDDB-4D44-A145-2D3F650F179A}" srcId="{E8089015-0F8A-A846-9DC4-CCA1D7876053}" destId="{70616D45-F620-F54F-BCA7-49D9AF5243D7}" srcOrd="6" destOrd="0" parTransId="{D1347CE4-EDD8-3F4B-A0AF-DD6EA3BF5DB8}" sibTransId="{0981A12C-BABD-8A40-BD67-C198DDBA496F}"/>
    <dgm:cxn modelId="{CD2A56CA-CC74-F34B-AD90-88D500D03426}" type="presOf" srcId="{835AA95B-8472-9E4F-9D91-E41D136EB5EF}" destId="{CFB614E0-9D6C-C343-8A16-981E59D0E1D1}" srcOrd="0" destOrd="0" presId="urn:microsoft.com/office/officeart/2005/8/layout/default"/>
    <dgm:cxn modelId="{CD6016CB-3CE2-F745-9EE6-077017AAAB1C}" type="presOf" srcId="{6DE0590E-2171-8249-AAF3-A67325F602D7}" destId="{DBF82C78-A1F4-F54C-A812-50295619B1A8}" srcOrd="0" destOrd="0" presId="urn:microsoft.com/office/officeart/2005/8/layout/default"/>
    <dgm:cxn modelId="{C53E6CD9-2C21-2D4E-92E7-4C33D715B892}" type="presOf" srcId="{43D798EA-9FE5-DF4B-8A17-CB1CF859754D}" destId="{F6380111-7884-C84E-9BB8-C4B2DFF230C3}" srcOrd="0" destOrd="0" presId="urn:microsoft.com/office/officeart/2005/8/layout/default"/>
    <dgm:cxn modelId="{022149DD-8052-4649-A9F4-2F72D4B7E605}" type="presOf" srcId="{B9C892E7-8855-074B-B745-680536A95439}" destId="{F6418CBD-A37F-1F43-84E2-9433E2BB0B6D}" srcOrd="0" destOrd="0" presId="urn:microsoft.com/office/officeart/2005/8/layout/default"/>
    <dgm:cxn modelId="{BAE8CCE3-7838-8440-B71F-F207AEE327A7}" srcId="{E8089015-0F8A-A846-9DC4-CCA1D7876053}" destId="{219B6140-59AF-AD47-B0EA-98C95001D34E}" srcOrd="4" destOrd="0" parTransId="{09C8E9E6-DBF1-BB4A-8F2A-21329ACC3EEB}" sibTransId="{ACB25ED5-B138-1042-8499-830E241B0BF7}"/>
    <dgm:cxn modelId="{4F07C360-B92B-4443-A80F-E3FDEC3A91F1}" type="presParOf" srcId="{C4A405AD-8DA1-C849-A051-8C4149DA5379}" destId="{176852CE-068F-C545-BE86-2C76058175D4}" srcOrd="0" destOrd="0" presId="urn:microsoft.com/office/officeart/2005/8/layout/default"/>
    <dgm:cxn modelId="{00E3EA5F-9322-3343-AA89-2583805D3193}" type="presParOf" srcId="{C4A405AD-8DA1-C849-A051-8C4149DA5379}" destId="{037F7603-DC15-1746-9A2C-1A9A29EBC029}" srcOrd="1" destOrd="0" presId="urn:microsoft.com/office/officeart/2005/8/layout/default"/>
    <dgm:cxn modelId="{FDCF94CE-8923-A141-BFB1-6481737EB3DB}" type="presParOf" srcId="{C4A405AD-8DA1-C849-A051-8C4149DA5379}" destId="{844EE175-76BD-674C-8375-F17CE9A8DB7A}" srcOrd="2" destOrd="0" presId="urn:microsoft.com/office/officeart/2005/8/layout/default"/>
    <dgm:cxn modelId="{84C44F7D-34F0-FE41-AB3B-5D15265AA798}" type="presParOf" srcId="{C4A405AD-8DA1-C849-A051-8C4149DA5379}" destId="{C057B677-A6AE-204D-A773-3252C470C0E6}" srcOrd="3" destOrd="0" presId="urn:microsoft.com/office/officeart/2005/8/layout/default"/>
    <dgm:cxn modelId="{73EC42A0-B0DF-A546-8031-9B1B9C38CBC1}" type="presParOf" srcId="{C4A405AD-8DA1-C849-A051-8C4149DA5379}" destId="{F6418CBD-A37F-1F43-84E2-9433E2BB0B6D}" srcOrd="4" destOrd="0" presId="urn:microsoft.com/office/officeart/2005/8/layout/default"/>
    <dgm:cxn modelId="{2E3DC7BE-AD1F-9344-B39F-EEE176CE5DCE}" type="presParOf" srcId="{C4A405AD-8DA1-C849-A051-8C4149DA5379}" destId="{11E6951B-DE88-2747-81BA-4E04790E8E31}" srcOrd="5" destOrd="0" presId="urn:microsoft.com/office/officeart/2005/8/layout/default"/>
    <dgm:cxn modelId="{5F9F8FE8-7D56-7245-BC99-F4BFFBEED58B}" type="presParOf" srcId="{C4A405AD-8DA1-C849-A051-8C4149DA5379}" destId="{9024648D-8821-6B46-9C91-6EC625BF06F7}" srcOrd="6" destOrd="0" presId="urn:microsoft.com/office/officeart/2005/8/layout/default"/>
    <dgm:cxn modelId="{D281C67B-262D-D84C-A27E-65989AF2BEED}" type="presParOf" srcId="{C4A405AD-8DA1-C849-A051-8C4149DA5379}" destId="{8EDDDF61-184C-9548-A5DD-73ED6272A249}" srcOrd="7" destOrd="0" presId="urn:microsoft.com/office/officeart/2005/8/layout/default"/>
    <dgm:cxn modelId="{F021D0C9-B503-0641-A061-68CF1FA61D8A}" type="presParOf" srcId="{C4A405AD-8DA1-C849-A051-8C4149DA5379}" destId="{B6B59AEB-51CA-6841-A85E-5093EDDDE357}" srcOrd="8" destOrd="0" presId="urn:microsoft.com/office/officeart/2005/8/layout/default"/>
    <dgm:cxn modelId="{B451CA8C-7B8D-214A-9B82-B248E8550A74}" type="presParOf" srcId="{C4A405AD-8DA1-C849-A051-8C4149DA5379}" destId="{64513751-A657-E94E-8C3F-A450B7461F11}" srcOrd="9" destOrd="0" presId="urn:microsoft.com/office/officeart/2005/8/layout/default"/>
    <dgm:cxn modelId="{F9DB9B3C-CFF5-A442-B0E8-6180CD7C260E}" type="presParOf" srcId="{C4A405AD-8DA1-C849-A051-8C4149DA5379}" destId="{2E2930B3-8A1C-2248-9F1D-BF77FB166876}" srcOrd="10" destOrd="0" presId="urn:microsoft.com/office/officeart/2005/8/layout/default"/>
    <dgm:cxn modelId="{9C30485E-CB1B-484E-B74A-8E1C4D6E70FF}" type="presParOf" srcId="{C4A405AD-8DA1-C849-A051-8C4149DA5379}" destId="{C07064FF-F95D-5542-AF40-0E7BF28132F8}" srcOrd="11" destOrd="0" presId="urn:microsoft.com/office/officeart/2005/8/layout/default"/>
    <dgm:cxn modelId="{15142294-A005-694A-BFAA-AB237B3B9B4E}" type="presParOf" srcId="{C4A405AD-8DA1-C849-A051-8C4149DA5379}" destId="{C195C27B-8B15-AA4A-9032-A93903F91BCD}" srcOrd="12" destOrd="0" presId="urn:microsoft.com/office/officeart/2005/8/layout/default"/>
    <dgm:cxn modelId="{34FB8EF2-4259-4143-90EE-E43660845E54}" type="presParOf" srcId="{C4A405AD-8DA1-C849-A051-8C4149DA5379}" destId="{A4AEBFFE-AE50-4647-B080-A4EAF1598C72}" srcOrd="13" destOrd="0" presId="urn:microsoft.com/office/officeart/2005/8/layout/default"/>
    <dgm:cxn modelId="{D5328D89-95EF-C94B-B462-DB3936A52F04}" type="presParOf" srcId="{C4A405AD-8DA1-C849-A051-8C4149DA5379}" destId="{F6380111-7884-C84E-9BB8-C4B2DFF230C3}" srcOrd="14" destOrd="0" presId="urn:microsoft.com/office/officeart/2005/8/layout/default"/>
    <dgm:cxn modelId="{5814AC15-B89D-D34D-B8FA-D4760A016D5A}" type="presParOf" srcId="{C4A405AD-8DA1-C849-A051-8C4149DA5379}" destId="{E625F1D2-0520-9442-816F-188BA8CD7AF0}" srcOrd="15" destOrd="0" presId="urn:microsoft.com/office/officeart/2005/8/layout/default"/>
    <dgm:cxn modelId="{1030FD12-75C9-6E4D-A4E6-58988B520272}" type="presParOf" srcId="{C4A405AD-8DA1-C849-A051-8C4149DA5379}" destId="{E77C265D-F2B8-354D-9681-E3A95D58F738}" srcOrd="16" destOrd="0" presId="urn:microsoft.com/office/officeart/2005/8/layout/default"/>
    <dgm:cxn modelId="{8A04B034-FC13-BB42-A334-3F836F9EB798}" type="presParOf" srcId="{C4A405AD-8DA1-C849-A051-8C4149DA5379}" destId="{218E9949-13E6-DF4F-9F08-B4F6D77D0A12}" srcOrd="17" destOrd="0" presId="urn:microsoft.com/office/officeart/2005/8/layout/default"/>
    <dgm:cxn modelId="{306909AF-0A71-9544-8255-30FCA3B3177A}" type="presParOf" srcId="{C4A405AD-8DA1-C849-A051-8C4149DA5379}" destId="{DBF82C78-A1F4-F54C-A812-50295619B1A8}" srcOrd="18" destOrd="0" presId="urn:microsoft.com/office/officeart/2005/8/layout/default"/>
    <dgm:cxn modelId="{BCB14EFB-5C49-5A46-ADF5-72C0F9A2C1D9}" type="presParOf" srcId="{C4A405AD-8DA1-C849-A051-8C4149DA5379}" destId="{425506F0-CEB9-494C-9A00-085901D2B754}" srcOrd="19" destOrd="0" presId="urn:microsoft.com/office/officeart/2005/8/layout/default"/>
    <dgm:cxn modelId="{09E0FCF8-0EA2-DD4B-B6B1-0087AF6A91E3}" type="presParOf" srcId="{C4A405AD-8DA1-C849-A051-8C4149DA5379}" destId="{CFB614E0-9D6C-C343-8A16-981E59D0E1D1}" srcOrd="2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70601C00-2780-8546-B88D-7E6C354F0640}" type="doc">
      <dgm:prSet loTypeId="urn:microsoft.com/office/officeart/2005/8/layout/vList2" loCatId="" qsTypeId="urn:microsoft.com/office/officeart/2005/8/quickstyle/simple1" qsCatId="simple" csTypeId="urn:microsoft.com/office/officeart/2005/8/colors/accent1_4" csCatId="accent1" phldr="1"/>
      <dgm:spPr/>
      <dgm:t>
        <a:bodyPr/>
        <a:lstStyle/>
        <a:p>
          <a:endParaRPr lang="en-GB"/>
        </a:p>
      </dgm:t>
    </dgm:pt>
    <dgm:pt modelId="{8475421D-0BFA-3C44-9E22-08099B0C1E5B}">
      <dgm:prSet phldrT="[Text]"/>
      <dgm:spPr/>
      <dgm:t>
        <a:bodyPr/>
        <a:lstStyle/>
        <a:p>
          <a:r>
            <a:rPr lang="en-GB"/>
            <a:t>Technologisch gedreven</a:t>
          </a:r>
        </a:p>
      </dgm:t>
    </dgm:pt>
    <dgm:pt modelId="{CD184A94-F378-4C48-B96D-F3E1248AB006}" type="parTrans" cxnId="{F62FEB94-ED11-C947-AFB1-41CA0602E5CB}">
      <dgm:prSet/>
      <dgm:spPr/>
      <dgm:t>
        <a:bodyPr/>
        <a:lstStyle/>
        <a:p>
          <a:endParaRPr lang="en-GB"/>
        </a:p>
      </dgm:t>
    </dgm:pt>
    <dgm:pt modelId="{C915A63C-496A-7947-9CF7-6604119D4307}" type="sibTrans" cxnId="{F62FEB94-ED11-C947-AFB1-41CA0602E5CB}">
      <dgm:prSet/>
      <dgm:spPr/>
      <dgm:t>
        <a:bodyPr/>
        <a:lstStyle/>
        <a:p>
          <a:endParaRPr lang="en-GB"/>
        </a:p>
      </dgm:t>
    </dgm:pt>
    <dgm:pt modelId="{DC281206-7037-B042-BB24-C9E46E0B4642}">
      <dgm:prSet phldrT="[Text]"/>
      <dgm:spPr/>
      <dgm:t>
        <a:bodyPr/>
        <a:lstStyle/>
        <a:p>
          <a:r>
            <a:rPr lang="en-GB"/>
            <a:t>Focus op vervangen losse oplossingen</a:t>
          </a:r>
        </a:p>
      </dgm:t>
    </dgm:pt>
    <dgm:pt modelId="{937AE1ED-FC3E-D546-A1B2-A900CD9BA048}" type="parTrans" cxnId="{0925BE2C-E0A0-0D4B-8E40-55BDD8521900}">
      <dgm:prSet/>
      <dgm:spPr/>
      <dgm:t>
        <a:bodyPr/>
        <a:lstStyle/>
        <a:p>
          <a:endParaRPr lang="en-GB"/>
        </a:p>
      </dgm:t>
    </dgm:pt>
    <dgm:pt modelId="{0FEAA6EA-B06F-094E-8FA3-61EF7A5265A8}" type="sibTrans" cxnId="{0925BE2C-E0A0-0D4B-8E40-55BDD8521900}">
      <dgm:prSet/>
      <dgm:spPr/>
      <dgm:t>
        <a:bodyPr/>
        <a:lstStyle/>
        <a:p>
          <a:endParaRPr lang="en-GB"/>
        </a:p>
      </dgm:t>
    </dgm:pt>
    <dgm:pt modelId="{6C3BACB8-07A0-6E4F-B265-3DC57FA34CFF}">
      <dgm:prSet phldrT="[Text]"/>
      <dgm:spPr/>
      <dgm:t>
        <a:bodyPr/>
        <a:lstStyle/>
        <a:p>
          <a:r>
            <a:rPr lang="en-GB"/>
            <a:t>Te instrumenteel</a:t>
          </a:r>
        </a:p>
      </dgm:t>
    </dgm:pt>
    <dgm:pt modelId="{FF255FB7-DADE-F741-9F10-BD4E2A93CA0F}" type="parTrans" cxnId="{317B4DAB-219C-2F4B-BA14-2BEB26D8AB6F}">
      <dgm:prSet/>
      <dgm:spPr/>
      <dgm:t>
        <a:bodyPr/>
        <a:lstStyle/>
        <a:p>
          <a:endParaRPr lang="en-GB"/>
        </a:p>
      </dgm:t>
    </dgm:pt>
    <dgm:pt modelId="{1F6EFAE8-7906-E243-9BBE-0B550403B645}" type="sibTrans" cxnId="{317B4DAB-219C-2F4B-BA14-2BEB26D8AB6F}">
      <dgm:prSet/>
      <dgm:spPr/>
      <dgm:t>
        <a:bodyPr/>
        <a:lstStyle/>
        <a:p>
          <a:endParaRPr lang="en-GB"/>
        </a:p>
      </dgm:t>
    </dgm:pt>
    <dgm:pt modelId="{95F7EBCB-50FA-1642-A9EB-96D03B66166C}">
      <dgm:prSet phldrT="[Text]"/>
      <dgm:spPr/>
      <dgm:t>
        <a:bodyPr/>
        <a:lstStyle/>
        <a:p>
          <a:r>
            <a:rPr lang="en-GB"/>
            <a:t>Vullen van de repository / data catalog staat centraal</a:t>
          </a:r>
        </a:p>
      </dgm:t>
    </dgm:pt>
    <dgm:pt modelId="{B4C1D2BB-E9EC-9348-A1FA-2292D740FAC2}" type="parTrans" cxnId="{B33DD584-4E67-4A46-9295-C1175B83E291}">
      <dgm:prSet/>
      <dgm:spPr/>
      <dgm:t>
        <a:bodyPr/>
        <a:lstStyle/>
        <a:p>
          <a:endParaRPr lang="en-GB"/>
        </a:p>
      </dgm:t>
    </dgm:pt>
    <dgm:pt modelId="{4F995D2B-2737-2446-AB3E-3F60E76F17E7}" type="sibTrans" cxnId="{B33DD584-4E67-4A46-9295-C1175B83E291}">
      <dgm:prSet/>
      <dgm:spPr/>
      <dgm:t>
        <a:bodyPr/>
        <a:lstStyle/>
        <a:p>
          <a:endParaRPr lang="en-GB"/>
        </a:p>
      </dgm:t>
    </dgm:pt>
    <dgm:pt modelId="{934C3C02-9CA1-2844-BF4F-629441E52C5B}">
      <dgm:prSet phldrT="[Text]"/>
      <dgm:spPr/>
      <dgm:t>
        <a:bodyPr/>
        <a:lstStyle/>
        <a:p>
          <a:r>
            <a:rPr lang="en-GB"/>
            <a:t>Veel tijd en aandacht gaat uit naar technische koppelingen</a:t>
          </a:r>
        </a:p>
      </dgm:t>
    </dgm:pt>
    <dgm:pt modelId="{AE4C1CB9-A2DC-F246-A824-A3C5EA63B05D}" type="parTrans" cxnId="{FF0BD8D5-924B-234A-BC51-B7F4500ACD68}">
      <dgm:prSet/>
      <dgm:spPr/>
      <dgm:t>
        <a:bodyPr/>
        <a:lstStyle/>
        <a:p>
          <a:endParaRPr lang="en-GB"/>
        </a:p>
      </dgm:t>
    </dgm:pt>
    <dgm:pt modelId="{832E5C19-B426-094A-AAC5-F02FA335276F}" type="sibTrans" cxnId="{FF0BD8D5-924B-234A-BC51-B7F4500ACD68}">
      <dgm:prSet/>
      <dgm:spPr/>
      <dgm:t>
        <a:bodyPr/>
        <a:lstStyle/>
        <a:p>
          <a:endParaRPr lang="en-GB"/>
        </a:p>
      </dgm:t>
    </dgm:pt>
    <dgm:pt modelId="{6A41B600-6BE1-7B4A-A29B-77A25D633AD2}">
      <dgm:prSet phldrT="[Text]"/>
      <dgm:spPr/>
      <dgm:t>
        <a:bodyPr/>
        <a:lstStyle/>
        <a:p>
          <a:r>
            <a:rPr lang="en-GB"/>
            <a:t>Niet het beheersen van concrete en specifieke data management-vraagstukken</a:t>
          </a:r>
        </a:p>
      </dgm:t>
    </dgm:pt>
    <dgm:pt modelId="{884E1BC1-49D6-F84C-BE6A-3490092C39B3}" type="parTrans" cxnId="{0954216A-1684-614D-900E-9C6197B9C44B}">
      <dgm:prSet/>
      <dgm:spPr/>
      <dgm:t>
        <a:bodyPr/>
        <a:lstStyle/>
        <a:p>
          <a:endParaRPr lang="en-GB"/>
        </a:p>
      </dgm:t>
    </dgm:pt>
    <dgm:pt modelId="{1673193B-42DD-674F-9F75-E5CC708CCFE6}" type="sibTrans" cxnId="{0954216A-1684-614D-900E-9C6197B9C44B}">
      <dgm:prSet/>
      <dgm:spPr/>
      <dgm:t>
        <a:bodyPr/>
        <a:lstStyle/>
        <a:p>
          <a:endParaRPr lang="en-GB"/>
        </a:p>
      </dgm:t>
    </dgm:pt>
    <dgm:pt modelId="{C09A8781-FC35-AA44-8BF5-E75CA9805329}">
      <dgm:prSet phldrT="[Text]"/>
      <dgm:spPr/>
      <dgm:t>
        <a:bodyPr/>
        <a:lstStyle/>
        <a:p>
          <a:r>
            <a:rPr lang="en-GB"/>
            <a:t>“Build it and they will come”-misvatting</a:t>
          </a:r>
        </a:p>
      </dgm:t>
    </dgm:pt>
    <dgm:pt modelId="{4A600571-0F64-7944-847C-062E651E747C}" type="parTrans" cxnId="{A643D37E-FEFC-3546-AA67-04FBFBCB7C9C}">
      <dgm:prSet/>
      <dgm:spPr/>
      <dgm:t>
        <a:bodyPr/>
        <a:lstStyle/>
        <a:p>
          <a:endParaRPr lang="en-GB"/>
        </a:p>
      </dgm:t>
    </dgm:pt>
    <dgm:pt modelId="{DE20FE44-15C0-2441-BBA0-984669B096D1}" type="sibTrans" cxnId="{A643D37E-FEFC-3546-AA67-04FBFBCB7C9C}">
      <dgm:prSet/>
      <dgm:spPr/>
      <dgm:t>
        <a:bodyPr/>
        <a:lstStyle/>
        <a:p>
          <a:endParaRPr lang="en-GB"/>
        </a:p>
      </dgm:t>
    </dgm:pt>
    <dgm:pt modelId="{10D0D460-6C84-C54E-B510-DEE050BE2B9B}">
      <dgm:prSet phldrT="[Text]"/>
      <dgm:spPr/>
      <dgm:t>
        <a:bodyPr/>
        <a:lstStyle/>
        <a:p>
          <a:r>
            <a:rPr lang="en-GB"/>
            <a:t>Verwachting dat als de metadata er eenmaal is, iedereen het vanzelf gaat gebruiken</a:t>
          </a:r>
        </a:p>
      </dgm:t>
    </dgm:pt>
    <dgm:pt modelId="{392A6AA3-5A95-F542-AE06-40D7ADFCCADA}" type="parTrans" cxnId="{F71B0268-6D13-254E-8CC9-3A2E81E477AD}">
      <dgm:prSet/>
      <dgm:spPr/>
      <dgm:t>
        <a:bodyPr/>
        <a:lstStyle/>
        <a:p>
          <a:endParaRPr lang="en-GB"/>
        </a:p>
      </dgm:t>
    </dgm:pt>
    <dgm:pt modelId="{743FE4F5-B701-B84A-BBCB-1A7879CDBB87}" type="sibTrans" cxnId="{F71B0268-6D13-254E-8CC9-3A2E81E477AD}">
      <dgm:prSet/>
      <dgm:spPr/>
      <dgm:t>
        <a:bodyPr/>
        <a:lstStyle/>
        <a:p>
          <a:endParaRPr lang="en-GB"/>
        </a:p>
      </dgm:t>
    </dgm:pt>
    <dgm:pt modelId="{3043F827-DA79-844E-86CD-EC5D1086F622}">
      <dgm:prSet phldrT="[Text]"/>
      <dgm:spPr/>
      <dgm:t>
        <a:bodyPr/>
        <a:lstStyle/>
        <a:p>
          <a:r>
            <a:rPr lang="en-GB"/>
            <a:t>Data Market-place anyone?</a:t>
          </a:r>
        </a:p>
      </dgm:t>
    </dgm:pt>
    <dgm:pt modelId="{3F084F12-B8CC-3E49-B989-743D20C9557C}" type="parTrans" cxnId="{53533A6E-FC28-0243-A7D2-0540D3DEE245}">
      <dgm:prSet/>
      <dgm:spPr/>
      <dgm:t>
        <a:bodyPr/>
        <a:lstStyle/>
        <a:p>
          <a:endParaRPr lang="en-GB"/>
        </a:p>
      </dgm:t>
    </dgm:pt>
    <dgm:pt modelId="{6A7E85A9-CB79-4C47-B06C-1DED06115080}" type="sibTrans" cxnId="{53533A6E-FC28-0243-A7D2-0540D3DEE245}">
      <dgm:prSet/>
      <dgm:spPr/>
      <dgm:t>
        <a:bodyPr/>
        <a:lstStyle/>
        <a:p>
          <a:endParaRPr lang="en-GB"/>
        </a:p>
      </dgm:t>
    </dgm:pt>
    <dgm:pt modelId="{D5DBFC7E-AE25-4D4A-A8FF-4CFFE2D862E1}">
      <dgm:prSet phldrT="[Text]"/>
      <dgm:spPr/>
      <dgm:t>
        <a:bodyPr/>
        <a:lstStyle/>
        <a:p>
          <a:r>
            <a:rPr lang="en-GB"/>
            <a:t>Beperkte implementatiescope</a:t>
          </a:r>
        </a:p>
      </dgm:t>
    </dgm:pt>
    <dgm:pt modelId="{04E369C5-D4BD-8A4C-BA4D-DAA65ACA5F76}" type="parTrans" cxnId="{A48970D2-5723-BD4D-B7A4-530364731F07}">
      <dgm:prSet/>
      <dgm:spPr/>
      <dgm:t>
        <a:bodyPr/>
        <a:lstStyle/>
        <a:p>
          <a:endParaRPr lang="en-GB"/>
        </a:p>
      </dgm:t>
    </dgm:pt>
    <dgm:pt modelId="{01C49229-BD84-0345-A757-6142485C33A2}" type="sibTrans" cxnId="{A48970D2-5723-BD4D-B7A4-530364731F07}">
      <dgm:prSet/>
      <dgm:spPr/>
      <dgm:t>
        <a:bodyPr/>
        <a:lstStyle/>
        <a:p>
          <a:endParaRPr lang="en-GB"/>
        </a:p>
      </dgm:t>
    </dgm:pt>
    <dgm:pt modelId="{ED35FCBB-4147-674C-A667-FD77F8A8BF57}">
      <dgm:prSet phldrT="[Text]"/>
      <dgm:spPr/>
      <dgm:t>
        <a:bodyPr/>
        <a:lstStyle/>
        <a:p>
          <a:r>
            <a:rPr lang="en-GB"/>
            <a:t>Vaak primair in een analytics / BI / data science omgeving maar minder ter ondersteuning van primaire processen</a:t>
          </a:r>
        </a:p>
      </dgm:t>
    </dgm:pt>
    <dgm:pt modelId="{0CFBF833-F8B8-684D-A125-D262A27E27A7}" type="parTrans" cxnId="{92F6F13B-8AE5-1342-9F18-148435B07F18}">
      <dgm:prSet/>
      <dgm:spPr/>
      <dgm:t>
        <a:bodyPr/>
        <a:lstStyle/>
        <a:p>
          <a:endParaRPr lang="en-GB"/>
        </a:p>
      </dgm:t>
    </dgm:pt>
    <dgm:pt modelId="{59FF4337-C4F6-5E4C-8014-8687B991A80E}" type="sibTrans" cxnId="{92F6F13B-8AE5-1342-9F18-148435B07F18}">
      <dgm:prSet/>
      <dgm:spPr/>
      <dgm:t>
        <a:bodyPr/>
        <a:lstStyle/>
        <a:p>
          <a:endParaRPr lang="en-GB"/>
        </a:p>
      </dgm:t>
    </dgm:pt>
    <dgm:pt modelId="{DACB336E-7389-644E-97BB-B1019A5069B4}">
      <dgm:prSet phldrT="[Text]"/>
      <dgm:spPr/>
      <dgm:t>
        <a:bodyPr/>
        <a:lstStyle/>
        <a:p>
          <a:r>
            <a:rPr lang="en-GB"/>
            <a:t>(meta)data uit secundaire systemen (data lake, data platform, data warehouse) maar minder uit operationele (bron)systemen</a:t>
          </a:r>
        </a:p>
      </dgm:t>
    </dgm:pt>
    <dgm:pt modelId="{91F4E2C6-4D4D-5941-AD09-5F0FF475F745}" type="parTrans" cxnId="{78D2650B-BDD4-E147-B2B6-91412A9EAA4D}">
      <dgm:prSet/>
      <dgm:spPr/>
      <dgm:t>
        <a:bodyPr/>
        <a:lstStyle/>
        <a:p>
          <a:endParaRPr lang="en-GB"/>
        </a:p>
      </dgm:t>
    </dgm:pt>
    <dgm:pt modelId="{CCF8DECC-7B93-4543-9E6F-3E7A3C985F02}" type="sibTrans" cxnId="{78D2650B-BDD4-E147-B2B6-91412A9EAA4D}">
      <dgm:prSet/>
      <dgm:spPr/>
      <dgm:t>
        <a:bodyPr/>
        <a:lstStyle/>
        <a:p>
          <a:endParaRPr lang="en-GB"/>
        </a:p>
      </dgm:t>
    </dgm:pt>
    <dgm:pt modelId="{B0E25AA4-BBD1-6B4F-982F-B3B965855E8E}" type="pres">
      <dgm:prSet presAssocID="{70601C00-2780-8546-B88D-7E6C354F0640}" presName="linear" presStyleCnt="0">
        <dgm:presLayoutVars>
          <dgm:animLvl val="lvl"/>
          <dgm:resizeHandles val="exact"/>
        </dgm:presLayoutVars>
      </dgm:prSet>
      <dgm:spPr/>
    </dgm:pt>
    <dgm:pt modelId="{89A5880F-1C03-9D44-81DF-E3C75989F538}" type="pres">
      <dgm:prSet presAssocID="{8475421D-0BFA-3C44-9E22-08099B0C1E5B}" presName="parentText" presStyleLbl="node1" presStyleIdx="0" presStyleCnt="4">
        <dgm:presLayoutVars>
          <dgm:chMax val="0"/>
          <dgm:bulletEnabled val="1"/>
        </dgm:presLayoutVars>
      </dgm:prSet>
      <dgm:spPr/>
    </dgm:pt>
    <dgm:pt modelId="{C576783D-F3D3-4847-8826-DA1F2C74358F}" type="pres">
      <dgm:prSet presAssocID="{8475421D-0BFA-3C44-9E22-08099B0C1E5B}" presName="childText" presStyleLbl="revTx" presStyleIdx="0" presStyleCnt="4">
        <dgm:presLayoutVars>
          <dgm:bulletEnabled val="1"/>
        </dgm:presLayoutVars>
      </dgm:prSet>
      <dgm:spPr/>
    </dgm:pt>
    <dgm:pt modelId="{0625F3E9-6979-BB43-80DE-B9BBE22019B0}" type="pres">
      <dgm:prSet presAssocID="{6C3BACB8-07A0-6E4F-B265-3DC57FA34CFF}" presName="parentText" presStyleLbl="node1" presStyleIdx="1" presStyleCnt="4">
        <dgm:presLayoutVars>
          <dgm:chMax val="0"/>
          <dgm:bulletEnabled val="1"/>
        </dgm:presLayoutVars>
      </dgm:prSet>
      <dgm:spPr/>
    </dgm:pt>
    <dgm:pt modelId="{6EC6D226-79F9-C141-9423-3E1964B537C8}" type="pres">
      <dgm:prSet presAssocID="{6C3BACB8-07A0-6E4F-B265-3DC57FA34CFF}" presName="childText" presStyleLbl="revTx" presStyleIdx="1" presStyleCnt="4">
        <dgm:presLayoutVars>
          <dgm:bulletEnabled val="1"/>
        </dgm:presLayoutVars>
      </dgm:prSet>
      <dgm:spPr/>
    </dgm:pt>
    <dgm:pt modelId="{E190B9F2-1280-3F4A-857B-FE48DB7AD8B7}" type="pres">
      <dgm:prSet presAssocID="{C09A8781-FC35-AA44-8BF5-E75CA9805329}" presName="parentText" presStyleLbl="node1" presStyleIdx="2" presStyleCnt="4">
        <dgm:presLayoutVars>
          <dgm:chMax val="0"/>
          <dgm:bulletEnabled val="1"/>
        </dgm:presLayoutVars>
      </dgm:prSet>
      <dgm:spPr/>
    </dgm:pt>
    <dgm:pt modelId="{6FAF3AA9-16E0-1A42-AE0A-7FEF7549880D}" type="pres">
      <dgm:prSet presAssocID="{C09A8781-FC35-AA44-8BF5-E75CA9805329}" presName="childText" presStyleLbl="revTx" presStyleIdx="2" presStyleCnt="4">
        <dgm:presLayoutVars>
          <dgm:bulletEnabled val="1"/>
        </dgm:presLayoutVars>
      </dgm:prSet>
      <dgm:spPr/>
    </dgm:pt>
    <dgm:pt modelId="{310F9AF5-2A34-6D40-B94A-7F579691B8A7}" type="pres">
      <dgm:prSet presAssocID="{D5DBFC7E-AE25-4D4A-A8FF-4CFFE2D862E1}" presName="parentText" presStyleLbl="node1" presStyleIdx="3" presStyleCnt="4">
        <dgm:presLayoutVars>
          <dgm:chMax val="0"/>
          <dgm:bulletEnabled val="1"/>
        </dgm:presLayoutVars>
      </dgm:prSet>
      <dgm:spPr/>
    </dgm:pt>
    <dgm:pt modelId="{FFF8028C-E8C5-8648-A328-5F351DCC0B57}" type="pres">
      <dgm:prSet presAssocID="{D5DBFC7E-AE25-4D4A-A8FF-4CFFE2D862E1}" presName="childText" presStyleLbl="revTx" presStyleIdx="3" presStyleCnt="4">
        <dgm:presLayoutVars>
          <dgm:bulletEnabled val="1"/>
        </dgm:presLayoutVars>
      </dgm:prSet>
      <dgm:spPr/>
    </dgm:pt>
  </dgm:ptLst>
  <dgm:cxnLst>
    <dgm:cxn modelId="{78D2650B-BDD4-E147-B2B6-91412A9EAA4D}" srcId="{D5DBFC7E-AE25-4D4A-A8FF-4CFFE2D862E1}" destId="{DACB336E-7389-644E-97BB-B1019A5069B4}" srcOrd="1" destOrd="0" parTransId="{91F4E2C6-4D4D-5941-AD09-5F0FF475F745}" sibTransId="{CCF8DECC-7B93-4543-9E6F-3E7A3C985F02}"/>
    <dgm:cxn modelId="{57F6192A-F2F2-CD47-B421-378289291BD7}" type="presOf" srcId="{10D0D460-6C84-C54E-B510-DEE050BE2B9B}" destId="{6FAF3AA9-16E0-1A42-AE0A-7FEF7549880D}" srcOrd="0" destOrd="0" presId="urn:microsoft.com/office/officeart/2005/8/layout/vList2"/>
    <dgm:cxn modelId="{0925BE2C-E0A0-0D4B-8E40-55BDD8521900}" srcId="{8475421D-0BFA-3C44-9E22-08099B0C1E5B}" destId="{DC281206-7037-B042-BB24-C9E46E0B4642}" srcOrd="0" destOrd="0" parTransId="{937AE1ED-FC3E-D546-A1B2-A900CD9BA048}" sibTransId="{0FEAA6EA-B06F-094E-8FA3-61EF7A5265A8}"/>
    <dgm:cxn modelId="{92F6F13B-8AE5-1342-9F18-148435B07F18}" srcId="{D5DBFC7E-AE25-4D4A-A8FF-4CFFE2D862E1}" destId="{ED35FCBB-4147-674C-A667-FD77F8A8BF57}" srcOrd="0" destOrd="0" parTransId="{0CFBF833-F8B8-684D-A125-D262A27E27A7}" sibTransId="{59FF4337-C4F6-5E4C-8014-8687B991A80E}"/>
    <dgm:cxn modelId="{E7741A3E-BFFD-7B46-842A-A7642F885B76}" type="presOf" srcId="{C09A8781-FC35-AA44-8BF5-E75CA9805329}" destId="{E190B9F2-1280-3F4A-857B-FE48DB7AD8B7}" srcOrd="0" destOrd="0" presId="urn:microsoft.com/office/officeart/2005/8/layout/vList2"/>
    <dgm:cxn modelId="{62E95D41-6F76-EF4D-A074-73876F8095C3}" type="presOf" srcId="{DC281206-7037-B042-BB24-C9E46E0B4642}" destId="{C576783D-F3D3-4847-8826-DA1F2C74358F}" srcOrd="0" destOrd="0" presId="urn:microsoft.com/office/officeart/2005/8/layout/vList2"/>
    <dgm:cxn modelId="{AD1A3849-D89E-5241-9DB8-ECABBA37A78F}" type="presOf" srcId="{DACB336E-7389-644E-97BB-B1019A5069B4}" destId="{FFF8028C-E8C5-8648-A328-5F351DCC0B57}" srcOrd="0" destOrd="1" presId="urn:microsoft.com/office/officeart/2005/8/layout/vList2"/>
    <dgm:cxn modelId="{2B289D5E-C228-CD4E-82B9-A631FC9B1054}" type="presOf" srcId="{70601C00-2780-8546-B88D-7E6C354F0640}" destId="{B0E25AA4-BBD1-6B4F-982F-B3B965855E8E}" srcOrd="0" destOrd="0" presId="urn:microsoft.com/office/officeart/2005/8/layout/vList2"/>
    <dgm:cxn modelId="{F71B0268-6D13-254E-8CC9-3A2E81E477AD}" srcId="{C09A8781-FC35-AA44-8BF5-E75CA9805329}" destId="{10D0D460-6C84-C54E-B510-DEE050BE2B9B}" srcOrd="0" destOrd="0" parTransId="{392A6AA3-5A95-F542-AE06-40D7ADFCCADA}" sibTransId="{743FE4F5-B701-B84A-BBCB-1A7879CDBB87}"/>
    <dgm:cxn modelId="{0954216A-1684-614D-900E-9C6197B9C44B}" srcId="{6C3BACB8-07A0-6E4F-B265-3DC57FA34CFF}" destId="{6A41B600-6BE1-7B4A-A29B-77A25D633AD2}" srcOrd="1" destOrd="0" parTransId="{884E1BC1-49D6-F84C-BE6A-3490092C39B3}" sibTransId="{1673193B-42DD-674F-9F75-E5CC708CCFE6}"/>
    <dgm:cxn modelId="{53533A6E-FC28-0243-A7D2-0540D3DEE245}" srcId="{C09A8781-FC35-AA44-8BF5-E75CA9805329}" destId="{3043F827-DA79-844E-86CD-EC5D1086F622}" srcOrd="1" destOrd="0" parTransId="{3F084F12-B8CC-3E49-B989-743D20C9557C}" sibTransId="{6A7E85A9-CB79-4C47-B06C-1DED06115080}"/>
    <dgm:cxn modelId="{A643D37E-FEFC-3546-AA67-04FBFBCB7C9C}" srcId="{70601C00-2780-8546-B88D-7E6C354F0640}" destId="{C09A8781-FC35-AA44-8BF5-E75CA9805329}" srcOrd="2" destOrd="0" parTransId="{4A600571-0F64-7944-847C-062E651E747C}" sibTransId="{DE20FE44-15C0-2441-BBA0-984669B096D1}"/>
    <dgm:cxn modelId="{B33DD584-4E67-4A46-9295-C1175B83E291}" srcId="{6C3BACB8-07A0-6E4F-B265-3DC57FA34CFF}" destId="{95F7EBCB-50FA-1642-A9EB-96D03B66166C}" srcOrd="0" destOrd="0" parTransId="{B4C1D2BB-E9EC-9348-A1FA-2292D740FAC2}" sibTransId="{4F995D2B-2737-2446-AB3E-3F60E76F17E7}"/>
    <dgm:cxn modelId="{86EE918A-0ABE-6541-902A-0A246179C5C5}" type="presOf" srcId="{6C3BACB8-07A0-6E4F-B265-3DC57FA34CFF}" destId="{0625F3E9-6979-BB43-80DE-B9BBE22019B0}" srcOrd="0" destOrd="0" presId="urn:microsoft.com/office/officeart/2005/8/layout/vList2"/>
    <dgm:cxn modelId="{F62FEB94-ED11-C947-AFB1-41CA0602E5CB}" srcId="{70601C00-2780-8546-B88D-7E6C354F0640}" destId="{8475421D-0BFA-3C44-9E22-08099B0C1E5B}" srcOrd="0" destOrd="0" parTransId="{CD184A94-F378-4C48-B96D-F3E1248AB006}" sibTransId="{C915A63C-496A-7947-9CF7-6604119D4307}"/>
    <dgm:cxn modelId="{6D9B4498-30D3-1C40-A5B3-5C81A3CDF665}" type="presOf" srcId="{D5DBFC7E-AE25-4D4A-A8FF-4CFFE2D862E1}" destId="{310F9AF5-2A34-6D40-B94A-7F579691B8A7}" srcOrd="0" destOrd="0" presId="urn:microsoft.com/office/officeart/2005/8/layout/vList2"/>
    <dgm:cxn modelId="{BC1E439C-654F-E74F-9B9B-2E5BCD3F95F0}" type="presOf" srcId="{95F7EBCB-50FA-1642-A9EB-96D03B66166C}" destId="{6EC6D226-79F9-C141-9423-3E1964B537C8}" srcOrd="0" destOrd="0" presId="urn:microsoft.com/office/officeart/2005/8/layout/vList2"/>
    <dgm:cxn modelId="{317B4DAB-219C-2F4B-BA14-2BEB26D8AB6F}" srcId="{70601C00-2780-8546-B88D-7E6C354F0640}" destId="{6C3BACB8-07A0-6E4F-B265-3DC57FA34CFF}" srcOrd="1" destOrd="0" parTransId="{FF255FB7-DADE-F741-9F10-BD4E2A93CA0F}" sibTransId="{1F6EFAE8-7906-E243-9BBE-0B550403B645}"/>
    <dgm:cxn modelId="{A48970D2-5723-BD4D-B7A4-530364731F07}" srcId="{70601C00-2780-8546-B88D-7E6C354F0640}" destId="{D5DBFC7E-AE25-4D4A-A8FF-4CFFE2D862E1}" srcOrd="3" destOrd="0" parTransId="{04E369C5-D4BD-8A4C-BA4D-DAA65ACA5F76}" sibTransId="{01C49229-BD84-0345-A757-6142485C33A2}"/>
    <dgm:cxn modelId="{FF0BD8D5-924B-234A-BC51-B7F4500ACD68}" srcId="{8475421D-0BFA-3C44-9E22-08099B0C1E5B}" destId="{934C3C02-9CA1-2844-BF4F-629441E52C5B}" srcOrd="1" destOrd="0" parTransId="{AE4C1CB9-A2DC-F246-A824-A3C5EA63B05D}" sibTransId="{832E5C19-B426-094A-AAC5-F02FA335276F}"/>
    <dgm:cxn modelId="{86D371E9-9BAC-F740-90F1-DA0F58C82871}" type="presOf" srcId="{3043F827-DA79-844E-86CD-EC5D1086F622}" destId="{6FAF3AA9-16E0-1A42-AE0A-7FEF7549880D}" srcOrd="0" destOrd="1" presId="urn:microsoft.com/office/officeart/2005/8/layout/vList2"/>
    <dgm:cxn modelId="{45BFF1EB-44C4-E647-9CCF-4934D3D99245}" type="presOf" srcId="{6A41B600-6BE1-7B4A-A29B-77A25D633AD2}" destId="{6EC6D226-79F9-C141-9423-3E1964B537C8}" srcOrd="0" destOrd="1" presId="urn:microsoft.com/office/officeart/2005/8/layout/vList2"/>
    <dgm:cxn modelId="{495D1BF4-2803-8B42-B75F-EBC790B30AEC}" type="presOf" srcId="{934C3C02-9CA1-2844-BF4F-629441E52C5B}" destId="{C576783D-F3D3-4847-8826-DA1F2C74358F}" srcOrd="0" destOrd="1" presId="urn:microsoft.com/office/officeart/2005/8/layout/vList2"/>
    <dgm:cxn modelId="{E4BCD0FD-1294-E44D-8813-674574C91044}" type="presOf" srcId="{ED35FCBB-4147-674C-A667-FD77F8A8BF57}" destId="{FFF8028C-E8C5-8648-A328-5F351DCC0B57}" srcOrd="0" destOrd="0" presId="urn:microsoft.com/office/officeart/2005/8/layout/vList2"/>
    <dgm:cxn modelId="{6BB372FE-2220-DC47-80B9-DEBEE253DF23}" type="presOf" srcId="{8475421D-0BFA-3C44-9E22-08099B0C1E5B}" destId="{89A5880F-1C03-9D44-81DF-E3C75989F538}" srcOrd="0" destOrd="0" presId="urn:microsoft.com/office/officeart/2005/8/layout/vList2"/>
    <dgm:cxn modelId="{F04B5782-01B7-4347-BAB2-8EE7407F5C91}" type="presParOf" srcId="{B0E25AA4-BBD1-6B4F-982F-B3B965855E8E}" destId="{89A5880F-1C03-9D44-81DF-E3C75989F538}" srcOrd="0" destOrd="0" presId="urn:microsoft.com/office/officeart/2005/8/layout/vList2"/>
    <dgm:cxn modelId="{3B315A11-EFA1-4046-9FE8-B43A8E0DDC65}" type="presParOf" srcId="{B0E25AA4-BBD1-6B4F-982F-B3B965855E8E}" destId="{C576783D-F3D3-4847-8826-DA1F2C74358F}" srcOrd="1" destOrd="0" presId="urn:microsoft.com/office/officeart/2005/8/layout/vList2"/>
    <dgm:cxn modelId="{C34E55B9-406C-1B48-82C2-E935969013AC}" type="presParOf" srcId="{B0E25AA4-BBD1-6B4F-982F-B3B965855E8E}" destId="{0625F3E9-6979-BB43-80DE-B9BBE22019B0}" srcOrd="2" destOrd="0" presId="urn:microsoft.com/office/officeart/2005/8/layout/vList2"/>
    <dgm:cxn modelId="{6959441A-0820-D845-AECE-F6501E9A804B}" type="presParOf" srcId="{B0E25AA4-BBD1-6B4F-982F-B3B965855E8E}" destId="{6EC6D226-79F9-C141-9423-3E1964B537C8}" srcOrd="3" destOrd="0" presId="urn:microsoft.com/office/officeart/2005/8/layout/vList2"/>
    <dgm:cxn modelId="{4789C749-37BB-DC4D-BEA7-E6CFC14B7D67}" type="presParOf" srcId="{B0E25AA4-BBD1-6B4F-982F-B3B965855E8E}" destId="{E190B9F2-1280-3F4A-857B-FE48DB7AD8B7}" srcOrd="4" destOrd="0" presId="urn:microsoft.com/office/officeart/2005/8/layout/vList2"/>
    <dgm:cxn modelId="{FD955588-4322-A549-9B08-3D63A3D71A10}" type="presParOf" srcId="{B0E25AA4-BBD1-6B4F-982F-B3B965855E8E}" destId="{6FAF3AA9-16E0-1A42-AE0A-7FEF7549880D}" srcOrd="5" destOrd="0" presId="urn:microsoft.com/office/officeart/2005/8/layout/vList2"/>
    <dgm:cxn modelId="{635FDF5C-0DBE-9F48-B677-7476DE31B7B2}" type="presParOf" srcId="{B0E25AA4-BBD1-6B4F-982F-B3B965855E8E}" destId="{310F9AF5-2A34-6D40-B94A-7F579691B8A7}" srcOrd="6" destOrd="0" presId="urn:microsoft.com/office/officeart/2005/8/layout/vList2"/>
    <dgm:cxn modelId="{3649EDD5-1FF7-9743-90CF-49F5C3254E5F}" type="presParOf" srcId="{B0E25AA4-BBD1-6B4F-982F-B3B965855E8E}" destId="{FFF8028C-E8C5-8648-A328-5F351DCC0B57}"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B43152-BFDB-3649-B246-23326C425033}">
      <dsp:nvSpPr>
        <dsp:cNvPr id="0" name=""/>
        <dsp:cNvSpPr/>
      </dsp:nvSpPr>
      <dsp:spPr>
        <a:xfrm>
          <a:off x="0" y="9160"/>
          <a:ext cx="7886700" cy="360360"/>
        </a:xfrm>
        <a:prstGeom prst="round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kern="1200"/>
            <a:t>Er valt </a:t>
          </a:r>
          <a:r>
            <a:rPr lang="en-GB" sz="1400" i="1" kern="1200"/>
            <a:t>veel</a:t>
          </a:r>
          <a:r>
            <a:rPr lang="en-GB" sz="1400" kern="1200"/>
            <a:t> te administreren</a:t>
          </a:r>
        </a:p>
      </dsp:txBody>
      <dsp:txXfrm>
        <a:off x="17591" y="26751"/>
        <a:ext cx="7851518" cy="325178"/>
      </dsp:txXfrm>
    </dsp:sp>
    <dsp:sp modelId="{8805232D-75D6-4149-B522-24F882B53E81}">
      <dsp:nvSpPr>
        <dsp:cNvPr id="0" name=""/>
        <dsp:cNvSpPr/>
      </dsp:nvSpPr>
      <dsp:spPr>
        <a:xfrm>
          <a:off x="0" y="360871"/>
          <a:ext cx="7886700" cy="1043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7780" rIns="99568" bIns="17780" numCol="1" spcCol="1270" anchor="t" anchorCtr="0">
          <a:noAutofit/>
        </a:bodyPr>
        <a:lstStyle/>
        <a:p>
          <a:pPr marL="57150" lvl="1" indent="-57150" algn="l" defTabSz="488950">
            <a:lnSpc>
              <a:spcPct val="90000"/>
            </a:lnSpc>
            <a:spcBef>
              <a:spcPct val="0"/>
            </a:spcBef>
            <a:spcAft>
              <a:spcPct val="20000"/>
            </a:spcAft>
            <a:buChar char="•"/>
          </a:pPr>
          <a:r>
            <a:rPr lang="en-GB" sz="1100" kern="1200"/>
            <a:t>Definities</a:t>
          </a:r>
        </a:p>
        <a:p>
          <a:pPr marL="57150" lvl="1" indent="-57150" algn="l" defTabSz="488950">
            <a:lnSpc>
              <a:spcPct val="90000"/>
            </a:lnSpc>
            <a:spcBef>
              <a:spcPct val="0"/>
            </a:spcBef>
            <a:spcAft>
              <a:spcPct val="20000"/>
            </a:spcAft>
            <a:buChar char="•"/>
          </a:pPr>
          <a:r>
            <a:rPr lang="en-GB" sz="1100" kern="1200"/>
            <a:t>Rollen en verantwoordelijkheden</a:t>
          </a:r>
        </a:p>
        <a:p>
          <a:pPr marL="57150" lvl="1" indent="-57150" algn="l" defTabSz="488950">
            <a:lnSpc>
              <a:spcPct val="90000"/>
            </a:lnSpc>
            <a:spcBef>
              <a:spcPct val="0"/>
            </a:spcBef>
            <a:spcAft>
              <a:spcPct val="20000"/>
            </a:spcAft>
            <a:buChar char="•"/>
          </a:pPr>
          <a:r>
            <a:rPr lang="en-GB" sz="1100" kern="1200"/>
            <a:t>Afspraken</a:t>
          </a:r>
        </a:p>
        <a:p>
          <a:pPr marL="57150" lvl="1" indent="-57150" algn="l" defTabSz="488950">
            <a:lnSpc>
              <a:spcPct val="90000"/>
            </a:lnSpc>
            <a:spcBef>
              <a:spcPct val="0"/>
            </a:spcBef>
            <a:spcAft>
              <a:spcPct val="20000"/>
            </a:spcAft>
            <a:buChar char="•"/>
          </a:pPr>
          <a:r>
            <a:rPr lang="en-GB" sz="1100" kern="1200"/>
            <a:t>Data modellen</a:t>
          </a:r>
        </a:p>
        <a:p>
          <a:pPr marL="57150" lvl="1" indent="-57150" algn="l" defTabSz="488950">
            <a:lnSpc>
              <a:spcPct val="90000"/>
            </a:lnSpc>
            <a:spcBef>
              <a:spcPct val="0"/>
            </a:spcBef>
            <a:spcAft>
              <a:spcPct val="20000"/>
            </a:spcAft>
            <a:buChar char="•"/>
          </a:pPr>
          <a:r>
            <a:rPr lang="en-GB" sz="1100" kern="1200"/>
            <a:t>….</a:t>
          </a:r>
        </a:p>
      </dsp:txBody>
      <dsp:txXfrm>
        <a:off x="0" y="360871"/>
        <a:ext cx="7886700" cy="1043280"/>
      </dsp:txXfrm>
    </dsp:sp>
    <dsp:sp modelId="{131A6274-27ED-6846-8C8C-047F739E0400}">
      <dsp:nvSpPr>
        <dsp:cNvPr id="0" name=""/>
        <dsp:cNvSpPr/>
      </dsp:nvSpPr>
      <dsp:spPr>
        <a:xfrm>
          <a:off x="0" y="1404151"/>
          <a:ext cx="7886700" cy="360360"/>
        </a:xfrm>
        <a:prstGeom prst="roundRect">
          <a:avLst/>
        </a:prstGeom>
        <a:solidFill>
          <a:schemeClr val="accent1">
            <a:shade val="80000"/>
            <a:hueOff val="333542"/>
            <a:satOff val="-40962"/>
            <a:lumOff val="2061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kern="1200"/>
            <a:t>Meerdere ‘systems-of-records’</a:t>
          </a:r>
        </a:p>
      </dsp:txBody>
      <dsp:txXfrm>
        <a:off x="17591" y="1421742"/>
        <a:ext cx="7851518" cy="325178"/>
      </dsp:txXfrm>
    </dsp:sp>
    <dsp:sp modelId="{D94D5463-CCF5-CD46-A947-E96A33826A42}">
      <dsp:nvSpPr>
        <dsp:cNvPr id="0" name=""/>
        <dsp:cNvSpPr/>
      </dsp:nvSpPr>
      <dsp:spPr>
        <a:xfrm>
          <a:off x="0" y="1764511"/>
          <a:ext cx="7886700" cy="4129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7780" rIns="99568" bIns="17780" numCol="1" spcCol="1270" anchor="t" anchorCtr="0">
          <a:noAutofit/>
        </a:bodyPr>
        <a:lstStyle/>
        <a:p>
          <a:pPr marL="57150" lvl="1" indent="-57150" algn="l" defTabSz="488950">
            <a:lnSpc>
              <a:spcPct val="90000"/>
            </a:lnSpc>
            <a:spcBef>
              <a:spcPct val="0"/>
            </a:spcBef>
            <a:spcAft>
              <a:spcPct val="20000"/>
            </a:spcAft>
            <a:buChar char="•"/>
          </a:pPr>
          <a:r>
            <a:rPr lang="en-GB" sz="1100" i="1" kern="1200"/>
            <a:t>Veelheid</a:t>
          </a:r>
          <a:r>
            <a:rPr lang="en-GB" sz="1100" kern="1200"/>
            <a:t> aan </a:t>
          </a:r>
          <a:r>
            <a:rPr lang="en-GB" sz="1100" i="1" kern="1200"/>
            <a:t>verschillende, op zichzelf staande</a:t>
          </a:r>
          <a:r>
            <a:rPr lang="en-GB" sz="1100" kern="1200"/>
            <a:t> registratieve oplossingen</a:t>
          </a:r>
        </a:p>
        <a:p>
          <a:pPr marL="57150" lvl="1" indent="-57150" algn="l" defTabSz="488950">
            <a:lnSpc>
              <a:spcPct val="90000"/>
            </a:lnSpc>
            <a:spcBef>
              <a:spcPct val="0"/>
            </a:spcBef>
            <a:spcAft>
              <a:spcPct val="20000"/>
            </a:spcAft>
            <a:buChar char="•"/>
          </a:pPr>
          <a:r>
            <a:rPr lang="en-GB" sz="1100" i="1" kern="1200"/>
            <a:t>Formele</a:t>
          </a:r>
          <a:r>
            <a:rPr lang="en-GB" sz="1100" i="0" kern="1200"/>
            <a:t> en </a:t>
          </a:r>
          <a:r>
            <a:rPr lang="en-GB" sz="1100" i="1" kern="1200"/>
            <a:t>informele </a:t>
          </a:r>
          <a:r>
            <a:rPr lang="en-GB" sz="1100" i="0" kern="1200"/>
            <a:t>systemen</a:t>
          </a:r>
          <a:endParaRPr lang="en-GB" sz="1100" i="1" kern="1200"/>
        </a:p>
      </dsp:txBody>
      <dsp:txXfrm>
        <a:off x="0" y="1764511"/>
        <a:ext cx="7886700" cy="412965"/>
      </dsp:txXfrm>
    </dsp:sp>
    <dsp:sp modelId="{608117A3-4FCD-8342-97F5-77F746A54F68}">
      <dsp:nvSpPr>
        <dsp:cNvPr id="0" name=""/>
        <dsp:cNvSpPr/>
      </dsp:nvSpPr>
      <dsp:spPr>
        <a:xfrm>
          <a:off x="0" y="2177476"/>
          <a:ext cx="7886700" cy="360360"/>
        </a:xfrm>
        <a:prstGeom prst="roundRect">
          <a:avLst/>
        </a:prstGeom>
        <a:solidFill>
          <a:schemeClr val="accent1">
            <a:shade val="80000"/>
            <a:hueOff val="667084"/>
            <a:satOff val="-81924"/>
            <a:lumOff val="4123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en-GB" sz="1400" i="0" kern="1200"/>
            <a:t>Registratie vaak achteraf</a:t>
          </a:r>
        </a:p>
      </dsp:txBody>
      <dsp:txXfrm>
        <a:off x="17591" y="2195067"/>
        <a:ext cx="7851518" cy="325178"/>
      </dsp:txXfrm>
    </dsp:sp>
    <dsp:sp modelId="{9308495C-2249-E140-B2BE-760F66965C1F}">
      <dsp:nvSpPr>
        <dsp:cNvPr id="0" name=""/>
        <dsp:cNvSpPr/>
      </dsp:nvSpPr>
      <dsp:spPr>
        <a:xfrm>
          <a:off x="0" y="2537836"/>
          <a:ext cx="7886700" cy="231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7780" rIns="99568" bIns="17780" numCol="1" spcCol="1270" anchor="t" anchorCtr="0">
          <a:noAutofit/>
        </a:bodyPr>
        <a:lstStyle/>
        <a:p>
          <a:pPr marL="57150" lvl="1" indent="-57150" algn="l" defTabSz="488950">
            <a:lnSpc>
              <a:spcPct val="90000"/>
            </a:lnSpc>
            <a:spcBef>
              <a:spcPct val="0"/>
            </a:spcBef>
            <a:spcAft>
              <a:spcPct val="20000"/>
            </a:spcAft>
            <a:buChar char="•"/>
          </a:pPr>
          <a:r>
            <a:rPr lang="en-GB" sz="1100" i="0" kern="1200"/>
            <a:t>Metadata corvee...</a:t>
          </a:r>
        </a:p>
      </dsp:txBody>
      <dsp:txXfrm>
        <a:off x="0" y="2537836"/>
        <a:ext cx="7886700" cy="231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6852CE-068F-C545-BE86-2C76058175D4}">
      <dsp:nvSpPr>
        <dsp:cNvPr id="0" name=""/>
        <dsp:cNvSpPr/>
      </dsp:nvSpPr>
      <dsp:spPr>
        <a:xfrm>
          <a:off x="464391" y="657"/>
          <a:ext cx="1384436" cy="830661"/>
        </a:xfrm>
        <a:prstGeom prst="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Metadata governance tooling</a:t>
          </a:r>
        </a:p>
      </dsp:txBody>
      <dsp:txXfrm>
        <a:off x="464391" y="657"/>
        <a:ext cx="1384436" cy="830661"/>
      </dsp:txXfrm>
    </dsp:sp>
    <dsp:sp modelId="{844EE175-76BD-674C-8375-F17CE9A8DB7A}">
      <dsp:nvSpPr>
        <dsp:cNvPr id="0" name=""/>
        <dsp:cNvSpPr/>
      </dsp:nvSpPr>
      <dsp:spPr>
        <a:xfrm>
          <a:off x="1987271" y="657"/>
          <a:ext cx="1384436" cy="830661"/>
        </a:xfrm>
        <a:prstGeom prst="rect">
          <a:avLst/>
        </a:prstGeom>
        <a:solidFill>
          <a:schemeClr val="accent1">
            <a:shade val="50000"/>
            <a:hueOff val="125306"/>
            <a:satOff val="-15215"/>
            <a:lumOff val="100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Metadata platform</a:t>
          </a:r>
        </a:p>
      </dsp:txBody>
      <dsp:txXfrm>
        <a:off x="1987271" y="657"/>
        <a:ext cx="1384436" cy="830661"/>
      </dsp:txXfrm>
    </dsp:sp>
    <dsp:sp modelId="{F6418CBD-A37F-1F43-84E2-9433E2BB0B6D}">
      <dsp:nvSpPr>
        <dsp:cNvPr id="0" name=""/>
        <dsp:cNvSpPr/>
      </dsp:nvSpPr>
      <dsp:spPr>
        <a:xfrm>
          <a:off x="3510151" y="657"/>
          <a:ext cx="1384436" cy="830661"/>
        </a:xfrm>
        <a:prstGeom prst="rect">
          <a:avLst/>
        </a:prstGeom>
        <a:solidFill>
          <a:schemeClr val="accent1">
            <a:shade val="50000"/>
            <a:hueOff val="250613"/>
            <a:satOff val="-30431"/>
            <a:lumOff val="201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Metadata management solution</a:t>
          </a:r>
        </a:p>
      </dsp:txBody>
      <dsp:txXfrm>
        <a:off x="3510151" y="657"/>
        <a:ext cx="1384436" cy="830661"/>
      </dsp:txXfrm>
    </dsp:sp>
    <dsp:sp modelId="{9024648D-8821-6B46-9C91-6EC625BF06F7}">
      <dsp:nvSpPr>
        <dsp:cNvPr id="0" name=""/>
        <dsp:cNvSpPr/>
      </dsp:nvSpPr>
      <dsp:spPr>
        <a:xfrm>
          <a:off x="5033031" y="657"/>
          <a:ext cx="1384436" cy="830661"/>
        </a:xfrm>
        <a:prstGeom prst="rect">
          <a:avLst/>
        </a:prstGeom>
        <a:solidFill>
          <a:schemeClr val="accent1">
            <a:shade val="50000"/>
            <a:hueOff val="375919"/>
            <a:satOff val="-45646"/>
            <a:lumOff val="302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Enterprise metadata management</a:t>
          </a:r>
        </a:p>
      </dsp:txBody>
      <dsp:txXfrm>
        <a:off x="5033031" y="657"/>
        <a:ext cx="1384436" cy="830661"/>
      </dsp:txXfrm>
    </dsp:sp>
    <dsp:sp modelId="{B6B59AEB-51CA-6841-A85E-5093EDDDE357}">
      <dsp:nvSpPr>
        <dsp:cNvPr id="0" name=""/>
        <dsp:cNvSpPr/>
      </dsp:nvSpPr>
      <dsp:spPr>
        <a:xfrm>
          <a:off x="464391" y="969763"/>
          <a:ext cx="1384436" cy="830661"/>
        </a:xfrm>
        <a:prstGeom prst="rect">
          <a:avLst/>
        </a:prstGeom>
        <a:solidFill>
          <a:schemeClr val="accent1">
            <a:shade val="50000"/>
            <a:hueOff val="501226"/>
            <a:satOff val="-60862"/>
            <a:lumOff val="403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Metadata repository</a:t>
          </a:r>
        </a:p>
      </dsp:txBody>
      <dsp:txXfrm>
        <a:off x="464391" y="969763"/>
        <a:ext cx="1384436" cy="830661"/>
      </dsp:txXfrm>
    </dsp:sp>
    <dsp:sp modelId="{2E2930B3-8A1C-2248-9F1D-BF77FB166876}">
      <dsp:nvSpPr>
        <dsp:cNvPr id="0" name=""/>
        <dsp:cNvSpPr/>
      </dsp:nvSpPr>
      <dsp:spPr>
        <a:xfrm>
          <a:off x="1987271" y="969763"/>
          <a:ext cx="1384436" cy="830661"/>
        </a:xfrm>
        <a:prstGeom prst="rect">
          <a:avLst/>
        </a:prstGeom>
        <a:solidFill>
          <a:schemeClr val="accent1">
            <a:shade val="50000"/>
            <a:hueOff val="626532"/>
            <a:satOff val="-76077"/>
            <a:lumOff val="504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Data discovery</a:t>
          </a:r>
        </a:p>
      </dsp:txBody>
      <dsp:txXfrm>
        <a:off x="1987271" y="969763"/>
        <a:ext cx="1384436" cy="830661"/>
      </dsp:txXfrm>
    </dsp:sp>
    <dsp:sp modelId="{C195C27B-8B15-AA4A-9032-A93903F91BCD}">
      <dsp:nvSpPr>
        <dsp:cNvPr id="0" name=""/>
        <dsp:cNvSpPr/>
      </dsp:nvSpPr>
      <dsp:spPr>
        <a:xfrm>
          <a:off x="3510151" y="969763"/>
          <a:ext cx="1384436" cy="830661"/>
        </a:xfrm>
        <a:prstGeom prst="rect">
          <a:avLst/>
        </a:prstGeom>
        <a:solidFill>
          <a:schemeClr val="accent1">
            <a:shade val="50000"/>
            <a:hueOff val="626532"/>
            <a:satOff val="-76077"/>
            <a:lumOff val="504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Data catalog</a:t>
          </a:r>
        </a:p>
      </dsp:txBody>
      <dsp:txXfrm>
        <a:off x="3510151" y="969763"/>
        <a:ext cx="1384436" cy="830661"/>
      </dsp:txXfrm>
    </dsp:sp>
    <dsp:sp modelId="{F6380111-7884-C84E-9BB8-C4B2DFF230C3}">
      <dsp:nvSpPr>
        <dsp:cNvPr id="0" name=""/>
        <dsp:cNvSpPr/>
      </dsp:nvSpPr>
      <dsp:spPr>
        <a:xfrm>
          <a:off x="5033031" y="969763"/>
          <a:ext cx="1384436" cy="830661"/>
        </a:xfrm>
        <a:prstGeom prst="rect">
          <a:avLst/>
        </a:prstGeom>
        <a:solidFill>
          <a:schemeClr val="accent1">
            <a:shade val="50000"/>
            <a:hueOff val="501226"/>
            <a:satOff val="-60862"/>
            <a:lumOff val="4035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Metadata engine</a:t>
          </a:r>
        </a:p>
      </dsp:txBody>
      <dsp:txXfrm>
        <a:off x="5033031" y="969763"/>
        <a:ext cx="1384436" cy="830661"/>
      </dsp:txXfrm>
    </dsp:sp>
    <dsp:sp modelId="{E77C265D-F2B8-354D-9681-E3A95D58F738}">
      <dsp:nvSpPr>
        <dsp:cNvPr id="0" name=""/>
        <dsp:cNvSpPr/>
      </dsp:nvSpPr>
      <dsp:spPr>
        <a:xfrm>
          <a:off x="1225831" y="1938868"/>
          <a:ext cx="1384436" cy="830661"/>
        </a:xfrm>
        <a:prstGeom prst="rect">
          <a:avLst/>
        </a:prstGeom>
        <a:solidFill>
          <a:schemeClr val="accent1">
            <a:shade val="50000"/>
            <a:hueOff val="375919"/>
            <a:satOff val="-45646"/>
            <a:lumOff val="3026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Enterprise data catalog</a:t>
          </a:r>
        </a:p>
      </dsp:txBody>
      <dsp:txXfrm>
        <a:off x="1225831" y="1938868"/>
        <a:ext cx="1384436" cy="830661"/>
      </dsp:txXfrm>
    </dsp:sp>
    <dsp:sp modelId="{DBF82C78-A1F4-F54C-A812-50295619B1A8}">
      <dsp:nvSpPr>
        <dsp:cNvPr id="0" name=""/>
        <dsp:cNvSpPr/>
      </dsp:nvSpPr>
      <dsp:spPr>
        <a:xfrm>
          <a:off x="2748711" y="1938868"/>
          <a:ext cx="1384436" cy="830661"/>
        </a:xfrm>
        <a:prstGeom prst="rect">
          <a:avLst/>
        </a:prstGeom>
        <a:solidFill>
          <a:schemeClr val="accent1">
            <a:shade val="50000"/>
            <a:hueOff val="250613"/>
            <a:satOff val="-30431"/>
            <a:lumOff val="2017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Meta grid</a:t>
          </a:r>
        </a:p>
      </dsp:txBody>
      <dsp:txXfrm>
        <a:off x="2748711" y="1938868"/>
        <a:ext cx="1384436" cy="830661"/>
      </dsp:txXfrm>
    </dsp:sp>
    <dsp:sp modelId="{CFB614E0-9D6C-C343-8A16-981E59D0E1D1}">
      <dsp:nvSpPr>
        <dsp:cNvPr id="0" name=""/>
        <dsp:cNvSpPr/>
      </dsp:nvSpPr>
      <dsp:spPr>
        <a:xfrm>
          <a:off x="4271591" y="1938868"/>
          <a:ext cx="1384436" cy="830661"/>
        </a:xfrm>
        <a:prstGeom prst="rect">
          <a:avLst/>
        </a:prstGeom>
        <a:solidFill>
          <a:schemeClr val="accent1">
            <a:shade val="50000"/>
            <a:hueOff val="125306"/>
            <a:satOff val="-15215"/>
            <a:lumOff val="100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Enterprise search</a:t>
          </a:r>
        </a:p>
      </dsp:txBody>
      <dsp:txXfrm>
        <a:off x="4271591" y="1938868"/>
        <a:ext cx="1384436" cy="8306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A5880F-1C03-9D44-81DF-E3C75989F538}">
      <dsp:nvSpPr>
        <dsp:cNvPr id="0" name=""/>
        <dsp:cNvSpPr/>
      </dsp:nvSpPr>
      <dsp:spPr>
        <a:xfrm>
          <a:off x="0" y="96653"/>
          <a:ext cx="7886700" cy="308879"/>
        </a:xfrm>
        <a:prstGeom prst="roundRect">
          <a:avLst/>
        </a:prstGeom>
        <a:solidFill>
          <a:schemeClr val="accent1">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kern="1200"/>
            <a:t>Technologisch gedreven</a:t>
          </a:r>
        </a:p>
      </dsp:txBody>
      <dsp:txXfrm>
        <a:off x="15078" y="111731"/>
        <a:ext cx="7856544" cy="278723"/>
      </dsp:txXfrm>
    </dsp:sp>
    <dsp:sp modelId="{C576783D-F3D3-4847-8826-DA1F2C74358F}">
      <dsp:nvSpPr>
        <dsp:cNvPr id="0" name=""/>
        <dsp:cNvSpPr/>
      </dsp:nvSpPr>
      <dsp:spPr>
        <a:xfrm>
          <a:off x="0" y="405533"/>
          <a:ext cx="7886700"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5240" rIns="85344" bIns="15240" numCol="1" spcCol="1270" anchor="t" anchorCtr="0">
          <a:noAutofit/>
        </a:bodyPr>
        <a:lstStyle/>
        <a:p>
          <a:pPr marL="57150" lvl="1" indent="-57150" algn="l" defTabSz="400050">
            <a:lnSpc>
              <a:spcPct val="90000"/>
            </a:lnSpc>
            <a:spcBef>
              <a:spcPct val="0"/>
            </a:spcBef>
            <a:spcAft>
              <a:spcPct val="20000"/>
            </a:spcAft>
            <a:buChar char="•"/>
          </a:pPr>
          <a:r>
            <a:rPr lang="en-GB" sz="900" kern="1200"/>
            <a:t>Focus op vervangen losse oplossingen</a:t>
          </a:r>
        </a:p>
        <a:p>
          <a:pPr marL="57150" lvl="1" indent="-57150" algn="l" defTabSz="400050">
            <a:lnSpc>
              <a:spcPct val="90000"/>
            </a:lnSpc>
            <a:spcBef>
              <a:spcPct val="0"/>
            </a:spcBef>
            <a:spcAft>
              <a:spcPct val="20000"/>
            </a:spcAft>
            <a:buChar char="•"/>
          </a:pPr>
          <a:r>
            <a:rPr lang="en-GB" sz="900" kern="1200"/>
            <a:t>Veel tijd en aandacht gaat uit naar technische koppelingen</a:t>
          </a:r>
        </a:p>
      </dsp:txBody>
      <dsp:txXfrm>
        <a:off x="0" y="405533"/>
        <a:ext cx="7886700" cy="335340"/>
      </dsp:txXfrm>
    </dsp:sp>
    <dsp:sp modelId="{0625F3E9-6979-BB43-80DE-B9BBE22019B0}">
      <dsp:nvSpPr>
        <dsp:cNvPr id="0" name=""/>
        <dsp:cNvSpPr/>
      </dsp:nvSpPr>
      <dsp:spPr>
        <a:xfrm>
          <a:off x="0" y="740874"/>
          <a:ext cx="7886700" cy="308879"/>
        </a:xfrm>
        <a:prstGeom prst="roundRect">
          <a:avLst/>
        </a:prstGeom>
        <a:solidFill>
          <a:schemeClr val="accent1">
            <a:shade val="50000"/>
            <a:hueOff val="344593"/>
            <a:satOff val="-41842"/>
            <a:lumOff val="277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kern="1200"/>
            <a:t>Te instrumenteel</a:t>
          </a:r>
        </a:p>
      </dsp:txBody>
      <dsp:txXfrm>
        <a:off x="15078" y="755952"/>
        <a:ext cx="7856544" cy="278723"/>
      </dsp:txXfrm>
    </dsp:sp>
    <dsp:sp modelId="{6EC6D226-79F9-C141-9423-3E1964B537C8}">
      <dsp:nvSpPr>
        <dsp:cNvPr id="0" name=""/>
        <dsp:cNvSpPr/>
      </dsp:nvSpPr>
      <dsp:spPr>
        <a:xfrm>
          <a:off x="0" y="1049754"/>
          <a:ext cx="7886700"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5240" rIns="85344" bIns="15240" numCol="1" spcCol="1270" anchor="t" anchorCtr="0">
          <a:noAutofit/>
        </a:bodyPr>
        <a:lstStyle/>
        <a:p>
          <a:pPr marL="57150" lvl="1" indent="-57150" algn="l" defTabSz="400050">
            <a:lnSpc>
              <a:spcPct val="90000"/>
            </a:lnSpc>
            <a:spcBef>
              <a:spcPct val="0"/>
            </a:spcBef>
            <a:spcAft>
              <a:spcPct val="20000"/>
            </a:spcAft>
            <a:buChar char="•"/>
          </a:pPr>
          <a:r>
            <a:rPr lang="en-GB" sz="900" kern="1200"/>
            <a:t>Vullen van de repository / data catalog staat centraal</a:t>
          </a:r>
        </a:p>
        <a:p>
          <a:pPr marL="57150" lvl="1" indent="-57150" algn="l" defTabSz="400050">
            <a:lnSpc>
              <a:spcPct val="90000"/>
            </a:lnSpc>
            <a:spcBef>
              <a:spcPct val="0"/>
            </a:spcBef>
            <a:spcAft>
              <a:spcPct val="20000"/>
            </a:spcAft>
            <a:buChar char="•"/>
          </a:pPr>
          <a:r>
            <a:rPr lang="en-GB" sz="900" kern="1200"/>
            <a:t>Niet het beheersen van concrete en specifieke data management-vraagstukken</a:t>
          </a:r>
        </a:p>
      </dsp:txBody>
      <dsp:txXfrm>
        <a:off x="0" y="1049754"/>
        <a:ext cx="7886700" cy="335340"/>
      </dsp:txXfrm>
    </dsp:sp>
    <dsp:sp modelId="{E190B9F2-1280-3F4A-857B-FE48DB7AD8B7}">
      <dsp:nvSpPr>
        <dsp:cNvPr id="0" name=""/>
        <dsp:cNvSpPr/>
      </dsp:nvSpPr>
      <dsp:spPr>
        <a:xfrm>
          <a:off x="0" y="1385094"/>
          <a:ext cx="7886700" cy="308879"/>
        </a:xfrm>
        <a:prstGeom prst="roundRect">
          <a:avLst/>
        </a:prstGeom>
        <a:solidFill>
          <a:schemeClr val="accent1">
            <a:shade val="50000"/>
            <a:hueOff val="689185"/>
            <a:satOff val="-83685"/>
            <a:lumOff val="5548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kern="1200"/>
            <a:t>“Build it and they will come”-misvatting</a:t>
          </a:r>
        </a:p>
      </dsp:txBody>
      <dsp:txXfrm>
        <a:off x="15078" y="1400172"/>
        <a:ext cx="7856544" cy="278723"/>
      </dsp:txXfrm>
    </dsp:sp>
    <dsp:sp modelId="{6FAF3AA9-16E0-1A42-AE0A-7FEF7549880D}">
      <dsp:nvSpPr>
        <dsp:cNvPr id="0" name=""/>
        <dsp:cNvSpPr/>
      </dsp:nvSpPr>
      <dsp:spPr>
        <a:xfrm>
          <a:off x="0" y="1693974"/>
          <a:ext cx="7886700"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5240" rIns="85344" bIns="15240" numCol="1" spcCol="1270" anchor="t" anchorCtr="0">
          <a:noAutofit/>
        </a:bodyPr>
        <a:lstStyle/>
        <a:p>
          <a:pPr marL="57150" lvl="1" indent="-57150" algn="l" defTabSz="400050">
            <a:lnSpc>
              <a:spcPct val="90000"/>
            </a:lnSpc>
            <a:spcBef>
              <a:spcPct val="0"/>
            </a:spcBef>
            <a:spcAft>
              <a:spcPct val="20000"/>
            </a:spcAft>
            <a:buChar char="•"/>
          </a:pPr>
          <a:r>
            <a:rPr lang="en-GB" sz="900" kern="1200"/>
            <a:t>Verwachting dat als de metadata er eenmaal is, iedereen het vanzelf gaat gebruiken</a:t>
          </a:r>
        </a:p>
        <a:p>
          <a:pPr marL="57150" lvl="1" indent="-57150" algn="l" defTabSz="400050">
            <a:lnSpc>
              <a:spcPct val="90000"/>
            </a:lnSpc>
            <a:spcBef>
              <a:spcPct val="0"/>
            </a:spcBef>
            <a:spcAft>
              <a:spcPct val="20000"/>
            </a:spcAft>
            <a:buChar char="•"/>
          </a:pPr>
          <a:r>
            <a:rPr lang="en-GB" sz="900" kern="1200"/>
            <a:t>Data Market-place anyone?</a:t>
          </a:r>
        </a:p>
      </dsp:txBody>
      <dsp:txXfrm>
        <a:off x="0" y="1693974"/>
        <a:ext cx="7886700" cy="335340"/>
      </dsp:txXfrm>
    </dsp:sp>
    <dsp:sp modelId="{310F9AF5-2A34-6D40-B94A-7F579691B8A7}">
      <dsp:nvSpPr>
        <dsp:cNvPr id="0" name=""/>
        <dsp:cNvSpPr/>
      </dsp:nvSpPr>
      <dsp:spPr>
        <a:xfrm>
          <a:off x="0" y="2029314"/>
          <a:ext cx="7886700" cy="308879"/>
        </a:xfrm>
        <a:prstGeom prst="roundRect">
          <a:avLst/>
        </a:prstGeom>
        <a:solidFill>
          <a:schemeClr val="accent1">
            <a:shade val="50000"/>
            <a:hueOff val="344593"/>
            <a:satOff val="-41842"/>
            <a:lumOff val="2774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533400">
            <a:lnSpc>
              <a:spcPct val="90000"/>
            </a:lnSpc>
            <a:spcBef>
              <a:spcPct val="0"/>
            </a:spcBef>
            <a:spcAft>
              <a:spcPct val="35000"/>
            </a:spcAft>
            <a:buNone/>
          </a:pPr>
          <a:r>
            <a:rPr lang="en-GB" sz="1200" kern="1200"/>
            <a:t>Beperkte implementatiescope</a:t>
          </a:r>
        </a:p>
      </dsp:txBody>
      <dsp:txXfrm>
        <a:off x="15078" y="2044392"/>
        <a:ext cx="7856544" cy="278723"/>
      </dsp:txXfrm>
    </dsp:sp>
    <dsp:sp modelId="{FFF8028C-E8C5-8648-A328-5F351DCC0B57}">
      <dsp:nvSpPr>
        <dsp:cNvPr id="0" name=""/>
        <dsp:cNvSpPr/>
      </dsp:nvSpPr>
      <dsp:spPr>
        <a:xfrm>
          <a:off x="0" y="2338194"/>
          <a:ext cx="7886700" cy="3353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0403" tIns="15240" rIns="85344" bIns="15240" numCol="1" spcCol="1270" anchor="t" anchorCtr="0">
          <a:noAutofit/>
        </a:bodyPr>
        <a:lstStyle/>
        <a:p>
          <a:pPr marL="57150" lvl="1" indent="-57150" algn="l" defTabSz="400050">
            <a:lnSpc>
              <a:spcPct val="90000"/>
            </a:lnSpc>
            <a:spcBef>
              <a:spcPct val="0"/>
            </a:spcBef>
            <a:spcAft>
              <a:spcPct val="20000"/>
            </a:spcAft>
            <a:buChar char="•"/>
          </a:pPr>
          <a:r>
            <a:rPr lang="en-GB" sz="900" kern="1200"/>
            <a:t>Vaak primair in een analytics / BI / data science omgeving maar minder ter ondersteuning van primaire processen</a:t>
          </a:r>
        </a:p>
        <a:p>
          <a:pPr marL="57150" lvl="1" indent="-57150" algn="l" defTabSz="400050">
            <a:lnSpc>
              <a:spcPct val="90000"/>
            </a:lnSpc>
            <a:spcBef>
              <a:spcPct val="0"/>
            </a:spcBef>
            <a:spcAft>
              <a:spcPct val="20000"/>
            </a:spcAft>
            <a:buChar char="•"/>
          </a:pPr>
          <a:r>
            <a:rPr lang="en-GB" sz="900" kern="1200"/>
            <a:t>(meta)data uit secundaire systemen (data lake, data platform, data warehouse) maar minder uit operationele (bron)systemen</a:t>
          </a:r>
        </a:p>
      </dsp:txBody>
      <dsp:txXfrm>
        <a:off x="0" y="2338194"/>
        <a:ext cx="7886700" cy="3353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AAB7F3-F3FE-44F4-BF9E-FE6AADB85E06}" type="datetimeFigureOut">
              <a:rPr lang="nl-NL" smtClean="0"/>
              <a:t>10-03-2026</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A1020D-C56B-4E6D-B442-29314959AD91}" type="slidenum">
              <a:rPr lang="nl-NL" smtClean="0"/>
              <a:t>‹#›</a:t>
            </a:fld>
            <a:endParaRPr lang="nl-NL"/>
          </a:p>
        </p:txBody>
      </p:sp>
    </p:spTree>
    <p:extLst>
      <p:ext uri="{BB962C8B-B14F-4D97-AF65-F5344CB8AC3E}">
        <p14:creationId xmlns:p14="http://schemas.microsoft.com/office/powerpoint/2010/main" val="4075965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dirty="0"/>
          </a:p>
          <a:p>
            <a:endParaRPr lang="en-NL" dirty="0"/>
          </a:p>
        </p:txBody>
      </p:sp>
      <p:sp>
        <p:nvSpPr>
          <p:cNvPr id="4" name="Slide Number Placeholder 3"/>
          <p:cNvSpPr>
            <a:spLocks noGrp="1"/>
          </p:cNvSpPr>
          <p:nvPr>
            <p:ph type="sldNum" sz="quarter" idx="5"/>
          </p:nvPr>
        </p:nvSpPr>
        <p:spPr/>
        <p:txBody>
          <a:bodyPr/>
          <a:lstStyle/>
          <a:p>
            <a:fld id="{1FA1020D-C56B-4E6D-B442-29314959AD91}" type="slidenum">
              <a:rPr lang="nl-NL" smtClean="0"/>
              <a:t>1</a:t>
            </a:fld>
            <a:endParaRPr lang="nl-NL"/>
          </a:p>
        </p:txBody>
      </p:sp>
    </p:spTree>
    <p:extLst>
      <p:ext uri="{BB962C8B-B14F-4D97-AF65-F5344CB8AC3E}">
        <p14:creationId xmlns:p14="http://schemas.microsoft.com/office/powerpoint/2010/main" val="2549722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Zoals we later zullen zien is er meer nodig dan goede metadata en een tool; die aanvullende randvoorwaarden ontbreken vaak</a:t>
            </a:r>
          </a:p>
        </p:txBody>
      </p:sp>
      <p:sp>
        <p:nvSpPr>
          <p:cNvPr id="4" name="Slide Number Placeholder 3"/>
          <p:cNvSpPr>
            <a:spLocks noGrp="1"/>
          </p:cNvSpPr>
          <p:nvPr>
            <p:ph type="sldNum" sz="quarter" idx="5"/>
          </p:nvPr>
        </p:nvSpPr>
        <p:spPr/>
        <p:txBody>
          <a:bodyPr/>
          <a:lstStyle/>
          <a:p>
            <a:fld id="{1FA1020D-C56B-4E6D-B442-29314959AD91}" type="slidenum">
              <a:rPr lang="nl-NL" smtClean="0"/>
              <a:t>12</a:t>
            </a:fld>
            <a:endParaRPr lang="nl-NL"/>
          </a:p>
        </p:txBody>
      </p:sp>
    </p:spTree>
    <p:extLst>
      <p:ext uri="{BB962C8B-B14F-4D97-AF65-F5344CB8AC3E}">
        <p14:creationId xmlns:p14="http://schemas.microsoft.com/office/powerpoint/2010/main" val="2354508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Dit soort termen zijn vakjargon; geassocieerd met IT, IV. Dit zal niet snel de associatie oproepen dat dit iets is van de hele organisatie. het is iets technisch…</a:t>
            </a:r>
          </a:p>
          <a:p>
            <a:endParaRPr lang="en-NL"/>
          </a:p>
          <a:p>
            <a:pPr marL="0" marR="0" lvl="0" indent="0" algn="l" defTabSz="914400" rtl="0" eaLnBrk="1" fontAlgn="auto" latinLnBrk="0" hangingPunct="1">
              <a:lnSpc>
                <a:spcPct val="100000"/>
              </a:lnSpc>
              <a:spcBef>
                <a:spcPts val="0"/>
              </a:spcBef>
              <a:spcAft>
                <a:spcPts val="0"/>
              </a:spcAft>
              <a:buClrTx/>
              <a:buSzTx/>
              <a:buFontTx/>
              <a:buNone/>
              <a:tabLst/>
              <a:defRPr/>
            </a:pPr>
            <a:r>
              <a:rPr lang="en-NL" sz="1200" kern="1200">
                <a:solidFill>
                  <a:schemeClr val="tx1"/>
                </a:solidFill>
                <a:effectLst/>
                <a:latin typeface="+mn-lt"/>
                <a:ea typeface="+mn-ea"/>
                <a:cs typeface="+mn-cs"/>
              </a:rPr>
              <a:t>‘Data administratie’ of ‘gegevensboekhouding’ zijn termen die iedereen begrijpt. Ze roepen direct de juiste associaties op: systematiek, verantwoording, ordening.</a:t>
            </a:r>
          </a:p>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13</a:t>
            </a:fld>
            <a:endParaRPr lang="nl-NL"/>
          </a:p>
        </p:txBody>
      </p:sp>
    </p:spTree>
    <p:extLst>
      <p:ext uri="{BB962C8B-B14F-4D97-AF65-F5344CB8AC3E}">
        <p14:creationId xmlns:p14="http://schemas.microsoft.com/office/powerpoint/2010/main" val="42552356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De term Administratie of Boekhouding is niet zomaar gekozen!</a:t>
            </a:r>
          </a:p>
          <a:p>
            <a:endParaRPr lang="en-NL"/>
          </a:p>
          <a:p>
            <a:r>
              <a:rPr lang="en-NL"/>
              <a:t>De data administratie is dus geen catalog tooltje, het is HET instrument van de DM-functie, van de CDO.</a:t>
            </a:r>
          </a:p>
        </p:txBody>
      </p:sp>
      <p:sp>
        <p:nvSpPr>
          <p:cNvPr id="4" name="Slide Number Placeholder 3"/>
          <p:cNvSpPr>
            <a:spLocks noGrp="1"/>
          </p:cNvSpPr>
          <p:nvPr>
            <p:ph type="sldNum" sz="quarter" idx="5"/>
          </p:nvPr>
        </p:nvSpPr>
        <p:spPr/>
        <p:txBody>
          <a:bodyPr/>
          <a:lstStyle/>
          <a:p>
            <a:fld id="{1FA1020D-C56B-4E6D-B442-29314959AD91}" type="slidenum">
              <a:rPr lang="nl-NL" smtClean="0"/>
              <a:t>14</a:t>
            </a:fld>
            <a:endParaRPr lang="nl-NL"/>
          </a:p>
        </p:txBody>
      </p:sp>
    </p:spTree>
    <p:extLst>
      <p:ext uri="{BB962C8B-B14F-4D97-AF65-F5344CB8AC3E}">
        <p14:creationId xmlns:p14="http://schemas.microsoft.com/office/powerpoint/2010/main" val="13271088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mj-lt"/>
              <a:buNone/>
            </a:pPr>
            <a:r>
              <a:rPr lang="nl-NL" dirty="0"/>
              <a:t>Als we de definitie van boekhouden eens onder de loep leggen:</a:t>
            </a:r>
          </a:p>
          <a:p>
            <a:pPr marL="228600" indent="-228600">
              <a:buFont typeface="+mj-lt"/>
              <a:buAutoNum type="arabicPeriod"/>
            </a:pPr>
            <a:endParaRPr lang="nl-NL" dirty="0"/>
          </a:p>
          <a:p>
            <a:pPr marL="228600" indent="-228600">
              <a:buFont typeface="+mj-lt"/>
              <a:buAutoNum type="arabicPeriod"/>
            </a:pPr>
            <a:r>
              <a:rPr lang="en-NL"/>
              <a:t>Systematisch wil zeggen, volgens een bepaalde systematie</a:t>
            </a:r>
            <a:r>
              <a:rPr lang="nl-NL" dirty="0"/>
              <a:t>k</a:t>
            </a:r>
            <a:r>
              <a:rPr lang="en-NL"/>
              <a:t> </a:t>
            </a:r>
            <a:r>
              <a:rPr lang="en-NL">
                <a:sym typeface="Wingdings" pitchFamily="2" charset="2"/>
              </a:rPr>
              <a:t> </a:t>
            </a:r>
            <a:r>
              <a:rPr lang="en-NL" b="1"/>
              <a:t>Vast proces; rekeningstelsel; verantwoordelijke functies</a:t>
            </a:r>
            <a:r>
              <a:rPr lang="nl-NL" dirty="0"/>
              <a:t>. Net als bij een boekhouding zijn er boekhoudregels, in een data administratie is er sprake van wet- en regelgeving die bepaalt wat en hoe er wordt vastgelegd, bijvoorbeeld de AVG die stelt dat persoonsgegevens in een verwerkingsregister moeten zijn opgenomen (eigenlijk een sub administratie van een data administratie).</a:t>
            </a:r>
            <a:endParaRPr lang="en-NL"/>
          </a:p>
          <a:p>
            <a:pPr marL="228600" indent="-228600">
              <a:buFont typeface="+mj-lt"/>
              <a:buAutoNum type="arabicPeriod"/>
            </a:pPr>
            <a:endParaRPr lang="en-NL"/>
          </a:p>
          <a:p>
            <a:pPr marL="228600" indent="-228600">
              <a:buFont typeface="+mj-lt"/>
              <a:buAutoNum type="arabicPeriod"/>
            </a:pPr>
            <a:r>
              <a:rPr lang="en-NL"/>
              <a:t>Alles wat we over data willen weten: </a:t>
            </a:r>
            <a:r>
              <a:rPr lang="en-NL" b="1"/>
              <a:t>bron, kwaliteit, betekenis, dataclassificatie, bewaartermijn, steward, eigenaarschap,</a:t>
            </a:r>
            <a:r>
              <a:rPr lang="en-NL"/>
              <a:t> welk bedrijfsproces gebruikt welke data etc., lineage</a:t>
            </a:r>
            <a:endParaRPr lang="nl-NL" dirty="0"/>
          </a:p>
          <a:p>
            <a:pPr marL="228600" indent="-228600">
              <a:buFont typeface="+mj-lt"/>
              <a:buAutoNum type="arabicPeriod"/>
            </a:pPr>
            <a:endParaRPr lang="en-NL"/>
          </a:p>
          <a:p>
            <a:pPr marL="228600" indent="-228600">
              <a:buFont typeface="+mj-lt"/>
              <a:buAutoNum type="arabicPeriod" startAt="3"/>
            </a:pPr>
            <a:r>
              <a:rPr lang="nl-NL" dirty="0"/>
              <a:t>Binnen een onderneming: geeft </a:t>
            </a:r>
            <a:r>
              <a:rPr lang="nl-NL" b="1" dirty="0"/>
              <a:t>reikwijdte aan</a:t>
            </a:r>
            <a:r>
              <a:rPr lang="nl-NL" dirty="0"/>
              <a:t>, </a:t>
            </a:r>
            <a:r>
              <a:rPr lang="nl-NL" b="0" i="0" u="none" strike="noStrike" dirty="0">
                <a:solidFill>
                  <a:srgbClr val="777777"/>
                </a:solidFill>
                <a:effectLst/>
                <a:latin typeface="myriad-pro"/>
              </a:rPr>
              <a:t>impliciet wordt ook bedoeld dat de </a:t>
            </a:r>
            <a:r>
              <a:rPr lang="nl-NL" b="1" i="0" u="none" strike="noStrike" dirty="0">
                <a:solidFill>
                  <a:srgbClr val="777777"/>
                </a:solidFill>
                <a:effectLst/>
                <a:latin typeface="myriad-pro"/>
              </a:rPr>
              <a:t>organisatorische </a:t>
            </a:r>
            <a:r>
              <a:rPr lang="nl-NL" b="1" i="1" u="none" strike="noStrike" dirty="0">
                <a:solidFill>
                  <a:srgbClr val="777777"/>
                </a:solidFill>
                <a:effectLst/>
                <a:latin typeface="myriad-pro"/>
              </a:rPr>
              <a:t>context</a:t>
            </a:r>
            <a:r>
              <a:rPr lang="nl-NL" b="1" i="0" u="none" strike="noStrike" dirty="0">
                <a:solidFill>
                  <a:srgbClr val="777777"/>
                </a:solidFill>
                <a:effectLst/>
                <a:latin typeface="myriad-pro"/>
              </a:rPr>
              <a:t> leidend i</a:t>
            </a:r>
            <a:r>
              <a:rPr lang="nl-NL" b="0" i="0" u="none" strike="noStrike" dirty="0">
                <a:solidFill>
                  <a:srgbClr val="777777"/>
                </a:solidFill>
                <a:effectLst/>
                <a:latin typeface="myriad-pro"/>
              </a:rPr>
              <a:t>s voor wat geadministreerd moet worden. </a:t>
            </a:r>
            <a:endParaRPr lang="en-NL"/>
          </a:p>
          <a:p>
            <a:pPr marL="228600" indent="-228600">
              <a:buFont typeface="+mj-lt"/>
              <a:buAutoNum type="arabicPeriod" startAt="3"/>
            </a:pPr>
            <a:endParaRPr lang="en-NL"/>
          </a:p>
          <a:p>
            <a:pPr marL="228600" indent="-228600">
              <a:buFont typeface="+mj-lt"/>
              <a:buAutoNum type="arabicPeriod" startAt="3"/>
            </a:pPr>
            <a:r>
              <a:rPr lang="en-NL"/>
              <a:t>Vastlegging van </a:t>
            </a:r>
            <a:r>
              <a:rPr lang="nl-NL" dirty="0"/>
              <a:t>bijvoorbeeld de vertrouwelijkheidsclassificatie (zeer vertrouwelijk) van een bepaalde dataset. </a:t>
            </a:r>
            <a:r>
              <a:rPr lang="nl-NL" b="0" i="0" u="none" strike="noStrike" dirty="0">
                <a:solidFill>
                  <a:srgbClr val="777777"/>
                </a:solidFill>
                <a:effectLst/>
                <a:latin typeface="myriad-pro"/>
              </a:rPr>
              <a:t>Het vastleggen van die eigenschap creëert dus metadata over die dataset.</a:t>
            </a:r>
            <a:endParaRPr lang="en-NL">
              <a:sym typeface="Wingdings" pitchFamily="2" charset="2"/>
            </a:endParaRPr>
          </a:p>
          <a:p>
            <a:pPr marL="228600" indent="-228600">
              <a:buFont typeface="+mj-lt"/>
              <a:buAutoNum type="arabicPeriod" startAt="3"/>
            </a:pPr>
            <a:endParaRPr lang="en-NL">
              <a:sym typeface="Wingdings" pitchFamily="2" charset="2"/>
            </a:endParaRPr>
          </a:p>
          <a:p>
            <a:pPr marL="228600" indent="-228600">
              <a:buFont typeface="+mj-lt"/>
              <a:buAutoNum type="arabicPeriod" startAt="3"/>
            </a:pPr>
            <a:r>
              <a:rPr lang="en-NL">
                <a:sym typeface="Wingdings" pitchFamily="2" charset="2"/>
              </a:rPr>
              <a:t>De metadata management solution / data administratie</a:t>
            </a:r>
            <a:r>
              <a:rPr lang="nl-NL" dirty="0">
                <a:sym typeface="Wingdings" pitchFamily="2" charset="2"/>
              </a:rPr>
              <a:t>: </a:t>
            </a:r>
            <a:r>
              <a:rPr lang="nl-NL" b="0" i="0" u="none" strike="noStrike" dirty="0">
                <a:solidFill>
                  <a:srgbClr val="777777"/>
                </a:solidFill>
                <a:effectLst/>
                <a:latin typeface="myriad-pro"/>
              </a:rPr>
              <a:t>De </a:t>
            </a:r>
            <a:r>
              <a:rPr lang="nl-NL" b="1" i="0" u="none" strike="noStrike" dirty="0">
                <a:solidFill>
                  <a:srgbClr val="777777"/>
                </a:solidFill>
                <a:effectLst/>
                <a:latin typeface="myriad-pro"/>
              </a:rPr>
              <a:t>metadata</a:t>
            </a:r>
            <a:r>
              <a:rPr lang="nl-NL" b="0" i="0" u="none" strike="noStrike" dirty="0">
                <a:solidFill>
                  <a:srgbClr val="777777"/>
                </a:solidFill>
                <a:effectLst/>
                <a:latin typeface="myriad-pro"/>
              </a:rPr>
              <a:t> die wordt </a:t>
            </a:r>
            <a:r>
              <a:rPr lang="nl-NL" b="1" i="0" u="none" strike="noStrike" dirty="0">
                <a:solidFill>
                  <a:srgbClr val="777777"/>
                </a:solidFill>
                <a:effectLst/>
                <a:latin typeface="myriad-pro"/>
              </a:rPr>
              <a:t>gecreëerd, beheerd en gebruikt </a:t>
            </a:r>
            <a:r>
              <a:rPr lang="nl-NL" b="0" i="0" u="none" strike="noStrike" dirty="0">
                <a:solidFill>
                  <a:srgbClr val="777777"/>
                </a:solidFill>
                <a:effectLst/>
                <a:latin typeface="myriad-pro"/>
              </a:rPr>
              <a:t>moet vanzelfsprekend ergens worden opgeslagen. Er is een ‘system of record’ voor die metadata nodig.</a:t>
            </a:r>
            <a:endParaRPr lang="en-NL">
              <a:sym typeface="Wingdings" pitchFamily="2" charset="2"/>
            </a:endParaRPr>
          </a:p>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15</a:t>
            </a:fld>
            <a:endParaRPr lang="nl-NL"/>
          </a:p>
        </p:txBody>
      </p:sp>
    </p:spTree>
    <p:extLst>
      <p:ext uri="{BB962C8B-B14F-4D97-AF65-F5344CB8AC3E}">
        <p14:creationId xmlns:p14="http://schemas.microsoft.com/office/powerpoint/2010/main" val="42341168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dirty="0"/>
              <a:t>dit probleem lossen tools ook. niet op:</a:t>
            </a:r>
          </a:p>
          <a:p>
            <a:endParaRPr lang="en-NL" dirty="0"/>
          </a:p>
          <a:p>
            <a:pPr marL="171450" indent="-171450">
              <a:buFont typeface="Arial" panose="020B0604020202020204" pitchFamily="34" charset="0"/>
              <a:buChar char="•"/>
            </a:pPr>
            <a:r>
              <a:rPr lang="en-NL" dirty="0"/>
              <a:t>Ieder product heeft zijn eigen metamodel</a:t>
            </a:r>
          </a:p>
          <a:p>
            <a:pPr marL="171450" indent="-171450">
              <a:buFont typeface="Arial" panose="020B0604020202020204" pitchFamily="34" charset="0"/>
              <a:buChar char="•"/>
            </a:pPr>
            <a:r>
              <a:rPr lang="en-NL" dirty="0"/>
              <a:t>Veel marktoplossingen zijn ontstaan door opeenvolgende acquisities; ook de interne structuur is dus niet heel erg gestructureerd en consistent</a:t>
            </a:r>
          </a:p>
        </p:txBody>
      </p:sp>
      <p:sp>
        <p:nvSpPr>
          <p:cNvPr id="4" name="Slide Number Placeholder 3"/>
          <p:cNvSpPr>
            <a:spLocks noGrp="1"/>
          </p:cNvSpPr>
          <p:nvPr>
            <p:ph type="sldNum" sz="quarter" idx="5"/>
          </p:nvPr>
        </p:nvSpPr>
        <p:spPr/>
        <p:txBody>
          <a:bodyPr/>
          <a:lstStyle/>
          <a:p>
            <a:fld id="{DE501649-886C-4324-AD4C-E61C88D47728}" type="slidenum">
              <a:rPr lang="nl-NL" smtClean="0"/>
              <a:t>17</a:t>
            </a:fld>
            <a:endParaRPr lang="nl-NL"/>
          </a:p>
        </p:txBody>
      </p:sp>
    </p:spTree>
    <p:extLst>
      <p:ext uri="{BB962C8B-B14F-4D97-AF65-F5344CB8AC3E}">
        <p14:creationId xmlns:p14="http://schemas.microsoft.com/office/powerpoint/2010/main" val="7841004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Font typeface="+mj-lt"/>
              <a:buAutoNum type="arabicPeriod"/>
            </a:pPr>
            <a:endParaRPr lang="en-NL" dirty="0"/>
          </a:p>
        </p:txBody>
      </p:sp>
      <p:sp>
        <p:nvSpPr>
          <p:cNvPr id="4" name="Slide Number Placeholder 3"/>
          <p:cNvSpPr>
            <a:spLocks noGrp="1"/>
          </p:cNvSpPr>
          <p:nvPr>
            <p:ph type="sldNum" sz="quarter" idx="5"/>
          </p:nvPr>
        </p:nvSpPr>
        <p:spPr/>
        <p:txBody>
          <a:bodyPr/>
          <a:lstStyle/>
          <a:p>
            <a:fld id="{1FA1020D-C56B-4E6D-B442-29314959AD91}" type="slidenum">
              <a:rPr lang="nl-NL" smtClean="0"/>
              <a:t>18</a:t>
            </a:fld>
            <a:endParaRPr lang="nl-NL"/>
          </a:p>
        </p:txBody>
      </p:sp>
    </p:spTree>
    <p:extLst>
      <p:ext uri="{BB962C8B-B14F-4D97-AF65-F5344CB8AC3E}">
        <p14:creationId xmlns:p14="http://schemas.microsoft.com/office/powerpoint/2010/main" val="41324196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19</a:t>
            </a:fld>
            <a:endParaRPr lang="nl-NL"/>
          </a:p>
        </p:txBody>
      </p:sp>
    </p:spTree>
    <p:extLst>
      <p:ext uri="{BB962C8B-B14F-4D97-AF65-F5344CB8AC3E}">
        <p14:creationId xmlns:p14="http://schemas.microsoft.com/office/powerpoint/2010/main" val="10739356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24</a:t>
            </a:fld>
            <a:endParaRPr lang="nl-NL"/>
          </a:p>
        </p:txBody>
      </p:sp>
    </p:spTree>
    <p:extLst>
      <p:ext uri="{BB962C8B-B14F-4D97-AF65-F5344CB8AC3E}">
        <p14:creationId xmlns:p14="http://schemas.microsoft.com/office/powerpoint/2010/main" val="1972966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u="sng"/>
              <a:t>Ad. 1</a:t>
            </a:r>
          </a:p>
          <a:p>
            <a:r>
              <a:rPr lang="en-NL" u="none"/>
              <a:t>Dit betekent dus zich op concrete, duidelijk specificeerbare vraagstukken </a:t>
            </a:r>
            <a:r>
              <a:rPr lang="en-NL" u="none">
                <a:sym typeface="Wingdings" pitchFamily="2" charset="2"/>
              </a:rPr>
              <a:t> concern! Vb. GLP en GLS.</a:t>
            </a:r>
          </a:p>
          <a:p>
            <a:endParaRPr lang="en-NL" u="none">
              <a:sym typeface="Wingdings" pitchFamily="2" charset="2"/>
            </a:endParaRPr>
          </a:p>
          <a:p>
            <a:r>
              <a:rPr lang="en-NL" u="none">
                <a:sym typeface="Wingdings" pitchFamily="2" charset="2"/>
              </a:rPr>
              <a:t>Een concreet vraagstuk is het vetrekpunt!!!! Niet de metadata die de tool toevallig kan vastleggen.</a:t>
            </a:r>
          </a:p>
          <a:p>
            <a:endParaRPr lang="en-NL" u="none">
              <a:sym typeface="Wingdings" pitchFamily="2" charset="2"/>
            </a:endParaRPr>
          </a:p>
          <a:p>
            <a:r>
              <a:rPr lang="en-NL" u="none">
                <a:sym typeface="Wingdings" pitchFamily="2" charset="2"/>
              </a:rPr>
              <a:t>Principe is richtinggevend voor inrichting tool, metamodellering, implementatie en gebruik.</a:t>
            </a:r>
          </a:p>
          <a:p>
            <a:endParaRPr lang="en-NL" u="none">
              <a:sym typeface="Wingdings" pitchFamily="2" charset="2"/>
            </a:endParaRPr>
          </a:p>
        </p:txBody>
      </p:sp>
      <p:sp>
        <p:nvSpPr>
          <p:cNvPr id="4" name="Slide Number Placeholder 3"/>
          <p:cNvSpPr>
            <a:spLocks noGrp="1"/>
          </p:cNvSpPr>
          <p:nvPr>
            <p:ph type="sldNum" sz="quarter" idx="5"/>
          </p:nvPr>
        </p:nvSpPr>
        <p:spPr/>
        <p:txBody>
          <a:bodyPr/>
          <a:lstStyle/>
          <a:p>
            <a:fld id="{1FA1020D-C56B-4E6D-B442-29314959AD91}" type="slidenum">
              <a:rPr lang="nl-NL" smtClean="0"/>
              <a:t>25</a:t>
            </a:fld>
            <a:endParaRPr lang="nl-NL"/>
          </a:p>
        </p:txBody>
      </p:sp>
    </p:spTree>
    <p:extLst>
      <p:ext uri="{BB962C8B-B14F-4D97-AF65-F5344CB8AC3E}">
        <p14:creationId xmlns:p14="http://schemas.microsoft.com/office/powerpoint/2010/main" val="3509631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26</a:t>
            </a:fld>
            <a:endParaRPr lang="nl-NL"/>
          </a:p>
        </p:txBody>
      </p:sp>
    </p:spTree>
    <p:extLst>
      <p:ext uri="{BB962C8B-B14F-4D97-AF65-F5344CB8AC3E}">
        <p14:creationId xmlns:p14="http://schemas.microsoft.com/office/powerpoint/2010/main" val="4074645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sz="1200" kern="1200">
                <a:solidFill>
                  <a:schemeClr val="tx1"/>
                </a:solidFill>
                <a:effectLst/>
                <a:latin typeface="+mn-lt"/>
                <a:ea typeface="+mn-ea"/>
                <a:cs typeface="+mn-cs"/>
              </a:rPr>
              <a:t>Ik ga het vandaag hebben over iets dat misschien klinkt als oude wijn in nieuwe zakken. Maar ik hoop jullie ervan te overtuigen dat die nieuwe zakken er toe doen</a:t>
            </a:r>
            <a:r>
              <a:rPr lang="en-NL">
                <a:effectLst/>
              </a:rPr>
              <a:t> </a:t>
            </a:r>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2</a:t>
            </a:fld>
            <a:endParaRPr lang="nl-NL"/>
          </a:p>
        </p:txBody>
      </p:sp>
    </p:spTree>
    <p:extLst>
      <p:ext uri="{BB962C8B-B14F-4D97-AF65-F5344CB8AC3E}">
        <p14:creationId xmlns:p14="http://schemas.microsoft.com/office/powerpoint/2010/main" val="36291616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dat met iets droogs als een boekhouding voor een innovatieprijs genomineerd worden</a:t>
            </a:r>
          </a:p>
        </p:txBody>
      </p:sp>
      <p:sp>
        <p:nvSpPr>
          <p:cNvPr id="4" name="Slide Number Placeholder 3"/>
          <p:cNvSpPr>
            <a:spLocks noGrp="1"/>
          </p:cNvSpPr>
          <p:nvPr>
            <p:ph type="sldNum" sz="quarter" idx="5"/>
          </p:nvPr>
        </p:nvSpPr>
        <p:spPr/>
        <p:txBody>
          <a:bodyPr/>
          <a:lstStyle/>
          <a:p>
            <a:fld id="{1FA1020D-C56B-4E6D-B442-29314959AD91}" type="slidenum">
              <a:rPr lang="nl-NL" smtClean="0"/>
              <a:t>27</a:t>
            </a:fld>
            <a:endParaRPr lang="nl-NL"/>
          </a:p>
        </p:txBody>
      </p:sp>
    </p:spTree>
    <p:extLst>
      <p:ext uri="{BB962C8B-B14F-4D97-AF65-F5344CB8AC3E}">
        <p14:creationId xmlns:p14="http://schemas.microsoft.com/office/powerpoint/2010/main" val="34629041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28</a:t>
            </a:fld>
            <a:endParaRPr lang="nl-NL"/>
          </a:p>
        </p:txBody>
      </p:sp>
    </p:spTree>
    <p:extLst>
      <p:ext uri="{BB962C8B-B14F-4D97-AF65-F5344CB8AC3E}">
        <p14:creationId xmlns:p14="http://schemas.microsoft.com/office/powerpoint/2010/main" val="15171759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29</a:t>
            </a:fld>
            <a:endParaRPr lang="nl-NL"/>
          </a:p>
        </p:txBody>
      </p:sp>
    </p:spTree>
    <p:extLst>
      <p:ext uri="{BB962C8B-B14F-4D97-AF65-F5344CB8AC3E}">
        <p14:creationId xmlns:p14="http://schemas.microsoft.com/office/powerpoint/2010/main" val="716860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Metamode,</a:t>
            </a:r>
          </a:p>
          <a:p>
            <a:r>
              <a:rPr lang="en-NL"/>
              <a:t>Organisatie</a:t>
            </a:r>
          </a:p>
          <a:p>
            <a:r>
              <a:rPr lang="en-NL"/>
              <a:t>Administreer war je wil beheersen</a:t>
            </a:r>
          </a:p>
        </p:txBody>
      </p:sp>
      <p:sp>
        <p:nvSpPr>
          <p:cNvPr id="4" name="Slide Number Placeholder 3"/>
          <p:cNvSpPr>
            <a:spLocks noGrp="1"/>
          </p:cNvSpPr>
          <p:nvPr>
            <p:ph type="sldNum" sz="quarter" idx="5"/>
          </p:nvPr>
        </p:nvSpPr>
        <p:spPr/>
        <p:txBody>
          <a:bodyPr/>
          <a:lstStyle/>
          <a:p>
            <a:fld id="{1FA1020D-C56B-4E6D-B442-29314959AD91}" type="slidenum">
              <a:rPr lang="nl-NL" smtClean="0"/>
              <a:t>30</a:t>
            </a:fld>
            <a:endParaRPr lang="nl-NL"/>
          </a:p>
        </p:txBody>
      </p:sp>
    </p:spTree>
    <p:extLst>
      <p:ext uri="{BB962C8B-B14F-4D97-AF65-F5344CB8AC3E}">
        <p14:creationId xmlns:p14="http://schemas.microsoft.com/office/powerpoint/2010/main" val="30570860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32</a:t>
            </a:fld>
            <a:endParaRPr lang="nl-NL"/>
          </a:p>
        </p:txBody>
      </p:sp>
    </p:spTree>
    <p:extLst>
      <p:ext uri="{BB962C8B-B14F-4D97-AF65-F5344CB8AC3E}">
        <p14:creationId xmlns:p14="http://schemas.microsoft.com/office/powerpoint/2010/main" val="517428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GGD </a:t>
            </a:r>
            <a:r>
              <a:rPr lang="en-NL" sz="1200" kern="1200">
                <a:solidFill>
                  <a:schemeClr val="tx1"/>
                </a:solidFill>
                <a:effectLst/>
                <a:latin typeface="+mn-lt"/>
                <a:ea typeface="+mn-ea"/>
                <a:cs typeface="+mn-cs"/>
                <a:sym typeface="Wingdings" pitchFamily="2" charset="2"/>
              </a:rPr>
              <a:t> </a:t>
            </a:r>
            <a:r>
              <a:rPr lang="en-NL" sz="1200" kern="1200">
                <a:solidFill>
                  <a:schemeClr val="tx1"/>
                </a:solidFill>
                <a:effectLst/>
                <a:latin typeface="+mn-lt"/>
                <a:ea typeface="+mn-ea"/>
                <a:cs typeface="+mn-cs"/>
              </a:rPr>
              <a:t>datalek,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Algoritme reclassering </a:t>
            </a:r>
            <a:r>
              <a:rPr lang="en-NL" sz="1200" kern="1200">
                <a:solidFill>
                  <a:schemeClr val="tx1"/>
                </a:solidFill>
                <a:effectLst/>
                <a:latin typeface="+mn-lt"/>
                <a:ea typeface="+mn-ea"/>
                <a:cs typeface="+mn-cs"/>
                <a:sym typeface="Wingdings" pitchFamily="2" charset="2"/>
              </a:rPr>
              <a:t> </a:t>
            </a:r>
            <a:r>
              <a:rPr lang="en-NL" sz="1200" kern="1200">
                <a:solidFill>
                  <a:schemeClr val="tx1"/>
                </a:solidFill>
                <a:effectLst/>
                <a:latin typeface="+mn-lt"/>
                <a:ea typeface="+mn-ea"/>
                <a:cs typeface="+mn-cs"/>
              </a:rPr>
              <a:t>ontbrekende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Financiële instellingen </a:t>
            </a:r>
            <a:r>
              <a:rPr lang="en-NL" sz="1200" kern="1200">
                <a:solidFill>
                  <a:schemeClr val="tx1"/>
                </a:solidFill>
                <a:effectLst/>
                <a:latin typeface="+mn-lt"/>
                <a:ea typeface="+mn-ea"/>
                <a:cs typeface="+mn-cs"/>
                <a:sym typeface="Wingdings" pitchFamily="2" charset="2"/>
              </a:rPr>
              <a:t> d</a:t>
            </a:r>
            <a:r>
              <a:rPr lang="en-NL" sz="1200" kern="1200">
                <a:solidFill>
                  <a:schemeClr val="tx1"/>
                </a:solidFill>
                <a:effectLst/>
                <a:latin typeface="+mn-lt"/>
                <a:ea typeface="+mn-ea"/>
                <a:cs typeface="+mn-cs"/>
              </a:rPr>
              <a:t>atakwaliteit is bottleneck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FTM: bewaartermijnen van data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Het gaat nog wel eens mis… En dit zijn de voorbeelden die de media halen.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Ook wanneer er geen probleem is maar een behoefte of een kans, is het moeilijk dit in te lossen.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Dat zijn geen incidenten -&gt; dit is een patroon</a:t>
            </a:r>
          </a:p>
        </p:txBody>
      </p:sp>
      <p:sp>
        <p:nvSpPr>
          <p:cNvPr id="4" name="Slide Number Placeholder 3"/>
          <p:cNvSpPr>
            <a:spLocks noGrp="1"/>
          </p:cNvSpPr>
          <p:nvPr>
            <p:ph type="sldNum" sz="quarter" idx="5"/>
          </p:nvPr>
        </p:nvSpPr>
        <p:spPr/>
        <p:txBody>
          <a:bodyPr/>
          <a:lstStyle/>
          <a:p>
            <a:fld id="{1FA1020D-C56B-4E6D-B442-29314959AD91}" type="slidenum">
              <a:rPr lang="nl-NL" smtClean="0"/>
              <a:t>3</a:t>
            </a:fld>
            <a:endParaRPr lang="nl-NL"/>
          </a:p>
        </p:txBody>
      </p:sp>
    </p:spTree>
    <p:extLst>
      <p:ext uri="{BB962C8B-B14F-4D97-AF65-F5344CB8AC3E}">
        <p14:creationId xmlns:p14="http://schemas.microsoft.com/office/powerpoint/2010/main" val="2226249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Naast het feit dat dit </a:t>
            </a:r>
            <a:r>
              <a:rPr lang="en-NL" b="1"/>
              <a:t>geen incidenten </a:t>
            </a:r>
            <a:r>
              <a:rPr lang="en-NL"/>
              <a:t>zijn, is het ook niet iets abstracts -&gt; het raakt concreet </a:t>
            </a:r>
            <a:r>
              <a:rPr lang="en-NL" b="1"/>
              <a:t>mensen</a:t>
            </a:r>
          </a:p>
          <a:p>
            <a:endParaRPr lang="en-NL"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Jarenlang onterecht verdachte hard drug delict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Zonder te weten waarom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Verloor werk, uitkering, hypotheek.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Vijf jaar juridische strijd.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En toen het eindelijk gecorrigeerd werd: niemand wist in welke systemen de fout nog stond.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Geen overzicht, geen inzicht, geen administratie.</a:t>
            </a:r>
          </a:p>
          <a:p>
            <a:endParaRPr lang="en-NL" b="1"/>
          </a:p>
        </p:txBody>
      </p:sp>
      <p:sp>
        <p:nvSpPr>
          <p:cNvPr id="4" name="Slide Number Placeholder 3"/>
          <p:cNvSpPr>
            <a:spLocks noGrp="1"/>
          </p:cNvSpPr>
          <p:nvPr>
            <p:ph type="sldNum" sz="quarter" idx="5"/>
          </p:nvPr>
        </p:nvSpPr>
        <p:spPr/>
        <p:txBody>
          <a:bodyPr/>
          <a:lstStyle/>
          <a:p>
            <a:fld id="{1FA1020D-C56B-4E6D-B442-29314959AD91}" type="slidenum">
              <a:rPr lang="nl-NL" smtClean="0"/>
              <a:t>4</a:t>
            </a:fld>
            <a:endParaRPr lang="nl-NL"/>
          </a:p>
        </p:txBody>
      </p:sp>
    </p:spTree>
    <p:extLst>
      <p:ext uri="{BB962C8B-B14F-4D97-AF65-F5344CB8AC3E}">
        <p14:creationId xmlns:p14="http://schemas.microsoft.com/office/powerpoint/2010/main" val="26058264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18 maanden</a:t>
            </a:r>
          </a:p>
          <a:p>
            <a:r>
              <a:rPr lang="en-NL"/>
              <a:t>Niet uit ontwil; er is gewoon geen systematisch overzicht</a:t>
            </a:r>
          </a:p>
          <a:p>
            <a:endParaRPr lang="en-NL"/>
          </a:p>
          <a:p>
            <a:r>
              <a:rPr lang="en-NL"/>
              <a:t>Stel dat de Kamer zou vragen hoeveel per departement wordt uitgegeven aan Opleidingen, dan is dat een vraag aan je financiële administratie, aan je boekhouding.</a:t>
            </a:r>
          </a:p>
          <a:p>
            <a:endParaRPr lang="en-NL"/>
          </a:p>
          <a:p>
            <a:r>
              <a:rPr lang="en-NL"/>
              <a:t>Wat deze voorbeelden laten zien is dat de aanwezigheid van zo’n administratie voor data er gewoon niet is.</a:t>
            </a:r>
          </a:p>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6</a:t>
            </a:fld>
            <a:endParaRPr lang="nl-NL"/>
          </a:p>
        </p:txBody>
      </p:sp>
    </p:spTree>
    <p:extLst>
      <p:ext uri="{BB962C8B-B14F-4D97-AF65-F5344CB8AC3E}">
        <p14:creationId xmlns:p14="http://schemas.microsoft.com/office/powerpoint/2010/main" val="1467935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L"/>
              <a:t>Alle voorbeelden delen deze oorzaak</a:t>
            </a:r>
          </a:p>
          <a:p>
            <a:endParaRPr lang="en-NL"/>
          </a:p>
          <a:p>
            <a:r>
              <a:rPr lang="en-NL"/>
              <a:t>Dit is geen technologieprobleem: dit is een </a:t>
            </a:r>
            <a:r>
              <a:rPr lang="en-NL" b="1"/>
              <a:t>administratieprobleem</a:t>
            </a:r>
          </a:p>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7</a:t>
            </a:fld>
            <a:endParaRPr lang="nl-NL"/>
          </a:p>
        </p:txBody>
      </p:sp>
    </p:spTree>
    <p:extLst>
      <p:ext uri="{BB962C8B-B14F-4D97-AF65-F5344CB8AC3E}">
        <p14:creationId xmlns:p14="http://schemas.microsoft.com/office/powerpoint/2010/main" val="4171109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Arial" panose="020B0604020202020204" pitchFamily="34" charset="0"/>
              <a:buChar char="•"/>
            </a:pPr>
            <a:r>
              <a:rPr lang="en-NL"/>
              <a:t>Er wordt al vaak veel geadministreerd maar erg vernipperd, niet consistent of systematisch</a:t>
            </a:r>
          </a:p>
          <a:p>
            <a:pPr marL="171450" indent="-171450" algn="l">
              <a:buFont typeface="Arial" panose="020B0604020202020204" pitchFamily="34" charset="0"/>
              <a:buChar char="•"/>
            </a:pPr>
            <a:r>
              <a:rPr lang="en-NL"/>
              <a:t>Het is spaghetti</a:t>
            </a:r>
          </a:p>
          <a:p>
            <a:pPr marL="171450" indent="-171450" algn="l">
              <a:buFont typeface="Arial" panose="020B0604020202020204" pitchFamily="34" charset="0"/>
              <a:buChar char="•"/>
            </a:pPr>
            <a:r>
              <a:rPr lang="en-NL"/>
              <a:t>Tijdje geleden op de radio Amsterdamse Rekenkamer over 44 afzonderlijke administratie voor de financiele boekhouding</a:t>
            </a:r>
          </a:p>
        </p:txBody>
      </p:sp>
      <p:sp>
        <p:nvSpPr>
          <p:cNvPr id="4" name="Slide Number Placeholder 3"/>
          <p:cNvSpPr>
            <a:spLocks noGrp="1"/>
          </p:cNvSpPr>
          <p:nvPr>
            <p:ph type="sldNum" sz="quarter" idx="5"/>
          </p:nvPr>
        </p:nvSpPr>
        <p:spPr/>
        <p:txBody>
          <a:bodyPr/>
          <a:lstStyle/>
          <a:p>
            <a:fld id="{1FA1020D-C56B-4E6D-B442-29314959AD91}" type="slidenum">
              <a:rPr lang="nl-NL" smtClean="0"/>
              <a:t>8</a:t>
            </a:fld>
            <a:endParaRPr lang="nl-NL"/>
          </a:p>
        </p:txBody>
      </p:sp>
    </p:spTree>
    <p:extLst>
      <p:ext uri="{BB962C8B-B14F-4D97-AF65-F5344CB8AC3E}">
        <p14:creationId xmlns:p14="http://schemas.microsoft.com/office/powerpoint/2010/main" val="3635437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L" sz="1200" kern="1200">
                <a:solidFill>
                  <a:schemeClr val="tx1"/>
                </a:solidFill>
                <a:effectLst/>
                <a:latin typeface="+mn-lt"/>
                <a:ea typeface="+mn-ea"/>
                <a:cs typeface="+mn-cs"/>
              </a:rPr>
              <a:t>Een logische reactie. Er is een hele markt die hierop inspeelt. MAAR </a:t>
            </a:r>
            <a:br>
              <a:rPr lang="en-NL" sz="1200" kern="1200">
                <a:solidFill>
                  <a:schemeClr val="tx1"/>
                </a:solidFill>
                <a:effectLst/>
                <a:latin typeface="+mn-lt"/>
                <a:ea typeface="+mn-ea"/>
                <a:cs typeface="+mn-cs"/>
              </a:rPr>
            </a:br>
            <a:r>
              <a:rPr lang="en-NL" sz="1200" kern="1200">
                <a:solidFill>
                  <a:schemeClr val="tx1"/>
                </a:solidFill>
                <a:effectLst/>
                <a:latin typeface="+mn-lt"/>
                <a:ea typeface="+mn-ea"/>
                <a:cs typeface="+mn-cs"/>
              </a:rPr>
              <a:t>* De terminologie alleen al laat zien hoe versnipperd het denken is; zijn de producten echt vergelijkbaar?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L" sz="1200" kern="1200">
                <a:solidFill>
                  <a:schemeClr val="tx1"/>
                </a:solidFill>
                <a:effectLst/>
                <a:latin typeface="+mn-lt"/>
                <a:ea typeface="+mn-ea"/>
                <a:cs typeface="+mn-cs"/>
              </a:rPr>
              <a:t>Er zijn rijke en minder rijke producten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Mag natuurlijk niet ontbreken: gebruik van AI.</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Kom daar later op terug: denk dat AI een enorme versneller kan worden bij deze toepassing maar daar zijn nog wel wat hordes voor te nemen.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L" sz="1200" kern="1200">
                <a:solidFill>
                  <a:schemeClr val="tx1"/>
                </a:solidFill>
                <a:effectLst/>
                <a:latin typeface="+mn-lt"/>
                <a:ea typeface="+mn-ea"/>
                <a:cs typeface="+mn-cs"/>
              </a:rPr>
              <a:t>Dit soort producten kunnen IN POTENTIE een aantal van knelpunten wegnemen die we eerder hebben besproken. maar deels zijn de poiducten onderdeel van het probleem. En veel hangt af van hoe ze worden geïmplementeerd en toegepast.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L"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L" sz="1200" kern="1200">
              <a:solidFill>
                <a:schemeClr val="tx1"/>
              </a:solidFill>
              <a:effectLst/>
              <a:latin typeface="+mn-lt"/>
              <a:ea typeface="+mn-ea"/>
              <a:cs typeface="+mn-cs"/>
            </a:endParaRPr>
          </a:p>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10</a:t>
            </a:fld>
            <a:endParaRPr lang="nl-NL"/>
          </a:p>
        </p:txBody>
      </p:sp>
    </p:spTree>
    <p:extLst>
      <p:ext uri="{BB962C8B-B14F-4D97-AF65-F5344CB8AC3E}">
        <p14:creationId xmlns:p14="http://schemas.microsoft.com/office/powerpoint/2010/main" val="2665762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L"/>
          </a:p>
        </p:txBody>
      </p:sp>
      <p:sp>
        <p:nvSpPr>
          <p:cNvPr id="4" name="Slide Number Placeholder 3"/>
          <p:cNvSpPr>
            <a:spLocks noGrp="1"/>
          </p:cNvSpPr>
          <p:nvPr>
            <p:ph type="sldNum" sz="quarter" idx="5"/>
          </p:nvPr>
        </p:nvSpPr>
        <p:spPr/>
        <p:txBody>
          <a:bodyPr/>
          <a:lstStyle/>
          <a:p>
            <a:fld id="{1FA1020D-C56B-4E6D-B442-29314959AD91}" type="slidenum">
              <a:rPr lang="nl-NL" smtClean="0"/>
              <a:t>11</a:t>
            </a:fld>
            <a:endParaRPr lang="nl-NL"/>
          </a:p>
        </p:txBody>
      </p:sp>
    </p:spTree>
    <p:extLst>
      <p:ext uri="{BB962C8B-B14F-4D97-AF65-F5344CB8AC3E}">
        <p14:creationId xmlns:p14="http://schemas.microsoft.com/office/powerpoint/2010/main" val="37327109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81600"/>
          </a:xfrm>
          <a:prstGeom prst="rect">
            <a:avLst/>
          </a:prstGeom>
        </p:spPr>
      </p:pic>
      <p:sp>
        <p:nvSpPr>
          <p:cNvPr id="2" name="Title 1"/>
          <p:cNvSpPr>
            <a:spLocks noGrp="1"/>
          </p:cNvSpPr>
          <p:nvPr>
            <p:ph type="ctrTitle"/>
          </p:nvPr>
        </p:nvSpPr>
        <p:spPr>
          <a:xfrm>
            <a:off x="621509" y="686312"/>
            <a:ext cx="6858000" cy="457048"/>
          </a:xfrm>
        </p:spPr>
        <p:txBody>
          <a:bodyPr vert="horz" lIns="91440" tIns="45720" rIns="91440" bIns="45720" rtlCol="0" anchor="ctr">
            <a:normAutofit/>
          </a:bodyPr>
          <a:lstStyle>
            <a:lvl1pPr>
              <a:defRPr lang="nl-NL" dirty="0"/>
            </a:lvl1pPr>
          </a:lstStyle>
          <a:p>
            <a:pPr lvl="0"/>
            <a:r>
              <a:rPr lang="en-GB" dirty="0"/>
              <a:t>Click to edit Master title style</a:t>
            </a:r>
            <a:endParaRPr lang="nl-NL" dirty="0"/>
          </a:p>
        </p:txBody>
      </p:sp>
      <p:sp>
        <p:nvSpPr>
          <p:cNvPr id="3" name="Subtitle 2"/>
          <p:cNvSpPr>
            <a:spLocks noGrp="1"/>
          </p:cNvSpPr>
          <p:nvPr>
            <p:ph type="subTitle" idx="1" hasCustomPrompt="1"/>
          </p:nvPr>
        </p:nvSpPr>
        <p:spPr>
          <a:xfrm>
            <a:off x="621509" y="1950339"/>
            <a:ext cx="3057525" cy="406003"/>
          </a:xfrm>
        </p:spPr>
        <p:txBody>
          <a:bodyPr lIns="0" tIns="0" rIns="0" bIns="0">
            <a:noAutofit/>
          </a:bodyPr>
          <a:lstStyle>
            <a:lvl1pPr marL="0" indent="0" algn="l">
              <a:buNone/>
              <a:defRPr sz="16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Datum</a:t>
            </a:r>
            <a:endParaRPr lang="nl-NL" dirty="0"/>
          </a:p>
        </p:txBody>
      </p:sp>
      <p:pic>
        <p:nvPicPr>
          <p:cNvPr id="7" name="Picture 6" descr="A picture containing text, tableware, dishware, plate&#10;&#10;Description automatically generated">
            <a:extLst>
              <a:ext uri="{FF2B5EF4-FFF2-40B4-BE49-F238E27FC236}">
                <a16:creationId xmlns:a16="http://schemas.microsoft.com/office/drawing/2014/main" id="{ED97A520-86F2-5F40-A782-56994BAF8D4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0424" y="4596552"/>
            <a:ext cx="854926" cy="388991"/>
          </a:xfrm>
          <a:prstGeom prst="rect">
            <a:avLst/>
          </a:prstGeom>
        </p:spPr>
      </p:pic>
    </p:spTree>
    <p:extLst>
      <p:ext uri="{BB962C8B-B14F-4D97-AF65-F5344CB8AC3E}">
        <p14:creationId xmlns:p14="http://schemas.microsoft.com/office/powerpoint/2010/main" val="21213780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GB" dirty="0"/>
              <a:t>Click to edit Master title style</a:t>
            </a:r>
            <a:endParaRPr lang="nl-NL" dirty="0"/>
          </a:p>
        </p:txBody>
      </p:sp>
      <p:sp>
        <p:nvSpPr>
          <p:cNvPr id="3" name="Content Placeholder 2"/>
          <p:cNvSpPr>
            <a:spLocks noGrp="1"/>
          </p:cNvSpPr>
          <p:nvPr>
            <p:ph idx="1"/>
          </p:nvPr>
        </p:nvSpPr>
        <p:spPr>
          <a:xfrm>
            <a:off x="628650" y="1730881"/>
            <a:ext cx="7886700" cy="2770098"/>
          </a:xfrm>
        </p:spPr>
        <p:txBody>
          <a:bodyPr lIns="0" tIns="0" rIns="0" bIns="0"/>
          <a:lstStyle>
            <a:lvl1pPr marL="0" indent="0">
              <a:lnSpc>
                <a:spcPts val="3200"/>
              </a:lnSpc>
              <a:spcBef>
                <a:spcPts val="0"/>
              </a:spcBef>
              <a:buNone/>
              <a:defRPr lang="en-US" sz="2200" i="0" kern="1200" dirty="0" smtClean="0">
                <a:solidFill>
                  <a:schemeClr val="accent1"/>
                </a:solidFill>
                <a:latin typeface="Myriad Pro Light" panose="020B0403030403020204" pitchFamily="34" charset="0"/>
                <a:ea typeface="+mn-ea"/>
                <a:cs typeface="+mn-cs"/>
              </a:defRPr>
            </a:lvl1pPr>
            <a:lvl2pPr marL="0" indent="0">
              <a:lnSpc>
                <a:spcPts val="2400"/>
              </a:lnSpc>
              <a:spcBef>
                <a:spcPts val="0"/>
              </a:spcBef>
              <a:buNone/>
              <a:defRPr sz="1600"/>
            </a:lvl2pPr>
            <a:lvl3pPr marL="266700" indent="-266700">
              <a:lnSpc>
                <a:spcPts val="2400"/>
              </a:lnSpc>
              <a:spcBef>
                <a:spcPts val="0"/>
              </a:spcBef>
              <a:defRPr lang="en-US" sz="1600" kern="1200" dirty="0" smtClean="0">
                <a:solidFill>
                  <a:schemeClr val="tx1"/>
                </a:solidFill>
                <a:latin typeface="Myriad Pro Light" panose="020B0403030403020204" pitchFamily="34" charset="0"/>
                <a:ea typeface="+mn-ea"/>
                <a:cs typeface="+mn-cs"/>
              </a:defRPr>
            </a:lvl3pPr>
            <a:lvl4pPr marL="444500" indent="-171450">
              <a:lnSpc>
                <a:spcPts val="2400"/>
              </a:lnSpc>
              <a:spcBef>
                <a:spcPts val="0"/>
              </a:spcBef>
              <a:tabLst/>
              <a:defRPr lang="en-US" sz="1600" kern="1200" dirty="0" smtClean="0">
                <a:solidFill>
                  <a:schemeClr val="tx1"/>
                </a:solidFill>
                <a:latin typeface="Myriad Pro Light" panose="020B0403030403020204" pitchFamily="34" charset="0"/>
                <a:ea typeface="+mn-ea"/>
                <a:cs typeface="+mn-cs"/>
              </a:defRPr>
            </a:lvl4pPr>
            <a:lvl5pPr marL="630238" indent="-171450">
              <a:lnSpc>
                <a:spcPts val="2400"/>
              </a:lnSpc>
              <a:spcBef>
                <a:spcPts val="0"/>
              </a:spcBef>
              <a:defRPr lang="nl-NL" sz="1600" kern="1200" dirty="0">
                <a:solidFill>
                  <a:schemeClr val="tx1"/>
                </a:solidFill>
                <a:latin typeface="Myriad Pro Light" panose="020B0403030403020204" pitchFamily="34" charset="0"/>
                <a:ea typeface="+mn-ea"/>
                <a:cs typeface="+mn-cs"/>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nl-NL" dirty="0"/>
          </a:p>
        </p:txBody>
      </p:sp>
      <p:sp>
        <p:nvSpPr>
          <p:cNvPr id="4" name="Date Placeholder 3"/>
          <p:cNvSpPr>
            <a:spLocks noGrp="1"/>
          </p:cNvSpPr>
          <p:nvPr>
            <p:ph type="dt" sz="half" idx="10"/>
          </p:nvPr>
        </p:nvSpPr>
        <p:spPr>
          <a:xfrm>
            <a:off x="4907105" y="4663062"/>
            <a:ext cx="1367487" cy="273844"/>
          </a:xfrm>
        </p:spPr>
        <p:txBody>
          <a:bodyPr/>
          <a:lstStyle/>
          <a:p>
            <a:endParaRPr lang="nl-NL"/>
          </a:p>
        </p:txBody>
      </p:sp>
      <p:sp>
        <p:nvSpPr>
          <p:cNvPr id="5" name="Footer Placeholder 4"/>
          <p:cNvSpPr>
            <a:spLocks noGrp="1"/>
          </p:cNvSpPr>
          <p:nvPr>
            <p:ph type="ftr" sz="quarter" idx="11"/>
          </p:nvPr>
        </p:nvSpPr>
        <p:spPr>
          <a:xfrm>
            <a:off x="628650" y="4962528"/>
            <a:ext cx="3086100" cy="180972"/>
          </a:xfrm>
        </p:spPr>
        <p:txBody>
          <a:bodyPr/>
          <a:lstStyle>
            <a:lvl1pPr>
              <a:defRPr sz="600"/>
            </a:lvl1pPr>
          </a:lstStyle>
          <a:p>
            <a:r>
              <a:rPr lang="nl-NL"/>
              <a:t>© 2026 Deltiq Group B.V. Alle rechten voorbehouden</a:t>
            </a:r>
            <a:endParaRPr lang="nl-NL" sz="600"/>
          </a:p>
        </p:txBody>
      </p:sp>
      <p:sp>
        <p:nvSpPr>
          <p:cNvPr id="6" name="Slide Number Placeholder 5"/>
          <p:cNvSpPr>
            <a:spLocks noGrp="1"/>
          </p:cNvSpPr>
          <p:nvPr>
            <p:ph type="sldNum" sz="quarter" idx="12"/>
          </p:nvPr>
        </p:nvSpPr>
        <p:spPr>
          <a:xfrm>
            <a:off x="6452274" y="4663062"/>
            <a:ext cx="1185723" cy="273844"/>
          </a:xfrm>
        </p:spPr>
        <p:txBody>
          <a:bodyPr/>
          <a:lstStyle>
            <a:lvl1pPr algn="r">
              <a:defRPr sz="600"/>
            </a:lvl1pPr>
          </a:lstStyle>
          <a:p>
            <a:fld id="{473E450F-51E8-45EF-A94B-33B55DB07837}" type="slidenum">
              <a:rPr lang="nl-NL" smtClean="0"/>
              <a:pPr/>
              <a:t>‹#›</a:t>
            </a:fld>
            <a:endParaRPr lang="nl-NL" sz="600"/>
          </a:p>
        </p:txBody>
      </p:sp>
      <p:sp>
        <p:nvSpPr>
          <p:cNvPr id="8" name="Text Placeholder 7"/>
          <p:cNvSpPr>
            <a:spLocks noGrp="1"/>
          </p:cNvSpPr>
          <p:nvPr>
            <p:ph type="body" sz="quarter" idx="13" hasCustomPrompt="1"/>
          </p:nvPr>
        </p:nvSpPr>
        <p:spPr>
          <a:xfrm>
            <a:off x="635794" y="873390"/>
            <a:ext cx="7886700" cy="415928"/>
          </a:xfrm>
        </p:spPr>
        <p:txBody>
          <a:bodyPr lIns="0" tIns="0" rIns="0" bIns="0">
            <a:noAutofit/>
          </a:bodyPr>
          <a:lstStyle>
            <a:lvl1pPr marL="0" indent="0">
              <a:buNone/>
              <a:defRPr sz="2000" b="1" i="1">
                <a:solidFill>
                  <a:schemeClr val="accent2"/>
                </a:solidFill>
                <a:latin typeface="Myriad-BoldItalic" panose="02000000000000000000" pitchFamily="2" charset="0"/>
              </a:defRPr>
            </a:lvl1pPr>
            <a:lvl2pPr marL="0" indent="0">
              <a:buNone/>
              <a:defRPr sz="2000" b="1" i="1">
                <a:solidFill>
                  <a:schemeClr val="accent2"/>
                </a:solidFill>
                <a:latin typeface="Myriad-BoldItalic" panose="02000000000000000000" pitchFamily="2" charset="0"/>
              </a:defRPr>
            </a:lvl2pPr>
            <a:lvl3pPr marL="0" indent="0">
              <a:buNone/>
              <a:defRPr sz="2000" b="1" i="1">
                <a:solidFill>
                  <a:schemeClr val="accent2"/>
                </a:solidFill>
                <a:latin typeface="Myriad-BoldItalic" panose="02000000000000000000" pitchFamily="2" charset="0"/>
              </a:defRPr>
            </a:lvl3pPr>
            <a:lvl4pPr marL="0" indent="0">
              <a:buNone/>
              <a:defRPr sz="2000" b="1" i="1">
                <a:solidFill>
                  <a:schemeClr val="accent2"/>
                </a:solidFill>
                <a:latin typeface="Myriad-BoldItalic" panose="02000000000000000000" pitchFamily="2" charset="0"/>
              </a:defRPr>
            </a:lvl4pPr>
            <a:lvl5pPr marL="0" indent="0">
              <a:buNone/>
              <a:defRPr sz="2000" b="1" i="1">
                <a:solidFill>
                  <a:schemeClr val="accent2"/>
                </a:solidFill>
                <a:latin typeface="Myriad-BoldItalic" panose="02000000000000000000" pitchFamily="2" charset="0"/>
              </a:defRPr>
            </a:lvl5pPr>
          </a:lstStyle>
          <a:p>
            <a:pPr lvl="0"/>
            <a:r>
              <a:rPr lang="en-US" dirty="0" err="1"/>
              <a:t>Subtitel</a:t>
            </a:r>
            <a:endParaRPr lang="en-US" dirty="0"/>
          </a:p>
          <a:p>
            <a:pPr lvl="0"/>
            <a:endParaRPr lang="en-US" dirty="0"/>
          </a:p>
        </p:txBody>
      </p:sp>
    </p:spTree>
    <p:extLst>
      <p:ext uri="{BB962C8B-B14F-4D97-AF65-F5344CB8AC3E}">
        <p14:creationId xmlns:p14="http://schemas.microsoft.com/office/powerpoint/2010/main" val="3538952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fiek/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GB" dirty="0"/>
              <a:t>Click to edit Master title style</a:t>
            </a:r>
            <a:endParaRPr lang="nl-NL" dirty="0"/>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 2026 Deltiq Group B.V. Alle rechten voorbehouden</a:t>
            </a:r>
          </a:p>
        </p:txBody>
      </p:sp>
      <p:sp>
        <p:nvSpPr>
          <p:cNvPr id="6" name="Slide Number Placeholder 5"/>
          <p:cNvSpPr>
            <a:spLocks noGrp="1"/>
          </p:cNvSpPr>
          <p:nvPr>
            <p:ph type="sldNum" sz="quarter" idx="12"/>
          </p:nvPr>
        </p:nvSpPr>
        <p:spPr/>
        <p:txBody>
          <a:bodyPr/>
          <a:lstStyle/>
          <a:p>
            <a:fld id="{473E450F-51E8-45EF-A94B-33B55DB07837}" type="slidenum">
              <a:rPr lang="nl-NL" smtClean="0"/>
              <a:t>‹#›</a:t>
            </a:fld>
            <a:endParaRPr lang="nl-NL"/>
          </a:p>
        </p:txBody>
      </p:sp>
      <p:sp>
        <p:nvSpPr>
          <p:cNvPr id="8" name="Text Placeholder 7"/>
          <p:cNvSpPr>
            <a:spLocks noGrp="1"/>
          </p:cNvSpPr>
          <p:nvPr>
            <p:ph type="body" sz="quarter" idx="13" hasCustomPrompt="1"/>
          </p:nvPr>
        </p:nvSpPr>
        <p:spPr>
          <a:xfrm>
            <a:off x="635794" y="873390"/>
            <a:ext cx="7886700" cy="415928"/>
          </a:xfrm>
        </p:spPr>
        <p:txBody>
          <a:bodyPr lIns="0" tIns="0" rIns="0" bIns="0">
            <a:noAutofit/>
          </a:bodyPr>
          <a:lstStyle>
            <a:lvl1pPr marL="0" indent="0">
              <a:buNone/>
              <a:defRPr sz="2000" b="1" i="1">
                <a:solidFill>
                  <a:schemeClr val="accent2"/>
                </a:solidFill>
                <a:latin typeface="Myriad-BoldItalic" panose="02000000000000000000" pitchFamily="2" charset="0"/>
              </a:defRPr>
            </a:lvl1pPr>
            <a:lvl2pPr marL="0" indent="0">
              <a:buNone/>
              <a:defRPr sz="2000" b="1" i="1">
                <a:solidFill>
                  <a:schemeClr val="accent2"/>
                </a:solidFill>
                <a:latin typeface="Myriad-BoldItalic" panose="02000000000000000000" pitchFamily="2" charset="0"/>
              </a:defRPr>
            </a:lvl2pPr>
            <a:lvl3pPr marL="0" indent="0">
              <a:buNone/>
              <a:defRPr sz="2000" b="1" i="1">
                <a:solidFill>
                  <a:schemeClr val="accent2"/>
                </a:solidFill>
                <a:latin typeface="Myriad-BoldItalic" panose="02000000000000000000" pitchFamily="2" charset="0"/>
              </a:defRPr>
            </a:lvl3pPr>
            <a:lvl4pPr marL="0" indent="0">
              <a:buNone/>
              <a:defRPr sz="2000" b="1" i="1">
                <a:solidFill>
                  <a:schemeClr val="accent2"/>
                </a:solidFill>
                <a:latin typeface="Myriad-BoldItalic" panose="02000000000000000000" pitchFamily="2" charset="0"/>
              </a:defRPr>
            </a:lvl4pPr>
            <a:lvl5pPr marL="0" indent="0">
              <a:buNone/>
              <a:defRPr sz="2000" b="1" i="1">
                <a:solidFill>
                  <a:schemeClr val="accent2"/>
                </a:solidFill>
                <a:latin typeface="Myriad-BoldItalic" panose="02000000000000000000" pitchFamily="2" charset="0"/>
              </a:defRPr>
            </a:lvl5pPr>
          </a:lstStyle>
          <a:p>
            <a:pPr lvl="0"/>
            <a:r>
              <a:rPr lang="en-US" dirty="0" err="1"/>
              <a:t>Subtitel</a:t>
            </a:r>
            <a:endParaRPr lang="en-US" dirty="0"/>
          </a:p>
          <a:p>
            <a:pPr lvl="0"/>
            <a:endParaRPr lang="en-US" dirty="0"/>
          </a:p>
        </p:txBody>
      </p:sp>
      <p:sp>
        <p:nvSpPr>
          <p:cNvPr id="9" name="Text Placeholder 8"/>
          <p:cNvSpPr>
            <a:spLocks noGrp="1"/>
          </p:cNvSpPr>
          <p:nvPr>
            <p:ph type="body" sz="quarter" idx="14"/>
          </p:nvPr>
        </p:nvSpPr>
        <p:spPr>
          <a:xfrm>
            <a:off x="4483100" y="1722438"/>
            <a:ext cx="4032250" cy="27606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
        <p:nvSpPr>
          <p:cNvPr id="11" name="Chart Placeholder 10"/>
          <p:cNvSpPr>
            <a:spLocks noGrp="1"/>
          </p:cNvSpPr>
          <p:nvPr>
            <p:ph type="chart" sz="quarter" idx="15"/>
          </p:nvPr>
        </p:nvSpPr>
        <p:spPr>
          <a:xfrm>
            <a:off x="628650" y="1730375"/>
            <a:ext cx="3765797" cy="2752725"/>
          </a:xfrm>
        </p:spPr>
        <p:txBody>
          <a:bodyPr/>
          <a:lstStyle/>
          <a:p>
            <a:r>
              <a:rPr lang="en-GB"/>
              <a:t>Click icon to add chart</a:t>
            </a:r>
            <a:endParaRPr lang="nl-NL"/>
          </a:p>
        </p:txBody>
      </p:sp>
    </p:spTree>
    <p:extLst>
      <p:ext uri="{BB962C8B-B14F-4D97-AF65-F5344CB8AC3E}">
        <p14:creationId xmlns:p14="http://schemas.microsoft.com/office/powerpoint/2010/main" val="16033986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fbeelding/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GB" dirty="0"/>
              <a:t>Click to edit Master title style</a:t>
            </a:r>
            <a:endParaRPr lang="nl-NL" dirty="0"/>
          </a:p>
        </p:txBody>
      </p:sp>
      <p:sp>
        <p:nvSpPr>
          <p:cNvPr id="4" name="Date Placeholder 3"/>
          <p:cNvSpPr>
            <a:spLocks noGrp="1"/>
          </p:cNvSpPr>
          <p:nvPr>
            <p:ph type="dt" sz="half" idx="10"/>
          </p:nvPr>
        </p:nvSpPr>
        <p:spPr/>
        <p:txBody>
          <a:bodyPr/>
          <a:lstStyle/>
          <a:p>
            <a:endParaRPr lang="nl-NL"/>
          </a:p>
        </p:txBody>
      </p:sp>
      <p:sp>
        <p:nvSpPr>
          <p:cNvPr id="5" name="Footer Placeholder 4"/>
          <p:cNvSpPr>
            <a:spLocks noGrp="1"/>
          </p:cNvSpPr>
          <p:nvPr>
            <p:ph type="ftr" sz="quarter" idx="11"/>
          </p:nvPr>
        </p:nvSpPr>
        <p:spPr/>
        <p:txBody>
          <a:bodyPr/>
          <a:lstStyle/>
          <a:p>
            <a:r>
              <a:rPr lang="nl-NL"/>
              <a:t>© 2026 Deltiq Group B.V. Alle rechten voorbehouden</a:t>
            </a:r>
          </a:p>
        </p:txBody>
      </p:sp>
      <p:sp>
        <p:nvSpPr>
          <p:cNvPr id="6" name="Slide Number Placeholder 5"/>
          <p:cNvSpPr>
            <a:spLocks noGrp="1"/>
          </p:cNvSpPr>
          <p:nvPr>
            <p:ph type="sldNum" sz="quarter" idx="12"/>
          </p:nvPr>
        </p:nvSpPr>
        <p:spPr/>
        <p:txBody>
          <a:bodyPr/>
          <a:lstStyle/>
          <a:p>
            <a:fld id="{473E450F-51E8-45EF-A94B-33B55DB07837}" type="slidenum">
              <a:rPr lang="nl-NL" smtClean="0"/>
              <a:t>‹#›</a:t>
            </a:fld>
            <a:endParaRPr lang="nl-NL"/>
          </a:p>
        </p:txBody>
      </p:sp>
      <p:sp>
        <p:nvSpPr>
          <p:cNvPr id="8" name="Text Placeholder 7"/>
          <p:cNvSpPr>
            <a:spLocks noGrp="1"/>
          </p:cNvSpPr>
          <p:nvPr>
            <p:ph type="body" sz="quarter" idx="13" hasCustomPrompt="1"/>
          </p:nvPr>
        </p:nvSpPr>
        <p:spPr>
          <a:xfrm>
            <a:off x="635794" y="873390"/>
            <a:ext cx="7886700" cy="415928"/>
          </a:xfrm>
        </p:spPr>
        <p:txBody>
          <a:bodyPr lIns="0" tIns="0" rIns="0" bIns="0">
            <a:noAutofit/>
          </a:bodyPr>
          <a:lstStyle>
            <a:lvl1pPr marL="0" indent="0">
              <a:buNone/>
              <a:defRPr sz="2000" b="1" i="1">
                <a:solidFill>
                  <a:schemeClr val="accent2"/>
                </a:solidFill>
                <a:latin typeface="Myriad-BoldItalic" panose="02000000000000000000" pitchFamily="2" charset="0"/>
              </a:defRPr>
            </a:lvl1pPr>
            <a:lvl2pPr marL="0" indent="0">
              <a:buNone/>
              <a:defRPr sz="2000" b="1" i="1">
                <a:solidFill>
                  <a:schemeClr val="accent2"/>
                </a:solidFill>
                <a:latin typeface="Myriad-BoldItalic" panose="02000000000000000000" pitchFamily="2" charset="0"/>
              </a:defRPr>
            </a:lvl2pPr>
            <a:lvl3pPr marL="0" indent="0">
              <a:buNone/>
              <a:defRPr sz="2000" b="1" i="1">
                <a:solidFill>
                  <a:schemeClr val="accent2"/>
                </a:solidFill>
                <a:latin typeface="Myriad-BoldItalic" panose="02000000000000000000" pitchFamily="2" charset="0"/>
              </a:defRPr>
            </a:lvl3pPr>
            <a:lvl4pPr marL="0" indent="0">
              <a:buNone/>
              <a:defRPr sz="2000" b="1" i="1">
                <a:solidFill>
                  <a:schemeClr val="accent2"/>
                </a:solidFill>
                <a:latin typeface="Myriad-BoldItalic" panose="02000000000000000000" pitchFamily="2" charset="0"/>
              </a:defRPr>
            </a:lvl4pPr>
            <a:lvl5pPr marL="0" indent="0">
              <a:buNone/>
              <a:defRPr sz="2000" b="1" i="1">
                <a:solidFill>
                  <a:schemeClr val="accent2"/>
                </a:solidFill>
                <a:latin typeface="Myriad-BoldItalic" panose="02000000000000000000" pitchFamily="2" charset="0"/>
              </a:defRPr>
            </a:lvl5pPr>
          </a:lstStyle>
          <a:p>
            <a:pPr lvl="0"/>
            <a:r>
              <a:rPr lang="en-US" dirty="0" err="1"/>
              <a:t>Subtitel</a:t>
            </a:r>
            <a:endParaRPr lang="en-US" dirty="0"/>
          </a:p>
          <a:p>
            <a:pPr lvl="0"/>
            <a:endParaRPr lang="en-US" dirty="0"/>
          </a:p>
        </p:txBody>
      </p:sp>
      <p:sp>
        <p:nvSpPr>
          <p:cNvPr id="9" name="Text Placeholder 8"/>
          <p:cNvSpPr>
            <a:spLocks noGrp="1"/>
          </p:cNvSpPr>
          <p:nvPr>
            <p:ph type="body" sz="quarter" idx="14"/>
          </p:nvPr>
        </p:nvSpPr>
        <p:spPr>
          <a:xfrm>
            <a:off x="4483100" y="1722438"/>
            <a:ext cx="4032250" cy="2760662"/>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nl-NL"/>
          </a:p>
        </p:txBody>
      </p:sp>
      <p:sp>
        <p:nvSpPr>
          <p:cNvPr id="7" name="Picture Placeholder 6"/>
          <p:cNvSpPr>
            <a:spLocks noGrp="1"/>
          </p:cNvSpPr>
          <p:nvPr>
            <p:ph type="pic" sz="quarter" idx="16"/>
          </p:nvPr>
        </p:nvSpPr>
        <p:spPr>
          <a:xfrm>
            <a:off x="628650" y="1722438"/>
            <a:ext cx="3765550" cy="2760662"/>
          </a:xfrm>
        </p:spPr>
        <p:txBody>
          <a:bodyPr/>
          <a:lstStyle/>
          <a:p>
            <a:r>
              <a:rPr lang="en-GB"/>
              <a:t>Click icon to add picture</a:t>
            </a:r>
            <a:endParaRPr lang="nl-NL"/>
          </a:p>
        </p:txBody>
      </p:sp>
    </p:spTree>
    <p:extLst>
      <p:ext uri="{BB962C8B-B14F-4D97-AF65-F5344CB8AC3E}">
        <p14:creationId xmlns:p14="http://schemas.microsoft.com/office/powerpoint/2010/main" val="2598561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sluitin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81600"/>
          </a:xfrm>
          <a:prstGeom prst="rect">
            <a:avLst/>
          </a:prstGeom>
        </p:spPr>
      </p:pic>
      <p:sp>
        <p:nvSpPr>
          <p:cNvPr id="6" name="TextBox 5"/>
          <p:cNvSpPr txBox="1"/>
          <p:nvPr userDrawn="1"/>
        </p:nvSpPr>
        <p:spPr>
          <a:xfrm>
            <a:off x="521494" y="852488"/>
            <a:ext cx="1764506" cy="1600438"/>
          </a:xfrm>
          <a:prstGeom prst="rect">
            <a:avLst/>
          </a:prstGeom>
          <a:noFill/>
        </p:spPr>
        <p:txBody>
          <a:bodyPr wrap="square" rtlCol="0">
            <a:spAutoFit/>
          </a:bodyPr>
          <a:lstStyle/>
          <a:p>
            <a:r>
              <a:rPr lang="nl-NL" sz="1400" dirty="0">
                <a:solidFill>
                  <a:schemeClr val="accent1"/>
                </a:solidFill>
              </a:rPr>
              <a:t>Deltiq</a:t>
            </a:r>
          </a:p>
          <a:p>
            <a:r>
              <a:rPr lang="nl-NL" sz="1400" dirty="0">
                <a:solidFill>
                  <a:schemeClr val="accent1"/>
                </a:solidFill>
              </a:rPr>
              <a:t>Oud Aa 4b</a:t>
            </a:r>
          </a:p>
          <a:p>
            <a:r>
              <a:rPr lang="nl-NL" sz="1400" dirty="0">
                <a:solidFill>
                  <a:schemeClr val="accent1"/>
                </a:solidFill>
              </a:rPr>
              <a:t>3621 LB  Breukelen</a:t>
            </a:r>
          </a:p>
          <a:p>
            <a:r>
              <a:rPr lang="nl-NL" sz="1400" dirty="0">
                <a:solidFill>
                  <a:schemeClr val="accent1"/>
                </a:solidFill>
              </a:rPr>
              <a:t>Nederland</a:t>
            </a:r>
          </a:p>
          <a:p>
            <a:r>
              <a:rPr lang="nl-NL" sz="1400" dirty="0">
                <a:solidFill>
                  <a:schemeClr val="accent1"/>
                </a:solidFill>
              </a:rPr>
              <a:t>www.deltiq.com</a:t>
            </a:r>
          </a:p>
          <a:p>
            <a:r>
              <a:rPr lang="nl-NL" sz="1400" dirty="0">
                <a:solidFill>
                  <a:schemeClr val="accent1"/>
                </a:solidFill>
              </a:rPr>
              <a:t>info@deltiq.com</a:t>
            </a:r>
          </a:p>
          <a:p>
            <a:endParaRPr lang="nl-NL" sz="1400" dirty="0">
              <a:solidFill>
                <a:schemeClr val="accent1"/>
              </a:solidFill>
            </a:endParaRPr>
          </a:p>
        </p:txBody>
      </p:sp>
      <p:pic>
        <p:nvPicPr>
          <p:cNvPr id="7" name="Picture 6" descr="A picture containing text, tableware, dishware, plate&#10;&#10;Description automatically generated">
            <a:extLst>
              <a:ext uri="{FF2B5EF4-FFF2-40B4-BE49-F238E27FC236}">
                <a16:creationId xmlns:a16="http://schemas.microsoft.com/office/drawing/2014/main" id="{B449E6F0-D621-F441-9003-078C0B356AC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60424" y="4596552"/>
            <a:ext cx="854926" cy="388991"/>
          </a:xfrm>
          <a:prstGeom prst="rect">
            <a:avLst/>
          </a:prstGeom>
        </p:spPr>
      </p:pic>
    </p:spTree>
    <p:extLst>
      <p:ext uri="{BB962C8B-B14F-4D97-AF65-F5344CB8AC3E}">
        <p14:creationId xmlns:p14="http://schemas.microsoft.com/office/powerpoint/2010/main" val="1961713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04 Basis slide B">
    <p:spTree>
      <p:nvGrpSpPr>
        <p:cNvPr id="1" name=""/>
        <p:cNvGrpSpPr/>
        <p:nvPr/>
      </p:nvGrpSpPr>
      <p:grpSpPr>
        <a:xfrm>
          <a:off x="0" y="0"/>
          <a:ext cx="0" cy="0"/>
          <a:chOff x="0" y="0"/>
          <a:chExt cx="0" cy="0"/>
        </a:xfrm>
      </p:grpSpPr>
      <p:sp>
        <p:nvSpPr>
          <p:cNvPr id="11" name="Tijdelijke aanduiding voor datum 10"/>
          <p:cNvSpPr>
            <a:spLocks noGrp="1"/>
          </p:cNvSpPr>
          <p:nvPr>
            <p:ph type="dt" sz="half" idx="10"/>
          </p:nvPr>
        </p:nvSpPr>
        <p:spPr/>
        <p:txBody>
          <a:bodyPr/>
          <a:lstStyle/>
          <a:p>
            <a:endParaRPr lang="nl-NL" dirty="0"/>
          </a:p>
        </p:txBody>
      </p:sp>
      <p:sp>
        <p:nvSpPr>
          <p:cNvPr id="12" name="Tijdelijke aanduiding voor voettekst 11"/>
          <p:cNvSpPr>
            <a:spLocks noGrp="1"/>
          </p:cNvSpPr>
          <p:nvPr>
            <p:ph type="ftr" sz="quarter" idx="11"/>
          </p:nvPr>
        </p:nvSpPr>
        <p:spPr/>
        <p:txBody>
          <a:bodyPr/>
          <a:lstStyle/>
          <a:p>
            <a:r>
              <a:rPr lang="nl-NL"/>
              <a:t>© 2026 Deltiq Group B.V. Alle rechten voorbehouden</a:t>
            </a:r>
            <a:endParaRPr lang="nl-NL" dirty="0"/>
          </a:p>
        </p:txBody>
      </p:sp>
      <p:sp>
        <p:nvSpPr>
          <p:cNvPr id="13" name="Tijdelijke aanduiding voor dianummer 12"/>
          <p:cNvSpPr>
            <a:spLocks noGrp="1"/>
          </p:cNvSpPr>
          <p:nvPr>
            <p:ph type="sldNum" sz="quarter" idx="12"/>
          </p:nvPr>
        </p:nvSpPr>
        <p:spPr/>
        <p:txBody>
          <a:bodyPr/>
          <a:lstStyle/>
          <a:p>
            <a:fld id="{10A0A6AF-03C5-477E-939A-E28F7E7F05EA}" type="slidenum">
              <a:rPr lang="nl-NL" smtClean="0"/>
              <a:pPr/>
              <a:t>‹#›</a:t>
            </a:fld>
            <a:endParaRPr lang="nl-NL" dirty="0"/>
          </a:p>
        </p:txBody>
      </p:sp>
      <p:sp>
        <p:nvSpPr>
          <p:cNvPr id="5" name="Tijdelijke aanduiding voor titel 1">
            <a:extLst>
              <a:ext uri="{FF2B5EF4-FFF2-40B4-BE49-F238E27FC236}">
                <a16:creationId xmlns:a16="http://schemas.microsoft.com/office/drawing/2014/main" id="{193EC999-C065-D446-8853-9DEBD211F1B8}"/>
              </a:ext>
            </a:extLst>
          </p:cNvPr>
          <p:cNvSpPr>
            <a:spLocks noGrp="1"/>
          </p:cNvSpPr>
          <p:nvPr>
            <p:ph type="title" hasCustomPrompt="1"/>
          </p:nvPr>
        </p:nvSpPr>
        <p:spPr>
          <a:xfrm>
            <a:off x="476250" y="789385"/>
            <a:ext cx="8192691" cy="711035"/>
          </a:xfrm>
          <a:prstGeom prst="rect">
            <a:avLst/>
          </a:prstGeom>
        </p:spPr>
        <p:txBody>
          <a:bodyPr vert="horz" lIns="91440" tIns="45720" rIns="91440" bIns="45720" rtlCol="0" anchor="b" anchorCtr="0">
            <a:noAutofit/>
          </a:bodyPr>
          <a:lstStyle>
            <a:lvl1pPr>
              <a:defRPr/>
            </a:lvl1pPr>
          </a:lstStyle>
          <a:p>
            <a:r>
              <a:rPr lang="nl-NL" dirty="0"/>
              <a:t>Titel</a:t>
            </a:r>
          </a:p>
        </p:txBody>
      </p:sp>
      <p:sp>
        <p:nvSpPr>
          <p:cNvPr id="6" name="Tijdelijke aanduiding voor tekst 2">
            <a:extLst>
              <a:ext uri="{FF2B5EF4-FFF2-40B4-BE49-F238E27FC236}">
                <a16:creationId xmlns:a16="http://schemas.microsoft.com/office/drawing/2014/main" id="{853A286F-859E-B847-9F94-AD9F7B70D73C}"/>
              </a:ext>
            </a:extLst>
          </p:cNvPr>
          <p:cNvSpPr>
            <a:spLocks noGrp="1"/>
          </p:cNvSpPr>
          <p:nvPr>
            <p:ph idx="1" hasCustomPrompt="1"/>
          </p:nvPr>
        </p:nvSpPr>
        <p:spPr>
          <a:xfrm>
            <a:off x="476250" y="1717114"/>
            <a:ext cx="8192691" cy="2948946"/>
          </a:xfrm>
          <a:prstGeom prst="rect">
            <a:avLst/>
          </a:prstGeom>
        </p:spPr>
        <p:txBody>
          <a:bodyPr vert="horz" lIns="91440" tIns="45720" rIns="91440" bIns="45720" rtlCol="0">
            <a:noAutofit/>
          </a:bodyPr>
          <a:lstStyle>
            <a:lvl1pPr>
              <a:defRPr/>
            </a:lvl1pPr>
          </a:lstStyle>
          <a:p>
            <a:pPr lvl="0"/>
            <a:r>
              <a:rPr lang="nl-NL" dirty="0"/>
              <a:t>Tekst of object</a:t>
            </a:r>
          </a:p>
          <a:p>
            <a:pPr lvl="1"/>
            <a:r>
              <a:rPr lang="nl-NL" dirty="0"/>
              <a:t>Tweede niveau</a:t>
            </a:r>
          </a:p>
          <a:p>
            <a:pPr lvl="2"/>
            <a:r>
              <a:rPr lang="nl-NL" dirty="0"/>
              <a:t>Derde niveau</a:t>
            </a:r>
          </a:p>
          <a:p>
            <a:pPr lvl="3"/>
            <a:r>
              <a:rPr lang="nl-NL" dirty="0"/>
              <a:t>Vierde niveau</a:t>
            </a:r>
          </a:p>
          <a:p>
            <a:pPr lvl="4"/>
            <a:r>
              <a:rPr lang="nl-NL" dirty="0"/>
              <a:t>Vijfde niveau</a:t>
            </a:r>
          </a:p>
          <a:p>
            <a:pPr lvl="5"/>
            <a:r>
              <a:rPr lang="nl-NL" dirty="0"/>
              <a:t>Zesde niveau</a:t>
            </a:r>
          </a:p>
          <a:p>
            <a:pPr lvl="6"/>
            <a:r>
              <a:rPr lang="nl-NL" dirty="0"/>
              <a:t>Zevende niveau</a:t>
            </a:r>
          </a:p>
          <a:p>
            <a:pPr lvl="7"/>
            <a:r>
              <a:rPr lang="nl-NL" dirty="0"/>
              <a:t>Achtste niveau</a:t>
            </a:r>
          </a:p>
          <a:p>
            <a:pPr lvl="8"/>
            <a:r>
              <a:rPr lang="nl-NL" dirty="0"/>
              <a:t>Negende niveau</a:t>
            </a:r>
          </a:p>
          <a:p>
            <a:pPr lvl="8"/>
            <a:endParaRPr lang="nl-NL" dirty="0"/>
          </a:p>
        </p:txBody>
      </p:sp>
      <p:sp>
        <p:nvSpPr>
          <p:cNvPr id="7" name="Tijdelijke aanduiding voor dianummer 5">
            <a:extLst>
              <a:ext uri="{FF2B5EF4-FFF2-40B4-BE49-F238E27FC236}">
                <a16:creationId xmlns:a16="http://schemas.microsoft.com/office/drawing/2014/main" id="{B60047F1-3A50-434A-863D-FC4EB665D675}"/>
              </a:ext>
            </a:extLst>
          </p:cNvPr>
          <p:cNvSpPr txBox="1">
            <a:spLocks/>
          </p:cNvSpPr>
          <p:nvPr userDrawn="1"/>
        </p:nvSpPr>
        <p:spPr>
          <a:xfrm>
            <a:off x="4914900" y="4666060"/>
            <a:ext cx="3754042" cy="241556"/>
          </a:xfrm>
          <a:prstGeom prst="rect">
            <a:avLst/>
          </a:prstGeom>
        </p:spPr>
        <p:txBody>
          <a:bodyPr vert="horz" lIns="68580" tIns="34290" rIns="0" bIns="34290" rtlCol="0" anchor="b" anchorCtr="0"/>
          <a:lstStyle>
            <a:defPPr>
              <a:defRPr lang="nl-NL"/>
            </a:defPPr>
            <a:lvl1pPr marL="0" algn="r" defTabSz="914400" rtl="0" eaLnBrk="1" latinLnBrk="0" hangingPunct="1">
              <a:defRPr sz="105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0A0A6AF-03C5-477E-939A-E28F7E7F05EA}" type="slidenum">
              <a:rPr lang="nl-NL" sz="788" smtClean="0"/>
              <a:pPr/>
              <a:t>‹#›</a:t>
            </a:fld>
            <a:endParaRPr lang="nl-NL" sz="788" dirty="0"/>
          </a:p>
        </p:txBody>
      </p:sp>
    </p:spTree>
    <p:extLst>
      <p:ext uri="{BB962C8B-B14F-4D97-AF65-F5344CB8AC3E}">
        <p14:creationId xmlns:p14="http://schemas.microsoft.com/office/powerpoint/2010/main" val="36033857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180972"/>
            <a:ext cx="7886700" cy="636169"/>
          </a:xfrm>
          <a:prstGeom prst="rect">
            <a:avLst/>
          </a:prstGeom>
        </p:spPr>
        <p:txBody>
          <a:bodyPr vert="horz" lIns="0" tIns="0" rIns="0" bIns="0" rtlCol="0" anchor="t" anchorCtr="0">
            <a:noAutofit/>
          </a:bodyPr>
          <a:lstStyle/>
          <a:p>
            <a:pPr lvl="0"/>
            <a:r>
              <a:rPr lang="en-GB" dirty="0"/>
              <a:t>Click to edit Master title style</a:t>
            </a:r>
            <a:endParaRPr lang="nl-NL" dirty="0"/>
          </a:p>
        </p:txBody>
      </p:sp>
      <p:sp>
        <p:nvSpPr>
          <p:cNvPr id="3" name="Text Placeholder 2"/>
          <p:cNvSpPr>
            <a:spLocks noGrp="1"/>
          </p:cNvSpPr>
          <p:nvPr>
            <p:ph type="body" idx="1"/>
          </p:nvPr>
        </p:nvSpPr>
        <p:spPr>
          <a:xfrm>
            <a:off x="628650" y="1731145"/>
            <a:ext cx="7886700" cy="2745531"/>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nl-NL" dirty="0"/>
          </a:p>
        </p:txBody>
      </p:sp>
      <p:sp>
        <p:nvSpPr>
          <p:cNvPr id="4" name="Date Placeholder 3"/>
          <p:cNvSpPr>
            <a:spLocks noGrp="1"/>
          </p:cNvSpPr>
          <p:nvPr>
            <p:ph type="dt" sz="half" idx="2"/>
          </p:nvPr>
        </p:nvSpPr>
        <p:spPr>
          <a:xfrm>
            <a:off x="594478" y="4654126"/>
            <a:ext cx="1367487" cy="273844"/>
          </a:xfrm>
          <a:prstGeom prst="rect">
            <a:avLst/>
          </a:prstGeom>
        </p:spPr>
        <p:txBody>
          <a:bodyPr vert="horz" lIns="0" tIns="45720" rIns="91440" bIns="45720" rtlCol="0" anchor="ctr"/>
          <a:lstStyle>
            <a:lvl1pPr algn="l">
              <a:defRPr sz="800">
                <a:solidFill>
                  <a:schemeClr val="accent1"/>
                </a:solidFill>
              </a:defRPr>
            </a:lvl1pPr>
          </a:lstStyle>
          <a:p>
            <a:endParaRPr lang="nl-NL" dirty="0"/>
          </a:p>
        </p:txBody>
      </p:sp>
      <p:sp>
        <p:nvSpPr>
          <p:cNvPr id="5" name="Footer Placeholder 4"/>
          <p:cNvSpPr>
            <a:spLocks noGrp="1"/>
          </p:cNvSpPr>
          <p:nvPr>
            <p:ph type="ftr" sz="quarter" idx="3"/>
          </p:nvPr>
        </p:nvSpPr>
        <p:spPr>
          <a:xfrm>
            <a:off x="2031329" y="4663062"/>
            <a:ext cx="3086100" cy="273844"/>
          </a:xfrm>
          <a:prstGeom prst="rect">
            <a:avLst/>
          </a:prstGeom>
        </p:spPr>
        <p:txBody>
          <a:bodyPr vert="horz" lIns="0" tIns="45720" rIns="91440" bIns="45720" rtlCol="0" anchor="ctr"/>
          <a:lstStyle>
            <a:lvl1pPr algn="l">
              <a:defRPr sz="800">
                <a:solidFill>
                  <a:schemeClr val="accent1"/>
                </a:solidFill>
              </a:defRPr>
            </a:lvl1pPr>
          </a:lstStyle>
          <a:p>
            <a:r>
              <a:rPr lang="nl-NL"/>
              <a:t>© 2026 Deltiq Group B.V. Alle rechten voorbehouden</a:t>
            </a:r>
            <a:endParaRPr lang="nl-NL" dirty="0"/>
          </a:p>
        </p:txBody>
      </p:sp>
      <p:sp>
        <p:nvSpPr>
          <p:cNvPr id="6" name="Slide Number Placeholder 5"/>
          <p:cNvSpPr>
            <a:spLocks noGrp="1"/>
          </p:cNvSpPr>
          <p:nvPr>
            <p:ph type="sldNum" sz="quarter" idx="4"/>
          </p:nvPr>
        </p:nvSpPr>
        <p:spPr>
          <a:xfrm>
            <a:off x="6324786" y="4663062"/>
            <a:ext cx="1185723" cy="273844"/>
          </a:xfrm>
          <a:prstGeom prst="rect">
            <a:avLst/>
          </a:prstGeom>
        </p:spPr>
        <p:txBody>
          <a:bodyPr vert="horz" lIns="0" tIns="45720" rIns="91440" bIns="45720" rtlCol="0" anchor="ctr"/>
          <a:lstStyle>
            <a:lvl1pPr algn="l">
              <a:defRPr sz="800">
                <a:solidFill>
                  <a:schemeClr val="accent1"/>
                </a:solidFill>
              </a:defRPr>
            </a:lvl1pPr>
          </a:lstStyle>
          <a:p>
            <a:fld id="{473E450F-51E8-45EF-A94B-33B55DB07837}" type="slidenum">
              <a:rPr lang="nl-NL" smtClean="0"/>
              <a:pPr/>
              <a:t>‹#›</a:t>
            </a:fld>
            <a:endParaRPr lang="nl-NL"/>
          </a:p>
        </p:txBody>
      </p:sp>
      <p:pic>
        <p:nvPicPr>
          <p:cNvPr id="9" name="Picture 8" descr="A picture containing text, tableware, dishware, plate&#10;&#10;Description automatically generated">
            <a:extLst>
              <a:ext uri="{FF2B5EF4-FFF2-40B4-BE49-F238E27FC236}">
                <a16:creationId xmlns:a16="http://schemas.microsoft.com/office/drawing/2014/main" id="{D35AB07A-5585-4043-A09E-B08221FD6796}"/>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660424" y="4596552"/>
            <a:ext cx="854926" cy="388991"/>
          </a:xfrm>
          <a:prstGeom prst="rect">
            <a:avLst/>
          </a:prstGeom>
        </p:spPr>
      </p:pic>
    </p:spTree>
    <p:extLst>
      <p:ext uri="{BB962C8B-B14F-4D97-AF65-F5344CB8AC3E}">
        <p14:creationId xmlns:p14="http://schemas.microsoft.com/office/powerpoint/2010/main" val="25973694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dt="0"/>
  <p:txStyles>
    <p:titleStyle>
      <a:lvl1pPr algn="l" defTabSz="685800" rtl="0" eaLnBrk="1" latinLnBrk="0" hangingPunct="1">
        <a:lnSpc>
          <a:spcPts val="5000"/>
        </a:lnSpc>
        <a:spcBef>
          <a:spcPct val="0"/>
        </a:spcBef>
        <a:buNone/>
        <a:defRPr lang="nl-NL" sz="3300" kern="1200">
          <a:solidFill>
            <a:schemeClr val="tx1"/>
          </a:solidFill>
          <a:latin typeface="Myriad Pro Light" panose="020B0403030403020204" pitchFamily="34" charset="0"/>
          <a:ea typeface="+mj-ea"/>
          <a:cs typeface="+mj-cs"/>
        </a:defRPr>
      </a:lvl1pPr>
    </p:titleStyle>
    <p:bodyStyle>
      <a:lvl1pPr marL="0" indent="0" algn="l" defTabSz="685800" rtl="0" eaLnBrk="1" latinLnBrk="0" hangingPunct="1">
        <a:lnSpc>
          <a:spcPts val="3200"/>
        </a:lnSpc>
        <a:spcBef>
          <a:spcPts val="750"/>
        </a:spcBef>
        <a:buFont typeface="Arial" panose="020B0604020202020204" pitchFamily="34" charset="0"/>
        <a:buNone/>
        <a:defRPr sz="2200" kern="1200" baseline="0">
          <a:solidFill>
            <a:schemeClr val="accent1"/>
          </a:solidFill>
          <a:latin typeface="Myriad Pro Light" panose="020B0403030403020204" pitchFamily="34" charset="0"/>
          <a:ea typeface="+mn-ea"/>
          <a:cs typeface="+mn-cs"/>
        </a:defRPr>
      </a:lvl1pPr>
      <a:lvl2pPr marL="0" indent="0" algn="l" defTabSz="685800" rtl="0" eaLnBrk="1" latinLnBrk="0" hangingPunct="1">
        <a:lnSpc>
          <a:spcPts val="2400"/>
        </a:lnSpc>
        <a:spcBef>
          <a:spcPts val="375"/>
        </a:spcBef>
        <a:buFont typeface="Arial" panose="020B0604020202020204" pitchFamily="34" charset="0"/>
        <a:buNone/>
        <a:defRPr sz="1600" kern="1200">
          <a:solidFill>
            <a:schemeClr val="tx1"/>
          </a:solidFill>
          <a:latin typeface="Myriad Pro Light" panose="020B0403030403020204" pitchFamily="34" charset="0"/>
          <a:ea typeface="+mn-ea"/>
          <a:cs typeface="+mn-cs"/>
        </a:defRPr>
      </a:lvl2pPr>
      <a:lvl3pPr marL="266700" indent="-26670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yriad Pro Light" panose="020B0403030403020204" pitchFamily="34" charset="0"/>
          <a:ea typeface="+mn-ea"/>
          <a:cs typeface="+mn-cs"/>
        </a:defRPr>
      </a:lvl3pPr>
      <a:lvl4pPr marL="450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yriad Pro Light" panose="020B0403030403020204" pitchFamily="34" charset="0"/>
          <a:ea typeface="+mn-ea"/>
          <a:cs typeface="+mn-cs"/>
        </a:defRPr>
      </a:lvl4pPr>
      <a:lvl5pPr marL="628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yriad Pro Light" panose="020B0403030403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21509" y="522515"/>
            <a:ext cx="6858000" cy="916937"/>
          </a:xfrm>
        </p:spPr>
        <p:txBody>
          <a:bodyPr>
            <a:normAutofit fontScale="90000"/>
          </a:bodyPr>
          <a:lstStyle/>
          <a:p>
            <a:pPr>
              <a:lnSpc>
                <a:spcPct val="100000"/>
              </a:lnSpc>
            </a:pPr>
            <a:r>
              <a:rPr lang="nl-NL" b="1" dirty="0"/>
              <a:t>Data administratie</a:t>
            </a:r>
            <a:br>
              <a:rPr lang="nl-NL" b="1" dirty="0"/>
            </a:br>
            <a:r>
              <a:rPr lang="en-NL" sz="2200" b="1" dirty="0"/>
              <a:t>Onmisbare basis voor effectief data management</a:t>
            </a:r>
            <a:endParaRPr lang="nl-NL" dirty="0"/>
          </a:p>
        </p:txBody>
      </p:sp>
      <p:sp>
        <p:nvSpPr>
          <p:cNvPr id="7" name="Subtitle 6"/>
          <p:cNvSpPr>
            <a:spLocks noGrp="1"/>
          </p:cNvSpPr>
          <p:nvPr>
            <p:ph type="subTitle" idx="1"/>
          </p:nvPr>
        </p:nvSpPr>
        <p:spPr>
          <a:xfrm>
            <a:off x="621509" y="1950339"/>
            <a:ext cx="3057525" cy="540312"/>
          </a:xfrm>
        </p:spPr>
        <p:txBody>
          <a:bodyPr/>
          <a:lstStyle/>
          <a:p>
            <a:pPr>
              <a:lnSpc>
                <a:spcPct val="100000"/>
              </a:lnSpc>
              <a:spcBef>
                <a:spcPts val="0"/>
              </a:spcBef>
            </a:pPr>
            <a:r>
              <a:rPr lang="nl-NL" dirty="0"/>
              <a:t>Wouter van Aerle</a:t>
            </a:r>
          </a:p>
          <a:p>
            <a:pPr>
              <a:lnSpc>
                <a:spcPct val="100000"/>
              </a:lnSpc>
              <a:spcBef>
                <a:spcPts val="0"/>
              </a:spcBef>
            </a:pPr>
            <a:r>
              <a:rPr lang="nl-NL" sz="1200" dirty="0"/>
              <a:t>24 maart 2026</a:t>
            </a:r>
          </a:p>
        </p:txBody>
      </p:sp>
    </p:spTree>
    <p:extLst>
      <p:ext uri="{BB962C8B-B14F-4D97-AF65-F5344CB8AC3E}">
        <p14:creationId xmlns:p14="http://schemas.microsoft.com/office/powerpoint/2010/main" val="696603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EB48F0-9AA1-DA2F-782E-E1159580645C}"/>
              </a:ext>
            </a:extLst>
          </p:cNvPr>
          <p:cNvSpPr>
            <a:spLocks noGrp="1"/>
          </p:cNvSpPr>
          <p:nvPr>
            <p:ph type="title"/>
          </p:nvPr>
        </p:nvSpPr>
        <p:spPr/>
        <p:txBody>
          <a:bodyPr/>
          <a:lstStyle/>
          <a:p>
            <a:r>
              <a:rPr lang="en-NL" sz="2800"/>
              <a:t>Maar we hebben toch metadata management?</a:t>
            </a:r>
          </a:p>
        </p:txBody>
      </p:sp>
      <p:graphicFrame>
        <p:nvGraphicFramePr>
          <p:cNvPr id="7" name="Content Placeholder 6">
            <a:extLst>
              <a:ext uri="{FF2B5EF4-FFF2-40B4-BE49-F238E27FC236}">
                <a16:creationId xmlns:a16="http://schemas.microsoft.com/office/drawing/2014/main" id="{959FAFB3-40E4-22CA-8343-C102F25FDA21}"/>
              </a:ext>
            </a:extLst>
          </p:cNvPr>
          <p:cNvGraphicFramePr>
            <a:graphicFrameLocks noGrp="1"/>
          </p:cNvGraphicFramePr>
          <p:nvPr>
            <p:ph idx="1"/>
            <p:extLst>
              <p:ext uri="{D42A27DB-BD31-4B8C-83A1-F6EECF244321}">
                <p14:modId xmlns:p14="http://schemas.microsoft.com/office/powerpoint/2010/main" val="804505033"/>
              </p:ext>
            </p:extLst>
          </p:nvPr>
        </p:nvGraphicFramePr>
        <p:xfrm>
          <a:off x="1040130" y="1684655"/>
          <a:ext cx="6881859" cy="2770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a:extLst>
              <a:ext uri="{FF2B5EF4-FFF2-40B4-BE49-F238E27FC236}">
                <a16:creationId xmlns:a16="http://schemas.microsoft.com/office/drawing/2014/main" id="{7BBCE7FE-2640-2CC3-C443-CF24B195D98A}"/>
              </a:ext>
            </a:extLst>
          </p:cNvPr>
          <p:cNvSpPr>
            <a:spLocks noGrp="1"/>
          </p:cNvSpPr>
          <p:nvPr>
            <p:ph type="body" sz="quarter" idx="13"/>
          </p:nvPr>
        </p:nvSpPr>
        <p:spPr/>
        <p:txBody>
          <a:bodyPr/>
          <a:lstStyle/>
          <a:p>
            <a:r>
              <a:rPr lang="en-NL"/>
              <a:t>Klopt, en dit is hoe de markt daarop inspeelt</a:t>
            </a:r>
          </a:p>
        </p:txBody>
      </p:sp>
      <p:sp>
        <p:nvSpPr>
          <p:cNvPr id="3" name="Oval Callout 2">
            <a:extLst>
              <a:ext uri="{FF2B5EF4-FFF2-40B4-BE49-F238E27FC236}">
                <a16:creationId xmlns:a16="http://schemas.microsoft.com/office/drawing/2014/main" id="{A1B8A4CB-CA88-86D2-CD34-D7E6EE14E0BA}"/>
              </a:ext>
            </a:extLst>
          </p:cNvPr>
          <p:cNvSpPr/>
          <p:nvPr/>
        </p:nvSpPr>
        <p:spPr>
          <a:xfrm>
            <a:off x="6071839" y="1188425"/>
            <a:ext cx="2609385" cy="992459"/>
          </a:xfrm>
          <a:prstGeom prst="wedgeEllipseCallou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a:solidFill>
                  <a:schemeClr val="bg1"/>
                </a:solidFill>
              </a:rPr>
              <a:t>…en AI gaat ons hele data landschap catalogiseren </a:t>
            </a:r>
            <a:r>
              <a:rPr lang="en-NL">
                <a:solidFill>
                  <a:schemeClr val="bg1"/>
                </a:solidFill>
                <a:sym typeface="Wingdings" pitchFamily="2" charset="2"/>
              </a:rPr>
              <a:t></a:t>
            </a:r>
            <a:endParaRPr lang="en-NL">
              <a:solidFill>
                <a:schemeClr val="bg1"/>
              </a:solidFill>
            </a:endParaRPr>
          </a:p>
        </p:txBody>
      </p:sp>
      <p:sp>
        <p:nvSpPr>
          <p:cNvPr id="4" name="Footer Placeholder 3">
            <a:extLst>
              <a:ext uri="{FF2B5EF4-FFF2-40B4-BE49-F238E27FC236}">
                <a16:creationId xmlns:a16="http://schemas.microsoft.com/office/drawing/2014/main" id="{5BBF02DA-7948-D981-980B-AE68CE80C207}"/>
              </a:ext>
            </a:extLst>
          </p:cNvPr>
          <p:cNvSpPr>
            <a:spLocks noGrp="1"/>
          </p:cNvSpPr>
          <p:nvPr>
            <p:ph type="ftr" sz="quarter" idx="11"/>
          </p:nvPr>
        </p:nvSpPr>
        <p:spPr/>
        <p:txBody>
          <a:bodyPr/>
          <a:lstStyle/>
          <a:p>
            <a:r>
              <a:rPr lang="nl-NL"/>
              <a:t>© 2026 Deltiq Group B.V. Alle rechten voorbehouden</a:t>
            </a:r>
          </a:p>
        </p:txBody>
      </p:sp>
      <p:sp>
        <p:nvSpPr>
          <p:cNvPr id="6" name="Slide Number Placeholder 5">
            <a:extLst>
              <a:ext uri="{FF2B5EF4-FFF2-40B4-BE49-F238E27FC236}">
                <a16:creationId xmlns:a16="http://schemas.microsoft.com/office/drawing/2014/main" id="{5C3ADD26-35D4-96CB-6629-B67C0C2E0C4D}"/>
              </a:ext>
            </a:extLst>
          </p:cNvPr>
          <p:cNvSpPr>
            <a:spLocks noGrp="1"/>
          </p:cNvSpPr>
          <p:nvPr>
            <p:ph type="sldNum" sz="quarter" idx="12"/>
          </p:nvPr>
        </p:nvSpPr>
        <p:spPr/>
        <p:txBody>
          <a:bodyPr/>
          <a:lstStyle/>
          <a:p>
            <a:fld id="{473E450F-51E8-45EF-A94B-33B55DB07837}" type="slidenum">
              <a:rPr lang="nl-NL" smtClean="0"/>
              <a:t>10</a:t>
            </a:fld>
            <a:endParaRPr lang="nl-NL"/>
          </a:p>
        </p:txBody>
      </p:sp>
    </p:spTree>
    <p:extLst>
      <p:ext uri="{BB962C8B-B14F-4D97-AF65-F5344CB8AC3E}">
        <p14:creationId xmlns:p14="http://schemas.microsoft.com/office/powerpoint/2010/main" val="244722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graphicEl>
                                              <a:dgm id="{176852CE-068F-C545-BE86-2C76058175D4}"/>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graphicEl>
                                              <a:dgm id="{844EE175-76BD-674C-8375-F17CE9A8DB7A}"/>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graphicEl>
                                              <a:dgm id="{F6418CBD-A37F-1F43-84E2-9433E2BB0B6D}"/>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graphicEl>
                                              <a:dgm id="{9024648D-8821-6B46-9C91-6EC625BF06F7}"/>
                                            </p:graphic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graphicEl>
                                              <a:dgm id="{B6B59AEB-51CA-6841-A85E-5093EDDDE357}"/>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graphicEl>
                                              <a:dgm id="{2E2930B3-8A1C-2248-9F1D-BF77FB166876}"/>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graphicEl>
                                              <a:dgm id="{C195C27B-8B15-AA4A-9032-A93903F91BCD}"/>
                                            </p:graphic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graphicEl>
                                              <a:dgm id="{F6380111-7884-C84E-9BB8-C4B2DFF230C3}"/>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graphicEl>
                                              <a:dgm id="{E77C265D-F2B8-354D-9681-E3A95D58F738}"/>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graphicEl>
                                              <a:dgm id="{DBF82C78-A1F4-F54C-A812-50295619B1A8}"/>
                                            </p:graphic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7">
                                            <p:graphicEl>
                                              <a:dgm id="{CFB614E0-9D6C-C343-8A16-981E59D0E1D1}"/>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7">
                                            <p:graphicEl>
                                              <a:dgm id="{176852CE-068F-C545-BE86-2C76058175D4}"/>
                                            </p:graphicEl>
                                          </p:spTgt>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7">
                                            <p:graphicEl>
                                              <a:dgm id="{844EE175-76BD-674C-8375-F17CE9A8DB7A}"/>
                                            </p:graphicEl>
                                          </p:spTgt>
                                        </p:tgtEl>
                                        <p:attrNameLst>
                                          <p:attrName>style.visibility</p:attrName>
                                        </p:attrNameLst>
                                      </p:cBhvr>
                                      <p:to>
                                        <p:strVal val="visible"/>
                                      </p:to>
                                    </p:set>
                                  </p:childTnLst>
                                </p:cTn>
                              </p:par>
                              <p:par>
                                <p:cTn id="33" presetID="1" presetClass="entr" presetSubtype="0" fill="hold" grpId="1" nodeType="withEffect">
                                  <p:stCondLst>
                                    <p:cond delay="0"/>
                                  </p:stCondLst>
                                  <p:childTnLst>
                                    <p:set>
                                      <p:cBhvr>
                                        <p:cTn id="34" dur="1" fill="hold">
                                          <p:stCondLst>
                                            <p:cond delay="0"/>
                                          </p:stCondLst>
                                        </p:cTn>
                                        <p:tgtEl>
                                          <p:spTgt spid="7">
                                            <p:graphicEl>
                                              <a:dgm id="{F6418CBD-A37F-1F43-84E2-9433E2BB0B6D}"/>
                                            </p:graphicEl>
                                          </p:spTgt>
                                        </p:tgtEl>
                                        <p:attrNameLst>
                                          <p:attrName>style.visibility</p:attrName>
                                        </p:attrNameLst>
                                      </p:cBhvr>
                                      <p:to>
                                        <p:strVal val="visible"/>
                                      </p:to>
                                    </p:set>
                                  </p:childTnLst>
                                </p:cTn>
                              </p:par>
                              <p:par>
                                <p:cTn id="35" presetID="1" presetClass="entr" presetSubtype="0" fill="hold" grpId="1" nodeType="withEffect">
                                  <p:stCondLst>
                                    <p:cond delay="0"/>
                                  </p:stCondLst>
                                  <p:childTnLst>
                                    <p:set>
                                      <p:cBhvr>
                                        <p:cTn id="36" dur="1" fill="hold">
                                          <p:stCondLst>
                                            <p:cond delay="0"/>
                                          </p:stCondLst>
                                        </p:cTn>
                                        <p:tgtEl>
                                          <p:spTgt spid="7">
                                            <p:graphicEl>
                                              <a:dgm id="{9024648D-8821-6B46-9C91-6EC625BF06F7}"/>
                                            </p:graphicEl>
                                          </p:spTgt>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7">
                                            <p:graphicEl>
                                              <a:dgm id="{B6B59AEB-51CA-6841-A85E-5093EDDDE357}"/>
                                            </p:graphicEl>
                                          </p:spTgt>
                                        </p:tgtEl>
                                        <p:attrNameLst>
                                          <p:attrName>style.visibility</p:attrName>
                                        </p:attrNameLst>
                                      </p:cBhvr>
                                      <p:to>
                                        <p:strVal val="visible"/>
                                      </p:to>
                                    </p:set>
                                  </p:childTnLst>
                                </p:cTn>
                              </p:par>
                              <p:par>
                                <p:cTn id="39" presetID="1" presetClass="entr" presetSubtype="0" fill="hold" grpId="1" nodeType="withEffect">
                                  <p:stCondLst>
                                    <p:cond delay="0"/>
                                  </p:stCondLst>
                                  <p:childTnLst>
                                    <p:set>
                                      <p:cBhvr>
                                        <p:cTn id="40" dur="1" fill="hold">
                                          <p:stCondLst>
                                            <p:cond delay="0"/>
                                          </p:stCondLst>
                                        </p:cTn>
                                        <p:tgtEl>
                                          <p:spTgt spid="7">
                                            <p:graphicEl>
                                              <a:dgm id="{2E2930B3-8A1C-2248-9F1D-BF77FB166876}"/>
                                            </p:graphicEl>
                                          </p:spTgt>
                                        </p:tgtEl>
                                        <p:attrNameLst>
                                          <p:attrName>style.visibility</p:attrName>
                                        </p:attrNameLst>
                                      </p:cBhvr>
                                      <p:to>
                                        <p:strVal val="visible"/>
                                      </p:to>
                                    </p:set>
                                  </p:childTnLst>
                                </p:cTn>
                              </p:par>
                              <p:par>
                                <p:cTn id="41" presetID="1" presetClass="entr" presetSubtype="0" fill="hold" grpId="1" nodeType="withEffect">
                                  <p:stCondLst>
                                    <p:cond delay="0"/>
                                  </p:stCondLst>
                                  <p:childTnLst>
                                    <p:set>
                                      <p:cBhvr>
                                        <p:cTn id="42" dur="1" fill="hold">
                                          <p:stCondLst>
                                            <p:cond delay="0"/>
                                          </p:stCondLst>
                                        </p:cTn>
                                        <p:tgtEl>
                                          <p:spTgt spid="7">
                                            <p:graphicEl>
                                              <a:dgm id="{C195C27B-8B15-AA4A-9032-A93903F91BCD}"/>
                                            </p:graphicEl>
                                          </p:spTgt>
                                        </p:tgtEl>
                                        <p:attrNameLst>
                                          <p:attrName>style.visibility</p:attrName>
                                        </p:attrNameLst>
                                      </p:cBhvr>
                                      <p:to>
                                        <p:strVal val="visible"/>
                                      </p:to>
                                    </p:set>
                                  </p:childTnLst>
                                </p:cTn>
                              </p:par>
                              <p:par>
                                <p:cTn id="43" presetID="1" presetClass="entr" presetSubtype="0" fill="hold" grpId="1" nodeType="withEffect">
                                  <p:stCondLst>
                                    <p:cond delay="0"/>
                                  </p:stCondLst>
                                  <p:childTnLst>
                                    <p:set>
                                      <p:cBhvr>
                                        <p:cTn id="44" dur="1" fill="hold">
                                          <p:stCondLst>
                                            <p:cond delay="0"/>
                                          </p:stCondLst>
                                        </p:cTn>
                                        <p:tgtEl>
                                          <p:spTgt spid="7">
                                            <p:graphicEl>
                                              <a:dgm id="{F6380111-7884-C84E-9BB8-C4B2DFF230C3}"/>
                                            </p:graphicEl>
                                          </p:spTgt>
                                        </p:tgtEl>
                                        <p:attrNameLst>
                                          <p:attrName>style.visibility</p:attrName>
                                        </p:attrNameLst>
                                      </p:cBhvr>
                                      <p:to>
                                        <p:strVal val="visible"/>
                                      </p:to>
                                    </p:set>
                                  </p:childTnLst>
                                </p:cTn>
                              </p:par>
                              <p:par>
                                <p:cTn id="45" presetID="1" presetClass="entr" presetSubtype="0" fill="hold" grpId="1" nodeType="withEffect">
                                  <p:stCondLst>
                                    <p:cond delay="0"/>
                                  </p:stCondLst>
                                  <p:childTnLst>
                                    <p:set>
                                      <p:cBhvr>
                                        <p:cTn id="46" dur="1" fill="hold">
                                          <p:stCondLst>
                                            <p:cond delay="0"/>
                                          </p:stCondLst>
                                        </p:cTn>
                                        <p:tgtEl>
                                          <p:spTgt spid="7">
                                            <p:graphicEl>
                                              <a:dgm id="{E77C265D-F2B8-354D-9681-E3A95D58F738}"/>
                                            </p:graphicEl>
                                          </p:spTgt>
                                        </p:tgtEl>
                                        <p:attrNameLst>
                                          <p:attrName>style.visibility</p:attrName>
                                        </p:attrNameLst>
                                      </p:cBhvr>
                                      <p:to>
                                        <p:strVal val="visible"/>
                                      </p:to>
                                    </p:set>
                                  </p:childTnLst>
                                </p:cTn>
                              </p:par>
                              <p:par>
                                <p:cTn id="47" presetID="1" presetClass="entr" presetSubtype="0" fill="hold" grpId="1" nodeType="withEffect">
                                  <p:stCondLst>
                                    <p:cond delay="0"/>
                                  </p:stCondLst>
                                  <p:childTnLst>
                                    <p:set>
                                      <p:cBhvr>
                                        <p:cTn id="48" dur="1" fill="hold">
                                          <p:stCondLst>
                                            <p:cond delay="0"/>
                                          </p:stCondLst>
                                        </p:cTn>
                                        <p:tgtEl>
                                          <p:spTgt spid="7">
                                            <p:graphicEl>
                                              <a:dgm id="{DBF82C78-A1F4-F54C-A812-50295619B1A8}"/>
                                            </p:graphicEl>
                                          </p:spTgt>
                                        </p:tgtEl>
                                        <p:attrNameLst>
                                          <p:attrName>style.visibility</p:attrName>
                                        </p:attrNameLst>
                                      </p:cBhvr>
                                      <p:to>
                                        <p:strVal val="visible"/>
                                      </p:to>
                                    </p:set>
                                  </p:childTnLst>
                                </p:cTn>
                              </p:par>
                              <p:par>
                                <p:cTn id="49" presetID="1" presetClass="entr" presetSubtype="0" fill="hold" grpId="1" nodeType="withEffect">
                                  <p:stCondLst>
                                    <p:cond delay="0"/>
                                  </p:stCondLst>
                                  <p:childTnLst>
                                    <p:set>
                                      <p:cBhvr>
                                        <p:cTn id="50" dur="1" fill="hold">
                                          <p:stCondLst>
                                            <p:cond delay="0"/>
                                          </p:stCondLst>
                                        </p:cTn>
                                        <p:tgtEl>
                                          <p:spTgt spid="7">
                                            <p:graphicEl>
                                              <a:dgm id="{CFB614E0-9D6C-C343-8A16-981E59D0E1D1}"/>
                                            </p:graphic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Dgm/>
        </p:bldSub>
      </p:bldGraphic>
      <p:bldGraphic spid="7" grpId="1">
        <p:bldSub>
          <a:bldDgm/>
        </p:bldSub>
      </p:bldGraphic>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44F1A-8BE8-79E8-2E5D-E9D29F397E2F}"/>
              </a:ext>
            </a:extLst>
          </p:cNvPr>
          <p:cNvSpPr>
            <a:spLocks noGrp="1"/>
          </p:cNvSpPr>
          <p:nvPr>
            <p:ph type="title"/>
          </p:nvPr>
        </p:nvSpPr>
        <p:spPr/>
        <p:txBody>
          <a:bodyPr/>
          <a:lstStyle/>
          <a:p>
            <a:r>
              <a:rPr lang="en-NL"/>
              <a:t>Hoe dit soort technologie wordt toegepast…</a:t>
            </a:r>
          </a:p>
        </p:txBody>
      </p:sp>
      <p:graphicFrame>
        <p:nvGraphicFramePr>
          <p:cNvPr id="4" name="Content Placeholder 3">
            <a:extLst>
              <a:ext uri="{FF2B5EF4-FFF2-40B4-BE49-F238E27FC236}">
                <a16:creationId xmlns:a16="http://schemas.microsoft.com/office/drawing/2014/main" id="{7B391DC5-19D0-7352-4521-4D0319FE36FC}"/>
              </a:ext>
            </a:extLst>
          </p:cNvPr>
          <p:cNvGraphicFramePr>
            <a:graphicFrameLocks noGrp="1"/>
          </p:cNvGraphicFramePr>
          <p:nvPr>
            <p:ph idx="1"/>
            <p:extLst>
              <p:ext uri="{D42A27DB-BD31-4B8C-83A1-F6EECF244321}">
                <p14:modId xmlns:p14="http://schemas.microsoft.com/office/powerpoint/2010/main" val="432926509"/>
              </p:ext>
            </p:extLst>
          </p:nvPr>
        </p:nvGraphicFramePr>
        <p:xfrm>
          <a:off x="628650" y="1730375"/>
          <a:ext cx="7886700" cy="2770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 Placeholder 4">
            <a:extLst>
              <a:ext uri="{FF2B5EF4-FFF2-40B4-BE49-F238E27FC236}">
                <a16:creationId xmlns:a16="http://schemas.microsoft.com/office/drawing/2014/main" id="{5963171A-6F86-73D8-4D52-1AE71B00422E}"/>
              </a:ext>
            </a:extLst>
          </p:cNvPr>
          <p:cNvSpPr>
            <a:spLocks noGrp="1"/>
          </p:cNvSpPr>
          <p:nvPr>
            <p:ph type="body" sz="quarter" idx="13"/>
          </p:nvPr>
        </p:nvSpPr>
        <p:spPr/>
        <p:txBody>
          <a:bodyPr/>
          <a:lstStyle/>
          <a:p>
            <a:r>
              <a:rPr lang="en-NL"/>
              <a:t>is vaak niet voldoende</a:t>
            </a:r>
          </a:p>
        </p:txBody>
      </p:sp>
      <p:sp>
        <p:nvSpPr>
          <p:cNvPr id="7" name="Footer Placeholder 6">
            <a:extLst>
              <a:ext uri="{FF2B5EF4-FFF2-40B4-BE49-F238E27FC236}">
                <a16:creationId xmlns:a16="http://schemas.microsoft.com/office/drawing/2014/main" id="{EF825374-D738-248A-27A3-2972E6E5936D}"/>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BDB400D6-2310-1CB9-9D4F-E9CCBAF01E17}"/>
              </a:ext>
            </a:extLst>
          </p:cNvPr>
          <p:cNvSpPr>
            <a:spLocks noGrp="1"/>
          </p:cNvSpPr>
          <p:nvPr>
            <p:ph type="sldNum" sz="quarter" idx="12"/>
          </p:nvPr>
        </p:nvSpPr>
        <p:spPr/>
        <p:txBody>
          <a:bodyPr/>
          <a:lstStyle/>
          <a:p>
            <a:fld id="{473E450F-51E8-45EF-A94B-33B55DB07837}" type="slidenum">
              <a:rPr lang="nl-NL" smtClean="0"/>
              <a:t>11</a:t>
            </a:fld>
            <a:endParaRPr lang="nl-NL"/>
          </a:p>
        </p:txBody>
      </p:sp>
    </p:spTree>
    <p:extLst>
      <p:ext uri="{BB962C8B-B14F-4D97-AF65-F5344CB8AC3E}">
        <p14:creationId xmlns:p14="http://schemas.microsoft.com/office/powerpoint/2010/main" val="44576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89A5880F-1C03-9D44-81DF-E3C75989F538}"/>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C576783D-F3D3-4847-8826-DA1F2C74358F}"/>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0625F3E9-6979-BB43-80DE-B9BBE22019B0}"/>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6EC6D226-79F9-C141-9423-3E1964B537C8}"/>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E190B9F2-1280-3F4A-857B-FE48DB7AD8B7}"/>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6FAF3AA9-16E0-1A42-AE0A-7FEF7549880D}"/>
                                            </p:graphic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graphicEl>
                                              <a:dgm id="{310F9AF5-2A34-6D40-B94A-7F579691B8A7}"/>
                                            </p:graphic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graphicEl>
                                              <a:dgm id="{FFF8028C-E8C5-8648-A328-5F351DCC0B57}"/>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04B05-1814-087A-4061-73F097D2DA67}"/>
              </a:ext>
            </a:extLst>
          </p:cNvPr>
          <p:cNvSpPr>
            <a:spLocks noGrp="1"/>
          </p:cNvSpPr>
          <p:nvPr>
            <p:ph type="title"/>
          </p:nvPr>
        </p:nvSpPr>
        <p:spPr/>
        <p:txBody>
          <a:bodyPr/>
          <a:lstStyle/>
          <a:p>
            <a:r>
              <a:rPr lang="en-NL"/>
              <a:t>Dit is geen technologieprobleem</a:t>
            </a:r>
          </a:p>
        </p:txBody>
      </p:sp>
      <p:sp>
        <p:nvSpPr>
          <p:cNvPr id="3" name="Content Placeholder 2">
            <a:extLst>
              <a:ext uri="{FF2B5EF4-FFF2-40B4-BE49-F238E27FC236}">
                <a16:creationId xmlns:a16="http://schemas.microsoft.com/office/drawing/2014/main" id="{E142AA57-55C3-955A-A364-FCC998D412CE}"/>
              </a:ext>
            </a:extLst>
          </p:cNvPr>
          <p:cNvSpPr>
            <a:spLocks noGrp="1"/>
          </p:cNvSpPr>
          <p:nvPr>
            <p:ph idx="1"/>
          </p:nvPr>
        </p:nvSpPr>
        <p:spPr>
          <a:xfrm>
            <a:off x="635794" y="1575168"/>
            <a:ext cx="8089465" cy="2770098"/>
          </a:xfrm>
        </p:spPr>
        <p:txBody>
          <a:bodyPr/>
          <a:lstStyle/>
          <a:p>
            <a:pPr marL="457200" indent="-457200">
              <a:buFont typeface="+mj-lt"/>
              <a:buAutoNum type="arabicPeriod"/>
            </a:pPr>
            <a:r>
              <a:rPr lang="en-NL" sz="1800"/>
              <a:t>Door de </a:t>
            </a:r>
            <a:r>
              <a:rPr lang="en-NL" sz="1800" b="1"/>
              <a:t>typering</a:t>
            </a:r>
            <a:r>
              <a:rPr lang="en-NL" sz="1800"/>
              <a:t> van dit soort problematiek </a:t>
            </a:r>
            <a:r>
              <a:rPr lang="en-NL" sz="1800" b="1"/>
              <a:t>als metadata management</a:t>
            </a:r>
            <a:r>
              <a:rPr lang="en-NL" sz="1800"/>
              <a:t> komt bewust of onbewust de </a:t>
            </a:r>
            <a:r>
              <a:rPr lang="en-NL" sz="1800" b="1"/>
              <a:t>nadruk</a:t>
            </a:r>
            <a:r>
              <a:rPr lang="en-NL" sz="1800"/>
              <a:t> (teveel) te liggen op de </a:t>
            </a:r>
            <a:r>
              <a:rPr lang="en-NL" sz="1800" b="1"/>
              <a:t>metadata zelf </a:t>
            </a:r>
            <a:r>
              <a:rPr lang="en-NL" sz="1800"/>
              <a:t>en de </a:t>
            </a:r>
            <a:r>
              <a:rPr lang="en-NL" sz="1800" b="1"/>
              <a:t>tools</a:t>
            </a:r>
            <a:r>
              <a:rPr lang="en-NL" sz="1800"/>
              <a:t> die deze metadata beheren.</a:t>
            </a:r>
          </a:p>
          <a:p>
            <a:pPr marL="457200" indent="-457200">
              <a:buFont typeface="+mj-lt"/>
              <a:buAutoNum type="arabicPeriod"/>
            </a:pPr>
            <a:r>
              <a:rPr lang="en-NL" sz="1800"/>
              <a:t>Dit leidt af van de </a:t>
            </a:r>
            <a:r>
              <a:rPr lang="en-NL" sz="1800" b="1"/>
              <a:t>data management-vraagstukken </a:t>
            </a:r>
            <a:r>
              <a:rPr lang="en-NL" sz="1800"/>
              <a:t>die we </a:t>
            </a:r>
            <a:r>
              <a:rPr lang="en-NL" sz="1800" i="1"/>
              <a:t>met</a:t>
            </a:r>
            <a:r>
              <a:rPr lang="en-NL" sz="1800"/>
              <a:t> deze metadata willen </a:t>
            </a:r>
            <a:r>
              <a:rPr lang="en-NL" sz="1800" b="1"/>
              <a:t>beheersen.</a:t>
            </a:r>
          </a:p>
          <a:p>
            <a:pPr marL="457200" indent="-457200">
              <a:buFont typeface="+mj-lt"/>
              <a:buAutoNum type="arabicPeriod"/>
            </a:pPr>
            <a:r>
              <a:rPr lang="en-NL" sz="1800"/>
              <a:t>En de </a:t>
            </a:r>
            <a:r>
              <a:rPr lang="en-NL" sz="1800" b="1"/>
              <a:t>aanvullende randvoorwaarden </a:t>
            </a:r>
            <a:r>
              <a:rPr lang="en-NL" sz="1800"/>
              <a:t>die nodig zijn om dit mogelijk te maken.</a:t>
            </a:r>
          </a:p>
        </p:txBody>
      </p:sp>
      <p:sp>
        <p:nvSpPr>
          <p:cNvPr id="5" name="Text Placeholder 4">
            <a:extLst>
              <a:ext uri="{FF2B5EF4-FFF2-40B4-BE49-F238E27FC236}">
                <a16:creationId xmlns:a16="http://schemas.microsoft.com/office/drawing/2014/main" id="{186ED220-89BC-E5DB-CFC1-62B1AE15B95E}"/>
              </a:ext>
            </a:extLst>
          </p:cNvPr>
          <p:cNvSpPr>
            <a:spLocks noGrp="1"/>
          </p:cNvSpPr>
          <p:nvPr>
            <p:ph type="body" sz="quarter" idx="13"/>
          </p:nvPr>
        </p:nvSpPr>
        <p:spPr/>
        <p:txBody>
          <a:bodyPr/>
          <a:lstStyle/>
          <a:p>
            <a:r>
              <a:rPr lang="en-NL"/>
              <a:t>Maar een administratieprobleem</a:t>
            </a:r>
          </a:p>
        </p:txBody>
      </p:sp>
      <p:sp>
        <p:nvSpPr>
          <p:cNvPr id="7" name="AutoShape 2" descr="Generated image 2">
            <a:extLst>
              <a:ext uri="{FF2B5EF4-FFF2-40B4-BE49-F238E27FC236}">
                <a16:creationId xmlns:a16="http://schemas.microsoft.com/office/drawing/2014/main" id="{4621956E-9AED-F1A6-937A-ACA630519A55}"/>
              </a:ext>
            </a:extLst>
          </p:cNvPr>
          <p:cNvSpPr>
            <a:spLocks noChangeAspect="1" noChangeArrowheads="1"/>
          </p:cNvSpPr>
          <p:nvPr/>
        </p:nvSpPr>
        <p:spPr bwMode="auto">
          <a:xfrm>
            <a:off x="4419600" y="241935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NL"/>
          </a:p>
        </p:txBody>
      </p:sp>
      <p:sp>
        <p:nvSpPr>
          <p:cNvPr id="4" name="Rounded Rectangle 3">
            <a:extLst>
              <a:ext uri="{FF2B5EF4-FFF2-40B4-BE49-F238E27FC236}">
                <a16:creationId xmlns:a16="http://schemas.microsoft.com/office/drawing/2014/main" id="{A3FF2B0A-E4EE-323D-B0A6-D75E4676E80B}"/>
              </a:ext>
            </a:extLst>
          </p:cNvPr>
          <p:cNvSpPr/>
          <p:nvPr/>
        </p:nvSpPr>
        <p:spPr>
          <a:xfrm>
            <a:off x="1609416" y="4345266"/>
            <a:ext cx="5620368" cy="394568"/>
          </a:xfrm>
          <a:prstGeom prst="roundRect">
            <a:avLst/>
          </a:prstGeom>
          <a:solidFill>
            <a:schemeClr val="accent5"/>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600">
                <a:latin typeface="Inter Tight" pitchFamily="2" charset="0"/>
                <a:ea typeface="Inter Tight" pitchFamily="2" charset="0"/>
                <a:cs typeface="Inter Tight" pitchFamily="2" charset="0"/>
              </a:rPr>
              <a:t>Verbeterde benadering is nodig: </a:t>
            </a:r>
            <a:r>
              <a:rPr lang="en-NL" sz="1600" i="1">
                <a:latin typeface="Inter Tight" pitchFamily="2" charset="0"/>
                <a:ea typeface="Inter Tight" pitchFamily="2" charset="0"/>
                <a:cs typeface="Inter Tight" pitchFamily="2" charset="0"/>
              </a:rPr>
              <a:t>oude wijn in nieuwe zakken</a:t>
            </a:r>
          </a:p>
        </p:txBody>
      </p:sp>
      <p:sp>
        <p:nvSpPr>
          <p:cNvPr id="6" name="Footer Placeholder 5">
            <a:extLst>
              <a:ext uri="{FF2B5EF4-FFF2-40B4-BE49-F238E27FC236}">
                <a16:creationId xmlns:a16="http://schemas.microsoft.com/office/drawing/2014/main" id="{74D211D3-BC8D-C76A-3060-9794CDA1811B}"/>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83018F32-452D-E3EB-D212-7773A923E1A0}"/>
              </a:ext>
            </a:extLst>
          </p:cNvPr>
          <p:cNvSpPr>
            <a:spLocks noGrp="1"/>
          </p:cNvSpPr>
          <p:nvPr>
            <p:ph type="sldNum" sz="quarter" idx="12"/>
          </p:nvPr>
        </p:nvSpPr>
        <p:spPr/>
        <p:txBody>
          <a:bodyPr/>
          <a:lstStyle/>
          <a:p>
            <a:fld id="{473E450F-51E8-45EF-A94B-33B55DB07837}" type="slidenum">
              <a:rPr lang="nl-NL" smtClean="0"/>
              <a:t>12</a:t>
            </a:fld>
            <a:endParaRPr lang="nl-NL"/>
          </a:p>
        </p:txBody>
      </p:sp>
    </p:spTree>
    <p:extLst>
      <p:ext uri="{BB962C8B-B14F-4D97-AF65-F5344CB8AC3E}">
        <p14:creationId xmlns:p14="http://schemas.microsoft.com/office/powerpoint/2010/main" val="24352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P spid="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80124-7173-EE7B-1570-BB9C5CFB40E7}"/>
              </a:ext>
            </a:extLst>
          </p:cNvPr>
          <p:cNvSpPr>
            <a:spLocks noGrp="1"/>
          </p:cNvSpPr>
          <p:nvPr>
            <p:ph type="title"/>
          </p:nvPr>
        </p:nvSpPr>
        <p:spPr/>
        <p:txBody>
          <a:bodyPr/>
          <a:lstStyle/>
          <a:p>
            <a:r>
              <a:rPr lang="en-NL"/>
              <a:t>Data administratie als concept</a:t>
            </a:r>
          </a:p>
        </p:txBody>
      </p:sp>
      <p:sp>
        <p:nvSpPr>
          <p:cNvPr id="4" name="Text Placeholder 3">
            <a:extLst>
              <a:ext uri="{FF2B5EF4-FFF2-40B4-BE49-F238E27FC236}">
                <a16:creationId xmlns:a16="http://schemas.microsoft.com/office/drawing/2014/main" id="{6BCF895B-7111-A337-44C7-9B58F7D2D0E3}"/>
              </a:ext>
            </a:extLst>
          </p:cNvPr>
          <p:cNvSpPr>
            <a:spLocks noGrp="1"/>
          </p:cNvSpPr>
          <p:nvPr>
            <p:ph type="body" sz="quarter" idx="13"/>
          </p:nvPr>
        </p:nvSpPr>
        <p:spPr/>
        <p:txBody>
          <a:bodyPr/>
          <a:lstStyle/>
          <a:p>
            <a:r>
              <a:rPr lang="en-NL"/>
              <a:t>Taal doet er toe!</a:t>
            </a:r>
          </a:p>
        </p:txBody>
      </p:sp>
      <p:pic>
        <p:nvPicPr>
          <p:cNvPr id="7" name="Picture 6">
            <a:extLst>
              <a:ext uri="{FF2B5EF4-FFF2-40B4-BE49-F238E27FC236}">
                <a16:creationId xmlns:a16="http://schemas.microsoft.com/office/drawing/2014/main" id="{8D9DC373-7208-5C2E-14F9-FE7267917E1C}"/>
              </a:ext>
            </a:extLst>
          </p:cNvPr>
          <p:cNvPicPr>
            <a:picLocks noChangeAspect="1"/>
          </p:cNvPicPr>
          <p:nvPr/>
        </p:nvPicPr>
        <p:blipFill>
          <a:blip r:embed="rId3"/>
          <a:stretch>
            <a:fillRect/>
          </a:stretch>
        </p:blipFill>
        <p:spPr>
          <a:xfrm>
            <a:off x="1511196" y="1464098"/>
            <a:ext cx="6340631" cy="2585387"/>
          </a:xfrm>
          <a:prstGeom prst="rect">
            <a:avLst/>
          </a:prstGeom>
        </p:spPr>
      </p:pic>
      <p:sp>
        <p:nvSpPr>
          <p:cNvPr id="8" name="TextBox 7">
            <a:extLst>
              <a:ext uri="{FF2B5EF4-FFF2-40B4-BE49-F238E27FC236}">
                <a16:creationId xmlns:a16="http://schemas.microsoft.com/office/drawing/2014/main" id="{C0177492-BFAC-42FD-CA8D-518716744506}"/>
              </a:ext>
            </a:extLst>
          </p:cNvPr>
          <p:cNvSpPr txBox="1"/>
          <p:nvPr/>
        </p:nvSpPr>
        <p:spPr>
          <a:xfrm>
            <a:off x="403247" y="4159181"/>
            <a:ext cx="4979669" cy="369332"/>
          </a:xfrm>
          <a:prstGeom prst="rect">
            <a:avLst/>
          </a:prstGeom>
          <a:noFill/>
        </p:spPr>
        <p:txBody>
          <a:bodyPr wrap="square" rtlCol="0">
            <a:spAutoFit/>
          </a:bodyPr>
          <a:lstStyle/>
          <a:p>
            <a:r>
              <a:rPr lang="en-NL" sz="1800">
                <a:solidFill>
                  <a:schemeClr val="accent2"/>
                </a:solidFill>
              </a:rPr>
              <a:t>In begrijpelijk Nederlands: </a:t>
            </a:r>
            <a:r>
              <a:rPr lang="en-NL" sz="1800" b="1">
                <a:solidFill>
                  <a:schemeClr val="accent2"/>
                </a:solidFill>
              </a:rPr>
              <a:t>Data Administratie</a:t>
            </a:r>
            <a:endParaRPr lang="en-NL" sz="1800">
              <a:solidFill>
                <a:schemeClr val="accent2"/>
              </a:solidFill>
            </a:endParaRPr>
          </a:p>
        </p:txBody>
      </p:sp>
      <p:sp>
        <p:nvSpPr>
          <p:cNvPr id="9" name="TextBox 8">
            <a:extLst>
              <a:ext uri="{FF2B5EF4-FFF2-40B4-BE49-F238E27FC236}">
                <a16:creationId xmlns:a16="http://schemas.microsoft.com/office/drawing/2014/main" id="{BB9910E1-DB12-8995-F930-B31FD96F756C}"/>
              </a:ext>
            </a:extLst>
          </p:cNvPr>
          <p:cNvSpPr txBox="1"/>
          <p:nvPr/>
        </p:nvSpPr>
        <p:spPr>
          <a:xfrm>
            <a:off x="3157303" y="4528513"/>
            <a:ext cx="4979669" cy="369332"/>
          </a:xfrm>
          <a:prstGeom prst="rect">
            <a:avLst/>
          </a:prstGeom>
          <a:noFill/>
        </p:spPr>
        <p:txBody>
          <a:bodyPr wrap="square" rtlCol="0">
            <a:spAutoFit/>
          </a:bodyPr>
          <a:lstStyle/>
          <a:p>
            <a:r>
              <a:rPr lang="en-NL" sz="1800">
                <a:solidFill>
                  <a:schemeClr val="accent2"/>
                </a:solidFill>
              </a:rPr>
              <a:t>of </a:t>
            </a:r>
            <a:r>
              <a:rPr lang="en-NL" sz="1800" b="1">
                <a:solidFill>
                  <a:schemeClr val="accent2"/>
                </a:solidFill>
              </a:rPr>
              <a:t>Gegevensboekhouding</a:t>
            </a:r>
            <a:endParaRPr lang="en-NL" sz="1800">
              <a:solidFill>
                <a:schemeClr val="accent2"/>
              </a:solidFill>
            </a:endParaRPr>
          </a:p>
        </p:txBody>
      </p:sp>
      <p:sp>
        <p:nvSpPr>
          <p:cNvPr id="5" name="Footer Placeholder 4">
            <a:extLst>
              <a:ext uri="{FF2B5EF4-FFF2-40B4-BE49-F238E27FC236}">
                <a16:creationId xmlns:a16="http://schemas.microsoft.com/office/drawing/2014/main" id="{D1AF7CD5-23AF-C2DC-5456-5644DC699D10}"/>
              </a:ext>
            </a:extLst>
          </p:cNvPr>
          <p:cNvSpPr>
            <a:spLocks noGrp="1"/>
          </p:cNvSpPr>
          <p:nvPr>
            <p:ph type="ftr" sz="quarter" idx="11"/>
          </p:nvPr>
        </p:nvSpPr>
        <p:spPr/>
        <p:txBody>
          <a:bodyPr/>
          <a:lstStyle/>
          <a:p>
            <a:r>
              <a:rPr lang="nl-NL"/>
              <a:t>© 2026 Deltiq Group B.V. Alle rechten voorbehouden</a:t>
            </a:r>
          </a:p>
        </p:txBody>
      </p:sp>
      <p:sp>
        <p:nvSpPr>
          <p:cNvPr id="6" name="Slide Number Placeholder 5">
            <a:extLst>
              <a:ext uri="{FF2B5EF4-FFF2-40B4-BE49-F238E27FC236}">
                <a16:creationId xmlns:a16="http://schemas.microsoft.com/office/drawing/2014/main" id="{CBF752BA-067E-BBAD-BEB1-8CF150A25B29}"/>
              </a:ext>
            </a:extLst>
          </p:cNvPr>
          <p:cNvSpPr>
            <a:spLocks noGrp="1"/>
          </p:cNvSpPr>
          <p:nvPr>
            <p:ph type="sldNum" sz="quarter" idx="12"/>
          </p:nvPr>
        </p:nvSpPr>
        <p:spPr/>
        <p:txBody>
          <a:bodyPr/>
          <a:lstStyle/>
          <a:p>
            <a:fld id="{473E450F-51E8-45EF-A94B-33B55DB07837}" type="slidenum">
              <a:rPr lang="nl-NL" smtClean="0"/>
              <a:t>13</a:t>
            </a:fld>
            <a:endParaRPr lang="nl-NL"/>
          </a:p>
        </p:txBody>
      </p:sp>
    </p:spTree>
    <p:extLst>
      <p:ext uri="{BB962C8B-B14F-4D97-AF65-F5344CB8AC3E}">
        <p14:creationId xmlns:p14="http://schemas.microsoft.com/office/powerpoint/2010/main" val="2043481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AB7D86-9933-65AA-A7CD-04D9C2896C58}"/>
              </a:ext>
            </a:extLst>
          </p:cNvPr>
          <p:cNvSpPr>
            <a:spLocks noGrp="1"/>
          </p:cNvSpPr>
          <p:nvPr>
            <p:ph type="title"/>
          </p:nvPr>
        </p:nvSpPr>
        <p:spPr/>
        <p:txBody>
          <a:bodyPr/>
          <a:lstStyle/>
          <a:p>
            <a:r>
              <a:rPr lang="en-NL"/>
              <a:t>Data management als bedrijfsfunctie</a:t>
            </a:r>
          </a:p>
        </p:txBody>
      </p:sp>
      <p:sp>
        <p:nvSpPr>
          <p:cNvPr id="4" name="Text Placeholder 3">
            <a:extLst>
              <a:ext uri="{FF2B5EF4-FFF2-40B4-BE49-F238E27FC236}">
                <a16:creationId xmlns:a16="http://schemas.microsoft.com/office/drawing/2014/main" id="{10452022-5B41-1D88-2954-F80535EDB0B7}"/>
              </a:ext>
            </a:extLst>
          </p:cNvPr>
          <p:cNvSpPr>
            <a:spLocks noGrp="1"/>
          </p:cNvSpPr>
          <p:nvPr>
            <p:ph type="body" sz="quarter" idx="13"/>
          </p:nvPr>
        </p:nvSpPr>
        <p:spPr/>
        <p:txBody>
          <a:bodyPr/>
          <a:lstStyle/>
          <a:p>
            <a:r>
              <a:rPr lang="en-NL"/>
              <a:t>Data als bedrijfsmiddel</a:t>
            </a:r>
          </a:p>
        </p:txBody>
      </p:sp>
      <p:pic>
        <p:nvPicPr>
          <p:cNvPr id="6" name="Picture 5">
            <a:extLst>
              <a:ext uri="{FF2B5EF4-FFF2-40B4-BE49-F238E27FC236}">
                <a16:creationId xmlns:a16="http://schemas.microsoft.com/office/drawing/2014/main" id="{EBAFB9E9-C164-6A41-6E20-D5C76FEF7051}"/>
              </a:ext>
            </a:extLst>
          </p:cNvPr>
          <p:cNvPicPr>
            <a:picLocks noChangeAspect="1"/>
          </p:cNvPicPr>
          <p:nvPr/>
        </p:nvPicPr>
        <p:blipFill>
          <a:blip r:embed="rId3"/>
          <a:stretch>
            <a:fillRect/>
          </a:stretch>
        </p:blipFill>
        <p:spPr>
          <a:xfrm>
            <a:off x="2981390" y="1427994"/>
            <a:ext cx="5894380" cy="3375872"/>
          </a:xfrm>
          <a:prstGeom prst="rect">
            <a:avLst/>
          </a:prstGeom>
          <a:ln>
            <a:solidFill>
              <a:schemeClr val="tx1"/>
            </a:solidFill>
          </a:ln>
          <a:effectLst>
            <a:outerShdw blurRad="50800" dist="38100" dir="2700000" algn="tl" rotWithShape="0">
              <a:prstClr val="black">
                <a:alpha val="40000"/>
              </a:prstClr>
            </a:outerShdw>
          </a:effectLst>
        </p:spPr>
      </p:pic>
      <p:sp>
        <p:nvSpPr>
          <p:cNvPr id="7" name="Rectangle 6">
            <a:extLst>
              <a:ext uri="{FF2B5EF4-FFF2-40B4-BE49-F238E27FC236}">
                <a16:creationId xmlns:a16="http://schemas.microsoft.com/office/drawing/2014/main" id="{6EA56F43-E7D5-4A2D-9303-1D92CFACDBB9}"/>
              </a:ext>
            </a:extLst>
          </p:cNvPr>
          <p:cNvSpPr/>
          <p:nvPr/>
        </p:nvSpPr>
        <p:spPr>
          <a:xfrm>
            <a:off x="2763224" y="3187837"/>
            <a:ext cx="6220590" cy="568429"/>
          </a:xfrm>
          <a:prstGeom prst="rect">
            <a:avLst/>
          </a:prstGeom>
          <a:noFill/>
          <a:ln>
            <a:solidFill>
              <a:schemeClr val="accent4"/>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 name="Oval Callout 4">
            <a:extLst>
              <a:ext uri="{FF2B5EF4-FFF2-40B4-BE49-F238E27FC236}">
                <a16:creationId xmlns:a16="http://schemas.microsoft.com/office/drawing/2014/main" id="{27B689FB-9BFE-14EE-C705-D7E19AE1E759}"/>
              </a:ext>
            </a:extLst>
          </p:cNvPr>
          <p:cNvSpPr/>
          <p:nvPr/>
        </p:nvSpPr>
        <p:spPr>
          <a:xfrm>
            <a:off x="113465" y="2114550"/>
            <a:ext cx="2576339" cy="914400"/>
          </a:xfrm>
          <a:prstGeom prst="wedgeEllipseCallout">
            <a:avLst>
              <a:gd name="adj1" fmla="val 13650"/>
              <a:gd name="adj2" fmla="val 63790"/>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latin typeface="American Typewriter" panose="02090604020004020304" pitchFamily="18" charset="77"/>
              </a:rPr>
              <a:t>“Wat SAP of PeopleSoft Financials is voor een CFO, is een Data Administratie voor de CDO."</a:t>
            </a:r>
            <a:endParaRPr lang="en-NL" sz="1000">
              <a:latin typeface="American Typewriter" panose="02090604020004020304" pitchFamily="18" charset="77"/>
            </a:endParaRPr>
          </a:p>
        </p:txBody>
      </p:sp>
      <p:sp>
        <p:nvSpPr>
          <p:cNvPr id="8" name="Footer Placeholder 7">
            <a:extLst>
              <a:ext uri="{FF2B5EF4-FFF2-40B4-BE49-F238E27FC236}">
                <a16:creationId xmlns:a16="http://schemas.microsoft.com/office/drawing/2014/main" id="{272A4873-4BFD-3460-ABB4-26AA32CD5E57}"/>
              </a:ext>
            </a:extLst>
          </p:cNvPr>
          <p:cNvSpPr>
            <a:spLocks noGrp="1"/>
          </p:cNvSpPr>
          <p:nvPr>
            <p:ph type="ftr" sz="quarter" idx="11"/>
          </p:nvPr>
        </p:nvSpPr>
        <p:spPr/>
        <p:txBody>
          <a:bodyPr/>
          <a:lstStyle/>
          <a:p>
            <a:r>
              <a:rPr lang="nl-NL"/>
              <a:t>© 2026 Deltiq Group B.V. Alle rechten voorbehouden</a:t>
            </a:r>
          </a:p>
        </p:txBody>
      </p:sp>
      <p:sp>
        <p:nvSpPr>
          <p:cNvPr id="9" name="Slide Number Placeholder 8">
            <a:extLst>
              <a:ext uri="{FF2B5EF4-FFF2-40B4-BE49-F238E27FC236}">
                <a16:creationId xmlns:a16="http://schemas.microsoft.com/office/drawing/2014/main" id="{88AA1DA7-1028-0827-1701-85A5FC5B5FE5}"/>
              </a:ext>
            </a:extLst>
          </p:cNvPr>
          <p:cNvSpPr>
            <a:spLocks noGrp="1"/>
          </p:cNvSpPr>
          <p:nvPr>
            <p:ph type="sldNum" sz="quarter" idx="12"/>
          </p:nvPr>
        </p:nvSpPr>
        <p:spPr/>
        <p:txBody>
          <a:bodyPr/>
          <a:lstStyle/>
          <a:p>
            <a:fld id="{473E450F-51E8-45EF-A94B-33B55DB07837}" type="slidenum">
              <a:rPr lang="nl-NL" smtClean="0"/>
              <a:t>14</a:t>
            </a:fld>
            <a:endParaRPr lang="nl-NL"/>
          </a:p>
        </p:txBody>
      </p:sp>
    </p:spTree>
    <p:extLst>
      <p:ext uri="{BB962C8B-B14F-4D97-AF65-F5344CB8AC3E}">
        <p14:creationId xmlns:p14="http://schemas.microsoft.com/office/powerpoint/2010/main" val="156686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78F37-A370-58F2-7326-C8B3DEA0614F}"/>
              </a:ext>
            </a:extLst>
          </p:cNvPr>
          <p:cNvSpPr>
            <a:spLocks noGrp="1"/>
          </p:cNvSpPr>
          <p:nvPr>
            <p:ph type="title"/>
          </p:nvPr>
        </p:nvSpPr>
        <p:spPr/>
        <p:txBody>
          <a:bodyPr/>
          <a:lstStyle/>
          <a:p>
            <a:r>
              <a:rPr lang="en-NL"/>
              <a:t>Essentie van boekhouden</a:t>
            </a:r>
          </a:p>
        </p:txBody>
      </p:sp>
      <p:sp>
        <p:nvSpPr>
          <p:cNvPr id="8" name="Text Placeholder 4">
            <a:extLst>
              <a:ext uri="{FF2B5EF4-FFF2-40B4-BE49-F238E27FC236}">
                <a16:creationId xmlns:a16="http://schemas.microsoft.com/office/drawing/2014/main" id="{3ED3A12F-A140-0C0F-CE61-C9F01387A78F}"/>
              </a:ext>
            </a:extLst>
          </p:cNvPr>
          <p:cNvSpPr>
            <a:spLocks noGrp="1"/>
          </p:cNvSpPr>
          <p:nvPr>
            <p:ph type="body" sz="quarter" idx="13"/>
          </p:nvPr>
        </p:nvSpPr>
        <p:spPr>
          <a:xfrm>
            <a:off x="628650" y="1027958"/>
            <a:ext cx="7761352" cy="1189149"/>
          </a:xfrm>
        </p:spPr>
        <p:txBody>
          <a:bodyPr/>
          <a:lstStyle/>
          <a:p>
            <a:pPr marL="0" indent="0">
              <a:lnSpc>
                <a:spcPct val="100000"/>
              </a:lnSpc>
              <a:buNone/>
            </a:pPr>
            <a:r>
              <a:rPr lang="en-GB" sz="1800" i="1"/>
              <a:t>Boekhouding</a:t>
            </a:r>
            <a:r>
              <a:rPr lang="en-GB" sz="1800" b="0" i="1"/>
              <a:t> is een systematische, veelal dagelijkse, en chronologische neerslag van feiten en gedragingen met een financiële impact waarmee ondernemingen, personen en (overheids)instellingen worden geconfronteerd, uitgedrukt in cijfers en meestal bijgehouden in een journaal.</a:t>
            </a:r>
            <a:endParaRPr lang="en-NL" sz="1800" b="0" i="1"/>
          </a:p>
        </p:txBody>
      </p:sp>
      <p:sp>
        <p:nvSpPr>
          <p:cNvPr id="9" name="TextBox 8">
            <a:extLst>
              <a:ext uri="{FF2B5EF4-FFF2-40B4-BE49-F238E27FC236}">
                <a16:creationId xmlns:a16="http://schemas.microsoft.com/office/drawing/2014/main" id="{8729B6DE-A23A-FFD5-1318-FACD9650BABE}"/>
              </a:ext>
            </a:extLst>
          </p:cNvPr>
          <p:cNvSpPr txBox="1"/>
          <p:nvPr/>
        </p:nvSpPr>
        <p:spPr>
          <a:xfrm>
            <a:off x="594478" y="2427924"/>
            <a:ext cx="7487455" cy="1785104"/>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NL" sz="1800">
                <a:solidFill>
                  <a:srgbClr val="3D3C3C"/>
                </a:solidFill>
              </a:rPr>
              <a:t>Systematische neerslag</a:t>
            </a:r>
          </a:p>
          <a:p>
            <a:pPr marL="285750" indent="-285750">
              <a:spcAft>
                <a:spcPts val="600"/>
              </a:spcAft>
              <a:buFont typeface="Arial" panose="020B0604020202020204" pitchFamily="34" charset="0"/>
              <a:buChar char="•"/>
            </a:pPr>
            <a:r>
              <a:rPr lang="en-NL" sz="1800">
                <a:solidFill>
                  <a:srgbClr val="3D3C3C"/>
                </a:solidFill>
              </a:rPr>
              <a:t>Van feiten, gebeurtenissen en eigenschappen met betrekking tot data</a:t>
            </a:r>
          </a:p>
          <a:p>
            <a:pPr marL="285750" indent="-285750">
              <a:spcAft>
                <a:spcPts val="600"/>
              </a:spcAft>
              <a:buFont typeface="Arial" panose="020B0604020202020204" pitchFamily="34" charset="0"/>
              <a:buChar char="•"/>
            </a:pPr>
            <a:r>
              <a:rPr lang="en-NL" sz="1800">
                <a:solidFill>
                  <a:srgbClr val="3D3C3C"/>
                </a:solidFill>
              </a:rPr>
              <a:t>Die binnen een onderneming worden verwerkt en/of gebruikt</a:t>
            </a:r>
          </a:p>
          <a:p>
            <a:pPr marL="285750" indent="-285750">
              <a:spcAft>
                <a:spcPts val="600"/>
              </a:spcAft>
              <a:buFont typeface="Arial" panose="020B0604020202020204" pitchFamily="34" charset="0"/>
              <a:buChar char="•"/>
            </a:pPr>
            <a:r>
              <a:rPr lang="en-NL" sz="1800">
                <a:solidFill>
                  <a:srgbClr val="3D3C3C"/>
                </a:solidFill>
              </a:rPr>
              <a:t>Uitgedrukt in kwalitatieve of kwantitatieve zin</a:t>
            </a:r>
          </a:p>
          <a:p>
            <a:pPr marL="285750" indent="-285750">
              <a:spcAft>
                <a:spcPts val="600"/>
              </a:spcAft>
              <a:buFont typeface="Arial" panose="020B0604020202020204" pitchFamily="34" charset="0"/>
              <a:buChar char="•"/>
            </a:pPr>
            <a:r>
              <a:rPr lang="en-NL" sz="1800">
                <a:solidFill>
                  <a:srgbClr val="3D3C3C"/>
                </a:solidFill>
              </a:rPr>
              <a:t>En vastgelegd in een daartoe ingerichte administratie.</a:t>
            </a:r>
          </a:p>
        </p:txBody>
      </p:sp>
      <p:grpSp>
        <p:nvGrpSpPr>
          <p:cNvPr id="10" name="Group 9">
            <a:extLst>
              <a:ext uri="{FF2B5EF4-FFF2-40B4-BE49-F238E27FC236}">
                <a16:creationId xmlns:a16="http://schemas.microsoft.com/office/drawing/2014/main" id="{D2F0AD55-D07A-E3E1-0597-7EA209ACC9C6}"/>
              </a:ext>
            </a:extLst>
          </p:cNvPr>
          <p:cNvGrpSpPr/>
          <p:nvPr/>
        </p:nvGrpSpPr>
        <p:grpSpPr>
          <a:xfrm>
            <a:off x="897760" y="2153939"/>
            <a:ext cx="7229609" cy="992116"/>
            <a:chOff x="897760" y="2153939"/>
            <a:chExt cx="7229609" cy="992116"/>
          </a:xfrm>
        </p:grpSpPr>
        <p:sp>
          <p:nvSpPr>
            <p:cNvPr id="3" name="Rectangle 2">
              <a:extLst>
                <a:ext uri="{FF2B5EF4-FFF2-40B4-BE49-F238E27FC236}">
                  <a16:creationId xmlns:a16="http://schemas.microsoft.com/office/drawing/2014/main" id="{0BFAA7D0-E6BB-02F7-2304-DFE845F482E4}"/>
                </a:ext>
              </a:extLst>
            </p:cNvPr>
            <p:cNvSpPr/>
            <p:nvPr/>
          </p:nvSpPr>
          <p:spPr>
            <a:xfrm>
              <a:off x="5494963" y="2153939"/>
              <a:ext cx="2015546" cy="523220"/>
            </a:xfrm>
            <a:prstGeom prst="rect">
              <a:avLst/>
            </a:prstGeom>
            <a:noFill/>
          </p:spPr>
          <p:txBody>
            <a:bodyPr wrap="square" lIns="91440" tIns="45720" rIns="91440" bIns="45720">
              <a:spAutoFit/>
            </a:bodyPr>
            <a:lstStyle/>
            <a:p>
              <a:pPr algn="ctr"/>
              <a:r>
                <a:rPr lang="en-GB" sz="2800" b="1" cap="none" spc="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rPr>
                <a:t>Metadata</a:t>
              </a:r>
            </a:p>
          </p:txBody>
        </p:sp>
        <p:sp>
          <p:nvSpPr>
            <p:cNvPr id="7" name="Rectangle 6">
              <a:extLst>
                <a:ext uri="{FF2B5EF4-FFF2-40B4-BE49-F238E27FC236}">
                  <a16:creationId xmlns:a16="http://schemas.microsoft.com/office/drawing/2014/main" id="{C6CE38EE-B2B3-C4E3-1D26-2A188A2348B6}"/>
                </a:ext>
              </a:extLst>
            </p:cNvPr>
            <p:cNvSpPr/>
            <p:nvPr/>
          </p:nvSpPr>
          <p:spPr>
            <a:xfrm>
              <a:off x="897760" y="2782567"/>
              <a:ext cx="7229609" cy="363488"/>
            </a:xfrm>
            <a:prstGeom prst="rect">
              <a:avLst/>
            </a:prstGeom>
            <a:noFill/>
            <a:ln w="38100">
              <a:solidFill>
                <a:schemeClr val="accent5"/>
              </a:solidFill>
              <a:prstDash val="sysDo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sp>
        <p:nvSpPr>
          <p:cNvPr id="4" name="Footer Placeholder 3">
            <a:extLst>
              <a:ext uri="{FF2B5EF4-FFF2-40B4-BE49-F238E27FC236}">
                <a16:creationId xmlns:a16="http://schemas.microsoft.com/office/drawing/2014/main" id="{75A33673-8321-AC55-2F32-69BA083A2FDB}"/>
              </a:ext>
            </a:extLst>
          </p:cNvPr>
          <p:cNvSpPr>
            <a:spLocks noGrp="1"/>
          </p:cNvSpPr>
          <p:nvPr>
            <p:ph type="ftr" sz="quarter" idx="11"/>
          </p:nvPr>
        </p:nvSpPr>
        <p:spPr/>
        <p:txBody>
          <a:bodyPr/>
          <a:lstStyle/>
          <a:p>
            <a:r>
              <a:rPr lang="nl-NL"/>
              <a:t>© 2026 Deltiq Group B.V. Alle rechten voorbehouden</a:t>
            </a:r>
          </a:p>
        </p:txBody>
      </p:sp>
      <p:sp>
        <p:nvSpPr>
          <p:cNvPr id="5" name="Slide Number Placeholder 4">
            <a:extLst>
              <a:ext uri="{FF2B5EF4-FFF2-40B4-BE49-F238E27FC236}">
                <a16:creationId xmlns:a16="http://schemas.microsoft.com/office/drawing/2014/main" id="{C1A2EE1E-73D6-A4A0-4B85-591E801A84F0}"/>
              </a:ext>
            </a:extLst>
          </p:cNvPr>
          <p:cNvSpPr>
            <a:spLocks noGrp="1"/>
          </p:cNvSpPr>
          <p:nvPr>
            <p:ph type="sldNum" sz="quarter" idx="12"/>
          </p:nvPr>
        </p:nvSpPr>
        <p:spPr/>
        <p:txBody>
          <a:bodyPr/>
          <a:lstStyle/>
          <a:p>
            <a:fld id="{473E450F-51E8-45EF-A94B-33B55DB07837}" type="slidenum">
              <a:rPr lang="nl-NL" smtClean="0"/>
              <a:t>15</a:t>
            </a:fld>
            <a:endParaRPr lang="nl-NL"/>
          </a:p>
        </p:txBody>
      </p:sp>
    </p:spTree>
    <p:extLst>
      <p:ext uri="{BB962C8B-B14F-4D97-AF65-F5344CB8AC3E}">
        <p14:creationId xmlns:p14="http://schemas.microsoft.com/office/powerpoint/2010/main" val="2455281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 presetClass="entr" presetSubtype="10" repeatCount="indefinite" nodeType="clickEffect">
                                  <p:stCondLst>
                                    <p:cond delay="0"/>
                                  </p:stCondLst>
                                  <p:endCondLst>
                                    <p:cond evt="onNext" delay="0">
                                      <p:tgtEl>
                                        <p:sldTgt/>
                                      </p:tgtEl>
                                    </p:cond>
                                  </p:end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593FF-17B3-7318-4185-98833529C642}"/>
              </a:ext>
            </a:extLst>
          </p:cNvPr>
          <p:cNvSpPr>
            <a:spLocks noGrp="1"/>
          </p:cNvSpPr>
          <p:nvPr>
            <p:ph type="title"/>
          </p:nvPr>
        </p:nvSpPr>
        <p:spPr/>
        <p:txBody>
          <a:bodyPr/>
          <a:lstStyle/>
          <a:p>
            <a:r>
              <a:rPr lang="en-NL"/>
              <a:t>Data administratie	</a:t>
            </a:r>
          </a:p>
        </p:txBody>
      </p:sp>
      <p:sp>
        <p:nvSpPr>
          <p:cNvPr id="3" name="Content Placeholder 2">
            <a:extLst>
              <a:ext uri="{FF2B5EF4-FFF2-40B4-BE49-F238E27FC236}">
                <a16:creationId xmlns:a16="http://schemas.microsoft.com/office/drawing/2014/main" id="{106886BD-0A8A-B796-8E00-0A02067CBB5F}"/>
              </a:ext>
            </a:extLst>
          </p:cNvPr>
          <p:cNvSpPr>
            <a:spLocks noGrp="1"/>
          </p:cNvSpPr>
          <p:nvPr>
            <p:ph idx="1"/>
          </p:nvPr>
        </p:nvSpPr>
        <p:spPr>
          <a:xfrm>
            <a:off x="628649" y="1730881"/>
            <a:ext cx="8114883" cy="2770098"/>
          </a:xfrm>
        </p:spPr>
        <p:txBody>
          <a:bodyPr/>
          <a:lstStyle/>
          <a:p>
            <a:pPr algn="ctr">
              <a:lnSpc>
                <a:spcPts val="4000"/>
              </a:lnSpc>
            </a:pPr>
            <a:r>
              <a:rPr lang="en-NL" sz="2400"/>
              <a:t>is de </a:t>
            </a:r>
            <a:r>
              <a:rPr lang="en-NL" sz="2400" i="1"/>
              <a:t>voorziening</a:t>
            </a:r>
            <a:r>
              <a:rPr lang="en-NL" sz="2400"/>
              <a:t> </a:t>
            </a:r>
          </a:p>
          <a:p>
            <a:pPr algn="ctr">
              <a:lnSpc>
                <a:spcPts val="4000"/>
              </a:lnSpc>
            </a:pPr>
            <a:r>
              <a:rPr lang="en-NL" sz="2400"/>
              <a:t>waarin de metadata integraal en consistent ligt opgeslagen </a:t>
            </a:r>
          </a:p>
          <a:p>
            <a:pPr algn="ctr">
              <a:lnSpc>
                <a:spcPts val="4000"/>
              </a:lnSpc>
            </a:pPr>
            <a:r>
              <a:rPr lang="en-NL" sz="2400"/>
              <a:t>en toegankelijk is voor eenieder </a:t>
            </a:r>
          </a:p>
          <a:p>
            <a:pPr algn="ctr">
              <a:lnSpc>
                <a:spcPts val="4000"/>
              </a:lnSpc>
            </a:pPr>
            <a:r>
              <a:rPr lang="en-NL" sz="2400"/>
              <a:t>die iets over de gegevenshuishouding wil weten </a:t>
            </a:r>
          </a:p>
          <a:p>
            <a:pPr algn="ctr">
              <a:lnSpc>
                <a:spcPts val="4000"/>
              </a:lnSpc>
            </a:pPr>
            <a:r>
              <a:rPr lang="en-NL" sz="2400"/>
              <a:t>of vastleggen ten behoeve van beheersing of verantwoording.</a:t>
            </a:r>
            <a:endParaRPr lang="en-NL" sz="3200"/>
          </a:p>
        </p:txBody>
      </p:sp>
      <p:sp>
        <p:nvSpPr>
          <p:cNvPr id="7" name="Text Placeholder 6">
            <a:extLst>
              <a:ext uri="{FF2B5EF4-FFF2-40B4-BE49-F238E27FC236}">
                <a16:creationId xmlns:a16="http://schemas.microsoft.com/office/drawing/2014/main" id="{96C40F19-BDFF-0FB0-59B4-F6809058A5D6}"/>
              </a:ext>
            </a:extLst>
          </p:cNvPr>
          <p:cNvSpPr>
            <a:spLocks noGrp="1"/>
          </p:cNvSpPr>
          <p:nvPr>
            <p:ph type="body" sz="quarter" idx="13"/>
          </p:nvPr>
        </p:nvSpPr>
        <p:spPr/>
        <p:txBody>
          <a:bodyPr/>
          <a:lstStyle/>
          <a:p>
            <a:r>
              <a:rPr lang="en-NL"/>
              <a:t>a.k.a. Gegevensboekhouding</a:t>
            </a:r>
          </a:p>
        </p:txBody>
      </p:sp>
      <p:sp>
        <p:nvSpPr>
          <p:cNvPr id="4" name="Footer Placeholder 3">
            <a:extLst>
              <a:ext uri="{FF2B5EF4-FFF2-40B4-BE49-F238E27FC236}">
                <a16:creationId xmlns:a16="http://schemas.microsoft.com/office/drawing/2014/main" id="{2B3C502C-E0BA-CA31-FAF8-C8C2950DB9E4}"/>
              </a:ext>
            </a:extLst>
          </p:cNvPr>
          <p:cNvSpPr>
            <a:spLocks noGrp="1"/>
          </p:cNvSpPr>
          <p:nvPr>
            <p:ph type="ftr" sz="quarter" idx="11"/>
          </p:nvPr>
        </p:nvSpPr>
        <p:spPr/>
        <p:txBody>
          <a:bodyPr/>
          <a:lstStyle/>
          <a:p>
            <a:r>
              <a:rPr lang="nl-NL"/>
              <a:t>© 2026 Deltiq Group B.V. Alle rechten voorbehouden</a:t>
            </a:r>
          </a:p>
        </p:txBody>
      </p:sp>
      <p:sp>
        <p:nvSpPr>
          <p:cNvPr id="5" name="Slide Number Placeholder 4">
            <a:extLst>
              <a:ext uri="{FF2B5EF4-FFF2-40B4-BE49-F238E27FC236}">
                <a16:creationId xmlns:a16="http://schemas.microsoft.com/office/drawing/2014/main" id="{A4248229-4606-5C8A-7CF4-A78DB2A861B0}"/>
              </a:ext>
            </a:extLst>
          </p:cNvPr>
          <p:cNvSpPr>
            <a:spLocks noGrp="1"/>
          </p:cNvSpPr>
          <p:nvPr>
            <p:ph type="sldNum" sz="quarter" idx="12"/>
          </p:nvPr>
        </p:nvSpPr>
        <p:spPr/>
        <p:txBody>
          <a:bodyPr/>
          <a:lstStyle/>
          <a:p>
            <a:fld id="{473E450F-51E8-45EF-A94B-33B55DB07837}" type="slidenum">
              <a:rPr lang="nl-NL" smtClean="0"/>
              <a:t>16</a:t>
            </a:fld>
            <a:endParaRPr lang="nl-NL"/>
          </a:p>
        </p:txBody>
      </p:sp>
    </p:spTree>
    <p:extLst>
      <p:ext uri="{BB962C8B-B14F-4D97-AF65-F5344CB8AC3E}">
        <p14:creationId xmlns:p14="http://schemas.microsoft.com/office/powerpoint/2010/main" val="4259589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11F7F-6D6B-9107-80FA-B750A93FB8CD}"/>
              </a:ext>
            </a:extLst>
          </p:cNvPr>
          <p:cNvSpPr>
            <a:spLocks noGrp="1"/>
          </p:cNvSpPr>
          <p:nvPr>
            <p:ph type="title"/>
          </p:nvPr>
        </p:nvSpPr>
        <p:spPr/>
        <p:txBody>
          <a:bodyPr/>
          <a:lstStyle/>
          <a:p>
            <a:r>
              <a:rPr lang="en-NL" sz="3200" dirty="0"/>
              <a:t>Feiten, gebeurtenissen en eigenschappen</a:t>
            </a:r>
          </a:p>
        </p:txBody>
      </p:sp>
      <p:pic>
        <p:nvPicPr>
          <p:cNvPr id="5" name="Content Placeholder 4" descr="A picture containing circle, colorfulness, graphics, creativity&#10;&#10;Description automatically generated">
            <a:extLst>
              <a:ext uri="{FF2B5EF4-FFF2-40B4-BE49-F238E27FC236}">
                <a16:creationId xmlns:a16="http://schemas.microsoft.com/office/drawing/2014/main" id="{E25D791A-9008-627D-125D-A5D062BF88F9}"/>
              </a:ext>
            </a:extLst>
          </p:cNvPr>
          <p:cNvPicPr>
            <a:picLocks noGrp="1" noChangeAspect="1"/>
          </p:cNvPicPr>
          <p:nvPr>
            <p:ph idx="1"/>
          </p:nvPr>
        </p:nvPicPr>
        <p:blipFill>
          <a:blip r:embed="rId3"/>
          <a:stretch>
            <a:fillRect/>
          </a:stretch>
        </p:blipFill>
        <p:spPr>
          <a:xfrm>
            <a:off x="3044845" y="1730375"/>
            <a:ext cx="3054309" cy="2770188"/>
          </a:xfrm>
        </p:spPr>
      </p:pic>
      <p:sp>
        <p:nvSpPr>
          <p:cNvPr id="3" name="Text Placeholder 2">
            <a:extLst>
              <a:ext uri="{FF2B5EF4-FFF2-40B4-BE49-F238E27FC236}">
                <a16:creationId xmlns:a16="http://schemas.microsoft.com/office/drawing/2014/main" id="{DE86BF6B-ABB2-59AB-D065-970BC5E5CCD9}"/>
              </a:ext>
            </a:extLst>
          </p:cNvPr>
          <p:cNvSpPr>
            <a:spLocks noGrp="1"/>
          </p:cNvSpPr>
          <p:nvPr>
            <p:ph type="body" sz="quarter" idx="13"/>
          </p:nvPr>
        </p:nvSpPr>
        <p:spPr/>
        <p:txBody>
          <a:bodyPr/>
          <a:lstStyle/>
          <a:p>
            <a:endParaRPr lang="en-NL"/>
          </a:p>
        </p:txBody>
      </p:sp>
      <p:sp>
        <p:nvSpPr>
          <p:cNvPr id="8" name="Oval 7">
            <a:extLst>
              <a:ext uri="{FF2B5EF4-FFF2-40B4-BE49-F238E27FC236}">
                <a16:creationId xmlns:a16="http://schemas.microsoft.com/office/drawing/2014/main" id="{E73F2A8F-D0B2-E12D-E6CA-21AFCE670814}"/>
              </a:ext>
            </a:extLst>
          </p:cNvPr>
          <p:cNvSpPr>
            <a:spLocks noChangeAspect="1"/>
          </p:cNvSpPr>
          <p:nvPr/>
        </p:nvSpPr>
        <p:spPr>
          <a:xfrm>
            <a:off x="4269921" y="2786471"/>
            <a:ext cx="810000" cy="810000"/>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sz="600" dirty="0"/>
          </a:p>
        </p:txBody>
      </p:sp>
      <p:sp>
        <p:nvSpPr>
          <p:cNvPr id="9" name="TextBox 8">
            <a:extLst>
              <a:ext uri="{FF2B5EF4-FFF2-40B4-BE49-F238E27FC236}">
                <a16:creationId xmlns:a16="http://schemas.microsoft.com/office/drawing/2014/main" id="{92CE726D-0D17-CC83-1F41-10722AFC6C3E}"/>
              </a:ext>
            </a:extLst>
          </p:cNvPr>
          <p:cNvSpPr txBox="1"/>
          <p:nvPr/>
        </p:nvSpPr>
        <p:spPr>
          <a:xfrm>
            <a:off x="4229100" y="3076055"/>
            <a:ext cx="906730" cy="253916"/>
          </a:xfrm>
          <a:prstGeom prst="rect">
            <a:avLst/>
          </a:prstGeom>
          <a:noFill/>
        </p:spPr>
        <p:txBody>
          <a:bodyPr wrap="square" rtlCol="0">
            <a:spAutoFit/>
          </a:bodyPr>
          <a:lstStyle/>
          <a:p>
            <a:pPr algn="ctr"/>
            <a:r>
              <a:rPr lang="en-NL" sz="1050" dirty="0">
                <a:solidFill>
                  <a:schemeClr val="bg1"/>
                </a:solidFill>
              </a:rPr>
              <a:t>DATA</a:t>
            </a:r>
          </a:p>
        </p:txBody>
      </p:sp>
      <p:grpSp>
        <p:nvGrpSpPr>
          <p:cNvPr id="43" name="Group 42">
            <a:extLst>
              <a:ext uri="{FF2B5EF4-FFF2-40B4-BE49-F238E27FC236}">
                <a16:creationId xmlns:a16="http://schemas.microsoft.com/office/drawing/2014/main" id="{2F5A0B33-FF1D-7D8A-3E22-9CA220A61F4A}"/>
              </a:ext>
            </a:extLst>
          </p:cNvPr>
          <p:cNvGrpSpPr/>
          <p:nvPr/>
        </p:nvGrpSpPr>
        <p:grpSpPr>
          <a:xfrm>
            <a:off x="2093721" y="1635442"/>
            <a:ext cx="5181753" cy="3291411"/>
            <a:chOff x="2791629" y="2180589"/>
            <a:chExt cx="6909003" cy="4388548"/>
          </a:xfrm>
        </p:grpSpPr>
        <p:sp>
          <p:nvSpPr>
            <p:cNvPr id="10" name="TextBox 9">
              <a:extLst>
                <a:ext uri="{FF2B5EF4-FFF2-40B4-BE49-F238E27FC236}">
                  <a16:creationId xmlns:a16="http://schemas.microsoft.com/office/drawing/2014/main" id="{8F544641-2AFA-2014-CBEA-488FE0ED5E46}"/>
                </a:ext>
              </a:extLst>
            </p:cNvPr>
            <p:cNvSpPr txBox="1"/>
            <p:nvPr/>
          </p:nvSpPr>
          <p:spPr>
            <a:xfrm>
              <a:off x="3498413" y="2203750"/>
              <a:ext cx="1881285" cy="330945"/>
            </a:xfrm>
            <a:prstGeom prst="rect">
              <a:avLst/>
            </a:prstGeom>
            <a:noFill/>
          </p:spPr>
          <p:txBody>
            <a:bodyPr wrap="none" rtlCol="0">
              <a:spAutoFit/>
            </a:bodyPr>
            <a:lstStyle/>
            <a:p>
              <a:r>
                <a:rPr lang="en-NL" sz="1013" dirty="0"/>
                <a:t>Gegevensuitwisseling</a:t>
              </a:r>
            </a:p>
          </p:txBody>
        </p:sp>
        <p:sp>
          <p:nvSpPr>
            <p:cNvPr id="11" name="TextBox 10">
              <a:extLst>
                <a:ext uri="{FF2B5EF4-FFF2-40B4-BE49-F238E27FC236}">
                  <a16:creationId xmlns:a16="http://schemas.microsoft.com/office/drawing/2014/main" id="{AB805D4F-AF64-E2E3-AD63-A3DECE5CF0BA}"/>
                </a:ext>
              </a:extLst>
            </p:cNvPr>
            <p:cNvSpPr txBox="1"/>
            <p:nvPr/>
          </p:nvSpPr>
          <p:spPr>
            <a:xfrm>
              <a:off x="3291659" y="3672950"/>
              <a:ext cx="778419" cy="330945"/>
            </a:xfrm>
            <a:prstGeom prst="rect">
              <a:avLst/>
            </a:prstGeom>
            <a:noFill/>
          </p:spPr>
          <p:txBody>
            <a:bodyPr wrap="none" rtlCol="0">
              <a:spAutoFit/>
            </a:bodyPr>
            <a:lstStyle/>
            <a:p>
              <a:r>
                <a:rPr lang="en-NL" sz="1013" dirty="0"/>
                <a:t>Privacy</a:t>
              </a:r>
            </a:p>
          </p:txBody>
        </p:sp>
        <p:sp>
          <p:nvSpPr>
            <p:cNvPr id="12" name="TextBox 11">
              <a:extLst>
                <a:ext uri="{FF2B5EF4-FFF2-40B4-BE49-F238E27FC236}">
                  <a16:creationId xmlns:a16="http://schemas.microsoft.com/office/drawing/2014/main" id="{EA581352-570C-1095-6424-57B6D19074B1}"/>
                </a:ext>
              </a:extLst>
            </p:cNvPr>
            <p:cNvSpPr txBox="1"/>
            <p:nvPr/>
          </p:nvSpPr>
          <p:spPr>
            <a:xfrm>
              <a:off x="2791629" y="5197836"/>
              <a:ext cx="1950414" cy="330945"/>
            </a:xfrm>
            <a:prstGeom prst="rect">
              <a:avLst/>
            </a:prstGeom>
            <a:noFill/>
          </p:spPr>
          <p:txBody>
            <a:bodyPr wrap="square" rtlCol="0">
              <a:spAutoFit/>
            </a:bodyPr>
            <a:lstStyle/>
            <a:p>
              <a:r>
                <a:rPr lang="en-NL" sz="1013" dirty="0"/>
                <a:t>Informatiebeveiliging</a:t>
              </a:r>
            </a:p>
          </p:txBody>
        </p:sp>
        <p:sp>
          <p:nvSpPr>
            <p:cNvPr id="13" name="TextBox 12">
              <a:extLst>
                <a:ext uri="{FF2B5EF4-FFF2-40B4-BE49-F238E27FC236}">
                  <a16:creationId xmlns:a16="http://schemas.microsoft.com/office/drawing/2014/main" id="{CF95E9B8-41BE-2D86-A054-6EEB0EA67998}"/>
                </a:ext>
              </a:extLst>
            </p:cNvPr>
            <p:cNvSpPr txBox="1"/>
            <p:nvPr/>
          </p:nvSpPr>
          <p:spPr>
            <a:xfrm>
              <a:off x="5530487" y="6238192"/>
              <a:ext cx="1537972" cy="330945"/>
            </a:xfrm>
            <a:prstGeom prst="rect">
              <a:avLst/>
            </a:prstGeom>
            <a:noFill/>
          </p:spPr>
          <p:txBody>
            <a:bodyPr wrap="square" rtlCol="0">
              <a:spAutoFit/>
            </a:bodyPr>
            <a:lstStyle/>
            <a:p>
              <a:r>
                <a:rPr lang="en-NL" sz="1013" dirty="0"/>
                <a:t>Semantiek</a:t>
              </a:r>
            </a:p>
          </p:txBody>
        </p:sp>
        <p:sp>
          <p:nvSpPr>
            <p:cNvPr id="14" name="TextBox 13">
              <a:extLst>
                <a:ext uri="{FF2B5EF4-FFF2-40B4-BE49-F238E27FC236}">
                  <a16:creationId xmlns:a16="http://schemas.microsoft.com/office/drawing/2014/main" id="{5E304A2B-EBB8-515C-623A-1E0F16926B84}"/>
                </a:ext>
              </a:extLst>
            </p:cNvPr>
            <p:cNvSpPr txBox="1"/>
            <p:nvPr/>
          </p:nvSpPr>
          <p:spPr>
            <a:xfrm>
              <a:off x="7831001" y="5392597"/>
              <a:ext cx="1537972" cy="330945"/>
            </a:xfrm>
            <a:prstGeom prst="rect">
              <a:avLst/>
            </a:prstGeom>
            <a:noFill/>
          </p:spPr>
          <p:txBody>
            <a:bodyPr wrap="square" rtlCol="0">
              <a:spAutoFit/>
            </a:bodyPr>
            <a:lstStyle/>
            <a:p>
              <a:r>
                <a:rPr lang="en-NL" sz="1013" dirty="0"/>
                <a:t>Archivering</a:t>
              </a:r>
            </a:p>
          </p:txBody>
        </p:sp>
        <p:sp>
          <p:nvSpPr>
            <p:cNvPr id="15" name="TextBox 14">
              <a:extLst>
                <a:ext uri="{FF2B5EF4-FFF2-40B4-BE49-F238E27FC236}">
                  <a16:creationId xmlns:a16="http://schemas.microsoft.com/office/drawing/2014/main" id="{6D9F7061-F880-BE05-306F-DA4F830D70F9}"/>
                </a:ext>
              </a:extLst>
            </p:cNvPr>
            <p:cNvSpPr txBox="1"/>
            <p:nvPr/>
          </p:nvSpPr>
          <p:spPr>
            <a:xfrm>
              <a:off x="8162660" y="3706600"/>
              <a:ext cx="1537972" cy="330945"/>
            </a:xfrm>
            <a:prstGeom prst="rect">
              <a:avLst/>
            </a:prstGeom>
            <a:noFill/>
          </p:spPr>
          <p:txBody>
            <a:bodyPr wrap="square" rtlCol="0">
              <a:spAutoFit/>
            </a:bodyPr>
            <a:lstStyle/>
            <a:p>
              <a:r>
                <a:rPr lang="en-NL" sz="1013" dirty="0"/>
                <a:t>Open Data</a:t>
              </a:r>
            </a:p>
          </p:txBody>
        </p:sp>
        <p:sp>
          <p:nvSpPr>
            <p:cNvPr id="39" name="TextBox 38">
              <a:extLst>
                <a:ext uri="{FF2B5EF4-FFF2-40B4-BE49-F238E27FC236}">
                  <a16:creationId xmlns:a16="http://schemas.microsoft.com/office/drawing/2014/main" id="{B6363B6A-4763-2E25-C7CF-71687BDA95C6}"/>
                </a:ext>
              </a:extLst>
            </p:cNvPr>
            <p:cNvSpPr txBox="1"/>
            <p:nvPr/>
          </p:nvSpPr>
          <p:spPr>
            <a:xfrm>
              <a:off x="7121934" y="2180589"/>
              <a:ext cx="1537972" cy="330945"/>
            </a:xfrm>
            <a:prstGeom prst="rect">
              <a:avLst/>
            </a:prstGeom>
            <a:noFill/>
          </p:spPr>
          <p:txBody>
            <a:bodyPr wrap="square" rtlCol="0">
              <a:spAutoFit/>
            </a:bodyPr>
            <a:lstStyle/>
            <a:p>
              <a:r>
                <a:rPr lang="en-NL" sz="1013" dirty="0"/>
                <a:t>….</a:t>
              </a:r>
            </a:p>
          </p:txBody>
        </p:sp>
      </p:grpSp>
      <p:grpSp>
        <p:nvGrpSpPr>
          <p:cNvPr id="45" name="Group 44">
            <a:extLst>
              <a:ext uri="{FF2B5EF4-FFF2-40B4-BE49-F238E27FC236}">
                <a16:creationId xmlns:a16="http://schemas.microsoft.com/office/drawing/2014/main" id="{11B1FCFF-80D3-877A-C0A5-254F55DB852A}"/>
              </a:ext>
            </a:extLst>
          </p:cNvPr>
          <p:cNvGrpSpPr/>
          <p:nvPr/>
        </p:nvGrpSpPr>
        <p:grpSpPr>
          <a:xfrm>
            <a:off x="3314885" y="1969672"/>
            <a:ext cx="2559999" cy="2184158"/>
            <a:chOff x="4419846" y="2626229"/>
            <a:chExt cx="3413332" cy="2912211"/>
          </a:xfrm>
        </p:grpSpPr>
        <p:sp>
          <p:nvSpPr>
            <p:cNvPr id="25" name="TextBox 24">
              <a:extLst>
                <a:ext uri="{FF2B5EF4-FFF2-40B4-BE49-F238E27FC236}">
                  <a16:creationId xmlns:a16="http://schemas.microsoft.com/office/drawing/2014/main" id="{AD741D77-2AEC-53ED-A9D2-7545328B9670}"/>
                </a:ext>
              </a:extLst>
            </p:cNvPr>
            <p:cNvSpPr txBox="1"/>
            <p:nvPr/>
          </p:nvSpPr>
          <p:spPr>
            <a:xfrm>
              <a:off x="5266794" y="2626229"/>
              <a:ext cx="852868" cy="257369"/>
            </a:xfrm>
            <a:prstGeom prst="rect">
              <a:avLst/>
            </a:prstGeom>
            <a:solidFill>
              <a:schemeClr val="bg1"/>
            </a:solidFill>
          </p:spPr>
          <p:txBody>
            <a:bodyPr wrap="square" lIns="27000" tIns="27000" rIns="27000" bIns="27000" rtlCol="0">
              <a:spAutoFit/>
            </a:bodyPr>
            <a:lstStyle/>
            <a:p>
              <a:pPr algn="ctr"/>
              <a:r>
                <a:rPr lang="en-NL" sz="450" dirty="0"/>
                <a:t>Gegevensleveringsovereenkomst (GLO)</a:t>
              </a:r>
            </a:p>
          </p:txBody>
        </p:sp>
        <p:sp>
          <p:nvSpPr>
            <p:cNvPr id="26" name="TextBox 25">
              <a:extLst>
                <a:ext uri="{FF2B5EF4-FFF2-40B4-BE49-F238E27FC236}">
                  <a16:creationId xmlns:a16="http://schemas.microsoft.com/office/drawing/2014/main" id="{A86116D0-9031-DA04-6F48-071F0C57314B}"/>
                </a:ext>
              </a:extLst>
            </p:cNvPr>
            <p:cNvSpPr txBox="1"/>
            <p:nvPr/>
          </p:nvSpPr>
          <p:spPr>
            <a:xfrm>
              <a:off x="5027130" y="2979230"/>
              <a:ext cx="611671" cy="165036"/>
            </a:xfrm>
            <a:prstGeom prst="rect">
              <a:avLst/>
            </a:prstGeom>
            <a:solidFill>
              <a:schemeClr val="bg1"/>
            </a:solidFill>
          </p:spPr>
          <p:txBody>
            <a:bodyPr wrap="square" lIns="27000" tIns="27000" rIns="27000" bIns="27000" rtlCol="0">
              <a:spAutoFit/>
            </a:bodyPr>
            <a:lstStyle/>
            <a:p>
              <a:pPr algn="ctr"/>
              <a:r>
                <a:rPr lang="en-NL" sz="450" dirty="0"/>
                <a:t>Verstrekker</a:t>
              </a:r>
            </a:p>
          </p:txBody>
        </p:sp>
        <p:sp>
          <p:nvSpPr>
            <p:cNvPr id="27" name="TextBox 26">
              <a:extLst>
                <a:ext uri="{FF2B5EF4-FFF2-40B4-BE49-F238E27FC236}">
                  <a16:creationId xmlns:a16="http://schemas.microsoft.com/office/drawing/2014/main" id="{69335ECD-76BC-FEAC-D29B-6372577BEFED}"/>
                </a:ext>
              </a:extLst>
            </p:cNvPr>
            <p:cNvSpPr txBox="1"/>
            <p:nvPr/>
          </p:nvSpPr>
          <p:spPr>
            <a:xfrm>
              <a:off x="5224653" y="3208354"/>
              <a:ext cx="611671" cy="165036"/>
            </a:xfrm>
            <a:prstGeom prst="rect">
              <a:avLst/>
            </a:prstGeom>
            <a:solidFill>
              <a:schemeClr val="bg1"/>
            </a:solidFill>
          </p:spPr>
          <p:txBody>
            <a:bodyPr wrap="square" lIns="27000" tIns="27000" rIns="27000" bIns="27000" rtlCol="0">
              <a:spAutoFit/>
            </a:bodyPr>
            <a:lstStyle/>
            <a:p>
              <a:pPr algn="ctr"/>
              <a:r>
                <a:rPr lang="en-NL" sz="450" dirty="0"/>
                <a:t>Ontvanger</a:t>
              </a:r>
            </a:p>
          </p:txBody>
        </p:sp>
        <p:sp>
          <p:nvSpPr>
            <p:cNvPr id="28" name="TextBox 27">
              <a:extLst>
                <a:ext uri="{FF2B5EF4-FFF2-40B4-BE49-F238E27FC236}">
                  <a16:creationId xmlns:a16="http://schemas.microsoft.com/office/drawing/2014/main" id="{A9683263-5A36-6C11-A0EB-1B2E5E7324B0}"/>
                </a:ext>
              </a:extLst>
            </p:cNvPr>
            <p:cNvSpPr txBox="1"/>
            <p:nvPr/>
          </p:nvSpPr>
          <p:spPr>
            <a:xfrm>
              <a:off x="6908487" y="3934076"/>
              <a:ext cx="478992" cy="165036"/>
            </a:xfrm>
            <a:prstGeom prst="rect">
              <a:avLst/>
            </a:prstGeom>
            <a:solidFill>
              <a:schemeClr val="bg1"/>
            </a:solidFill>
          </p:spPr>
          <p:txBody>
            <a:bodyPr wrap="square" lIns="27000" tIns="27000" rIns="27000" bIns="27000" rtlCol="0">
              <a:spAutoFit/>
            </a:bodyPr>
            <a:lstStyle/>
            <a:p>
              <a:pPr algn="ctr"/>
              <a:r>
                <a:rPr lang="en-NL" sz="450" dirty="0"/>
                <a:t>Dataset</a:t>
              </a:r>
            </a:p>
          </p:txBody>
        </p:sp>
        <p:sp>
          <p:nvSpPr>
            <p:cNvPr id="29" name="TextBox 28">
              <a:extLst>
                <a:ext uri="{FF2B5EF4-FFF2-40B4-BE49-F238E27FC236}">
                  <a16:creationId xmlns:a16="http://schemas.microsoft.com/office/drawing/2014/main" id="{E3B818EF-E83D-769B-C503-A86460B3F153}"/>
                </a:ext>
              </a:extLst>
            </p:cNvPr>
            <p:cNvSpPr txBox="1"/>
            <p:nvPr/>
          </p:nvSpPr>
          <p:spPr>
            <a:xfrm>
              <a:off x="7354186" y="4183552"/>
              <a:ext cx="478992" cy="165036"/>
            </a:xfrm>
            <a:prstGeom prst="rect">
              <a:avLst/>
            </a:prstGeom>
            <a:solidFill>
              <a:schemeClr val="bg1"/>
            </a:solidFill>
          </p:spPr>
          <p:txBody>
            <a:bodyPr wrap="square" lIns="27000" tIns="27000" rIns="27000" bIns="27000" rtlCol="0">
              <a:spAutoFit/>
            </a:bodyPr>
            <a:lstStyle/>
            <a:p>
              <a:pPr algn="ctr"/>
              <a:r>
                <a:rPr lang="en-NL" sz="450" dirty="0"/>
                <a:t>Distributie</a:t>
              </a:r>
            </a:p>
          </p:txBody>
        </p:sp>
        <p:sp>
          <p:nvSpPr>
            <p:cNvPr id="30" name="TextBox 29">
              <a:extLst>
                <a:ext uri="{FF2B5EF4-FFF2-40B4-BE49-F238E27FC236}">
                  <a16:creationId xmlns:a16="http://schemas.microsoft.com/office/drawing/2014/main" id="{6C6DCC29-DA60-1C61-1E57-E9C4AD04A64F}"/>
                </a:ext>
              </a:extLst>
            </p:cNvPr>
            <p:cNvSpPr txBox="1"/>
            <p:nvPr/>
          </p:nvSpPr>
          <p:spPr>
            <a:xfrm>
              <a:off x="4439054" y="4025480"/>
              <a:ext cx="765837" cy="165036"/>
            </a:xfrm>
            <a:prstGeom prst="rect">
              <a:avLst/>
            </a:prstGeom>
            <a:solidFill>
              <a:schemeClr val="bg1"/>
            </a:solidFill>
          </p:spPr>
          <p:txBody>
            <a:bodyPr wrap="square" lIns="27000" tIns="27000" rIns="27000" bIns="27000" rtlCol="0">
              <a:spAutoFit/>
            </a:bodyPr>
            <a:lstStyle/>
            <a:p>
              <a:pPr algn="ctr"/>
              <a:r>
                <a:rPr lang="en-NL" sz="450" dirty="0"/>
                <a:t>Persoonsgegeven</a:t>
              </a:r>
            </a:p>
          </p:txBody>
        </p:sp>
        <p:sp>
          <p:nvSpPr>
            <p:cNvPr id="31" name="TextBox 30">
              <a:extLst>
                <a:ext uri="{FF2B5EF4-FFF2-40B4-BE49-F238E27FC236}">
                  <a16:creationId xmlns:a16="http://schemas.microsoft.com/office/drawing/2014/main" id="{E39A43D5-61AB-88BA-676A-2EE3EDAB4EF5}"/>
                </a:ext>
              </a:extLst>
            </p:cNvPr>
            <p:cNvSpPr txBox="1"/>
            <p:nvPr/>
          </p:nvSpPr>
          <p:spPr>
            <a:xfrm>
              <a:off x="4758115" y="5001401"/>
              <a:ext cx="829971" cy="257369"/>
            </a:xfrm>
            <a:prstGeom prst="rect">
              <a:avLst/>
            </a:prstGeom>
            <a:solidFill>
              <a:schemeClr val="bg1"/>
            </a:solidFill>
          </p:spPr>
          <p:txBody>
            <a:bodyPr wrap="square" lIns="27000" tIns="27000" rIns="27000" bIns="27000" rtlCol="0">
              <a:spAutoFit/>
            </a:bodyPr>
            <a:lstStyle/>
            <a:p>
              <a:pPr algn="ctr"/>
              <a:r>
                <a:rPr lang="en-NL" sz="450" dirty="0"/>
                <a:t>Vertrouwelijkheids- classificatie</a:t>
              </a:r>
            </a:p>
          </p:txBody>
        </p:sp>
        <p:sp>
          <p:nvSpPr>
            <p:cNvPr id="32" name="TextBox 31">
              <a:extLst>
                <a:ext uri="{FF2B5EF4-FFF2-40B4-BE49-F238E27FC236}">
                  <a16:creationId xmlns:a16="http://schemas.microsoft.com/office/drawing/2014/main" id="{CD6AD2B6-4CA4-AF0D-1951-CDD2189E0764}"/>
                </a:ext>
              </a:extLst>
            </p:cNvPr>
            <p:cNvSpPr txBox="1"/>
            <p:nvPr/>
          </p:nvSpPr>
          <p:spPr>
            <a:xfrm>
              <a:off x="5917270" y="5039753"/>
              <a:ext cx="438411" cy="165036"/>
            </a:xfrm>
            <a:prstGeom prst="rect">
              <a:avLst/>
            </a:prstGeom>
            <a:solidFill>
              <a:schemeClr val="bg1"/>
            </a:solidFill>
          </p:spPr>
          <p:txBody>
            <a:bodyPr wrap="square" lIns="27000" tIns="27000" rIns="27000" bIns="27000" rtlCol="0">
              <a:spAutoFit/>
            </a:bodyPr>
            <a:lstStyle/>
            <a:p>
              <a:pPr algn="ctr"/>
              <a:r>
                <a:rPr lang="en-NL" sz="450" dirty="0"/>
                <a:t>Begrip</a:t>
              </a:r>
            </a:p>
          </p:txBody>
        </p:sp>
        <p:sp>
          <p:nvSpPr>
            <p:cNvPr id="33" name="TextBox 32">
              <a:extLst>
                <a:ext uri="{FF2B5EF4-FFF2-40B4-BE49-F238E27FC236}">
                  <a16:creationId xmlns:a16="http://schemas.microsoft.com/office/drawing/2014/main" id="{3814B927-CFBC-ECED-F78A-F1DBFB0F5E39}"/>
                </a:ext>
              </a:extLst>
            </p:cNvPr>
            <p:cNvSpPr txBox="1"/>
            <p:nvPr/>
          </p:nvSpPr>
          <p:spPr>
            <a:xfrm>
              <a:off x="6268411" y="5373404"/>
              <a:ext cx="438411" cy="165036"/>
            </a:xfrm>
            <a:prstGeom prst="rect">
              <a:avLst/>
            </a:prstGeom>
            <a:solidFill>
              <a:schemeClr val="bg1"/>
            </a:solidFill>
          </p:spPr>
          <p:txBody>
            <a:bodyPr wrap="square" lIns="27000" tIns="27000" rIns="27000" bIns="27000" rtlCol="0">
              <a:spAutoFit/>
            </a:bodyPr>
            <a:lstStyle/>
            <a:p>
              <a:pPr algn="ctr"/>
              <a:r>
                <a:rPr lang="en-NL" sz="450" dirty="0"/>
                <a:t>Term</a:t>
              </a:r>
            </a:p>
          </p:txBody>
        </p:sp>
        <p:sp>
          <p:nvSpPr>
            <p:cNvPr id="34" name="TextBox 33">
              <a:extLst>
                <a:ext uri="{FF2B5EF4-FFF2-40B4-BE49-F238E27FC236}">
                  <a16:creationId xmlns:a16="http://schemas.microsoft.com/office/drawing/2014/main" id="{98DC3D5F-E715-12CF-19B2-1715E3BD26A0}"/>
                </a:ext>
              </a:extLst>
            </p:cNvPr>
            <p:cNvSpPr txBox="1"/>
            <p:nvPr/>
          </p:nvSpPr>
          <p:spPr>
            <a:xfrm>
              <a:off x="6630913" y="4628725"/>
              <a:ext cx="723273" cy="165036"/>
            </a:xfrm>
            <a:prstGeom prst="rect">
              <a:avLst/>
            </a:prstGeom>
            <a:solidFill>
              <a:schemeClr val="bg1"/>
            </a:solidFill>
          </p:spPr>
          <p:txBody>
            <a:bodyPr wrap="square" lIns="27000" tIns="27000" rIns="27000" bIns="27000" rtlCol="0">
              <a:spAutoFit/>
            </a:bodyPr>
            <a:lstStyle/>
            <a:p>
              <a:pPr algn="ctr"/>
              <a:r>
                <a:rPr lang="en-NL" sz="450" dirty="0"/>
                <a:t>Informatieobject</a:t>
              </a:r>
            </a:p>
          </p:txBody>
        </p:sp>
        <p:sp>
          <p:nvSpPr>
            <p:cNvPr id="35" name="TextBox 34">
              <a:extLst>
                <a:ext uri="{FF2B5EF4-FFF2-40B4-BE49-F238E27FC236}">
                  <a16:creationId xmlns:a16="http://schemas.microsoft.com/office/drawing/2014/main" id="{7B03B96C-6AFF-9208-4254-6B94C9B1706B}"/>
                </a:ext>
              </a:extLst>
            </p:cNvPr>
            <p:cNvSpPr txBox="1"/>
            <p:nvPr/>
          </p:nvSpPr>
          <p:spPr>
            <a:xfrm>
              <a:off x="6706822" y="4878272"/>
              <a:ext cx="542315" cy="165036"/>
            </a:xfrm>
            <a:prstGeom prst="rect">
              <a:avLst/>
            </a:prstGeom>
            <a:solidFill>
              <a:schemeClr val="bg1"/>
            </a:solidFill>
          </p:spPr>
          <p:txBody>
            <a:bodyPr wrap="square" lIns="27000" tIns="27000" rIns="27000" bIns="27000" rtlCol="0">
              <a:spAutoFit/>
            </a:bodyPr>
            <a:lstStyle/>
            <a:p>
              <a:pPr algn="ctr"/>
              <a:r>
                <a:rPr lang="en-NL" sz="450" dirty="0"/>
                <a:t>Bestand</a:t>
              </a:r>
            </a:p>
          </p:txBody>
        </p:sp>
        <p:sp>
          <p:nvSpPr>
            <p:cNvPr id="36" name="TextBox 35">
              <a:extLst>
                <a:ext uri="{FF2B5EF4-FFF2-40B4-BE49-F238E27FC236}">
                  <a16:creationId xmlns:a16="http://schemas.microsoft.com/office/drawing/2014/main" id="{E5B2EEDA-9357-E5CC-2463-9F711149C76B}"/>
                </a:ext>
              </a:extLst>
            </p:cNvPr>
            <p:cNvSpPr txBox="1"/>
            <p:nvPr/>
          </p:nvSpPr>
          <p:spPr>
            <a:xfrm>
              <a:off x="4419846" y="4295040"/>
              <a:ext cx="488697" cy="165036"/>
            </a:xfrm>
            <a:prstGeom prst="rect">
              <a:avLst/>
            </a:prstGeom>
            <a:solidFill>
              <a:schemeClr val="bg1"/>
            </a:solidFill>
          </p:spPr>
          <p:txBody>
            <a:bodyPr wrap="square" lIns="27000" tIns="27000" rIns="27000" bIns="27000" rtlCol="0">
              <a:spAutoFit/>
            </a:bodyPr>
            <a:lstStyle/>
            <a:p>
              <a:pPr algn="ctr"/>
              <a:r>
                <a:rPr lang="en-NL" sz="450" dirty="0"/>
                <a:t>Bestand</a:t>
              </a:r>
            </a:p>
          </p:txBody>
        </p:sp>
        <p:sp>
          <p:nvSpPr>
            <p:cNvPr id="37" name="TextBox 36">
              <a:extLst>
                <a:ext uri="{FF2B5EF4-FFF2-40B4-BE49-F238E27FC236}">
                  <a16:creationId xmlns:a16="http://schemas.microsoft.com/office/drawing/2014/main" id="{86A0B647-EBA4-0F14-742F-4A3B1E036823}"/>
                </a:ext>
              </a:extLst>
            </p:cNvPr>
            <p:cNvSpPr txBox="1"/>
            <p:nvPr/>
          </p:nvSpPr>
          <p:spPr>
            <a:xfrm>
              <a:off x="5027130" y="4212521"/>
              <a:ext cx="488697" cy="165036"/>
            </a:xfrm>
            <a:prstGeom prst="rect">
              <a:avLst/>
            </a:prstGeom>
            <a:solidFill>
              <a:schemeClr val="bg1"/>
            </a:solidFill>
          </p:spPr>
          <p:txBody>
            <a:bodyPr wrap="square" lIns="27000" tIns="27000" rIns="27000" bIns="27000" rtlCol="0">
              <a:spAutoFit/>
            </a:bodyPr>
            <a:lstStyle/>
            <a:p>
              <a:pPr algn="ctr"/>
              <a:r>
                <a:rPr lang="en-NL" sz="450" dirty="0"/>
                <a:t>Ontvanger</a:t>
              </a:r>
            </a:p>
          </p:txBody>
        </p:sp>
        <p:sp>
          <p:nvSpPr>
            <p:cNvPr id="38" name="TextBox 37">
              <a:extLst>
                <a:ext uri="{FF2B5EF4-FFF2-40B4-BE49-F238E27FC236}">
                  <a16:creationId xmlns:a16="http://schemas.microsoft.com/office/drawing/2014/main" id="{51E3A66C-5A0C-C858-B9BE-C45E9D0B883C}"/>
                </a:ext>
              </a:extLst>
            </p:cNvPr>
            <p:cNvSpPr txBox="1"/>
            <p:nvPr/>
          </p:nvSpPr>
          <p:spPr>
            <a:xfrm>
              <a:off x="5124273" y="4670366"/>
              <a:ext cx="438411" cy="165036"/>
            </a:xfrm>
            <a:prstGeom prst="rect">
              <a:avLst/>
            </a:prstGeom>
            <a:solidFill>
              <a:schemeClr val="bg1"/>
            </a:solidFill>
          </p:spPr>
          <p:txBody>
            <a:bodyPr wrap="square" lIns="27000" tIns="27000" rIns="27000" bIns="27000" rtlCol="0">
              <a:spAutoFit/>
            </a:bodyPr>
            <a:lstStyle/>
            <a:p>
              <a:pPr algn="ctr"/>
              <a:r>
                <a:rPr lang="en-NL" sz="450" dirty="0"/>
                <a:t>BBN</a:t>
              </a:r>
            </a:p>
          </p:txBody>
        </p:sp>
        <p:sp>
          <p:nvSpPr>
            <p:cNvPr id="41" name="TextBox 40">
              <a:extLst>
                <a:ext uri="{FF2B5EF4-FFF2-40B4-BE49-F238E27FC236}">
                  <a16:creationId xmlns:a16="http://schemas.microsoft.com/office/drawing/2014/main" id="{43925A7E-DFC6-861D-1F50-48E7D48E7A6F}"/>
                </a:ext>
              </a:extLst>
            </p:cNvPr>
            <p:cNvSpPr txBox="1"/>
            <p:nvPr/>
          </p:nvSpPr>
          <p:spPr>
            <a:xfrm>
              <a:off x="6355681" y="3180644"/>
              <a:ext cx="478992" cy="165036"/>
            </a:xfrm>
            <a:prstGeom prst="rect">
              <a:avLst/>
            </a:prstGeom>
            <a:solidFill>
              <a:schemeClr val="bg1"/>
            </a:solidFill>
          </p:spPr>
          <p:txBody>
            <a:bodyPr wrap="square" lIns="27000" tIns="27000" rIns="27000" bIns="27000" rtlCol="0">
              <a:spAutoFit/>
            </a:bodyPr>
            <a:lstStyle/>
            <a:p>
              <a:pPr algn="ctr"/>
              <a:endParaRPr lang="en-NL" sz="450" dirty="0"/>
            </a:p>
          </p:txBody>
        </p:sp>
        <p:sp>
          <p:nvSpPr>
            <p:cNvPr id="42" name="TextBox 41">
              <a:extLst>
                <a:ext uri="{FF2B5EF4-FFF2-40B4-BE49-F238E27FC236}">
                  <a16:creationId xmlns:a16="http://schemas.microsoft.com/office/drawing/2014/main" id="{F7F5C8A6-09A2-BCC1-62B5-7E454BCFEC70}"/>
                </a:ext>
              </a:extLst>
            </p:cNvPr>
            <p:cNvSpPr txBox="1"/>
            <p:nvPr/>
          </p:nvSpPr>
          <p:spPr>
            <a:xfrm>
              <a:off x="6828963" y="2905888"/>
              <a:ext cx="478992" cy="165036"/>
            </a:xfrm>
            <a:prstGeom prst="rect">
              <a:avLst/>
            </a:prstGeom>
            <a:solidFill>
              <a:schemeClr val="bg1"/>
            </a:solidFill>
          </p:spPr>
          <p:txBody>
            <a:bodyPr wrap="square" lIns="27000" tIns="27000" rIns="27000" bIns="27000" rtlCol="0">
              <a:spAutoFit/>
            </a:bodyPr>
            <a:lstStyle/>
            <a:p>
              <a:pPr algn="ctr"/>
              <a:endParaRPr lang="en-NL" sz="450" dirty="0"/>
            </a:p>
          </p:txBody>
        </p:sp>
      </p:grpSp>
      <p:sp>
        <p:nvSpPr>
          <p:cNvPr id="46" name="TextBox 45">
            <a:extLst>
              <a:ext uri="{FF2B5EF4-FFF2-40B4-BE49-F238E27FC236}">
                <a16:creationId xmlns:a16="http://schemas.microsoft.com/office/drawing/2014/main" id="{8397BAAB-D81D-D1EB-1EB2-5881D8B0373B}"/>
              </a:ext>
            </a:extLst>
          </p:cNvPr>
          <p:cNvSpPr txBox="1"/>
          <p:nvPr/>
        </p:nvSpPr>
        <p:spPr>
          <a:xfrm>
            <a:off x="165724" y="2192345"/>
            <a:ext cx="2074374" cy="1692771"/>
          </a:xfrm>
          <a:prstGeom prst="rect">
            <a:avLst/>
          </a:prstGeom>
          <a:noFill/>
        </p:spPr>
        <p:txBody>
          <a:bodyPr wrap="square" rtlCol="0">
            <a:spAutoFit/>
          </a:bodyPr>
          <a:lstStyle/>
          <a:p>
            <a:r>
              <a:rPr lang="en-NL" sz="800" b="1" dirty="0">
                <a:latin typeface="Inter Tight" pitchFamily="2" charset="0"/>
                <a:ea typeface="Inter Tight" pitchFamily="2" charset="0"/>
                <a:cs typeface="Inter Tight" pitchFamily="2" charset="0"/>
              </a:rPr>
              <a:t>En nog veel, veel meer….</a:t>
            </a:r>
          </a:p>
          <a:p>
            <a:endParaRPr lang="en-NL" sz="800" b="1" dirty="0">
              <a:latin typeface="Inter Tight" pitchFamily="2" charset="0"/>
              <a:ea typeface="Inter Tight" pitchFamily="2" charset="0"/>
              <a:cs typeface="Inter Tight" pitchFamily="2" charset="0"/>
            </a:endParaRP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Data eigenaren / -verantwoordelijken</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Data stewards</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Sectorspecifieke wetgeving</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DPIA</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Datamodellen</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AI gebruik</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Datakwaliteit</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Processen</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Applicaties</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OTAP</a:t>
            </a:r>
          </a:p>
          <a:p>
            <a:pPr marL="128588" indent="-128588">
              <a:buFont typeface="Arial" panose="020B0604020202020204" pitchFamily="34" charset="0"/>
              <a:buChar char="•"/>
            </a:pPr>
            <a:r>
              <a:rPr lang="en-NL" sz="800" dirty="0">
                <a:latin typeface="Inter Tight" pitchFamily="2" charset="0"/>
                <a:ea typeface="Inter Tight" pitchFamily="2" charset="0"/>
                <a:cs typeface="Inter Tight" pitchFamily="2" charset="0"/>
              </a:rPr>
              <a:t>….</a:t>
            </a:r>
          </a:p>
        </p:txBody>
      </p:sp>
      <p:grpSp>
        <p:nvGrpSpPr>
          <p:cNvPr id="16" name="Group 15">
            <a:extLst>
              <a:ext uri="{FF2B5EF4-FFF2-40B4-BE49-F238E27FC236}">
                <a16:creationId xmlns:a16="http://schemas.microsoft.com/office/drawing/2014/main" id="{CB4EC991-B287-1FC8-E629-E2BB44542302}"/>
              </a:ext>
            </a:extLst>
          </p:cNvPr>
          <p:cNvGrpSpPr/>
          <p:nvPr/>
        </p:nvGrpSpPr>
        <p:grpSpPr>
          <a:xfrm>
            <a:off x="3416488" y="1961120"/>
            <a:ext cx="2416610" cy="2428674"/>
            <a:chOff x="3416488" y="1961120"/>
            <a:chExt cx="2416610" cy="2428674"/>
          </a:xfrm>
        </p:grpSpPr>
        <p:grpSp>
          <p:nvGrpSpPr>
            <p:cNvPr id="44" name="Group 43">
              <a:extLst>
                <a:ext uri="{FF2B5EF4-FFF2-40B4-BE49-F238E27FC236}">
                  <a16:creationId xmlns:a16="http://schemas.microsoft.com/office/drawing/2014/main" id="{76F5ABB8-E8A0-B625-E933-64C981A3AA12}"/>
                </a:ext>
              </a:extLst>
            </p:cNvPr>
            <p:cNvGrpSpPr/>
            <p:nvPr/>
          </p:nvGrpSpPr>
          <p:grpSpPr>
            <a:xfrm>
              <a:off x="3416488" y="1961120"/>
              <a:ext cx="2416610" cy="2320158"/>
              <a:chOff x="4555317" y="2614827"/>
              <a:chExt cx="3222147" cy="3093544"/>
            </a:xfrm>
          </p:grpSpPr>
          <p:sp>
            <p:nvSpPr>
              <p:cNvPr id="18" name="TextBox 17">
                <a:extLst>
                  <a:ext uri="{FF2B5EF4-FFF2-40B4-BE49-F238E27FC236}">
                    <a16:creationId xmlns:a16="http://schemas.microsoft.com/office/drawing/2014/main" id="{3FF7E64C-EFFC-8215-9EAF-B9B2DDBA959B}"/>
                  </a:ext>
                </a:extLst>
              </p:cNvPr>
              <p:cNvSpPr txBox="1"/>
              <p:nvPr/>
            </p:nvSpPr>
            <p:spPr>
              <a:xfrm>
                <a:off x="7313427" y="4845780"/>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MDTO</a:t>
                </a:r>
              </a:p>
            </p:txBody>
          </p:sp>
          <p:sp>
            <p:nvSpPr>
              <p:cNvPr id="19" name="TextBox 18">
                <a:extLst>
                  <a:ext uri="{FF2B5EF4-FFF2-40B4-BE49-F238E27FC236}">
                    <a16:creationId xmlns:a16="http://schemas.microsoft.com/office/drawing/2014/main" id="{4CD68754-2696-F684-2E0B-D75555BF9E38}"/>
                  </a:ext>
                </a:extLst>
              </p:cNvPr>
              <p:cNvSpPr txBox="1"/>
              <p:nvPr/>
            </p:nvSpPr>
            <p:spPr>
              <a:xfrm>
                <a:off x="5665140" y="5497168"/>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SKOS</a:t>
                </a:r>
              </a:p>
            </p:txBody>
          </p:sp>
          <p:sp>
            <p:nvSpPr>
              <p:cNvPr id="20" name="TextBox 19">
                <a:extLst>
                  <a:ext uri="{FF2B5EF4-FFF2-40B4-BE49-F238E27FC236}">
                    <a16:creationId xmlns:a16="http://schemas.microsoft.com/office/drawing/2014/main" id="{FCA14243-0CB2-4A13-4D02-F8BB8117DB40}"/>
                  </a:ext>
                </a:extLst>
              </p:cNvPr>
              <p:cNvSpPr txBox="1"/>
              <p:nvPr/>
            </p:nvSpPr>
            <p:spPr>
              <a:xfrm>
                <a:off x="7339055" y="3609692"/>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DCAT</a:t>
                </a:r>
              </a:p>
            </p:txBody>
          </p:sp>
          <p:sp>
            <p:nvSpPr>
              <p:cNvPr id="21" name="TextBox 20">
                <a:extLst>
                  <a:ext uri="{FF2B5EF4-FFF2-40B4-BE49-F238E27FC236}">
                    <a16:creationId xmlns:a16="http://schemas.microsoft.com/office/drawing/2014/main" id="{4A6B315C-997D-21A2-B75D-FA235BA4BFBD}"/>
                  </a:ext>
                </a:extLst>
              </p:cNvPr>
              <p:cNvSpPr txBox="1"/>
              <p:nvPr/>
            </p:nvSpPr>
            <p:spPr>
              <a:xfrm>
                <a:off x="6992549" y="5175148"/>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TMR</a:t>
                </a:r>
              </a:p>
            </p:txBody>
          </p:sp>
          <p:sp>
            <p:nvSpPr>
              <p:cNvPr id="22" name="TextBox 21">
                <a:extLst>
                  <a:ext uri="{FF2B5EF4-FFF2-40B4-BE49-F238E27FC236}">
                    <a16:creationId xmlns:a16="http://schemas.microsoft.com/office/drawing/2014/main" id="{0D618978-3F0B-C661-9E33-73924EEAD67B}"/>
                  </a:ext>
                </a:extLst>
              </p:cNvPr>
              <p:cNvSpPr txBox="1"/>
              <p:nvPr/>
            </p:nvSpPr>
            <p:spPr>
              <a:xfrm>
                <a:off x="4555317" y="4740699"/>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BIO</a:t>
                </a:r>
              </a:p>
            </p:txBody>
          </p:sp>
          <p:sp>
            <p:nvSpPr>
              <p:cNvPr id="23" name="TextBox 22">
                <a:extLst>
                  <a:ext uri="{FF2B5EF4-FFF2-40B4-BE49-F238E27FC236}">
                    <a16:creationId xmlns:a16="http://schemas.microsoft.com/office/drawing/2014/main" id="{46A751D8-59A0-F013-EDA7-FE49B2E62400}"/>
                  </a:ext>
                </a:extLst>
              </p:cNvPr>
              <p:cNvSpPr txBox="1"/>
              <p:nvPr/>
            </p:nvSpPr>
            <p:spPr>
              <a:xfrm>
                <a:off x="4555317" y="3412796"/>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AVG</a:t>
                </a:r>
              </a:p>
            </p:txBody>
          </p:sp>
          <p:sp>
            <p:nvSpPr>
              <p:cNvPr id="24" name="TextBox 23">
                <a:extLst>
                  <a:ext uri="{FF2B5EF4-FFF2-40B4-BE49-F238E27FC236}">
                    <a16:creationId xmlns:a16="http://schemas.microsoft.com/office/drawing/2014/main" id="{9869DB47-54B1-EED0-0B34-4184DA23460A}"/>
                  </a:ext>
                </a:extLst>
              </p:cNvPr>
              <p:cNvSpPr txBox="1"/>
              <p:nvPr/>
            </p:nvSpPr>
            <p:spPr>
              <a:xfrm>
                <a:off x="4715112" y="3767549"/>
                <a:ext cx="438409" cy="211203"/>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uAVG</a:t>
                </a:r>
              </a:p>
            </p:txBody>
          </p:sp>
          <p:sp>
            <p:nvSpPr>
              <p:cNvPr id="40" name="TextBox 39">
                <a:extLst>
                  <a:ext uri="{FF2B5EF4-FFF2-40B4-BE49-F238E27FC236}">
                    <a16:creationId xmlns:a16="http://schemas.microsoft.com/office/drawing/2014/main" id="{AF86203C-052C-6F49-37BD-35BBBEA81C1B}"/>
                  </a:ext>
                </a:extLst>
              </p:cNvPr>
              <p:cNvSpPr txBox="1"/>
              <p:nvPr/>
            </p:nvSpPr>
            <p:spPr>
              <a:xfrm>
                <a:off x="6466603" y="2614827"/>
                <a:ext cx="438409" cy="211203"/>
              </a:xfrm>
              <a:prstGeom prst="rect">
                <a:avLst/>
              </a:prstGeom>
              <a:solidFill>
                <a:schemeClr val="tx1"/>
              </a:solidFill>
            </p:spPr>
            <p:txBody>
              <a:bodyPr wrap="square" lIns="27000" tIns="27000" rIns="27000" bIns="27000" rtlCol="0">
                <a:spAutoFit/>
              </a:bodyPr>
              <a:lstStyle/>
              <a:p>
                <a:pPr algn="ctr"/>
                <a:endParaRPr lang="en-NL" sz="675" dirty="0">
                  <a:solidFill>
                    <a:schemeClr val="bg1"/>
                  </a:solidFill>
                </a:endParaRPr>
              </a:p>
            </p:txBody>
          </p:sp>
        </p:grpSp>
        <p:sp>
          <p:nvSpPr>
            <p:cNvPr id="4" name="TextBox 3">
              <a:extLst>
                <a:ext uri="{FF2B5EF4-FFF2-40B4-BE49-F238E27FC236}">
                  <a16:creationId xmlns:a16="http://schemas.microsoft.com/office/drawing/2014/main" id="{56054F1F-ECA6-ED2D-0DD8-75E3882E1D19}"/>
                </a:ext>
              </a:extLst>
            </p:cNvPr>
            <p:cNvSpPr txBox="1"/>
            <p:nvPr/>
          </p:nvSpPr>
          <p:spPr>
            <a:xfrm>
              <a:off x="4644378" y="4231392"/>
              <a:ext cx="328807" cy="158402"/>
            </a:xfrm>
            <a:prstGeom prst="rect">
              <a:avLst/>
            </a:prstGeom>
            <a:solidFill>
              <a:schemeClr val="tx1"/>
            </a:solidFill>
          </p:spPr>
          <p:txBody>
            <a:bodyPr wrap="square" lIns="27000" tIns="27000" rIns="27000" bIns="27000" rtlCol="0">
              <a:spAutoFit/>
            </a:bodyPr>
            <a:lstStyle/>
            <a:p>
              <a:pPr algn="ctr"/>
              <a:r>
                <a:rPr lang="en-NL" sz="675" dirty="0">
                  <a:solidFill>
                    <a:schemeClr val="bg1"/>
                  </a:solidFill>
                </a:rPr>
                <a:t>NL SBB</a:t>
              </a:r>
            </a:p>
          </p:txBody>
        </p:sp>
      </p:grpSp>
      <p:sp>
        <p:nvSpPr>
          <p:cNvPr id="17" name="Footer Placeholder 16">
            <a:extLst>
              <a:ext uri="{FF2B5EF4-FFF2-40B4-BE49-F238E27FC236}">
                <a16:creationId xmlns:a16="http://schemas.microsoft.com/office/drawing/2014/main" id="{A2E9C5B4-B8A0-5F0F-934C-AAA11D2920A1}"/>
              </a:ext>
            </a:extLst>
          </p:cNvPr>
          <p:cNvSpPr>
            <a:spLocks noGrp="1"/>
          </p:cNvSpPr>
          <p:nvPr>
            <p:ph type="ftr" sz="quarter" idx="11"/>
          </p:nvPr>
        </p:nvSpPr>
        <p:spPr/>
        <p:txBody>
          <a:bodyPr/>
          <a:lstStyle/>
          <a:p>
            <a:r>
              <a:rPr lang="nl-NL"/>
              <a:t>© 2026 Deltiq Group B.V. Alle rechten voorbehouden</a:t>
            </a:r>
          </a:p>
        </p:txBody>
      </p:sp>
      <p:sp>
        <p:nvSpPr>
          <p:cNvPr id="47" name="Slide Number Placeholder 46">
            <a:extLst>
              <a:ext uri="{FF2B5EF4-FFF2-40B4-BE49-F238E27FC236}">
                <a16:creationId xmlns:a16="http://schemas.microsoft.com/office/drawing/2014/main" id="{36350BA9-10F6-5B59-D445-6E5BC4146E7B}"/>
              </a:ext>
            </a:extLst>
          </p:cNvPr>
          <p:cNvSpPr>
            <a:spLocks noGrp="1"/>
          </p:cNvSpPr>
          <p:nvPr>
            <p:ph type="sldNum" sz="quarter" idx="12"/>
          </p:nvPr>
        </p:nvSpPr>
        <p:spPr/>
        <p:txBody>
          <a:bodyPr/>
          <a:lstStyle/>
          <a:p>
            <a:fld id="{473E450F-51E8-45EF-A94B-33B55DB07837}" type="slidenum">
              <a:rPr lang="nl-NL" smtClean="0"/>
              <a:t>17</a:t>
            </a:fld>
            <a:endParaRPr lang="nl-NL"/>
          </a:p>
        </p:txBody>
      </p:sp>
    </p:spTree>
    <p:extLst>
      <p:ext uri="{BB962C8B-B14F-4D97-AF65-F5344CB8AC3E}">
        <p14:creationId xmlns:p14="http://schemas.microsoft.com/office/powerpoint/2010/main" val="2948977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78F37-A370-58F2-7326-C8B3DEA0614F}"/>
              </a:ext>
            </a:extLst>
          </p:cNvPr>
          <p:cNvSpPr>
            <a:spLocks noGrp="1"/>
          </p:cNvSpPr>
          <p:nvPr>
            <p:ph type="title"/>
          </p:nvPr>
        </p:nvSpPr>
        <p:spPr/>
        <p:txBody>
          <a:bodyPr/>
          <a:lstStyle/>
          <a:p>
            <a:r>
              <a:rPr lang="en-NL" dirty="0"/>
              <a:t>Operationele knelpunten</a:t>
            </a:r>
          </a:p>
        </p:txBody>
      </p:sp>
      <p:sp>
        <p:nvSpPr>
          <p:cNvPr id="4" name="Text Placeholder 3">
            <a:extLst>
              <a:ext uri="{FF2B5EF4-FFF2-40B4-BE49-F238E27FC236}">
                <a16:creationId xmlns:a16="http://schemas.microsoft.com/office/drawing/2014/main" id="{594B3A61-0A28-4960-7BEE-842801B1E222}"/>
              </a:ext>
            </a:extLst>
          </p:cNvPr>
          <p:cNvSpPr>
            <a:spLocks noGrp="1"/>
          </p:cNvSpPr>
          <p:nvPr>
            <p:ph type="body" sz="quarter" idx="13"/>
          </p:nvPr>
        </p:nvSpPr>
        <p:spPr/>
        <p:txBody>
          <a:bodyPr/>
          <a:lstStyle/>
          <a:p>
            <a:r>
              <a:rPr lang="en-NL"/>
              <a:t>Nader geduid</a:t>
            </a:r>
          </a:p>
        </p:txBody>
      </p:sp>
      <p:sp>
        <p:nvSpPr>
          <p:cNvPr id="9" name="TextBox 8">
            <a:extLst>
              <a:ext uri="{FF2B5EF4-FFF2-40B4-BE49-F238E27FC236}">
                <a16:creationId xmlns:a16="http://schemas.microsoft.com/office/drawing/2014/main" id="{8729B6DE-A23A-FFD5-1318-FACD9650BABE}"/>
              </a:ext>
            </a:extLst>
          </p:cNvPr>
          <p:cNvSpPr txBox="1"/>
          <p:nvPr/>
        </p:nvSpPr>
        <p:spPr>
          <a:xfrm>
            <a:off x="476250" y="1806155"/>
            <a:ext cx="8259860" cy="1862048"/>
          </a:xfrm>
          <a:prstGeom prst="rect">
            <a:avLst/>
          </a:prstGeom>
          <a:noFill/>
        </p:spPr>
        <p:txBody>
          <a:bodyPr wrap="square" rtlCol="0">
            <a:spAutoFit/>
          </a:bodyPr>
          <a:lstStyle/>
          <a:p>
            <a:pPr marL="342900" indent="-342900">
              <a:spcAft>
                <a:spcPts val="600"/>
              </a:spcAft>
              <a:buFont typeface="+mj-lt"/>
              <a:buAutoNum type="arabicPeriod"/>
            </a:pPr>
            <a:r>
              <a:rPr lang="en-NL" sz="1500" b="1" dirty="0">
                <a:solidFill>
                  <a:srgbClr val="3D3C3C"/>
                </a:solidFill>
              </a:rPr>
              <a:t>Feiten, gebeurtenissen en eigenschappen: </a:t>
            </a:r>
            <a:r>
              <a:rPr lang="en-NL" sz="1500" dirty="0">
                <a:solidFill>
                  <a:srgbClr val="3D3C3C"/>
                </a:solidFill>
              </a:rPr>
              <a:t>begrippenkaders sluiten niet altijd op elkaar aan, kennen verschillende niveaus van abstractie of ontbreken.</a:t>
            </a:r>
          </a:p>
          <a:p>
            <a:pPr marL="342900" indent="-342900">
              <a:spcAft>
                <a:spcPts val="600"/>
              </a:spcAft>
              <a:buFont typeface="+mj-lt"/>
              <a:buAutoNum type="arabicPeriod"/>
            </a:pPr>
            <a:r>
              <a:rPr lang="en-NL" sz="1500" b="1" dirty="0">
                <a:solidFill>
                  <a:srgbClr val="3D3C3C"/>
                </a:solidFill>
              </a:rPr>
              <a:t>Systematische neerslag: </a:t>
            </a:r>
            <a:r>
              <a:rPr lang="en-NL" sz="1500" dirty="0">
                <a:solidFill>
                  <a:srgbClr val="3D3C3C"/>
                </a:solidFill>
              </a:rPr>
              <a:t>ieder concern (Privacy, Informatiebeveiliging, Archivering etc.) kent zijn eigen systematiek en eigen implementatie. Vaak in de vorm van achteraf vastleggen in plaats van tijdens het ontstaan van de feiten zelf.</a:t>
            </a:r>
            <a:endParaRPr lang="en-NL" sz="1500" b="1" dirty="0">
              <a:solidFill>
                <a:srgbClr val="3D3C3C"/>
              </a:solidFill>
            </a:endParaRPr>
          </a:p>
          <a:p>
            <a:pPr marL="342900" indent="-342900">
              <a:spcAft>
                <a:spcPts val="600"/>
              </a:spcAft>
              <a:buFont typeface="+mj-lt"/>
              <a:buAutoNum type="arabicPeriod"/>
            </a:pPr>
            <a:r>
              <a:rPr lang="en-NL" sz="1500" b="1" dirty="0">
                <a:solidFill>
                  <a:srgbClr val="3D3C3C"/>
                </a:solidFill>
              </a:rPr>
              <a:t>Ingerichte administratie</a:t>
            </a:r>
            <a:r>
              <a:rPr lang="en-NL" sz="1500" dirty="0">
                <a:solidFill>
                  <a:srgbClr val="3D3C3C"/>
                </a:solidFill>
              </a:rPr>
              <a:t>: er bestaat geen integraal, consistent system-of-record. In plaats daarvan losse oplossingen met repositories, Excels, wikipagina’s, Sharepoint-lijsten etc.</a:t>
            </a:r>
          </a:p>
        </p:txBody>
      </p:sp>
      <p:sp>
        <p:nvSpPr>
          <p:cNvPr id="5" name="Footer Placeholder 4">
            <a:extLst>
              <a:ext uri="{FF2B5EF4-FFF2-40B4-BE49-F238E27FC236}">
                <a16:creationId xmlns:a16="http://schemas.microsoft.com/office/drawing/2014/main" id="{2FD6C88A-EB29-5237-32DC-A70CCD88CADC}"/>
              </a:ext>
            </a:extLst>
          </p:cNvPr>
          <p:cNvSpPr>
            <a:spLocks noGrp="1"/>
          </p:cNvSpPr>
          <p:nvPr>
            <p:ph type="ftr" sz="quarter" idx="11"/>
          </p:nvPr>
        </p:nvSpPr>
        <p:spPr/>
        <p:txBody>
          <a:bodyPr/>
          <a:lstStyle/>
          <a:p>
            <a:r>
              <a:rPr lang="nl-NL"/>
              <a:t>© 2026 Deltiq Group B.V. Alle rechten voorbehouden</a:t>
            </a:r>
          </a:p>
        </p:txBody>
      </p:sp>
      <p:sp>
        <p:nvSpPr>
          <p:cNvPr id="6" name="Slide Number Placeholder 5">
            <a:extLst>
              <a:ext uri="{FF2B5EF4-FFF2-40B4-BE49-F238E27FC236}">
                <a16:creationId xmlns:a16="http://schemas.microsoft.com/office/drawing/2014/main" id="{779CE08E-A9B7-56C3-5C07-81D2381A22A8}"/>
              </a:ext>
            </a:extLst>
          </p:cNvPr>
          <p:cNvSpPr>
            <a:spLocks noGrp="1"/>
          </p:cNvSpPr>
          <p:nvPr>
            <p:ph type="sldNum" sz="quarter" idx="12"/>
          </p:nvPr>
        </p:nvSpPr>
        <p:spPr/>
        <p:txBody>
          <a:bodyPr/>
          <a:lstStyle/>
          <a:p>
            <a:fld id="{473E450F-51E8-45EF-A94B-33B55DB07837}" type="slidenum">
              <a:rPr lang="nl-NL" smtClean="0"/>
              <a:t>18</a:t>
            </a:fld>
            <a:endParaRPr lang="nl-NL"/>
          </a:p>
        </p:txBody>
      </p:sp>
    </p:spTree>
    <p:extLst>
      <p:ext uri="{BB962C8B-B14F-4D97-AF65-F5344CB8AC3E}">
        <p14:creationId xmlns:p14="http://schemas.microsoft.com/office/powerpoint/2010/main" val="959099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51B424-423B-4910-EFED-B35D5D39035E}"/>
              </a:ext>
            </a:extLst>
          </p:cNvPr>
          <p:cNvSpPr>
            <a:spLocks noGrp="1"/>
          </p:cNvSpPr>
          <p:nvPr>
            <p:ph type="title"/>
          </p:nvPr>
        </p:nvSpPr>
        <p:spPr/>
        <p:txBody>
          <a:bodyPr/>
          <a:lstStyle/>
          <a:p>
            <a:r>
              <a:rPr lang="en-NL"/>
              <a:t>1. Feiten, gebeurtenissen en eigenschappen</a:t>
            </a:r>
          </a:p>
        </p:txBody>
      </p:sp>
      <p:sp>
        <p:nvSpPr>
          <p:cNvPr id="4" name="Text Placeholder 3">
            <a:extLst>
              <a:ext uri="{FF2B5EF4-FFF2-40B4-BE49-F238E27FC236}">
                <a16:creationId xmlns:a16="http://schemas.microsoft.com/office/drawing/2014/main" id="{C6DB0724-B659-AB56-A2A8-638E80A2842B}"/>
              </a:ext>
            </a:extLst>
          </p:cNvPr>
          <p:cNvSpPr>
            <a:spLocks noGrp="1"/>
          </p:cNvSpPr>
          <p:nvPr>
            <p:ph type="body" sz="quarter" idx="13"/>
          </p:nvPr>
        </p:nvSpPr>
        <p:spPr/>
        <p:txBody>
          <a:bodyPr/>
          <a:lstStyle/>
          <a:p>
            <a:endParaRPr lang="en-NL"/>
          </a:p>
        </p:txBody>
      </p:sp>
      <p:pic>
        <p:nvPicPr>
          <p:cNvPr id="36" name="Picture 35">
            <a:extLst>
              <a:ext uri="{FF2B5EF4-FFF2-40B4-BE49-F238E27FC236}">
                <a16:creationId xmlns:a16="http://schemas.microsoft.com/office/drawing/2014/main" id="{62D4AD39-C71E-9B83-8314-2429BF38458F}"/>
              </a:ext>
            </a:extLst>
          </p:cNvPr>
          <p:cNvPicPr>
            <a:picLocks noChangeAspect="1"/>
          </p:cNvPicPr>
          <p:nvPr/>
        </p:nvPicPr>
        <p:blipFill>
          <a:blip r:embed="rId3"/>
          <a:stretch>
            <a:fillRect/>
          </a:stretch>
        </p:blipFill>
        <p:spPr>
          <a:xfrm>
            <a:off x="3048000" y="1687181"/>
            <a:ext cx="3048000" cy="2768600"/>
          </a:xfrm>
          <a:prstGeom prst="rect">
            <a:avLst/>
          </a:prstGeom>
        </p:spPr>
      </p:pic>
      <p:sp>
        <p:nvSpPr>
          <p:cNvPr id="37" name="Line Callout 2 36">
            <a:extLst>
              <a:ext uri="{FF2B5EF4-FFF2-40B4-BE49-F238E27FC236}">
                <a16:creationId xmlns:a16="http://schemas.microsoft.com/office/drawing/2014/main" id="{35FAF785-3D9A-D3A3-044A-E258DA9B09D1}"/>
              </a:ext>
            </a:extLst>
          </p:cNvPr>
          <p:cNvSpPr/>
          <p:nvPr/>
        </p:nvSpPr>
        <p:spPr>
          <a:xfrm flipH="1">
            <a:off x="547577" y="1541721"/>
            <a:ext cx="1906385" cy="1001381"/>
          </a:xfrm>
          <a:prstGeom prst="borderCallout2">
            <a:avLst>
              <a:gd name="adj1" fmla="val 18750"/>
              <a:gd name="adj2" fmla="val -8333"/>
              <a:gd name="adj3" fmla="val 18750"/>
              <a:gd name="adj4" fmla="val -16667"/>
              <a:gd name="adj5" fmla="val 141071"/>
              <a:gd name="adj6" fmla="val -103977"/>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chemeClr val="tx2"/>
                </a:solidFill>
              </a:rPr>
              <a:t>Er is een beschouwingswijze nodig van de data </a:t>
            </a:r>
            <a:r>
              <a:rPr lang="en-GB" sz="1000" i="1">
                <a:solidFill>
                  <a:schemeClr val="tx2"/>
                </a:solidFill>
              </a:rPr>
              <a:t>zelf</a:t>
            </a:r>
            <a:r>
              <a:rPr lang="en-GB" sz="1000">
                <a:solidFill>
                  <a:schemeClr val="tx2"/>
                </a:solidFill>
              </a:rPr>
              <a:t>: hoe kunnen we op een </a:t>
            </a:r>
            <a:r>
              <a:rPr lang="en-GB" sz="1000" b="1">
                <a:solidFill>
                  <a:schemeClr val="tx2"/>
                </a:solidFill>
              </a:rPr>
              <a:t>eenduidige en consistentie manier communiceren over en refereren aan de data</a:t>
            </a:r>
            <a:r>
              <a:rPr lang="en-GB" sz="1000">
                <a:solidFill>
                  <a:schemeClr val="tx2"/>
                </a:solidFill>
              </a:rPr>
              <a:t> </a:t>
            </a:r>
            <a:endParaRPr lang="en-NL" sz="1000">
              <a:solidFill>
                <a:schemeClr val="tx2"/>
              </a:solidFill>
            </a:endParaRPr>
          </a:p>
        </p:txBody>
      </p:sp>
      <p:sp>
        <p:nvSpPr>
          <p:cNvPr id="39" name="Down Arrow 38">
            <a:extLst>
              <a:ext uri="{FF2B5EF4-FFF2-40B4-BE49-F238E27FC236}">
                <a16:creationId xmlns:a16="http://schemas.microsoft.com/office/drawing/2014/main" id="{918F16F4-EE04-F569-5AFC-7EEA7ED51DB9}"/>
              </a:ext>
            </a:extLst>
          </p:cNvPr>
          <p:cNvSpPr/>
          <p:nvPr/>
        </p:nvSpPr>
        <p:spPr>
          <a:xfrm>
            <a:off x="1376916" y="2571750"/>
            <a:ext cx="127591" cy="27777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40" name="TextBox 39">
            <a:extLst>
              <a:ext uri="{FF2B5EF4-FFF2-40B4-BE49-F238E27FC236}">
                <a16:creationId xmlns:a16="http://schemas.microsoft.com/office/drawing/2014/main" id="{720BD1A2-1E61-EAEE-AA40-EA7EA7D22AA3}"/>
              </a:ext>
            </a:extLst>
          </p:cNvPr>
          <p:cNvSpPr txBox="1"/>
          <p:nvPr/>
        </p:nvSpPr>
        <p:spPr>
          <a:xfrm>
            <a:off x="490096" y="2884515"/>
            <a:ext cx="2557904" cy="1304075"/>
          </a:xfrm>
          <a:prstGeom prst="rect">
            <a:avLst/>
          </a:prstGeom>
          <a:noFill/>
        </p:spPr>
        <p:txBody>
          <a:bodyPr wrap="square" rtlCol="0">
            <a:spAutoFit/>
          </a:bodyPr>
          <a:lstStyle/>
          <a:p>
            <a:pPr>
              <a:lnSpc>
                <a:spcPts val="1600"/>
              </a:lnSpc>
            </a:pPr>
            <a:r>
              <a:rPr lang="en-NL" sz="1100"/>
              <a:t>Hiervoor zijn concepten nodig om op zowel </a:t>
            </a:r>
            <a:r>
              <a:rPr lang="en-NL" sz="1100" b="1"/>
              <a:t>abstract</a:t>
            </a:r>
            <a:r>
              <a:rPr lang="en-NL" sz="1100"/>
              <a:t> (‘Klanten’) niveau als op </a:t>
            </a:r>
            <a:r>
              <a:rPr lang="en-NL" sz="1100" b="1"/>
              <a:t>concreet niveau </a:t>
            </a:r>
            <a:r>
              <a:rPr lang="en-NL" sz="1100"/>
              <a:t>(</a:t>
            </a:r>
            <a:r>
              <a:rPr lang="en-NL" sz="1000">
                <a:latin typeface="American Typewriter" panose="02090604020004020304" pitchFamily="18" charset="77"/>
              </a:rPr>
              <a:t>tbl.customer.CUSTOMER_ID</a:t>
            </a:r>
            <a:r>
              <a:rPr lang="en-NL" sz="1100"/>
              <a:t>) </a:t>
            </a:r>
            <a:r>
              <a:rPr lang="en-NL" sz="1100" i="1"/>
              <a:t>in samenhang</a:t>
            </a:r>
            <a:r>
              <a:rPr lang="en-NL" sz="1100"/>
              <a:t> het data landschap te indexeren.</a:t>
            </a:r>
            <a:endParaRPr lang="en-NL" sz="1100" i="1"/>
          </a:p>
        </p:txBody>
      </p:sp>
      <p:sp>
        <p:nvSpPr>
          <p:cNvPr id="41" name="Rounded Rectangle 40">
            <a:extLst>
              <a:ext uri="{FF2B5EF4-FFF2-40B4-BE49-F238E27FC236}">
                <a16:creationId xmlns:a16="http://schemas.microsoft.com/office/drawing/2014/main" id="{C37031E4-18D8-669C-EBF2-529D6628744B}"/>
              </a:ext>
            </a:extLst>
          </p:cNvPr>
          <p:cNvSpPr/>
          <p:nvPr/>
        </p:nvSpPr>
        <p:spPr>
          <a:xfrm>
            <a:off x="332767" y="4269192"/>
            <a:ext cx="1044150" cy="260811"/>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000"/>
              <a:t>Data domein</a:t>
            </a:r>
          </a:p>
        </p:txBody>
      </p:sp>
      <p:sp>
        <p:nvSpPr>
          <p:cNvPr id="43" name="Rounded Rectangle 42">
            <a:extLst>
              <a:ext uri="{FF2B5EF4-FFF2-40B4-BE49-F238E27FC236}">
                <a16:creationId xmlns:a16="http://schemas.microsoft.com/office/drawing/2014/main" id="{EE30E272-36A0-E719-5D75-8689722B6058}"/>
              </a:ext>
            </a:extLst>
          </p:cNvPr>
          <p:cNvSpPr/>
          <p:nvPr/>
        </p:nvSpPr>
        <p:spPr>
          <a:xfrm>
            <a:off x="1500769" y="4098486"/>
            <a:ext cx="843710" cy="260811"/>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000"/>
              <a:t>Data set</a:t>
            </a:r>
          </a:p>
        </p:txBody>
      </p:sp>
      <p:sp>
        <p:nvSpPr>
          <p:cNvPr id="44" name="Rounded Rectangle 43">
            <a:extLst>
              <a:ext uri="{FF2B5EF4-FFF2-40B4-BE49-F238E27FC236}">
                <a16:creationId xmlns:a16="http://schemas.microsoft.com/office/drawing/2014/main" id="{BDB6780F-A83E-3964-2840-7D9AE52C0FE6}"/>
              </a:ext>
            </a:extLst>
          </p:cNvPr>
          <p:cNvSpPr/>
          <p:nvPr/>
        </p:nvSpPr>
        <p:spPr>
          <a:xfrm>
            <a:off x="1376916" y="4584763"/>
            <a:ext cx="843710" cy="260811"/>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000"/>
              <a:t>Data asset</a:t>
            </a:r>
          </a:p>
        </p:txBody>
      </p:sp>
      <p:sp>
        <p:nvSpPr>
          <p:cNvPr id="45" name="Rounded Rectangle 44">
            <a:extLst>
              <a:ext uri="{FF2B5EF4-FFF2-40B4-BE49-F238E27FC236}">
                <a16:creationId xmlns:a16="http://schemas.microsoft.com/office/drawing/2014/main" id="{EA79C4D1-F92C-A479-F7F9-BE0A8F8FC36B}"/>
              </a:ext>
            </a:extLst>
          </p:cNvPr>
          <p:cNvSpPr/>
          <p:nvPr/>
        </p:nvSpPr>
        <p:spPr>
          <a:xfrm>
            <a:off x="253409" y="4610606"/>
            <a:ext cx="843710" cy="319654"/>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000"/>
              <a:t>Data point type</a:t>
            </a:r>
          </a:p>
        </p:txBody>
      </p:sp>
      <p:grpSp>
        <p:nvGrpSpPr>
          <p:cNvPr id="48" name="Group 47">
            <a:extLst>
              <a:ext uri="{FF2B5EF4-FFF2-40B4-BE49-F238E27FC236}">
                <a16:creationId xmlns:a16="http://schemas.microsoft.com/office/drawing/2014/main" id="{99D9BD4B-EF56-4121-0C93-EE80BFFF71CD}"/>
              </a:ext>
            </a:extLst>
          </p:cNvPr>
          <p:cNvGrpSpPr/>
          <p:nvPr/>
        </p:nvGrpSpPr>
        <p:grpSpPr>
          <a:xfrm>
            <a:off x="3226982" y="1625010"/>
            <a:ext cx="5067799" cy="2830771"/>
            <a:chOff x="3226982" y="1625010"/>
            <a:chExt cx="5067799" cy="2830771"/>
          </a:xfrm>
        </p:grpSpPr>
        <p:sp>
          <p:nvSpPr>
            <p:cNvPr id="46" name="Line Callout 2 45">
              <a:extLst>
                <a:ext uri="{FF2B5EF4-FFF2-40B4-BE49-F238E27FC236}">
                  <a16:creationId xmlns:a16="http://schemas.microsoft.com/office/drawing/2014/main" id="{778D5793-09DA-3860-2E45-F3CAC3FB2AF2}"/>
                </a:ext>
              </a:extLst>
            </p:cNvPr>
            <p:cNvSpPr/>
            <p:nvPr/>
          </p:nvSpPr>
          <p:spPr>
            <a:xfrm>
              <a:off x="6388396" y="1625010"/>
              <a:ext cx="1906385" cy="1001381"/>
            </a:xfrm>
            <a:prstGeom prst="borderCallout2">
              <a:avLst>
                <a:gd name="adj1" fmla="val 18750"/>
                <a:gd name="adj2" fmla="val -8333"/>
                <a:gd name="adj3" fmla="val 18750"/>
                <a:gd name="adj4" fmla="val -16667"/>
                <a:gd name="adj5" fmla="val 48164"/>
                <a:gd name="adj6" fmla="val -33703"/>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00">
                  <a:solidFill>
                    <a:schemeClr val="tx2"/>
                  </a:solidFill>
                </a:rPr>
                <a:t>Van alle eigenschappen die vastgelegd moeten worden zijn formele specificaties nodig die onderling </a:t>
              </a:r>
              <a:r>
                <a:rPr lang="en-GB" sz="1000" i="1">
                  <a:solidFill>
                    <a:schemeClr val="tx2"/>
                  </a:solidFill>
                </a:rPr>
                <a:t>consistent, eenduidig en geïntegreerd </a:t>
              </a:r>
              <a:r>
                <a:rPr lang="en-GB" sz="1000">
                  <a:solidFill>
                    <a:schemeClr val="tx2"/>
                  </a:solidFill>
                </a:rPr>
                <a:t>zijn.</a:t>
              </a:r>
              <a:endParaRPr lang="en-NL" sz="1000">
                <a:solidFill>
                  <a:schemeClr val="tx2"/>
                </a:solidFill>
              </a:endParaRPr>
            </a:p>
          </p:txBody>
        </p:sp>
        <p:sp>
          <p:nvSpPr>
            <p:cNvPr id="47" name="Oval 46">
              <a:extLst>
                <a:ext uri="{FF2B5EF4-FFF2-40B4-BE49-F238E27FC236}">
                  <a16:creationId xmlns:a16="http://schemas.microsoft.com/office/drawing/2014/main" id="{FD67011D-F785-6851-AB4C-6D55B683CE78}"/>
                </a:ext>
              </a:extLst>
            </p:cNvPr>
            <p:cNvSpPr/>
            <p:nvPr/>
          </p:nvSpPr>
          <p:spPr>
            <a:xfrm>
              <a:off x="3226982" y="1638595"/>
              <a:ext cx="2869018" cy="2817186"/>
            </a:xfrm>
            <a:prstGeom prst="ellipse">
              <a:avLst/>
            </a:prstGeom>
            <a:no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grpSp>
        <p:nvGrpSpPr>
          <p:cNvPr id="51" name="Group 50">
            <a:extLst>
              <a:ext uri="{FF2B5EF4-FFF2-40B4-BE49-F238E27FC236}">
                <a16:creationId xmlns:a16="http://schemas.microsoft.com/office/drawing/2014/main" id="{9B8989FB-9293-7448-38BA-BB4C36090A02}"/>
              </a:ext>
            </a:extLst>
          </p:cNvPr>
          <p:cNvGrpSpPr/>
          <p:nvPr/>
        </p:nvGrpSpPr>
        <p:grpSpPr>
          <a:xfrm>
            <a:off x="6367628" y="2684307"/>
            <a:ext cx="2075509" cy="1434583"/>
            <a:chOff x="6367628" y="2684307"/>
            <a:chExt cx="2075509" cy="1434583"/>
          </a:xfrm>
        </p:grpSpPr>
        <p:sp>
          <p:nvSpPr>
            <p:cNvPr id="49" name="Down Arrow 48">
              <a:extLst>
                <a:ext uri="{FF2B5EF4-FFF2-40B4-BE49-F238E27FC236}">
                  <a16:creationId xmlns:a16="http://schemas.microsoft.com/office/drawing/2014/main" id="{DD21077E-C7C8-8E31-39C2-D5D0DEF36E8A}"/>
                </a:ext>
              </a:extLst>
            </p:cNvPr>
            <p:cNvSpPr/>
            <p:nvPr/>
          </p:nvSpPr>
          <p:spPr>
            <a:xfrm>
              <a:off x="7277792" y="2684307"/>
              <a:ext cx="127591" cy="277776"/>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50" name="TextBox 49">
              <a:extLst>
                <a:ext uri="{FF2B5EF4-FFF2-40B4-BE49-F238E27FC236}">
                  <a16:creationId xmlns:a16="http://schemas.microsoft.com/office/drawing/2014/main" id="{9970A9BB-C934-C784-C8AA-B4F852005B56}"/>
                </a:ext>
              </a:extLst>
            </p:cNvPr>
            <p:cNvSpPr txBox="1"/>
            <p:nvPr/>
          </p:nvSpPr>
          <p:spPr>
            <a:xfrm>
              <a:off x="6367628" y="3019999"/>
              <a:ext cx="2075509" cy="1098891"/>
            </a:xfrm>
            <a:prstGeom prst="rect">
              <a:avLst/>
            </a:prstGeom>
            <a:noFill/>
          </p:spPr>
          <p:txBody>
            <a:bodyPr wrap="square" rtlCol="0">
              <a:spAutoFit/>
            </a:bodyPr>
            <a:lstStyle/>
            <a:p>
              <a:pPr>
                <a:lnSpc>
                  <a:spcPts val="1600"/>
                </a:lnSpc>
              </a:pPr>
              <a:r>
                <a:rPr lang="en-NL" sz="1100"/>
                <a:t>En daarmee duidelijk maakt en voorschrijft op welk (abstractie)niveau een bepaalde eigenschap wordt vastgelegd.</a:t>
              </a:r>
              <a:endParaRPr lang="en-NL" sz="1100" i="1"/>
            </a:p>
          </p:txBody>
        </p:sp>
      </p:grpSp>
      <p:sp>
        <p:nvSpPr>
          <p:cNvPr id="52" name="Footer Placeholder 51">
            <a:extLst>
              <a:ext uri="{FF2B5EF4-FFF2-40B4-BE49-F238E27FC236}">
                <a16:creationId xmlns:a16="http://schemas.microsoft.com/office/drawing/2014/main" id="{27B8F1BD-DDA0-228E-2F48-67B5FC269F46}"/>
              </a:ext>
            </a:extLst>
          </p:cNvPr>
          <p:cNvSpPr>
            <a:spLocks noGrp="1"/>
          </p:cNvSpPr>
          <p:nvPr>
            <p:ph type="ftr" sz="quarter" idx="11"/>
          </p:nvPr>
        </p:nvSpPr>
        <p:spPr/>
        <p:txBody>
          <a:bodyPr/>
          <a:lstStyle/>
          <a:p>
            <a:r>
              <a:rPr lang="nl-NL"/>
              <a:t>© 2026 Deltiq Group B.V. Alle rechten voorbehouden</a:t>
            </a:r>
          </a:p>
        </p:txBody>
      </p:sp>
      <p:sp>
        <p:nvSpPr>
          <p:cNvPr id="53" name="Slide Number Placeholder 52">
            <a:extLst>
              <a:ext uri="{FF2B5EF4-FFF2-40B4-BE49-F238E27FC236}">
                <a16:creationId xmlns:a16="http://schemas.microsoft.com/office/drawing/2014/main" id="{8A2BCF95-C3F5-D435-29C2-DC5F8C5D54CD}"/>
              </a:ext>
            </a:extLst>
          </p:cNvPr>
          <p:cNvSpPr>
            <a:spLocks noGrp="1"/>
          </p:cNvSpPr>
          <p:nvPr>
            <p:ph type="sldNum" sz="quarter" idx="12"/>
          </p:nvPr>
        </p:nvSpPr>
        <p:spPr/>
        <p:txBody>
          <a:bodyPr/>
          <a:lstStyle/>
          <a:p>
            <a:fld id="{473E450F-51E8-45EF-A94B-33B55DB07837}" type="slidenum">
              <a:rPr lang="nl-NL" smtClean="0"/>
              <a:t>19</a:t>
            </a:fld>
            <a:endParaRPr lang="nl-NL"/>
          </a:p>
        </p:txBody>
      </p:sp>
    </p:spTree>
    <p:extLst>
      <p:ext uri="{BB962C8B-B14F-4D97-AF65-F5344CB8AC3E}">
        <p14:creationId xmlns:p14="http://schemas.microsoft.com/office/powerpoint/2010/main" val="3616934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9" grpId="0" animBg="1"/>
      <p:bldP spid="40" grpId="0"/>
      <p:bldP spid="41" grpId="0" animBg="1"/>
      <p:bldP spid="43" grpId="0" animBg="1"/>
      <p:bldP spid="44" grpId="0" animBg="1"/>
      <p:bldP spid="4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9C1BA-A23C-B264-A09F-39208A4B6227}"/>
              </a:ext>
            </a:extLst>
          </p:cNvPr>
          <p:cNvSpPr>
            <a:spLocks noGrp="1"/>
          </p:cNvSpPr>
          <p:nvPr>
            <p:ph type="title"/>
          </p:nvPr>
        </p:nvSpPr>
        <p:spPr/>
        <p:txBody>
          <a:bodyPr/>
          <a:lstStyle/>
          <a:p>
            <a:r>
              <a:rPr lang="en-NL"/>
              <a:t>Waar dit over gaat</a:t>
            </a:r>
          </a:p>
        </p:txBody>
      </p:sp>
      <p:pic>
        <p:nvPicPr>
          <p:cNvPr id="6" name="Content Placeholder 5" descr="A cell phone with a bottle of wine&#10;&#10;AI-generated content may be incorrect.">
            <a:extLst>
              <a:ext uri="{FF2B5EF4-FFF2-40B4-BE49-F238E27FC236}">
                <a16:creationId xmlns:a16="http://schemas.microsoft.com/office/drawing/2014/main" id="{A5B8186F-3923-2812-AB05-4B460A655CF1}"/>
              </a:ext>
            </a:extLst>
          </p:cNvPr>
          <p:cNvPicPr>
            <a:picLocks noGrp="1" noChangeAspect="1"/>
          </p:cNvPicPr>
          <p:nvPr>
            <p:ph idx="1"/>
          </p:nvPr>
        </p:nvPicPr>
        <p:blipFill>
          <a:blip r:embed="rId3">
            <a:extLst>
              <a:ext uri="{28A0092B-C50C-407E-A947-70E740481C1C}">
                <a14:useLocalDpi xmlns:a14="http://schemas.microsoft.com/office/drawing/2010/main" val="0"/>
              </a:ext>
            </a:extLst>
          </a:blip>
          <a:srcRect t="25390" b="17554"/>
          <a:stretch>
            <a:fillRect/>
          </a:stretch>
        </p:blipFill>
        <p:spPr>
          <a:xfrm>
            <a:off x="2448460" y="1289318"/>
            <a:ext cx="4247080" cy="3634833"/>
          </a:xfrm>
          <a:prstGeom prst="rect">
            <a:avLst/>
          </a:prstGeom>
        </p:spPr>
      </p:pic>
      <p:sp>
        <p:nvSpPr>
          <p:cNvPr id="4" name="Text Placeholder 3">
            <a:extLst>
              <a:ext uri="{FF2B5EF4-FFF2-40B4-BE49-F238E27FC236}">
                <a16:creationId xmlns:a16="http://schemas.microsoft.com/office/drawing/2014/main" id="{35B76AA2-D1E8-F5E9-A880-73948DB4FCE8}"/>
              </a:ext>
            </a:extLst>
          </p:cNvPr>
          <p:cNvSpPr>
            <a:spLocks noGrp="1"/>
          </p:cNvSpPr>
          <p:nvPr>
            <p:ph type="body" sz="quarter" idx="13"/>
          </p:nvPr>
        </p:nvSpPr>
        <p:spPr/>
        <p:txBody>
          <a:bodyPr/>
          <a:lstStyle/>
          <a:p>
            <a:r>
              <a:rPr lang="en-NL"/>
              <a:t>Oude wijn in nieuwe zakken</a:t>
            </a:r>
          </a:p>
        </p:txBody>
      </p:sp>
      <p:sp>
        <p:nvSpPr>
          <p:cNvPr id="3" name="Footer Placeholder 2">
            <a:extLst>
              <a:ext uri="{FF2B5EF4-FFF2-40B4-BE49-F238E27FC236}">
                <a16:creationId xmlns:a16="http://schemas.microsoft.com/office/drawing/2014/main" id="{95B50230-C2B0-3064-6C08-BFEB885531BD}"/>
              </a:ext>
            </a:extLst>
          </p:cNvPr>
          <p:cNvSpPr>
            <a:spLocks noGrp="1"/>
          </p:cNvSpPr>
          <p:nvPr>
            <p:ph type="ftr" sz="quarter" idx="11"/>
          </p:nvPr>
        </p:nvSpPr>
        <p:spPr/>
        <p:txBody>
          <a:bodyPr/>
          <a:lstStyle/>
          <a:p>
            <a:r>
              <a:rPr lang="nl-NL"/>
              <a:t>© 2026 Deltiq Group B.V. Alle rechten voorbehouden</a:t>
            </a:r>
          </a:p>
        </p:txBody>
      </p:sp>
      <p:sp>
        <p:nvSpPr>
          <p:cNvPr id="5" name="Slide Number Placeholder 4">
            <a:extLst>
              <a:ext uri="{FF2B5EF4-FFF2-40B4-BE49-F238E27FC236}">
                <a16:creationId xmlns:a16="http://schemas.microsoft.com/office/drawing/2014/main" id="{F813CDBB-B271-D26B-0701-2A7FEB010452}"/>
              </a:ext>
            </a:extLst>
          </p:cNvPr>
          <p:cNvSpPr>
            <a:spLocks noGrp="1"/>
          </p:cNvSpPr>
          <p:nvPr>
            <p:ph type="sldNum" sz="quarter" idx="12"/>
          </p:nvPr>
        </p:nvSpPr>
        <p:spPr/>
        <p:txBody>
          <a:bodyPr/>
          <a:lstStyle/>
          <a:p>
            <a:fld id="{473E450F-51E8-45EF-A94B-33B55DB07837}" type="slidenum">
              <a:rPr lang="nl-NL" smtClean="0"/>
              <a:t>2</a:t>
            </a:fld>
            <a:endParaRPr lang="nl-NL"/>
          </a:p>
        </p:txBody>
      </p:sp>
    </p:spTree>
    <p:extLst>
      <p:ext uri="{BB962C8B-B14F-4D97-AF65-F5344CB8AC3E}">
        <p14:creationId xmlns:p14="http://schemas.microsoft.com/office/powerpoint/2010/main" val="1516511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D9EBE-93A7-DE10-1BD1-43E34F67A020}"/>
              </a:ext>
            </a:extLst>
          </p:cNvPr>
          <p:cNvSpPr>
            <a:spLocks noGrp="1"/>
          </p:cNvSpPr>
          <p:nvPr>
            <p:ph type="title"/>
          </p:nvPr>
        </p:nvSpPr>
        <p:spPr/>
        <p:txBody>
          <a:bodyPr/>
          <a:lstStyle/>
          <a:p>
            <a:r>
              <a:rPr lang="en-NL"/>
              <a:t>Metamodel</a:t>
            </a:r>
          </a:p>
        </p:txBody>
      </p:sp>
      <p:sp>
        <p:nvSpPr>
          <p:cNvPr id="4" name="Text Placeholder 3">
            <a:extLst>
              <a:ext uri="{FF2B5EF4-FFF2-40B4-BE49-F238E27FC236}">
                <a16:creationId xmlns:a16="http://schemas.microsoft.com/office/drawing/2014/main" id="{BEDA9CD1-CE7D-684A-A429-8B5F95B7FE3E}"/>
              </a:ext>
            </a:extLst>
          </p:cNvPr>
          <p:cNvSpPr>
            <a:spLocks noGrp="1"/>
          </p:cNvSpPr>
          <p:nvPr>
            <p:ph type="body" sz="quarter" idx="13"/>
          </p:nvPr>
        </p:nvSpPr>
        <p:spPr/>
        <p:txBody>
          <a:bodyPr/>
          <a:lstStyle/>
          <a:p>
            <a:r>
              <a:rPr lang="en-NL"/>
              <a:t>‘Rekeningschema’ van de data administratie</a:t>
            </a:r>
          </a:p>
        </p:txBody>
      </p:sp>
      <p:sp>
        <p:nvSpPr>
          <p:cNvPr id="8" name="TextBox 7">
            <a:extLst>
              <a:ext uri="{FF2B5EF4-FFF2-40B4-BE49-F238E27FC236}">
                <a16:creationId xmlns:a16="http://schemas.microsoft.com/office/drawing/2014/main" id="{E02762AE-7350-6399-01E5-5EC896229C6C}"/>
              </a:ext>
            </a:extLst>
          </p:cNvPr>
          <p:cNvSpPr txBox="1"/>
          <p:nvPr/>
        </p:nvSpPr>
        <p:spPr>
          <a:xfrm>
            <a:off x="4793225" y="2531954"/>
            <a:ext cx="4154129" cy="1323439"/>
          </a:xfrm>
          <a:prstGeom prst="rect">
            <a:avLst/>
          </a:prstGeom>
          <a:noFill/>
        </p:spPr>
        <p:txBody>
          <a:bodyPr wrap="square">
            <a:spAutoFit/>
          </a:bodyPr>
          <a:lstStyle/>
          <a:p>
            <a:r>
              <a:rPr lang="en-GB" sz="1600" b="1">
                <a:solidFill>
                  <a:schemeClr val="accent1"/>
                </a:solidFill>
              </a:rPr>
              <a:t>Resulteert in:</a:t>
            </a:r>
          </a:p>
          <a:p>
            <a:endParaRPr lang="en-GB" sz="1600"/>
          </a:p>
          <a:p>
            <a:pPr marL="285750" indent="-285750">
              <a:buFont typeface="Arial" panose="020B0604020202020204" pitchFamily="34" charset="0"/>
              <a:buChar char="•"/>
            </a:pPr>
            <a:r>
              <a:rPr lang="en-GB" sz="1600"/>
              <a:t>Eenheid van taal</a:t>
            </a:r>
          </a:p>
          <a:p>
            <a:pPr marL="285750" indent="-285750">
              <a:buFont typeface="Arial" panose="020B0604020202020204" pitchFamily="34" charset="0"/>
              <a:buChar char="•"/>
            </a:pPr>
            <a:r>
              <a:rPr lang="en-GB" sz="1600"/>
              <a:t>Eenduidig en consistent referentiekader</a:t>
            </a:r>
          </a:p>
          <a:p>
            <a:pPr marL="285750" indent="-285750">
              <a:buFont typeface="Arial" panose="020B0604020202020204" pitchFamily="34" charset="0"/>
              <a:buChar char="•"/>
            </a:pPr>
            <a:r>
              <a:rPr lang="en-GB" sz="1600"/>
              <a:t>Ontwerp van data administratie</a:t>
            </a:r>
            <a:endParaRPr lang="en-NL" sz="1600"/>
          </a:p>
        </p:txBody>
      </p:sp>
      <p:sp>
        <p:nvSpPr>
          <p:cNvPr id="9" name="Rounded Rectangle 8">
            <a:extLst>
              <a:ext uri="{FF2B5EF4-FFF2-40B4-BE49-F238E27FC236}">
                <a16:creationId xmlns:a16="http://schemas.microsoft.com/office/drawing/2014/main" id="{52D313BE-C8C1-0F3A-B253-530B59F29644}"/>
              </a:ext>
            </a:extLst>
          </p:cNvPr>
          <p:cNvSpPr/>
          <p:nvPr/>
        </p:nvSpPr>
        <p:spPr>
          <a:xfrm>
            <a:off x="1268361" y="1479755"/>
            <a:ext cx="6607278" cy="61451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a:t>De formele specificatie van de feiten, gebeurtenissen en eigenschappen van data (metadata).</a:t>
            </a:r>
          </a:p>
        </p:txBody>
      </p:sp>
      <p:sp>
        <p:nvSpPr>
          <p:cNvPr id="10" name="TextBox 9">
            <a:extLst>
              <a:ext uri="{FF2B5EF4-FFF2-40B4-BE49-F238E27FC236}">
                <a16:creationId xmlns:a16="http://schemas.microsoft.com/office/drawing/2014/main" id="{693A94F4-7FF7-8D07-9AA7-3818534004C8}"/>
              </a:ext>
            </a:extLst>
          </p:cNvPr>
          <p:cNvSpPr txBox="1"/>
          <p:nvPr/>
        </p:nvSpPr>
        <p:spPr>
          <a:xfrm>
            <a:off x="940593" y="2531880"/>
            <a:ext cx="3638551" cy="1323439"/>
          </a:xfrm>
          <a:prstGeom prst="rect">
            <a:avLst/>
          </a:prstGeom>
          <a:noFill/>
        </p:spPr>
        <p:txBody>
          <a:bodyPr wrap="square">
            <a:spAutoFit/>
          </a:bodyPr>
          <a:lstStyle/>
          <a:p>
            <a:r>
              <a:rPr lang="en-GB" sz="1600" b="1">
                <a:solidFill>
                  <a:schemeClr val="accent1"/>
                </a:solidFill>
              </a:rPr>
              <a:t>Formele specificatie zorgt voor:</a:t>
            </a:r>
          </a:p>
          <a:p>
            <a:endParaRPr lang="en-GB" sz="1600"/>
          </a:p>
          <a:p>
            <a:pPr marL="285750" indent="-285750">
              <a:buFont typeface="Arial" panose="020B0604020202020204" pitchFamily="34" charset="0"/>
              <a:buChar char="•"/>
            </a:pPr>
            <a:r>
              <a:rPr lang="en-GB" sz="1600"/>
              <a:t>Precieze definities</a:t>
            </a:r>
          </a:p>
          <a:p>
            <a:pPr marL="285750" indent="-285750">
              <a:buFont typeface="Arial" panose="020B0604020202020204" pitchFamily="34" charset="0"/>
              <a:buChar char="•"/>
            </a:pPr>
            <a:r>
              <a:rPr lang="en-GB" sz="1600"/>
              <a:t>Wegnemen van ambiguïteit</a:t>
            </a:r>
          </a:p>
          <a:p>
            <a:pPr marL="285750" indent="-285750">
              <a:buFont typeface="Arial" panose="020B0604020202020204" pitchFamily="34" charset="0"/>
              <a:buChar char="•"/>
            </a:pPr>
            <a:r>
              <a:rPr lang="en-GB" sz="1600"/>
              <a:t>Expliciet maken van eigenschappen</a:t>
            </a:r>
          </a:p>
        </p:txBody>
      </p:sp>
      <p:sp>
        <p:nvSpPr>
          <p:cNvPr id="3" name="Footer Placeholder 2">
            <a:extLst>
              <a:ext uri="{FF2B5EF4-FFF2-40B4-BE49-F238E27FC236}">
                <a16:creationId xmlns:a16="http://schemas.microsoft.com/office/drawing/2014/main" id="{1C9BACDF-5F76-A56F-16B5-40B50EBF2B40}"/>
              </a:ext>
            </a:extLst>
          </p:cNvPr>
          <p:cNvSpPr>
            <a:spLocks noGrp="1"/>
          </p:cNvSpPr>
          <p:nvPr>
            <p:ph type="ftr" sz="quarter" idx="11"/>
          </p:nvPr>
        </p:nvSpPr>
        <p:spPr/>
        <p:txBody>
          <a:bodyPr/>
          <a:lstStyle/>
          <a:p>
            <a:r>
              <a:rPr lang="nl-NL"/>
              <a:t>© 2026 Deltiq Group B.V. Alle rechten voorbehouden</a:t>
            </a:r>
          </a:p>
        </p:txBody>
      </p:sp>
      <p:sp>
        <p:nvSpPr>
          <p:cNvPr id="5" name="Slide Number Placeholder 4">
            <a:extLst>
              <a:ext uri="{FF2B5EF4-FFF2-40B4-BE49-F238E27FC236}">
                <a16:creationId xmlns:a16="http://schemas.microsoft.com/office/drawing/2014/main" id="{17469DA3-C550-1DD9-564C-16E1D035083D}"/>
              </a:ext>
            </a:extLst>
          </p:cNvPr>
          <p:cNvSpPr>
            <a:spLocks noGrp="1"/>
          </p:cNvSpPr>
          <p:nvPr>
            <p:ph type="sldNum" sz="quarter" idx="12"/>
          </p:nvPr>
        </p:nvSpPr>
        <p:spPr/>
        <p:txBody>
          <a:bodyPr/>
          <a:lstStyle/>
          <a:p>
            <a:fld id="{473E450F-51E8-45EF-A94B-33B55DB07837}" type="slidenum">
              <a:rPr lang="nl-NL" smtClean="0"/>
              <a:t>20</a:t>
            </a:fld>
            <a:endParaRPr lang="nl-NL"/>
          </a:p>
        </p:txBody>
      </p:sp>
    </p:spTree>
    <p:extLst>
      <p:ext uri="{BB962C8B-B14F-4D97-AF65-F5344CB8AC3E}">
        <p14:creationId xmlns:p14="http://schemas.microsoft.com/office/powerpoint/2010/main" val="31548481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B11B0-04FD-FE00-0C61-A597FFD896B5}"/>
              </a:ext>
            </a:extLst>
          </p:cNvPr>
          <p:cNvSpPr>
            <a:spLocks noGrp="1"/>
          </p:cNvSpPr>
          <p:nvPr>
            <p:ph type="title"/>
          </p:nvPr>
        </p:nvSpPr>
        <p:spPr/>
        <p:txBody>
          <a:bodyPr/>
          <a:lstStyle/>
          <a:p>
            <a:r>
              <a:rPr lang="en-NL" sz="2400"/>
              <a:t>Reikwijdte metamodel verder dan alleen administreren</a:t>
            </a:r>
          </a:p>
        </p:txBody>
      </p:sp>
      <p:sp>
        <p:nvSpPr>
          <p:cNvPr id="4" name="Text Placeholder 3">
            <a:extLst>
              <a:ext uri="{FF2B5EF4-FFF2-40B4-BE49-F238E27FC236}">
                <a16:creationId xmlns:a16="http://schemas.microsoft.com/office/drawing/2014/main" id="{324085CD-13D0-E9DB-505C-74B7BA02A98C}"/>
              </a:ext>
            </a:extLst>
          </p:cNvPr>
          <p:cNvSpPr>
            <a:spLocks noGrp="1"/>
          </p:cNvSpPr>
          <p:nvPr>
            <p:ph type="body" sz="quarter" idx="13"/>
          </p:nvPr>
        </p:nvSpPr>
        <p:spPr/>
        <p:txBody>
          <a:bodyPr/>
          <a:lstStyle/>
          <a:p>
            <a:r>
              <a:rPr lang="en-NL"/>
              <a:t>Vormt de taal hoe we over data management communiceren</a:t>
            </a:r>
          </a:p>
        </p:txBody>
      </p:sp>
      <p:pic>
        <p:nvPicPr>
          <p:cNvPr id="5" name="Picture 4">
            <a:extLst>
              <a:ext uri="{FF2B5EF4-FFF2-40B4-BE49-F238E27FC236}">
                <a16:creationId xmlns:a16="http://schemas.microsoft.com/office/drawing/2014/main" id="{933D1332-8E54-B482-DA18-DAEB0FBA19B0}"/>
              </a:ext>
            </a:extLst>
          </p:cNvPr>
          <p:cNvPicPr>
            <a:picLocks noChangeAspect="1"/>
          </p:cNvPicPr>
          <p:nvPr/>
        </p:nvPicPr>
        <p:blipFill>
          <a:blip r:embed="rId2"/>
          <a:stretch>
            <a:fillRect/>
          </a:stretch>
        </p:blipFill>
        <p:spPr>
          <a:xfrm>
            <a:off x="1095154" y="1345567"/>
            <a:ext cx="6689508" cy="3875019"/>
          </a:xfrm>
          <a:prstGeom prst="rect">
            <a:avLst/>
          </a:prstGeom>
        </p:spPr>
      </p:pic>
      <p:sp>
        <p:nvSpPr>
          <p:cNvPr id="6" name="Rounded Rectangle 5">
            <a:extLst>
              <a:ext uri="{FF2B5EF4-FFF2-40B4-BE49-F238E27FC236}">
                <a16:creationId xmlns:a16="http://schemas.microsoft.com/office/drawing/2014/main" id="{55EA1FD0-3A00-DED8-DED7-2E5D628CCBAB}"/>
              </a:ext>
            </a:extLst>
          </p:cNvPr>
          <p:cNvSpPr/>
          <p:nvPr/>
        </p:nvSpPr>
        <p:spPr>
          <a:xfrm rot="1511216">
            <a:off x="7315203" y="690087"/>
            <a:ext cx="1658680" cy="366605"/>
          </a:xfrm>
          <a:prstGeom prst="roundRect">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NL" sz="1600"/>
              <a:t>Taal doet ertoe!</a:t>
            </a:r>
          </a:p>
        </p:txBody>
      </p:sp>
      <p:sp>
        <p:nvSpPr>
          <p:cNvPr id="7" name="Footer Placeholder 6">
            <a:extLst>
              <a:ext uri="{FF2B5EF4-FFF2-40B4-BE49-F238E27FC236}">
                <a16:creationId xmlns:a16="http://schemas.microsoft.com/office/drawing/2014/main" id="{4611DDD1-97FF-B2C8-178F-EE4B1F04261E}"/>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CB692E1C-B9EA-22E0-B385-B5D50193696B}"/>
              </a:ext>
            </a:extLst>
          </p:cNvPr>
          <p:cNvSpPr>
            <a:spLocks noGrp="1"/>
          </p:cNvSpPr>
          <p:nvPr>
            <p:ph type="sldNum" sz="quarter" idx="12"/>
          </p:nvPr>
        </p:nvSpPr>
        <p:spPr/>
        <p:txBody>
          <a:bodyPr/>
          <a:lstStyle/>
          <a:p>
            <a:fld id="{473E450F-51E8-45EF-A94B-33B55DB07837}" type="slidenum">
              <a:rPr lang="nl-NL" smtClean="0"/>
              <a:t>21</a:t>
            </a:fld>
            <a:endParaRPr lang="nl-NL"/>
          </a:p>
        </p:txBody>
      </p:sp>
    </p:spTree>
    <p:extLst>
      <p:ext uri="{BB962C8B-B14F-4D97-AF65-F5344CB8AC3E}">
        <p14:creationId xmlns:p14="http://schemas.microsoft.com/office/powerpoint/2010/main" val="3733886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2A6FB4-7E95-D63C-A7C1-A88050D49C5A}"/>
              </a:ext>
            </a:extLst>
          </p:cNvPr>
          <p:cNvSpPr>
            <a:spLocks noGrp="1"/>
          </p:cNvSpPr>
          <p:nvPr>
            <p:ph type="title"/>
          </p:nvPr>
        </p:nvSpPr>
        <p:spPr/>
        <p:txBody>
          <a:bodyPr/>
          <a:lstStyle/>
          <a:p>
            <a:r>
              <a:rPr lang="en-NL"/>
              <a:t>Metamodel is niet ‘gratis’</a:t>
            </a:r>
          </a:p>
        </p:txBody>
      </p:sp>
      <p:sp>
        <p:nvSpPr>
          <p:cNvPr id="3" name="Content Placeholder 2">
            <a:extLst>
              <a:ext uri="{FF2B5EF4-FFF2-40B4-BE49-F238E27FC236}">
                <a16:creationId xmlns:a16="http://schemas.microsoft.com/office/drawing/2014/main" id="{98C5DE89-A3E9-B755-0975-75795AFAFB7C}"/>
              </a:ext>
            </a:extLst>
          </p:cNvPr>
          <p:cNvSpPr>
            <a:spLocks noGrp="1"/>
          </p:cNvSpPr>
          <p:nvPr>
            <p:ph idx="1"/>
          </p:nvPr>
        </p:nvSpPr>
        <p:spPr/>
        <p:txBody>
          <a:bodyPr/>
          <a:lstStyle/>
          <a:p>
            <a:pPr marL="342900" indent="-342900">
              <a:buFont typeface="Arial" panose="020B0604020202020204" pitchFamily="34" charset="0"/>
              <a:buChar char="•"/>
            </a:pPr>
            <a:r>
              <a:rPr lang="en-NL"/>
              <a:t>B</a:t>
            </a:r>
            <a:r>
              <a:rPr lang="en-GB"/>
              <a:t>e</a:t>
            </a:r>
            <a:r>
              <a:rPr lang="en-NL"/>
              <a:t>staande standaarden niet altijd 1:1 implementeerbaar </a:t>
            </a:r>
            <a:r>
              <a:rPr lang="en-NL">
                <a:sym typeface="Wingdings" pitchFamily="2" charset="2"/>
              </a:rPr>
              <a:t> vertaling </a:t>
            </a:r>
            <a:r>
              <a:rPr lang="en-NL" i="1">
                <a:sym typeface="Wingdings" pitchFamily="2" charset="2"/>
              </a:rPr>
              <a:t>en inpassing </a:t>
            </a:r>
            <a:r>
              <a:rPr lang="en-NL">
                <a:sym typeface="Wingdings" pitchFamily="2" charset="2"/>
              </a:rPr>
              <a:t>nodig.</a:t>
            </a:r>
          </a:p>
          <a:p>
            <a:pPr marL="342900" indent="-342900">
              <a:buFont typeface="Arial" panose="020B0604020202020204" pitchFamily="34" charset="0"/>
              <a:buChar char="•"/>
            </a:pPr>
            <a:r>
              <a:rPr lang="en-NL">
                <a:sym typeface="Wingdings" pitchFamily="2" charset="2"/>
              </a:rPr>
              <a:t>COTS metamodellen hebben ook beheer nodig…</a:t>
            </a:r>
          </a:p>
          <a:p>
            <a:pPr marL="787400" lvl="3" indent="-342900"/>
            <a:r>
              <a:rPr lang="en-NL">
                <a:sym typeface="Wingdings" pitchFamily="2" charset="2"/>
              </a:rPr>
              <a:t>Definities van de gebruikte concepten vaak niet heel sterk of formeel gedefinieerd</a:t>
            </a:r>
          </a:p>
          <a:p>
            <a:pPr marL="787400" lvl="3" indent="-342900"/>
            <a:r>
              <a:rPr lang="en-NL">
                <a:sym typeface="Wingdings" pitchFamily="2" charset="2"/>
              </a:rPr>
              <a:t>Beheermogelijkheden om het metamodel aan te passen / uit te breiden: “even een custom attribute toevoegen!”</a:t>
            </a:r>
            <a:endParaRPr lang="en-NL"/>
          </a:p>
        </p:txBody>
      </p:sp>
      <p:sp>
        <p:nvSpPr>
          <p:cNvPr id="4" name="Text Placeholder 3">
            <a:extLst>
              <a:ext uri="{FF2B5EF4-FFF2-40B4-BE49-F238E27FC236}">
                <a16:creationId xmlns:a16="http://schemas.microsoft.com/office/drawing/2014/main" id="{5F2B183E-2E8F-A847-F2C9-65B04F639AF5}"/>
              </a:ext>
            </a:extLst>
          </p:cNvPr>
          <p:cNvSpPr>
            <a:spLocks noGrp="1"/>
          </p:cNvSpPr>
          <p:nvPr>
            <p:ph type="body" sz="quarter" idx="13"/>
          </p:nvPr>
        </p:nvSpPr>
        <p:spPr/>
        <p:txBody>
          <a:bodyPr/>
          <a:lstStyle/>
          <a:p>
            <a:r>
              <a:rPr lang="en-NL"/>
              <a:t>Vraagt om structureel en systematisch beheer</a:t>
            </a:r>
          </a:p>
        </p:txBody>
      </p:sp>
      <p:sp>
        <p:nvSpPr>
          <p:cNvPr id="5" name="Footer Placeholder 4">
            <a:extLst>
              <a:ext uri="{FF2B5EF4-FFF2-40B4-BE49-F238E27FC236}">
                <a16:creationId xmlns:a16="http://schemas.microsoft.com/office/drawing/2014/main" id="{ABFAFC76-B5B2-D0DA-8F4A-7BD3D3E89389}"/>
              </a:ext>
            </a:extLst>
          </p:cNvPr>
          <p:cNvSpPr>
            <a:spLocks noGrp="1"/>
          </p:cNvSpPr>
          <p:nvPr>
            <p:ph type="ftr" sz="quarter" idx="11"/>
          </p:nvPr>
        </p:nvSpPr>
        <p:spPr/>
        <p:txBody>
          <a:bodyPr/>
          <a:lstStyle/>
          <a:p>
            <a:r>
              <a:rPr lang="nl-NL"/>
              <a:t>© 2026 Deltiq Group B.V. Alle rechten voorbehouden</a:t>
            </a:r>
          </a:p>
        </p:txBody>
      </p:sp>
      <p:sp>
        <p:nvSpPr>
          <p:cNvPr id="6" name="Slide Number Placeholder 5">
            <a:extLst>
              <a:ext uri="{FF2B5EF4-FFF2-40B4-BE49-F238E27FC236}">
                <a16:creationId xmlns:a16="http://schemas.microsoft.com/office/drawing/2014/main" id="{2C1F7639-DAC2-94A1-7248-AFCF208E563B}"/>
              </a:ext>
            </a:extLst>
          </p:cNvPr>
          <p:cNvSpPr>
            <a:spLocks noGrp="1"/>
          </p:cNvSpPr>
          <p:nvPr>
            <p:ph type="sldNum" sz="quarter" idx="12"/>
          </p:nvPr>
        </p:nvSpPr>
        <p:spPr/>
        <p:txBody>
          <a:bodyPr/>
          <a:lstStyle/>
          <a:p>
            <a:fld id="{473E450F-51E8-45EF-A94B-33B55DB07837}" type="slidenum">
              <a:rPr lang="nl-NL" smtClean="0"/>
              <a:t>22</a:t>
            </a:fld>
            <a:endParaRPr lang="nl-NL"/>
          </a:p>
        </p:txBody>
      </p:sp>
    </p:spTree>
    <p:extLst>
      <p:ext uri="{BB962C8B-B14F-4D97-AF65-F5344CB8AC3E}">
        <p14:creationId xmlns:p14="http://schemas.microsoft.com/office/powerpoint/2010/main" val="1449145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DA4B2-6AD9-73AE-3254-247FA8021C2E}"/>
              </a:ext>
            </a:extLst>
          </p:cNvPr>
          <p:cNvSpPr>
            <a:spLocks noGrp="1"/>
          </p:cNvSpPr>
          <p:nvPr>
            <p:ph type="title"/>
          </p:nvPr>
        </p:nvSpPr>
        <p:spPr/>
        <p:txBody>
          <a:bodyPr/>
          <a:lstStyle/>
          <a:p>
            <a:r>
              <a:rPr lang="en-NL"/>
              <a:t>2. Systematische neerslag</a:t>
            </a:r>
          </a:p>
        </p:txBody>
      </p:sp>
      <p:sp>
        <p:nvSpPr>
          <p:cNvPr id="3" name="Content Placeholder 2">
            <a:extLst>
              <a:ext uri="{FF2B5EF4-FFF2-40B4-BE49-F238E27FC236}">
                <a16:creationId xmlns:a16="http://schemas.microsoft.com/office/drawing/2014/main" id="{E89278AA-D3D5-D5B9-8C10-465664D4ACCD}"/>
              </a:ext>
            </a:extLst>
          </p:cNvPr>
          <p:cNvSpPr>
            <a:spLocks noGrp="1"/>
          </p:cNvSpPr>
          <p:nvPr>
            <p:ph idx="1"/>
          </p:nvPr>
        </p:nvSpPr>
        <p:spPr/>
        <p:txBody>
          <a:bodyPr/>
          <a:lstStyle/>
          <a:p>
            <a:pPr marL="342900" indent="-342900">
              <a:lnSpc>
                <a:spcPts val="2600"/>
              </a:lnSpc>
              <a:buFont typeface="Arial" panose="020B0604020202020204" pitchFamily="34" charset="0"/>
              <a:buChar char="•"/>
            </a:pPr>
            <a:r>
              <a:rPr lang="en-NL" sz="1800" b="1"/>
              <a:t>Bedenk:</a:t>
            </a:r>
            <a:r>
              <a:rPr lang="en-NL" sz="1800"/>
              <a:t> veel metadata wordt al verzameld, alleen niet systematisch en gestructureerd vastgelegd.</a:t>
            </a:r>
          </a:p>
          <a:p>
            <a:pPr marL="342900" indent="-342900">
              <a:lnSpc>
                <a:spcPts val="2600"/>
              </a:lnSpc>
              <a:buFont typeface="Arial" panose="020B0604020202020204" pitchFamily="34" charset="0"/>
              <a:buChar char="•"/>
            </a:pPr>
            <a:r>
              <a:rPr lang="en-NL" sz="1800"/>
              <a:t>Koppel het administreren van metadata direct aan (repeterende) werkzaamheden waarin deze metadata ontstaat, bijvoorbeeld:</a:t>
            </a:r>
          </a:p>
          <a:p>
            <a:pPr marL="787400" lvl="3" indent="-342900">
              <a:lnSpc>
                <a:spcPts val="2200"/>
              </a:lnSpc>
            </a:pPr>
            <a:r>
              <a:rPr lang="en-NL" sz="1200"/>
              <a:t>Uitvoeren van een DPIA</a:t>
            </a:r>
          </a:p>
          <a:p>
            <a:pPr marL="787400" lvl="3" indent="-342900">
              <a:lnSpc>
                <a:spcPts val="2200"/>
              </a:lnSpc>
            </a:pPr>
            <a:r>
              <a:rPr lang="en-NL" sz="1200"/>
              <a:t>Dev/Ops sprint om nieuwe functionaliteit te ontwikkelen </a:t>
            </a:r>
            <a:r>
              <a:rPr lang="en-NL" sz="1200">
                <a:sym typeface="Wingdings" pitchFamily="2" charset="2"/>
              </a:rPr>
              <a:t> neem mee in DoD</a:t>
            </a:r>
            <a:endParaRPr lang="en-NL" sz="1200"/>
          </a:p>
          <a:p>
            <a:pPr marL="787400" lvl="3" indent="-342900">
              <a:lnSpc>
                <a:spcPts val="2200"/>
              </a:lnSpc>
            </a:pPr>
            <a:r>
              <a:rPr lang="en-NL" sz="1200"/>
              <a:t>Afsluiten van een contract met een externe data provider</a:t>
            </a:r>
          </a:p>
          <a:p>
            <a:pPr marL="787400" lvl="3" indent="-342900">
              <a:lnSpc>
                <a:spcPts val="2200"/>
              </a:lnSpc>
            </a:pPr>
            <a:r>
              <a:rPr lang="en-NL" sz="1200"/>
              <a:t>Incidentafhandeling &amp; gebruikersvragen</a:t>
            </a:r>
          </a:p>
          <a:p>
            <a:pPr marL="342900" indent="-342900">
              <a:lnSpc>
                <a:spcPts val="2600"/>
              </a:lnSpc>
              <a:buFont typeface="Arial" panose="020B0604020202020204" pitchFamily="34" charset="0"/>
              <a:buChar char="•"/>
            </a:pPr>
            <a:r>
              <a:rPr lang="en-NL" sz="1800"/>
              <a:t>Organiseer administratieve / registratieve activiteiten expliciet</a:t>
            </a:r>
          </a:p>
          <a:p>
            <a:pPr marL="342900" indent="-342900">
              <a:lnSpc>
                <a:spcPts val="2600"/>
              </a:lnSpc>
              <a:buFont typeface="Arial" panose="020B0604020202020204" pitchFamily="34" charset="0"/>
              <a:buChar char="•"/>
            </a:pPr>
            <a:r>
              <a:rPr lang="en-NL" sz="1800"/>
              <a:t>Spreek af wie wat (niet) wanneer mag / moet administreren</a:t>
            </a:r>
          </a:p>
        </p:txBody>
      </p:sp>
      <p:sp>
        <p:nvSpPr>
          <p:cNvPr id="4" name="Text Placeholder 3">
            <a:extLst>
              <a:ext uri="{FF2B5EF4-FFF2-40B4-BE49-F238E27FC236}">
                <a16:creationId xmlns:a16="http://schemas.microsoft.com/office/drawing/2014/main" id="{146CF2EA-34F5-5FAB-856D-7925B9A371EF}"/>
              </a:ext>
            </a:extLst>
          </p:cNvPr>
          <p:cNvSpPr>
            <a:spLocks noGrp="1"/>
          </p:cNvSpPr>
          <p:nvPr>
            <p:ph type="body" sz="quarter" idx="13"/>
          </p:nvPr>
        </p:nvSpPr>
        <p:spPr/>
        <p:txBody>
          <a:bodyPr/>
          <a:lstStyle/>
          <a:p>
            <a:r>
              <a:rPr lang="en-NL"/>
              <a:t>Hoe dit wel kan (en moet) werken</a:t>
            </a:r>
          </a:p>
        </p:txBody>
      </p:sp>
      <p:sp>
        <p:nvSpPr>
          <p:cNvPr id="5" name="Rounded Rectangle 4">
            <a:extLst>
              <a:ext uri="{FF2B5EF4-FFF2-40B4-BE49-F238E27FC236}">
                <a16:creationId xmlns:a16="http://schemas.microsoft.com/office/drawing/2014/main" id="{C1C6F093-A340-98D2-5BB1-77A92CA70C41}"/>
              </a:ext>
            </a:extLst>
          </p:cNvPr>
          <p:cNvSpPr/>
          <p:nvPr/>
        </p:nvSpPr>
        <p:spPr>
          <a:xfrm>
            <a:off x="7357729" y="3583172"/>
            <a:ext cx="1536405" cy="271011"/>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Boekhoudregels</a:t>
            </a:r>
          </a:p>
        </p:txBody>
      </p:sp>
      <p:sp>
        <p:nvSpPr>
          <p:cNvPr id="6" name="Rounded Rectangle 5">
            <a:extLst>
              <a:ext uri="{FF2B5EF4-FFF2-40B4-BE49-F238E27FC236}">
                <a16:creationId xmlns:a16="http://schemas.microsoft.com/office/drawing/2014/main" id="{0FD20F33-F0D0-5587-5740-834AEF40F102}"/>
              </a:ext>
            </a:extLst>
          </p:cNvPr>
          <p:cNvSpPr/>
          <p:nvPr/>
        </p:nvSpPr>
        <p:spPr>
          <a:xfrm>
            <a:off x="7357729" y="3958856"/>
            <a:ext cx="1536405" cy="443023"/>
          </a:xfrm>
          <a:prstGeom prst="roundRect">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Organisatie &amp; processen</a:t>
            </a:r>
          </a:p>
        </p:txBody>
      </p:sp>
      <p:sp>
        <p:nvSpPr>
          <p:cNvPr id="7" name="Footer Placeholder 6">
            <a:extLst>
              <a:ext uri="{FF2B5EF4-FFF2-40B4-BE49-F238E27FC236}">
                <a16:creationId xmlns:a16="http://schemas.microsoft.com/office/drawing/2014/main" id="{42BFE294-A531-AB83-4295-16D5FE695391}"/>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0DA882FD-AA73-78AC-5FD5-C82A5C8A546C}"/>
              </a:ext>
            </a:extLst>
          </p:cNvPr>
          <p:cNvSpPr>
            <a:spLocks noGrp="1"/>
          </p:cNvSpPr>
          <p:nvPr>
            <p:ph type="sldNum" sz="quarter" idx="12"/>
          </p:nvPr>
        </p:nvSpPr>
        <p:spPr/>
        <p:txBody>
          <a:bodyPr/>
          <a:lstStyle/>
          <a:p>
            <a:fld id="{473E450F-51E8-45EF-A94B-33B55DB07837}" type="slidenum">
              <a:rPr lang="nl-NL" smtClean="0"/>
              <a:t>23</a:t>
            </a:fld>
            <a:endParaRPr lang="nl-NL"/>
          </a:p>
        </p:txBody>
      </p:sp>
    </p:spTree>
    <p:extLst>
      <p:ext uri="{BB962C8B-B14F-4D97-AF65-F5344CB8AC3E}">
        <p14:creationId xmlns:p14="http://schemas.microsoft.com/office/powerpoint/2010/main" val="20078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86ADED-95FE-0F29-FDE4-96A1736F60FA}"/>
              </a:ext>
            </a:extLst>
          </p:cNvPr>
          <p:cNvSpPr>
            <a:spLocks noGrp="1"/>
          </p:cNvSpPr>
          <p:nvPr>
            <p:ph type="title"/>
          </p:nvPr>
        </p:nvSpPr>
        <p:spPr/>
        <p:txBody>
          <a:bodyPr/>
          <a:lstStyle/>
          <a:p>
            <a:r>
              <a:rPr lang="en-NL">
                <a:solidFill>
                  <a:schemeClr val="tx2"/>
                </a:solidFill>
              </a:rPr>
              <a:t>3. </a:t>
            </a:r>
            <a:r>
              <a:rPr lang="en-NL" sz="3600" dirty="0">
                <a:solidFill>
                  <a:schemeClr val="tx2"/>
                </a:solidFill>
              </a:rPr>
              <a:t>Ingerichte administratie</a:t>
            </a:r>
            <a:endParaRPr lang="en-NL">
              <a:solidFill>
                <a:schemeClr val="tx2"/>
              </a:solidFill>
            </a:endParaRPr>
          </a:p>
        </p:txBody>
      </p:sp>
      <p:sp>
        <p:nvSpPr>
          <p:cNvPr id="4" name="Text Placeholder 3">
            <a:extLst>
              <a:ext uri="{FF2B5EF4-FFF2-40B4-BE49-F238E27FC236}">
                <a16:creationId xmlns:a16="http://schemas.microsoft.com/office/drawing/2014/main" id="{A641BAB6-6E0F-DBFD-341F-3289AAC5662E}"/>
              </a:ext>
            </a:extLst>
          </p:cNvPr>
          <p:cNvSpPr>
            <a:spLocks noGrp="1"/>
          </p:cNvSpPr>
          <p:nvPr>
            <p:ph type="body" sz="quarter" idx="13"/>
          </p:nvPr>
        </p:nvSpPr>
        <p:spPr/>
        <p:txBody>
          <a:bodyPr/>
          <a:lstStyle/>
          <a:p>
            <a:r>
              <a:rPr lang="en-NL" i="0"/>
              <a:t>Voorziening</a:t>
            </a:r>
            <a:r>
              <a:rPr lang="en-NL" b="0" i="0"/>
              <a:t> </a:t>
            </a:r>
            <a:r>
              <a:rPr lang="en-NL" b="0"/>
              <a:t>moet </a:t>
            </a:r>
            <a:r>
              <a:rPr lang="en-NL" b="0" dirty="0"/>
              <a:t>integrale, consistente vastlegging faciliteren</a:t>
            </a:r>
            <a:endParaRPr lang="en-NL" b="0" i="0"/>
          </a:p>
        </p:txBody>
      </p:sp>
      <p:sp>
        <p:nvSpPr>
          <p:cNvPr id="5" name="Footer Placeholder 4">
            <a:extLst>
              <a:ext uri="{FF2B5EF4-FFF2-40B4-BE49-F238E27FC236}">
                <a16:creationId xmlns:a16="http://schemas.microsoft.com/office/drawing/2014/main" id="{C0EAB607-2F45-1C9B-6373-D32B827B5D10}"/>
              </a:ext>
            </a:extLst>
          </p:cNvPr>
          <p:cNvSpPr>
            <a:spLocks noGrp="1"/>
          </p:cNvSpPr>
          <p:nvPr>
            <p:ph type="ftr" sz="quarter" idx="11"/>
          </p:nvPr>
        </p:nvSpPr>
        <p:spPr/>
        <p:txBody>
          <a:bodyPr/>
          <a:lstStyle/>
          <a:p>
            <a:r>
              <a:rPr lang="nl-NL"/>
              <a:t>© 2026 Deltiq Group B.V. Alle rechten voorbehouden</a:t>
            </a:r>
          </a:p>
        </p:txBody>
      </p:sp>
      <p:sp>
        <p:nvSpPr>
          <p:cNvPr id="6" name="Slide Number Placeholder 5">
            <a:extLst>
              <a:ext uri="{FF2B5EF4-FFF2-40B4-BE49-F238E27FC236}">
                <a16:creationId xmlns:a16="http://schemas.microsoft.com/office/drawing/2014/main" id="{E5832690-D55B-0012-AABC-97FC70245534}"/>
              </a:ext>
            </a:extLst>
          </p:cNvPr>
          <p:cNvSpPr>
            <a:spLocks noGrp="1"/>
          </p:cNvSpPr>
          <p:nvPr>
            <p:ph type="sldNum" sz="quarter" idx="12"/>
          </p:nvPr>
        </p:nvSpPr>
        <p:spPr/>
        <p:txBody>
          <a:bodyPr/>
          <a:lstStyle/>
          <a:p>
            <a:fld id="{473E450F-51E8-45EF-A94B-33B55DB07837}" type="slidenum">
              <a:rPr lang="nl-NL" smtClean="0"/>
              <a:t>24</a:t>
            </a:fld>
            <a:endParaRPr lang="nl-NL"/>
          </a:p>
        </p:txBody>
      </p:sp>
      <p:pic>
        <p:nvPicPr>
          <p:cNvPr id="26" name="Picture 25">
            <a:extLst>
              <a:ext uri="{FF2B5EF4-FFF2-40B4-BE49-F238E27FC236}">
                <a16:creationId xmlns:a16="http://schemas.microsoft.com/office/drawing/2014/main" id="{C90C1A40-ECB5-E069-B39C-4800021CD1A7}"/>
              </a:ext>
            </a:extLst>
          </p:cNvPr>
          <p:cNvPicPr>
            <a:picLocks noChangeAspect="1"/>
          </p:cNvPicPr>
          <p:nvPr/>
        </p:nvPicPr>
        <p:blipFill>
          <a:blip r:embed="rId3"/>
          <a:stretch>
            <a:fillRect/>
          </a:stretch>
        </p:blipFill>
        <p:spPr>
          <a:xfrm>
            <a:off x="831513" y="1859989"/>
            <a:ext cx="4614172" cy="1423521"/>
          </a:xfrm>
          <a:prstGeom prst="rect">
            <a:avLst/>
          </a:prstGeom>
        </p:spPr>
      </p:pic>
      <p:sp>
        <p:nvSpPr>
          <p:cNvPr id="27" name="Rounded Rectangle 26">
            <a:extLst>
              <a:ext uri="{FF2B5EF4-FFF2-40B4-BE49-F238E27FC236}">
                <a16:creationId xmlns:a16="http://schemas.microsoft.com/office/drawing/2014/main" id="{B034DC05-588A-4532-8C0A-3FC36AE4481A}"/>
              </a:ext>
            </a:extLst>
          </p:cNvPr>
          <p:cNvSpPr/>
          <p:nvPr/>
        </p:nvSpPr>
        <p:spPr>
          <a:xfrm>
            <a:off x="628650" y="1484334"/>
            <a:ext cx="4817035" cy="2589191"/>
          </a:xfrm>
          <a:prstGeom prst="roundRect">
            <a:avLst/>
          </a:prstGeom>
          <a:solidFill>
            <a:srgbClr val="006185">
              <a:alpha val="9804"/>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b"/>
          <a:lstStyle/>
          <a:p>
            <a:pPr algn="ctr"/>
            <a:r>
              <a:rPr lang="en-NL" sz="1600">
                <a:solidFill>
                  <a:schemeClr val="tx2"/>
                </a:solidFill>
              </a:rPr>
              <a:t>Ondersteund door en conformerend aan één uniform, consistent en geïntegreerd metamodel</a:t>
            </a:r>
          </a:p>
        </p:txBody>
      </p:sp>
      <p:sp>
        <p:nvSpPr>
          <p:cNvPr id="31" name="Magnetic Disk 30">
            <a:extLst>
              <a:ext uri="{FF2B5EF4-FFF2-40B4-BE49-F238E27FC236}">
                <a16:creationId xmlns:a16="http://schemas.microsoft.com/office/drawing/2014/main" id="{8C078B78-F26A-C31D-5ED9-8EE7EFD3F327}"/>
              </a:ext>
            </a:extLst>
          </p:cNvPr>
          <p:cNvSpPr/>
          <p:nvPr/>
        </p:nvSpPr>
        <p:spPr>
          <a:xfrm>
            <a:off x="7547162" y="2146685"/>
            <a:ext cx="968188" cy="1069788"/>
          </a:xfrm>
          <a:prstGeom prst="flowChartMagneticDisk">
            <a:avLst/>
          </a:prstGeom>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1100"/>
              <a:t>Centrale metadata repository </a:t>
            </a:r>
          </a:p>
        </p:txBody>
      </p:sp>
      <p:sp>
        <p:nvSpPr>
          <p:cNvPr id="32" name="Process 31">
            <a:extLst>
              <a:ext uri="{FF2B5EF4-FFF2-40B4-BE49-F238E27FC236}">
                <a16:creationId xmlns:a16="http://schemas.microsoft.com/office/drawing/2014/main" id="{458E2E63-9CCF-676C-4989-811F730D62AA}"/>
              </a:ext>
            </a:extLst>
          </p:cNvPr>
          <p:cNvSpPr/>
          <p:nvPr/>
        </p:nvSpPr>
        <p:spPr>
          <a:xfrm>
            <a:off x="6015991" y="1826997"/>
            <a:ext cx="836705" cy="324036"/>
          </a:xfrm>
          <a:prstGeom prst="flowChartProcess">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app</a:t>
            </a:r>
          </a:p>
        </p:txBody>
      </p:sp>
      <p:sp>
        <p:nvSpPr>
          <p:cNvPr id="33" name="Process 32">
            <a:extLst>
              <a:ext uri="{FF2B5EF4-FFF2-40B4-BE49-F238E27FC236}">
                <a16:creationId xmlns:a16="http://schemas.microsoft.com/office/drawing/2014/main" id="{5AD7ECE5-596B-8CBE-9D70-B6496A52298B}"/>
              </a:ext>
            </a:extLst>
          </p:cNvPr>
          <p:cNvSpPr/>
          <p:nvPr/>
        </p:nvSpPr>
        <p:spPr>
          <a:xfrm>
            <a:off x="5928659" y="2462972"/>
            <a:ext cx="836705" cy="324036"/>
          </a:xfrm>
          <a:prstGeom prst="flowChartProcess">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app</a:t>
            </a:r>
          </a:p>
        </p:txBody>
      </p:sp>
      <p:sp>
        <p:nvSpPr>
          <p:cNvPr id="34" name="Process 33">
            <a:extLst>
              <a:ext uri="{FF2B5EF4-FFF2-40B4-BE49-F238E27FC236}">
                <a16:creationId xmlns:a16="http://schemas.microsoft.com/office/drawing/2014/main" id="{95B7D7D5-9B31-FCE6-42FE-D8342C0C47F0}"/>
              </a:ext>
            </a:extLst>
          </p:cNvPr>
          <p:cNvSpPr/>
          <p:nvPr/>
        </p:nvSpPr>
        <p:spPr>
          <a:xfrm>
            <a:off x="6033921" y="3012748"/>
            <a:ext cx="836705" cy="324036"/>
          </a:xfrm>
          <a:prstGeom prst="flowChartProcess">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app</a:t>
            </a:r>
          </a:p>
        </p:txBody>
      </p:sp>
      <p:cxnSp>
        <p:nvCxnSpPr>
          <p:cNvPr id="36" name="Straight Arrow Connector 35">
            <a:extLst>
              <a:ext uri="{FF2B5EF4-FFF2-40B4-BE49-F238E27FC236}">
                <a16:creationId xmlns:a16="http://schemas.microsoft.com/office/drawing/2014/main" id="{1E1F2ECC-598D-14F1-F6C1-BB3725E4145A}"/>
              </a:ext>
            </a:extLst>
          </p:cNvPr>
          <p:cNvCxnSpPr>
            <a:stCxn id="32" idx="3"/>
            <a:endCxn id="31" idx="2"/>
          </p:cNvCxnSpPr>
          <p:nvPr/>
        </p:nvCxnSpPr>
        <p:spPr>
          <a:xfrm>
            <a:off x="6852696" y="1989015"/>
            <a:ext cx="694466" cy="692564"/>
          </a:xfrm>
          <a:prstGeom prst="straightConnector1">
            <a:avLst/>
          </a:prstGeom>
          <a:ln w="952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E083110B-394F-8234-084C-7556ED4B9BC2}"/>
              </a:ext>
            </a:extLst>
          </p:cNvPr>
          <p:cNvCxnSpPr>
            <a:cxnSpLocks/>
            <a:stCxn id="33" idx="3"/>
            <a:endCxn id="31" idx="2"/>
          </p:cNvCxnSpPr>
          <p:nvPr/>
        </p:nvCxnSpPr>
        <p:spPr>
          <a:xfrm>
            <a:off x="6765364" y="2624990"/>
            <a:ext cx="781798" cy="56589"/>
          </a:xfrm>
          <a:prstGeom prst="straightConnector1">
            <a:avLst/>
          </a:prstGeom>
          <a:ln w="9525">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F13B2D98-97F3-ADE6-2268-05E53EFB7A92}"/>
              </a:ext>
            </a:extLst>
          </p:cNvPr>
          <p:cNvCxnSpPr>
            <a:cxnSpLocks/>
            <a:stCxn id="34" idx="3"/>
            <a:endCxn id="31" idx="2"/>
          </p:cNvCxnSpPr>
          <p:nvPr/>
        </p:nvCxnSpPr>
        <p:spPr>
          <a:xfrm flipV="1">
            <a:off x="6870626" y="2681579"/>
            <a:ext cx="676536" cy="493187"/>
          </a:xfrm>
          <a:prstGeom prst="straightConnector1">
            <a:avLst/>
          </a:prstGeom>
          <a:ln w="9525">
            <a:headEnd type="triangle"/>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F0AF7004-63BC-2E99-AD51-52341310E409}"/>
              </a:ext>
            </a:extLst>
          </p:cNvPr>
          <p:cNvSpPr txBox="1"/>
          <p:nvPr/>
        </p:nvSpPr>
        <p:spPr>
          <a:xfrm>
            <a:off x="5911999" y="3538946"/>
            <a:ext cx="2575859" cy="900246"/>
          </a:xfrm>
          <a:prstGeom prst="rect">
            <a:avLst/>
          </a:prstGeom>
          <a:noFill/>
        </p:spPr>
        <p:txBody>
          <a:bodyPr wrap="square" rtlCol="0">
            <a:spAutoFit/>
          </a:bodyPr>
          <a:lstStyle/>
          <a:p>
            <a:pPr marL="285750" indent="-285750">
              <a:buFont typeface="Arial" panose="020B0604020202020204" pitchFamily="34" charset="0"/>
              <a:buChar char="•"/>
            </a:pPr>
            <a:r>
              <a:rPr lang="en-NL" sz="1050"/>
              <a:t>Meerdere applicaties die metadata vastleggen, beheren en uitwisselen</a:t>
            </a:r>
          </a:p>
          <a:p>
            <a:pPr marL="285750" indent="-285750">
              <a:buFont typeface="Arial" panose="020B0604020202020204" pitchFamily="34" charset="0"/>
              <a:buChar char="•"/>
            </a:pPr>
            <a:r>
              <a:rPr lang="en-NL" sz="1050"/>
              <a:t>Standaard interfaces / koppelvlakken / API’s omdat metamodel is gestandaardiseerd</a:t>
            </a:r>
          </a:p>
        </p:txBody>
      </p:sp>
    </p:spTree>
    <p:extLst>
      <p:ext uri="{BB962C8B-B14F-4D97-AF65-F5344CB8AC3E}">
        <p14:creationId xmlns:p14="http://schemas.microsoft.com/office/powerpoint/2010/main" val="176643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1" grpId="0" animBg="1"/>
      <p:bldP spid="32" grpId="0" animBg="1"/>
      <p:bldP spid="33" grpId="0" animBg="1"/>
      <p:bldP spid="34" grpId="0" animBg="1"/>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4E3E3C-3702-4A60-40E8-A1D8DAC74293}"/>
              </a:ext>
            </a:extLst>
          </p:cNvPr>
          <p:cNvSpPr>
            <a:spLocks noGrp="1"/>
          </p:cNvSpPr>
          <p:nvPr>
            <p:ph type="title"/>
          </p:nvPr>
        </p:nvSpPr>
        <p:spPr/>
        <p:txBody>
          <a:bodyPr/>
          <a:lstStyle/>
          <a:p>
            <a:r>
              <a:rPr lang="en-NL"/>
              <a:t>Handreikingen voor implementatie</a:t>
            </a:r>
          </a:p>
        </p:txBody>
      </p:sp>
      <p:sp>
        <p:nvSpPr>
          <p:cNvPr id="4" name="Text Placeholder 3">
            <a:extLst>
              <a:ext uri="{FF2B5EF4-FFF2-40B4-BE49-F238E27FC236}">
                <a16:creationId xmlns:a16="http://schemas.microsoft.com/office/drawing/2014/main" id="{1F6DC52F-6FA8-6FC2-D75F-71E92A061496}"/>
              </a:ext>
            </a:extLst>
          </p:cNvPr>
          <p:cNvSpPr>
            <a:spLocks noGrp="1"/>
          </p:cNvSpPr>
          <p:nvPr>
            <p:ph type="body" sz="quarter" idx="13"/>
          </p:nvPr>
        </p:nvSpPr>
        <p:spPr>
          <a:xfrm>
            <a:off x="635794" y="873390"/>
            <a:ext cx="1490718" cy="415928"/>
          </a:xfrm>
        </p:spPr>
        <p:txBody>
          <a:bodyPr/>
          <a:lstStyle/>
          <a:p>
            <a:r>
              <a:rPr lang="en-NL"/>
              <a:t>Golden rules</a:t>
            </a:r>
          </a:p>
        </p:txBody>
      </p:sp>
      <p:sp>
        <p:nvSpPr>
          <p:cNvPr id="5" name="Rounded Rectangle 4">
            <a:extLst>
              <a:ext uri="{FF2B5EF4-FFF2-40B4-BE49-F238E27FC236}">
                <a16:creationId xmlns:a16="http://schemas.microsoft.com/office/drawing/2014/main" id="{B9D64955-16A9-793B-83F8-4ED567B36F67}"/>
              </a:ext>
            </a:extLst>
          </p:cNvPr>
          <p:cNvSpPr/>
          <p:nvPr/>
        </p:nvSpPr>
        <p:spPr>
          <a:xfrm>
            <a:off x="524152" y="1674628"/>
            <a:ext cx="7843671" cy="6539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NL" sz="2400"/>
              <a:t>1. Administreer (alleen dat) wat je wil beheersen</a:t>
            </a:r>
          </a:p>
        </p:txBody>
      </p:sp>
      <p:sp>
        <p:nvSpPr>
          <p:cNvPr id="6" name="Rounded Rectangle 5">
            <a:extLst>
              <a:ext uri="{FF2B5EF4-FFF2-40B4-BE49-F238E27FC236}">
                <a16:creationId xmlns:a16="http://schemas.microsoft.com/office/drawing/2014/main" id="{2F7BC174-3001-4A5B-FF55-CC61B8B3A545}"/>
              </a:ext>
            </a:extLst>
          </p:cNvPr>
          <p:cNvSpPr/>
          <p:nvPr/>
        </p:nvSpPr>
        <p:spPr>
          <a:xfrm>
            <a:off x="524151" y="2498711"/>
            <a:ext cx="7843671" cy="653902"/>
          </a:xfrm>
          <a:prstGeom prst="roundRect">
            <a:avLst/>
          </a:prstGeom>
          <a:solidFill>
            <a:srgbClr val="006185">
              <a:alpha val="7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NL" sz="2400"/>
              <a:t>2. Zo abstract als het kan, zo gedetailleerd als het moet</a:t>
            </a:r>
          </a:p>
        </p:txBody>
      </p:sp>
      <p:sp>
        <p:nvSpPr>
          <p:cNvPr id="7" name="Rounded Rectangle 6">
            <a:extLst>
              <a:ext uri="{FF2B5EF4-FFF2-40B4-BE49-F238E27FC236}">
                <a16:creationId xmlns:a16="http://schemas.microsoft.com/office/drawing/2014/main" id="{BF852A31-4A60-5D9A-A60A-E1C60EB1BB1E}"/>
              </a:ext>
            </a:extLst>
          </p:cNvPr>
          <p:cNvSpPr/>
          <p:nvPr/>
        </p:nvSpPr>
        <p:spPr>
          <a:xfrm>
            <a:off x="524151" y="3322794"/>
            <a:ext cx="7817090" cy="653902"/>
          </a:xfrm>
          <a:prstGeom prst="roundRect">
            <a:avLst/>
          </a:prstGeom>
          <a:solidFill>
            <a:srgbClr val="006185">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NL" sz="2400"/>
              <a:t>3. Sluit zo naadloos aan bij hoe nu al gewerkt wordt.</a:t>
            </a:r>
          </a:p>
        </p:txBody>
      </p:sp>
      <p:sp>
        <p:nvSpPr>
          <p:cNvPr id="8" name="Rounded Rectangle 7">
            <a:extLst>
              <a:ext uri="{FF2B5EF4-FFF2-40B4-BE49-F238E27FC236}">
                <a16:creationId xmlns:a16="http://schemas.microsoft.com/office/drawing/2014/main" id="{B0F873B1-90EC-9C4E-9DF7-E5C8D71AD55D}"/>
              </a:ext>
            </a:extLst>
          </p:cNvPr>
          <p:cNvSpPr/>
          <p:nvPr/>
        </p:nvSpPr>
        <p:spPr>
          <a:xfrm>
            <a:off x="524151" y="4146877"/>
            <a:ext cx="7817090" cy="653902"/>
          </a:xfrm>
          <a:prstGeom prst="roundRect">
            <a:avLst/>
          </a:prstGeom>
          <a:solidFill>
            <a:srgbClr val="006185">
              <a:alpha val="2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NL" sz="2400"/>
              <a:t>4. Wees (technisch) creatief!</a:t>
            </a:r>
          </a:p>
        </p:txBody>
      </p:sp>
      <p:sp>
        <p:nvSpPr>
          <p:cNvPr id="10" name="Cloud 9">
            <a:extLst>
              <a:ext uri="{FF2B5EF4-FFF2-40B4-BE49-F238E27FC236}">
                <a16:creationId xmlns:a16="http://schemas.microsoft.com/office/drawing/2014/main" id="{E9179D98-AC3D-D2E8-671C-20369CF30E0D}"/>
              </a:ext>
            </a:extLst>
          </p:cNvPr>
          <p:cNvSpPr/>
          <p:nvPr/>
        </p:nvSpPr>
        <p:spPr>
          <a:xfrm rot="544738">
            <a:off x="6211447" y="1069700"/>
            <a:ext cx="2546498" cy="734786"/>
          </a:xfrm>
          <a:prstGeom prst="cloud">
            <a:avLst/>
          </a:prstGeom>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a:t>en gebruik AI </a:t>
            </a:r>
            <a:r>
              <a:rPr lang="en-NL">
                <a:sym typeface="Wingdings" pitchFamily="2" charset="2"/>
              </a:rPr>
              <a:t></a:t>
            </a:r>
            <a:endParaRPr lang="en-NL"/>
          </a:p>
        </p:txBody>
      </p:sp>
      <p:sp>
        <p:nvSpPr>
          <p:cNvPr id="11" name="Footer Placeholder 10">
            <a:extLst>
              <a:ext uri="{FF2B5EF4-FFF2-40B4-BE49-F238E27FC236}">
                <a16:creationId xmlns:a16="http://schemas.microsoft.com/office/drawing/2014/main" id="{8BB0D0CA-2E95-5D0B-EC84-9CA02FEF7FDA}"/>
              </a:ext>
            </a:extLst>
          </p:cNvPr>
          <p:cNvSpPr>
            <a:spLocks noGrp="1"/>
          </p:cNvSpPr>
          <p:nvPr>
            <p:ph type="ftr" sz="quarter" idx="11"/>
          </p:nvPr>
        </p:nvSpPr>
        <p:spPr/>
        <p:txBody>
          <a:bodyPr/>
          <a:lstStyle/>
          <a:p>
            <a:r>
              <a:rPr lang="nl-NL"/>
              <a:t>© 2026 Deltiq Group B.V. Alle rechten voorbehouden</a:t>
            </a:r>
          </a:p>
        </p:txBody>
      </p:sp>
      <p:sp>
        <p:nvSpPr>
          <p:cNvPr id="12" name="Slide Number Placeholder 11">
            <a:extLst>
              <a:ext uri="{FF2B5EF4-FFF2-40B4-BE49-F238E27FC236}">
                <a16:creationId xmlns:a16="http://schemas.microsoft.com/office/drawing/2014/main" id="{A626F2EB-572A-D7B7-0102-19BFA4262CDB}"/>
              </a:ext>
            </a:extLst>
          </p:cNvPr>
          <p:cNvSpPr>
            <a:spLocks noGrp="1"/>
          </p:cNvSpPr>
          <p:nvPr>
            <p:ph type="sldNum" sz="quarter" idx="12"/>
          </p:nvPr>
        </p:nvSpPr>
        <p:spPr/>
        <p:txBody>
          <a:bodyPr/>
          <a:lstStyle/>
          <a:p>
            <a:fld id="{473E450F-51E8-45EF-A94B-33B55DB07837}" type="slidenum">
              <a:rPr lang="nl-NL" smtClean="0"/>
              <a:t>25</a:t>
            </a:fld>
            <a:endParaRPr lang="nl-NL"/>
          </a:p>
        </p:txBody>
      </p:sp>
    </p:spTree>
    <p:extLst>
      <p:ext uri="{BB962C8B-B14F-4D97-AF65-F5344CB8AC3E}">
        <p14:creationId xmlns:p14="http://schemas.microsoft.com/office/powerpoint/2010/main" val="992382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80">
                                          <p:stCondLst>
                                            <p:cond delay="0"/>
                                          </p:stCondLst>
                                        </p:cTn>
                                        <p:tgtEl>
                                          <p:spTgt spid="10"/>
                                        </p:tgtEl>
                                      </p:cBhvr>
                                    </p:animEffect>
                                    <p:anim calcmode="lin" valueType="num">
                                      <p:cBhvr>
                                        <p:cTn id="24"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29" dur="26">
                                          <p:stCondLst>
                                            <p:cond delay="650"/>
                                          </p:stCondLst>
                                        </p:cTn>
                                        <p:tgtEl>
                                          <p:spTgt spid="10"/>
                                        </p:tgtEl>
                                      </p:cBhvr>
                                      <p:to x="100000" y="60000"/>
                                    </p:animScale>
                                    <p:animScale>
                                      <p:cBhvr>
                                        <p:cTn id="30" dur="166" decel="50000">
                                          <p:stCondLst>
                                            <p:cond delay="676"/>
                                          </p:stCondLst>
                                        </p:cTn>
                                        <p:tgtEl>
                                          <p:spTgt spid="10"/>
                                        </p:tgtEl>
                                      </p:cBhvr>
                                      <p:to x="100000" y="100000"/>
                                    </p:animScale>
                                    <p:animScale>
                                      <p:cBhvr>
                                        <p:cTn id="31" dur="26">
                                          <p:stCondLst>
                                            <p:cond delay="1312"/>
                                          </p:stCondLst>
                                        </p:cTn>
                                        <p:tgtEl>
                                          <p:spTgt spid="10"/>
                                        </p:tgtEl>
                                      </p:cBhvr>
                                      <p:to x="100000" y="80000"/>
                                    </p:animScale>
                                    <p:animScale>
                                      <p:cBhvr>
                                        <p:cTn id="32" dur="166" decel="50000">
                                          <p:stCondLst>
                                            <p:cond delay="1338"/>
                                          </p:stCondLst>
                                        </p:cTn>
                                        <p:tgtEl>
                                          <p:spTgt spid="10"/>
                                        </p:tgtEl>
                                      </p:cBhvr>
                                      <p:to x="100000" y="100000"/>
                                    </p:animScale>
                                    <p:animScale>
                                      <p:cBhvr>
                                        <p:cTn id="33" dur="26">
                                          <p:stCondLst>
                                            <p:cond delay="1642"/>
                                          </p:stCondLst>
                                        </p:cTn>
                                        <p:tgtEl>
                                          <p:spTgt spid="10"/>
                                        </p:tgtEl>
                                      </p:cBhvr>
                                      <p:to x="100000" y="90000"/>
                                    </p:animScale>
                                    <p:animScale>
                                      <p:cBhvr>
                                        <p:cTn id="34" dur="166" decel="50000">
                                          <p:stCondLst>
                                            <p:cond delay="1668"/>
                                          </p:stCondLst>
                                        </p:cTn>
                                        <p:tgtEl>
                                          <p:spTgt spid="10"/>
                                        </p:tgtEl>
                                      </p:cBhvr>
                                      <p:to x="100000" y="100000"/>
                                    </p:animScale>
                                    <p:animScale>
                                      <p:cBhvr>
                                        <p:cTn id="35" dur="26">
                                          <p:stCondLst>
                                            <p:cond delay="1808"/>
                                          </p:stCondLst>
                                        </p:cTn>
                                        <p:tgtEl>
                                          <p:spTgt spid="10"/>
                                        </p:tgtEl>
                                      </p:cBhvr>
                                      <p:to x="100000" y="95000"/>
                                    </p:animScale>
                                    <p:animScale>
                                      <p:cBhvr>
                                        <p:cTn id="36" dur="166" decel="50000">
                                          <p:stCondLst>
                                            <p:cond delay="1834"/>
                                          </p:stCondLst>
                                        </p:cTn>
                                        <p:tgtEl>
                                          <p:spTgt spid="1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7B545-AE08-B076-1031-F301818F2727}"/>
              </a:ext>
            </a:extLst>
          </p:cNvPr>
          <p:cNvSpPr>
            <a:spLocks noGrp="1"/>
          </p:cNvSpPr>
          <p:nvPr>
            <p:ph type="title"/>
          </p:nvPr>
        </p:nvSpPr>
        <p:spPr/>
        <p:txBody>
          <a:bodyPr/>
          <a:lstStyle/>
          <a:p>
            <a:r>
              <a:rPr lang="en-NL"/>
              <a:t>Concept in de praktijk</a:t>
            </a:r>
          </a:p>
        </p:txBody>
      </p:sp>
      <p:sp>
        <p:nvSpPr>
          <p:cNvPr id="4" name="Text Placeholder 3">
            <a:extLst>
              <a:ext uri="{FF2B5EF4-FFF2-40B4-BE49-F238E27FC236}">
                <a16:creationId xmlns:a16="http://schemas.microsoft.com/office/drawing/2014/main" id="{6F707052-1FAB-302E-0971-DB023D23BE47}"/>
              </a:ext>
            </a:extLst>
          </p:cNvPr>
          <p:cNvSpPr>
            <a:spLocks noGrp="1"/>
          </p:cNvSpPr>
          <p:nvPr>
            <p:ph type="body" sz="quarter" idx="13"/>
          </p:nvPr>
        </p:nvSpPr>
        <p:spPr/>
        <p:txBody>
          <a:bodyPr/>
          <a:lstStyle/>
          <a:p>
            <a:r>
              <a:rPr lang="en-NL"/>
              <a:t>JenV Afsprakenstelsel Gegevens &amp; Algoritmes (JAGA)</a:t>
            </a:r>
          </a:p>
        </p:txBody>
      </p:sp>
      <p:pic>
        <p:nvPicPr>
          <p:cNvPr id="5" name="Afbeelding 4">
            <a:extLst>
              <a:ext uri="{FF2B5EF4-FFF2-40B4-BE49-F238E27FC236}">
                <a16:creationId xmlns:a16="http://schemas.microsoft.com/office/drawing/2014/main" id="{47539D25-7A28-D355-8942-03C2CF309EB8}"/>
              </a:ext>
            </a:extLst>
          </p:cNvPr>
          <p:cNvPicPr>
            <a:picLocks noChangeAspect="1"/>
          </p:cNvPicPr>
          <p:nvPr/>
        </p:nvPicPr>
        <p:blipFill>
          <a:blip r:embed="rId3"/>
          <a:srcRect l="957" t="3109" r="1679" b="5890"/>
          <a:stretch>
            <a:fillRect/>
          </a:stretch>
        </p:blipFill>
        <p:spPr>
          <a:xfrm>
            <a:off x="339403" y="1412589"/>
            <a:ext cx="5710594" cy="3045899"/>
          </a:xfrm>
          <a:prstGeom prst="rect">
            <a:avLst/>
          </a:prstGeom>
          <a:ln w="6350">
            <a:solidFill>
              <a:schemeClr val="accent4">
                <a:shade val="15000"/>
              </a:schemeClr>
            </a:solidFill>
          </a:ln>
          <a:effectLst>
            <a:outerShdw blurRad="50800" dist="38100" dir="2700000" algn="tl" rotWithShape="0">
              <a:prstClr val="black">
                <a:alpha val="40000"/>
              </a:prstClr>
            </a:outerShdw>
          </a:effectLst>
        </p:spPr>
      </p:pic>
      <p:sp>
        <p:nvSpPr>
          <p:cNvPr id="6" name="TextBox 5">
            <a:extLst>
              <a:ext uri="{FF2B5EF4-FFF2-40B4-BE49-F238E27FC236}">
                <a16:creationId xmlns:a16="http://schemas.microsoft.com/office/drawing/2014/main" id="{2D3F9233-0E58-9AE3-EA10-53238E795134}"/>
              </a:ext>
            </a:extLst>
          </p:cNvPr>
          <p:cNvSpPr txBox="1"/>
          <p:nvPr/>
        </p:nvSpPr>
        <p:spPr>
          <a:xfrm>
            <a:off x="6881659" y="3686229"/>
            <a:ext cx="1854025" cy="300082"/>
          </a:xfrm>
          <a:prstGeom prst="rect">
            <a:avLst/>
          </a:prstGeom>
          <a:noFill/>
        </p:spPr>
        <p:txBody>
          <a:bodyPr wrap="square" rtlCol="0">
            <a:spAutoFit/>
          </a:bodyPr>
          <a:lstStyle/>
          <a:p>
            <a:r>
              <a:rPr lang="en-NL"/>
              <a:t>jenvgegevens.pleio.nl</a:t>
            </a:r>
          </a:p>
        </p:txBody>
      </p:sp>
      <p:pic>
        <p:nvPicPr>
          <p:cNvPr id="7" name="Afbeelding 4">
            <a:extLst>
              <a:ext uri="{FF2B5EF4-FFF2-40B4-BE49-F238E27FC236}">
                <a16:creationId xmlns:a16="http://schemas.microsoft.com/office/drawing/2014/main" id="{2F309807-348F-1209-A8ED-0DD511711E02}"/>
              </a:ext>
            </a:extLst>
          </p:cNvPr>
          <p:cNvPicPr>
            <a:picLocks noChangeAspect="1"/>
          </p:cNvPicPr>
          <p:nvPr/>
        </p:nvPicPr>
        <p:blipFill>
          <a:blip r:embed="rId4"/>
          <a:stretch>
            <a:fillRect/>
          </a:stretch>
        </p:blipFill>
        <p:spPr>
          <a:xfrm>
            <a:off x="6661325" y="1701428"/>
            <a:ext cx="2294695" cy="1984801"/>
          </a:xfrm>
          <a:prstGeom prst="rect">
            <a:avLst/>
          </a:prstGeom>
          <a:ln>
            <a:solidFill>
              <a:schemeClr val="tx1"/>
            </a:solidFill>
          </a:ln>
          <a:effectLst>
            <a:outerShdw blurRad="50800" dist="38100" dir="2700000" algn="tl" rotWithShape="0">
              <a:prstClr val="black">
                <a:alpha val="40000"/>
              </a:prstClr>
            </a:outerShdw>
          </a:effectLst>
        </p:spPr>
      </p:pic>
      <p:sp>
        <p:nvSpPr>
          <p:cNvPr id="8" name="Footer Placeholder 7">
            <a:extLst>
              <a:ext uri="{FF2B5EF4-FFF2-40B4-BE49-F238E27FC236}">
                <a16:creationId xmlns:a16="http://schemas.microsoft.com/office/drawing/2014/main" id="{22DFFB1D-F006-7471-8F0B-1308492C1B16}"/>
              </a:ext>
            </a:extLst>
          </p:cNvPr>
          <p:cNvSpPr>
            <a:spLocks noGrp="1"/>
          </p:cNvSpPr>
          <p:nvPr>
            <p:ph type="ftr" sz="quarter" idx="11"/>
          </p:nvPr>
        </p:nvSpPr>
        <p:spPr/>
        <p:txBody>
          <a:bodyPr/>
          <a:lstStyle/>
          <a:p>
            <a:r>
              <a:rPr lang="nl-NL"/>
              <a:t>© 2026 Deltiq Group B.V. Alle rechten voorbehouden</a:t>
            </a:r>
          </a:p>
        </p:txBody>
      </p:sp>
      <p:sp>
        <p:nvSpPr>
          <p:cNvPr id="9" name="Slide Number Placeholder 8">
            <a:extLst>
              <a:ext uri="{FF2B5EF4-FFF2-40B4-BE49-F238E27FC236}">
                <a16:creationId xmlns:a16="http://schemas.microsoft.com/office/drawing/2014/main" id="{051DA3FA-4909-7E17-3F02-51C8834D3698}"/>
              </a:ext>
            </a:extLst>
          </p:cNvPr>
          <p:cNvSpPr>
            <a:spLocks noGrp="1"/>
          </p:cNvSpPr>
          <p:nvPr>
            <p:ph type="sldNum" sz="quarter" idx="12"/>
          </p:nvPr>
        </p:nvSpPr>
        <p:spPr/>
        <p:txBody>
          <a:bodyPr/>
          <a:lstStyle/>
          <a:p>
            <a:fld id="{473E450F-51E8-45EF-A94B-33B55DB07837}" type="slidenum">
              <a:rPr lang="nl-NL" smtClean="0"/>
              <a:t>26</a:t>
            </a:fld>
            <a:endParaRPr lang="nl-NL"/>
          </a:p>
        </p:txBody>
      </p:sp>
    </p:spTree>
    <p:extLst>
      <p:ext uri="{BB962C8B-B14F-4D97-AF65-F5344CB8AC3E}">
        <p14:creationId xmlns:p14="http://schemas.microsoft.com/office/powerpoint/2010/main" val="2903922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431258-00DB-EABB-F00A-A0937DAB3DD5}"/>
              </a:ext>
            </a:extLst>
          </p:cNvPr>
          <p:cNvSpPr>
            <a:spLocks noGrp="1"/>
          </p:cNvSpPr>
          <p:nvPr>
            <p:ph type="title"/>
          </p:nvPr>
        </p:nvSpPr>
        <p:spPr/>
        <p:txBody>
          <a:bodyPr/>
          <a:lstStyle/>
          <a:p>
            <a:r>
              <a:rPr lang="en-NL"/>
              <a:t>Gegevensboekhouding JenV</a:t>
            </a:r>
          </a:p>
        </p:txBody>
      </p:sp>
      <p:sp>
        <p:nvSpPr>
          <p:cNvPr id="4" name="Text Placeholder 3">
            <a:extLst>
              <a:ext uri="{FF2B5EF4-FFF2-40B4-BE49-F238E27FC236}">
                <a16:creationId xmlns:a16="http://schemas.microsoft.com/office/drawing/2014/main" id="{50C52A2B-E693-7C6E-4DE1-87C9797E5484}"/>
              </a:ext>
            </a:extLst>
          </p:cNvPr>
          <p:cNvSpPr>
            <a:spLocks noGrp="1"/>
          </p:cNvSpPr>
          <p:nvPr>
            <p:ph type="body" sz="quarter" idx="13"/>
          </p:nvPr>
        </p:nvSpPr>
        <p:spPr/>
        <p:txBody>
          <a:bodyPr/>
          <a:lstStyle/>
          <a:p>
            <a:r>
              <a:rPr lang="en-NL"/>
              <a:t>Finalist Overheidsinnovatie 2025</a:t>
            </a:r>
          </a:p>
        </p:txBody>
      </p:sp>
      <p:grpSp>
        <p:nvGrpSpPr>
          <p:cNvPr id="5" name="Groep 7">
            <a:extLst>
              <a:ext uri="{FF2B5EF4-FFF2-40B4-BE49-F238E27FC236}">
                <a16:creationId xmlns:a16="http://schemas.microsoft.com/office/drawing/2014/main" id="{61B677BF-7D73-98BE-F0CE-C60D57B6F590}"/>
              </a:ext>
            </a:extLst>
          </p:cNvPr>
          <p:cNvGrpSpPr/>
          <p:nvPr/>
        </p:nvGrpSpPr>
        <p:grpSpPr>
          <a:xfrm>
            <a:off x="635794" y="1658532"/>
            <a:ext cx="2928185" cy="2761662"/>
            <a:chOff x="4748213" y="2081213"/>
            <a:chExt cx="2695575" cy="2695575"/>
          </a:xfrm>
        </p:grpSpPr>
        <p:pic>
          <p:nvPicPr>
            <p:cNvPr id="6" name="Picture 2">
              <a:extLst>
                <a:ext uri="{FF2B5EF4-FFF2-40B4-BE49-F238E27FC236}">
                  <a16:creationId xmlns:a16="http://schemas.microsoft.com/office/drawing/2014/main" id="{30D746A6-ACD3-727B-F429-6677B443FA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8213" y="2081213"/>
              <a:ext cx="2695575" cy="2695575"/>
            </a:xfrm>
            <a:prstGeom prst="rect">
              <a:avLst/>
            </a:prstGeom>
            <a:noFill/>
            <a:ln>
              <a:solidFill>
                <a:schemeClr val="tx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ekstvak 9">
              <a:extLst>
                <a:ext uri="{FF2B5EF4-FFF2-40B4-BE49-F238E27FC236}">
                  <a16:creationId xmlns:a16="http://schemas.microsoft.com/office/drawing/2014/main" id="{501A25FA-B049-0696-FD37-45A80515E5E7}"/>
                </a:ext>
              </a:extLst>
            </p:cNvPr>
            <p:cNvSpPr txBox="1"/>
            <p:nvPr/>
          </p:nvSpPr>
          <p:spPr>
            <a:xfrm>
              <a:off x="5433646" y="2168769"/>
              <a:ext cx="1324708" cy="369332"/>
            </a:xfrm>
            <a:prstGeom prst="rect">
              <a:avLst/>
            </a:prstGeom>
            <a:noFill/>
          </p:spPr>
          <p:txBody>
            <a:bodyPr wrap="square" rtlCol="0">
              <a:spAutoFit/>
            </a:bodyPr>
            <a:lstStyle/>
            <a:p>
              <a:pPr algn="ctr"/>
              <a:r>
                <a:rPr lang="nl-NL">
                  <a:latin typeface="Aptos" panose="020B0004020202020204" pitchFamily="34" charset="0"/>
                </a:rPr>
                <a:t>FINALIST</a:t>
              </a:r>
            </a:p>
          </p:txBody>
        </p:sp>
      </p:grpSp>
      <p:sp>
        <p:nvSpPr>
          <p:cNvPr id="10" name="TextBox 9">
            <a:extLst>
              <a:ext uri="{FF2B5EF4-FFF2-40B4-BE49-F238E27FC236}">
                <a16:creationId xmlns:a16="http://schemas.microsoft.com/office/drawing/2014/main" id="{5FA7567B-E0D8-ED37-1D1F-2C9A22913D77}"/>
              </a:ext>
            </a:extLst>
          </p:cNvPr>
          <p:cNvSpPr txBox="1"/>
          <p:nvPr/>
        </p:nvSpPr>
        <p:spPr>
          <a:xfrm>
            <a:off x="4058044" y="1651316"/>
            <a:ext cx="4572000" cy="2618794"/>
          </a:xfrm>
          <a:prstGeom prst="rect">
            <a:avLst/>
          </a:prstGeom>
          <a:noFill/>
        </p:spPr>
        <p:txBody>
          <a:bodyPr wrap="square">
            <a:spAutoFit/>
          </a:bodyPr>
          <a:lstStyle/>
          <a:p>
            <a:pPr>
              <a:lnSpc>
                <a:spcPts val="1800"/>
              </a:lnSpc>
              <a:buNone/>
            </a:pPr>
            <a:r>
              <a:rPr lang="en-GB">
                <a:latin typeface="American Typewriter" panose="02090604020004020304" pitchFamily="18" charset="77"/>
              </a:rPr>
              <a:t>“Hoe deze jury naar gegevensbeheer kijkt, is fundamenteel veranderd. Dit is een echte gegevensbeheer-revolutie! Een achterstand van ruim 40 jaar wordt hiermee ingelopen. De jury moedigt de collega's van de Gegevensboekhouding aan om met deze innovatie verder te gaan. De Gegevensboekhouding gaat verder dan een technische innovatie, het is een systeeminnovatie. Een verandering van hoe ambtenaren denken en werken. Als deze innovatie grootschalige toepassing krijgt, kan ze een echte systeemdoorbraak creëren."</a:t>
            </a:r>
          </a:p>
        </p:txBody>
      </p:sp>
      <p:sp>
        <p:nvSpPr>
          <p:cNvPr id="12" name="Footer Placeholder 11">
            <a:extLst>
              <a:ext uri="{FF2B5EF4-FFF2-40B4-BE49-F238E27FC236}">
                <a16:creationId xmlns:a16="http://schemas.microsoft.com/office/drawing/2014/main" id="{F6E502B0-11B0-A9DE-19A1-90465CEA1A5E}"/>
              </a:ext>
            </a:extLst>
          </p:cNvPr>
          <p:cNvSpPr>
            <a:spLocks noGrp="1"/>
          </p:cNvSpPr>
          <p:nvPr>
            <p:ph type="ftr" sz="quarter" idx="11"/>
          </p:nvPr>
        </p:nvSpPr>
        <p:spPr/>
        <p:txBody>
          <a:bodyPr/>
          <a:lstStyle/>
          <a:p>
            <a:r>
              <a:rPr lang="nl-NL"/>
              <a:t>© 2026 Deltiq Group B.V. Alle rechten voorbehouden</a:t>
            </a:r>
          </a:p>
        </p:txBody>
      </p:sp>
      <p:sp>
        <p:nvSpPr>
          <p:cNvPr id="13" name="Slide Number Placeholder 12">
            <a:extLst>
              <a:ext uri="{FF2B5EF4-FFF2-40B4-BE49-F238E27FC236}">
                <a16:creationId xmlns:a16="http://schemas.microsoft.com/office/drawing/2014/main" id="{5524C3B0-9AF0-A66A-0260-5CA5CD9EB76E}"/>
              </a:ext>
            </a:extLst>
          </p:cNvPr>
          <p:cNvSpPr>
            <a:spLocks noGrp="1"/>
          </p:cNvSpPr>
          <p:nvPr>
            <p:ph type="sldNum" sz="quarter" idx="12"/>
          </p:nvPr>
        </p:nvSpPr>
        <p:spPr/>
        <p:txBody>
          <a:bodyPr/>
          <a:lstStyle/>
          <a:p>
            <a:fld id="{473E450F-51E8-45EF-A94B-33B55DB07837}" type="slidenum">
              <a:rPr lang="nl-NL" smtClean="0"/>
              <a:t>27</a:t>
            </a:fld>
            <a:endParaRPr lang="nl-NL"/>
          </a:p>
        </p:txBody>
      </p:sp>
    </p:spTree>
    <p:extLst>
      <p:ext uri="{BB962C8B-B14F-4D97-AF65-F5344CB8AC3E}">
        <p14:creationId xmlns:p14="http://schemas.microsoft.com/office/powerpoint/2010/main" val="30367269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02B3-AD3E-E8F8-98EE-FE9CCF963A69}"/>
              </a:ext>
            </a:extLst>
          </p:cNvPr>
          <p:cNvSpPr>
            <a:spLocks noGrp="1"/>
          </p:cNvSpPr>
          <p:nvPr>
            <p:ph type="title"/>
          </p:nvPr>
        </p:nvSpPr>
        <p:spPr>
          <a:xfrm>
            <a:off x="628650" y="180972"/>
            <a:ext cx="1799240" cy="636169"/>
          </a:xfrm>
        </p:spPr>
        <p:txBody>
          <a:bodyPr/>
          <a:lstStyle/>
          <a:p>
            <a:r>
              <a:rPr lang="en-NL"/>
              <a:t>Impressie</a:t>
            </a:r>
          </a:p>
        </p:txBody>
      </p:sp>
      <p:sp>
        <p:nvSpPr>
          <p:cNvPr id="3" name="Content Placeholder 2">
            <a:extLst>
              <a:ext uri="{FF2B5EF4-FFF2-40B4-BE49-F238E27FC236}">
                <a16:creationId xmlns:a16="http://schemas.microsoft.com/office/drawing/2014/main" id="{72BE8245-8BEE-3BBB-6B19-A4EC23DDA706}"/>
              </a:ext>
            </a:extLst>
          </p:cNvPr>
          <p:cNvSpPr>
            <a:spLocks noGrp="1"/>
          </p:cNvSpPr>
          <p:nvPr>
            <p:ph idx="1"/>
          </p:nvPr>
        </p:nvSpPr>
        <p:spPr/>
        <p:txBody>
          <a:bodyPr/>
          <a:lstStyle/>
          <a:p>
            <a:endParaRPr lang="en-NL"/>
          </a:p>
        </p:txBody>
      </p:sp>
      <p:grpSp>
        <p:nvGrpSpPr>
          <p:cNvPr id="6" name="Group 5">
            <a:extLst>
              <a:ext uri="{FF2B5EF4-FFF2-40B4-BE49-F238E27FC236}">
                <a16:creationId xmlns:a16="http://schemas.microsoft.com/office/drawing/2014/main" id="{77E87B1D-EA55-183E-0239-39849ABDF522}"/>
              </a:ext>
            </a:extLst>
          </p:cNvPr>
          <p:cNvGrpSpPr>
            <a:grpSpLocks noChangeAspect="1"/>
          </p:cNvGrpSpPr>
          <p:nvPr/>
        </p:nvGrpSpPr>
        <p:grpSpPr>
          <a:xfrm>
            <a:off x="427919" y="817141"/>
            <a:ext cx="5543796" cy="3939013"/>
            <a:chOff x="1847718" y="636076"/>
            <a:chExt cx="6343781" cy="4507423"/>
          </a:xfrm>
        </p:grpSpPr>
        <p:pic>
          <p:nvPicPr>
            <p:cNvPr id="1026" name="Picture 2">
              <a:extLst>
                <a:ext uri="{FF2B5EF4-FFF2-40B4-BE49-F238E27FC236}">
                  <a16:creationId xmlns:a16="http://schemas.microsoft.com/office/drawing/2014/main" id="{325D887A-892E-37F1-7C05-6F7CA85B3A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718" y="636076"/>
              <a:ext cx="6343781" cy="4507423"/>
            </a:xfrm>
            <a:prstGeom prst="rect">
              <a:avLst/>
            </a:prstGeom>
            <a:noFill/>
            <a:ln w="6350">
              <a:solidFill>
                <a:schemeClr val="accent1">
                  <a:shade val="15000"/>
                </a:schemeClr>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58E7ACA6-5BD5-6B93-B449-4D79AD58B715}"/>
                </a:ext>
              </a:extLst>
            </p:cNvPr>
            <p:cNvSpPr/>
            <p:nvPr/>
          </p:nvSpPr>
          <p:spPr>
            <a:xfrm>
              <a:off x="7340425" y="658979"/>
              <a:ext cx="851074" cy="214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grpSp>
      <p:pic>
        <p:nvPicPr>
          <p:cNvPr id="1028" name="Picture 4">
            <a:extLst>
              <a:ext uri="{FF2B5EF4-FFF2-40B4-BE49-F238E27FC236}">
                <a16:creationId xmlns:a16="http://schemas.microsoft.com/office/drawing/2014/main" id="{69FAED1C-541E-6270-D175-54920411C7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581" y="71717"/>
            <a:ext cx="2086723" cy="4832724"/>
          </a:xfrm>
          <a:prstGeom prst="rect">
            <a:avLst/>
          </a:prstGeom>
          <a:noFill/>
          <a:ln w="6350">
            <a:solidFill>
              <a:schemeClr val="accent1">
                <a:shade val="15000"/>
              </a:schemeClr>
            </a:solidFill>
          </a:ln>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8C8E6970-5A5F-0A2F-C8A8-0C409FF7E58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48177"/>
          <a:stretch>
            <a:fillRect/>
          </a:stretch>
        </p:blipFill>
        <p:spPr bwMode="auto">
          <a:xfrm>
            <a:off x="2563068" y="71717"/>
            <a:ext cx="2911379" cy="5124085"/>
          </a:xfrm>
          <a:prstGeom prst="rect">
            <a:avLst/>
          </a:prstGeom>
          <a:noFill/>
          <a:ln w="6350">
            <a:solidFill>
              <a:schemeClr val="accent1">
                <a:shade val="15000"/>
              </a:schemeClr>
            </a:solidFill>
          </a:ln>
          <a:extLst>
            <a:ext uri="{909E8E84-426E-40DD-AFC4-6F175D3DCCD1}">
              <a14:hiddenFill xmlns:a14="http://schemas.microsoft.com/office/drawing/2010/main">
                <a:solidFill>
                  <a:srgbClr val="FFFFFF"/>
                </a:solidFill>
              </a14:hiddenFill>
            </a:ext>
          </a:extLst>
        </p:spPr>
      </p:pic>
      <p:sp>
        <p:nvSpPr>
          <p:cNvPr id="7" name="Footer Placeholder 6">
            <a:extLst>
              <a:ext uri="{FF2B5EF4-FFF2-40B4-BE49-F238E27FC236}">
                <a16:creationId xmlns:a16="http://schemas.microsoft.com/office/drawing/2014/main" id="{EFBA287A-3F1B-2E52-E8F4-E778AA68DFC8}"/>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71F001BA-F894-5A93-78EF-0DDA830ECF2F}"/>
              </a:ext>
            </a:extLst>
          </p:cNvPr>
          <p:cNvSpPr>
            <a:spLocks noGrp="1"/>
          </p:cNvSpPr>
          <p:nvPr>
            <p:ph type="sldNum" sz="quarter" idx="12"/>
          </p:nvPr>
        </p:nvSpPr>
        <p:spPr/>
        <p:txBody>
          <a:bodyPr/>
          <a:lstStyle/>
          <a:p>
            <a:fld id="{473E450F-51E8-45EF-A94B-33B55DB07837}" type="slidenum">
              <a:rPr lang="nl-NL" smtClean="0"/>
              <a:t>28</a:t>
            </a:fld>
            <a:endParaRPr lang="nl-NL"/>
          </a:p>
        </p:txBody>
      </p:sp>
    </p:spTree>
    <p:extLst>
      <p:ext uri="{BB962C8B-B14F-4D97-AF65-F5344CB8AC3E}">
        <p14:creationId xmlns:p14="http://schemas.microsoft.com/office/powerpoint/2010/main" val="186842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865DA-870E-C4DC-3F8F-2698637AA64F}"/>
              </a:ext>
            </a:extLst>
          </p:cNvPr>
          <p:cNvSpPr>
            <a:spLocks noGrp="1"/>
          </p:cNvSpPr>
          <p:nvPr>
            <p:ph type="title"/>
          </p:nvPr>
        </p:nvSpPr>
        <p:spPr/>
        <p:txBody>
          <a:bodyPr/>
          <a:lstStyle/>
          <a:p>
            <a:r>
              <a:rPr lang="en-NL"/>
              <a:t>Vooruitzicht</a:t>
            </a:r>
          </a:p>
        </p:txBody>
      </p:sp>
      <p:sp>
        <p:nvSpPr>
          <p:cNvPr id="4" name="Text Placeholder 3">
            <a:extLst>
              <a:ext uri="{FF2B5EF4-FFF2-40B4-BE49-F238E27FC236}">
                <a16:creationId xmlns:a16="http://schemas.microsoft.com/office/drawing/2014/main" id="{F6974843-30B6-57F1-C673-987AD377882A}"/>
              </a:ext>
            </a:extLst>
          </p:cNvPr>
          <p:cNvSpPr>
            <a:spLocks noGrp="1"/>
          </p:cNvSpPr>
          <p:nvPr>
            <p:ph type="body" sz="quarter" idx="13"/>
          </p:nvPr>
        </p:nvSpPr>
        <p:spPr/>
        <p:txBody>
          <a:bodyPr/>
          <a:lstStyle/>
          <a:p>
            <a:r>
              <a:rPr lang="en-NL"/>
              <a:t>Ontwikkelingen binnen de overheid</a:t>
            </a:r>
          </a:p>
        </p:txBody>
      </p:sp>
      <p:sp>
        <p:nvSpPr>
          <p:cNvPr id="5" name="Rounded Rectangle 4">
            <a:extLst>
              <a:ext uri="{FF2B5EF4-FFF2-40B4-BE49-F238E27FC236}">
                <a16:creationId xmlns:a16="http://schemas.microsoft.com/office/drawing/2014/main" id="{5139C366-36D5-D141-F994-6F2FC6C563D7}"/>
              </a:ext>
            </a:extLst>
          </p:cNvPr>
          <p:cNvSpPr/>
          <p:nvPr/>
        </p:nvSpPr>
        <p:spPr>
          <a:xfrm>
            <a:off x="635794" y="1821594"/>
            <a:ext cx="7516999" cy="73782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NL" sz="2800"/>
              <a:t>Rijksbrede Gegevensboekhoudstandaard</a:t>
            </a:r>
          </a:p>
        </p:txBody>
      </p:sp>
      <p:sp>
        <p:nvSpPr>
          <p:cNvPr id="6" name="TextBox 5">
            <a:extLst>
              <a:ext uri="{FF2B5EF4-FFF2-40B4-BE49-F238E27FC236}">
                <a16:creationId xmlns:a16="http://schemas.microsoft.com/office/drawing/2014/main" id="{062AA5DE-E735-9A66-9BAE-82E5CD24F2D9}"/>
              </a:ext>
            </a:extLst>
          </p:cNvPr>
          <p:cNvSpPr txBox="1"/>
          <p:nvPr/>
        </p:nvSpPr>
        <p:spPr>
          <a:xfrm>
            <a:off x="1336916" y="2907030"/>
            <a:ext cx="7185578" cy="369332"/>
          </a:xfrm>
          <a:prstGeom prst="rect">
            <a:avLst/>
          </a:prstGeom>
          <a:noFill/>
        </p:spPr>
        <p:txBody>
          <a:bodyPr wrap="square" rtlCol="0">
            <a:spAutoFit/>
          </a:bodyPr>
          <a:lstStyle/>
          <a:p>
            <a:r>
              <a:rPr lang="en-NL" sz="1800">
                <a:solidFill>
                  <a:schemeClr val="accent2"/>
                </a:solidFill>
              </a:rPr>
              <a:t>gegrondvest door een Wet Gegevensboekhouding…</a:t>
            </a:r>
          </a:p>
        </p:txBody>
      </p:sp>
      <p:sp>
        <p:nvSpPr>
          <p:cNvPr id="7" name="TextBox 6">
            <a:extLst>
              <a:ext uri="{FF2B5EF4-FFF2-40B4-BE49-F238E27FC236}">
                <a16:creationId xmlns:a16="http://schemas.microsoft.com/office/drawing/2014/main" id="{B589B67E-82BE-D737-716D-0F59879C60F5}"/>
              </a:ext>
            </a:extLst>
          </p:cNvPr>
          <p:cNvSpPr txBox="1"/>
          <p:nvPr/>
        </p:nvSpPr>
        <p:spPr>
          <a:xfrm>
            <a:off x="2301116" y="3440455"/>
            <a:ext cx="4556055" cy="253916"/>
          </a:xfrm>
          <a:prstGeom prst="rect">
            <a:avLst/>
          </a:prstGeom>
          <a:noFill/>
        </p:spPr>
        <p:txBody>
          <a:bodyPr wrap="none" rtlCol="0">
            <a:spAutoFit/>
          </a:bodyPr>
          <a:lstStyle/>
          <a:p>
            <a:r>
              <a:rPr lang="en-NL" sz="1050"/>
              <a:t>á la Comptabiliteitswet | zie ook: </a:t>
            </a:r>
            <a:r>
              <a:rPr lang="en-GB" sz="1050"/>
              <a:t>https://achterkantvandeoverheid.nl/avdo</a:t>
            </a:r>
            <a:endParaRPr lang="en-NL" sz="1050"/>
          </a:p>
        </p:txBody>
      </p:sp>
      <p:sp>
        <p:nvSpPr>
          <p:cNvPr id="8" name="Footer Placeholder 7">
            <a:extLst>
              <a:ext uri="{FF2B5EF4-FFF2-40B4-BE49-F238E27FC236}">
                <a16:creationId xmlns:a16="http://schemas.microsoft.com/office/drawing/2014/main" id="{38D5DA89-D54B-5EA4-4A37-AC79565C955B}"/>
              </a:ext>
            </a:extLst>
          </p:cNvPr>
          <p:cNvSpPr>
            <a:spLocks noGrp="1"/>
          </p:cNvSpPr>
          <p:nvPr>
            <p:ph type="ftr" sz="quarter" idx="11"/>
          </p:nvPr>
        </p:nvSpPr>
        <p:spPr/>
        <p:txBody>
          <a:bodyPr/>
          <a:lstStyle/>
          <a:p>
            <a:r>
              <a:rPr lang="nl-NL"/>
              <a:t>© 2026 Deltiq Group B.V. Alle rechten voorbehouden</a:t>
            </a:r>
          </a:p>
        </p:txBody>
      </p:sp>
      <p:sp>
        <p:nvSpPr>
          <p:cNvPr id="9" name="Slide Number Placeholder 8">
            <a:extLst>
              <a:ext uri="{FF2B5EF4-FFF2-40B4-BE49-F238E27FC236}">
                <a16:creationId xmlns:a16="http://schemas.microsoft.com/office/drawing/2014/main" id="{257EF2E7-FB35-01A8-FE07-C2075A445E62}"/>
              </a:ext>
            </a:extLst>
          </p:cNvPr>
          <p:cNvSpPr>
            <a:spLocks noGrp="1"/>
          </p:cNvSpPr>
          <p:nvPr>
            <p:ph type="sldNum" sz="quarter" idx="12"/>
          </p:nvPr>
        </p:nvSpPr>
        <p:spPr/>
        <p:txBody>
          <a:bodyPr/>
          <a:lstStyle/>
          <a:p>
            <a:fld id="{473E450F-51E8-45EF-A94B-33B55DB07837}" type="slidenum">
              <a:rPr lang="nl-NL" smtClean="0"/>
              <a:t>29</a:t>
            </a:fld>
            <a:endParaRPr lang="nl-NL"/>
          </a:p>
        </p:txBody>
      </p:sp>
    </p:spTree>
    <p:extLst>
      <p:ext uri="{BB962C8B-B14F-4D97-AF65-F5344CB8AC3E}">
        <p14:creationId xmlns:p14="http://schemas.microsoft.com/office/powerpoint/2010/main" val="3250037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53EAC-7DA6-1971-9574-433BEB4B3948}"/>
              </a:ext>
            </a:extLst>
          </p:cNvPr>
          <p:cNvSpPr>
            <a:spLocks noGrp="1"/>
          </p:cNvSpPr>
          <p:nvPr>
            <p:ph type="title"/>
          </p:nvPr>
        </p:nvSpPr>
        <p:spPr/>
        <p:txBody>
          <a:bodyPr/>
          <a:lstStyle/>
          <a:p>
            <a:r>
              <a:rPr lang="en-NL"/>
              <a:t>De Why…</a:t>
            </a:r>
          </a:p>
        </p:txBody>
      </p:sp>
      <p:pic>
        <p:nvPicPr>
          <p:cNvPr id="6" name="Picture 5" descr="Graphical user interface, text, application, email&#10;&#10;Description automatically generated">
            <a:extLst>
              <a:ext uri="{FF2B5EF4-FFF2-40B4-BE49-F238E27FC236}">
                <a16:creationId xmlns:a16="http://schemas.microsoft.com/office/drawing/2014/main" id="{D879CA5B-BAFA-E021-2864-C6ACA4AFCD81}"/>
              </a:ext>
            </a:extLst>
          </p:cNvPr>
          <p:cNvPicPr>
            <a:picLocks noChangeAspect="1"/>
          </p:cNvPicPr>
          <p:nvPr/>
        </p:nvPicPr>
        <p:blipFill>
          <a:blip r:embed="rId3"/>
          <a:stretch>
            <a:fillRect/>
          </a:stretch>
        </p:blipFill>
        <p:spPr>
          <a:xfrm>
            <a:off x="299813" y="817142"/>
            <a:ext cx="3392949" cy="2202724"/>
          </a:xfrm>
          <a:prstGeom prst="rect">
            <a:avLst/>
          </a:prstGeom>
          <a:ln>
            <a:solidFill>
              <a:schemeClr val="tx1"/>
            </a:solidFill>
          </a:ln>
          <a:effectLst>
            <a:outerShdw blurRad="50800" dist="38100" dir="2700000" algn="tl" rotWithShape="0">
              <a:prstClr val="black">
                <a:alpha val="40000"/>
              </a:prstClr>
            </a:outerShdw>
          </a:effectLst>
        </p:spPr>
      </p:pic>
      <p:pic>
        <p:nvPicPr>
          <p:cNvPr id="7" name="Picture 6" descr="A screen shot of a computer&#10;&#10;AI-generated content may be incorrect.">
            <a:extLst>
              <a:ext uri="{FF2B5EF4-FFF2-40B4-BE49-F238E27FC236}">
                <a16:creationId xmlns:a16="http://schemas.microsoft.com/office/drawing/2014/main" id="{3F045367-B5BA-72CA-9090-B09ACB9FE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22800" y="121920"/>
            <a:ext cx="3880513" cy="3999914"/>
          </a:xfrm>
          <a:prstGeom prst="rect">
            <a:avLst/>
          </a:prstGeom>
          <a:ln>
            <a:solidFill>
              <a:schemeClr val="tx1"/>
            </a:solidFill>
          </a:ln>
          <a:effectLst>
            <a:outerShdw blurRad="50800" dist="38100" dir="2700000" algn="tl" rotWithShape="0">
              <a:prstClr val="black">
                <a:alpha val="40000"/>
              </a:prstClr>
            </a:outerShdw>
          </a:effectLst>
        </p:spPr>
      </p:pic>
      <p:grpSp>
        <p:nvGrpSpPr>
          <p:cNvPr id="11" name="Group 10">
            <a:extLst>
              <a:ext uri="{FF2B5EF4-FFF2-40B4-BE49-F238E27FC236}">
                <a16:creationId xmlns:a16="http://schemas.microsoft.com/office/drawing/2014/main" id="{E7BBF863-6CEC-5D4C-30FA-5A235D497600}"/>
              </a:ext>
            </a:extLst>
          </p:cNvPr>
          <p:cNvGrpSpPr/>
          <p:nvPr/>
        </p:nvGrpSpPr>
        <p:grpSpPr>
          <a:xfrm>
            <a:off x="5613009" y="817141"/>
            <a:ext cx="3016599" cy="4049815"/>
            <a:chOff x="6263244" y="1493182"/>
            <a:chExt cx="2361282" cy="3370971"/>
          </a:xfrm>
        </p:grpSpPr>
        <p:pic>
          <p:nvPicPr>
            <p:cNvPr id="9" name="Picture 8" descr="A person pushing a chair&#10;&#10;AI-generated content may be incorrect.">
              <a:extLst>
                <a:ext uri="{FF2B5EF4-FFF2-40B4-BE49-F238E27FC236}">
                  <a16:creationId xmlns:a16="http://schemas.microsoft.com/office/drawing/2014/main" id="{C15A245D-FB18-4794-100F-6E71156DA6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3244" y="1493182"/>
              <a:ext cx="2361282" cy="3370971"/>
            </a:xfrm>
            <a:prstGeom prst="rect">
              <a:avLst/>
            </a:prstGeom>
            <a:ln>
              <a:solidFill>
                <a:schemeClr val="tx1"/>
              </a:solidFill>
            </a:ln>
            <a:effectLst>
              <a:outerShdw blurRad="50800" dist="38100" dir="2700000" algn="tl" rotWithShape="0">
                <a:prstClr val="black">
                  <a:alpha val="40000"/>
                </a:prstClr>
              </a:outerShdw>
            </a:effectLst>
          </p:spPr>
        </p:pic>
        <p:sp>
          <p:nvSpPr>
            <p:cNvPr id="10" name="Rounded Rectangular Callout 9">
              <a:extLst>
                <a:ext uri="{FF2B5EF4-FFF2-40B4-BE49-F238E27FC236}">
                  <a16:creationId xmlns:a16="http://schemas.microsoft.com/office/drawing/2014/main" id="{357B488D-2521-277E-3BE3-48281A690CA7}"/>
                </a:ext>
              </a:extLst>
            </p:cNvPr>
            <p:cNvSpPr/>
            <p:nvPr/>
          </p:nvSpPr>
          <p:spPr>
            <a:xfrm>
              <a:off x="6360673" y="3617234"/>
              <a:ext cx="2166424" cy="975360"/>
            </a:xfrm>
            <a:prstGeom prst="wedgeRoundRectCallou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900">
                  <a:solidFill>
                    <a:schemeClr val="tx1"/>
                  </a:solidFill>
                  <a:latin typeface="American Typewriter" panose="02090604020004020304" pitchFamily="18" charset="77"/>
                </a:rPr>
                <a:t>[..] ‘ernstige psychische problematiek’. Gegevens daarover ontbraken in de Nederlandse dataset [..] terwijl [..] juist een belangrijke voorspeller is”</a:t>
              </a:r>
              <a:endParaRPr lang="en-NL" sz="900">
                <a:solidFill>
                  <a:schemeClr val="tx1"/>
                </a:solidFill>
                <a:latin typeface="American Typewriter" panose="02090604020004020304" pitchFamily="18" charset="77"/>
              </a:endParaRPr>
            </a:p>
          </p:txBody>
        </p:sp>
      </p:grpSp>
      <p:pic>
        <p:nvPicPr>
          <p:cNvPr id="13" name="Picture 12" descr="A person holding a cup&#10;&#10;AI-generated content may be incorrect.">
            <a:extLst>
              <a:ext uri="{FF2B5EF4-FFF2-40B4-BE49-F238E27FC236}">
                <a16:creationId xmlns:a16="http://schemas.microsoft.com/office/drawing/2014/main" id="{AE308171-74F4-488E-FA39-70A7C0B9E58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65364" y="924081"/>
            <a:ext cx="3585875" cy="3942876"/>
          </a:xfrm>
          <a:prstGeom prst="rect">
            <a:avLst/>
          </a:prstGeom>
          <a:ln>
            <a:solidFill>
              <a:schemeClr val="tx1"/>
            </a:solidFill>
          </a:ln>
          <a:effectLst>
            <a:outerShdw blurRad="50800" dist="38100" dir="2700000" algn="tl" rotWithShape="0">
              <a:prstClr val="black">
                <a:alpha val="40000"/>
              </a:prstClr>
            </a:outerShdw>
          </a:effectLst>
        </p:spPr>
      </p:pic>
      <p:sp>
        <p:nvSpPr>
          <p:cNvPr id="5" name="Footer Placeholder 4">
            <a:extLst>
              <a:ext uri="{FF2B5EF4-FFF2-40B4-BE49-F238E27FC236}">
                <a16:creationId xmlns:a16="http://schemas.microsoft.com/office/drawing/2014/main" id="{A66D15E9-5302-5C0C-4AAE-11C38C46FB47}"/>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216347A3-2838-E502-2DB8-DDEC11765834}"/>
              </a:ext>
            </a:extLst>
          </p:cNvPr>
          <p:cNvSpPr>
            <a:spLocks noGrp="1"/>
          </p:cNvSpPr>
          <p:nvPr>
            <p:ph type="sldNum" sz="quarter" idx="12"/>
          </p:nvPr>
        </p:nvSpPr>
        <p:spPr/>
        <p:txBody>
          <a:bodyPr/>
          <a:lstStyle/>
          <a:p>
            <a:fld id="{473E450F-51E8-45EF-A94B-33B55DB07837}" type="slidenum">
              <a:rPr lang="nl-NL" smtClean="0"/>
              <a:t>3</a:t>
            </a:fld>
            <a:endParaRPr lang="nl-NL"/>
          </a:p>
        </p:txBody>
      </p:sp>
    </p:spTree>
    <p:extLst>
      <p:ext uri="{BB962C8B-B14F-4D97-AF65-F5344CB8AC3E}">
        <p14:creationId xmlns:p14="http://schemas.microsoft.com/office/powerpoint/2010/main" val="399660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4CF1F-9532-C0DD-A2DA-7A97CF8F7BA8}"/>
              </a:ext>
            </a:extLst>
          </p:cNvPr>
          <p:cNvSpPr>
            <a:spLocks noGrp="1"/>
          </p:cNvSpPr>
          <p:nvPr>
            <p:ph type="title"/>
          </p:nvPr>
        </p:nvSpPr>
        <p:spPr/>
        <p:txBody>
          <a:bodyPr/>
          <a:lstStyle/>
          <a:p>
            <a:r>
              <a:rPr lang="en-NL"/>
              <a:t>Vooruitzicht</a:t>
            </a:r>
          </a:p>
        </p:txBody>
      </p:sp>
      <p:sp>
        <p:nvSpPr>
          <p:cNvPr id="3" name="Content Placeholder 2">
            <a:extLst>
              <a:ext uri="{FF2B5EF4-FFF2-40B4-BE49-F238E27FC236}">
                <a16:creationId xmlns:a16="http://schemas.microsoft.com/office/drawing/2014/main" id="{46D3F9B8-AB0C-6F1B-0CDC-5CD58CD9E94D}"/>
              </a:ext>
            </a:extLst>
          </p:cNvPr>
          <p:cNvSpPr>
            <a:spLocks noGrp="1"/>
          </p:cNvSpPr>
          <p:nvPr>
            <p:ph idx="1"/>
          </p:nvPr>
        </p:nvSpPr>
        <p:spPr/>
        <p:txBody>
          <a:bodyPr/>
          <a:lstStyle/>
          <a:p>
            <a:pPr marL="342900" indent="-342900">
              <a:lnSpc>
                <a:spcPts val="2200"/>
              </a:lnSpc>
              <a:buFont typeface="Arial" panose="020B0604020202020204" pitchFamily="34" charset="0"/>
              <a:buChar char="•"/>
            </a:pPr>
            <a:r>
              <a:rPr lang="en-NL" sz="1600" b="1"/>
              <a:t>Backlog</a:t>
            </a:r>
            <a:r>
              <a:rPr lang="en-NL" sz="1600"/>
              <a:t> in het gevuld krijgen van de data administratie</a:t>
            </a:r>
          </a:p>
          <a:p>
            <a:pPr marL="342900" indent="-342900">
              <a:lnSpc>
                <a:spcPts val="2200"/>
              </a:lnSpc>
              <a:buFont typeface="Arial" panose="020B0604020202020204" pitchFamily="34" charset="0"/>
              <a:buChar char="•"/>
            </a:pPr>
            <a:r>
              <a:rPr lang="en-NL" sz="1600" b="1"/>
              <a:t>AI</a:t>
            </a:r>
            <a:r>
              <a:rPr lang="en-NL" sz="1600"/>
              <a:t> is een </a:t>
            </a:r>
            <a:r>
              <a:rPr lang="en-NL" sz="1600" b="1"/>
              <a:t>versneller</a:t>
            </a:r>
            <a:r>
              <a:rPr lang="en-NL" sz="1600"/>
              <a:t> om content te creëren en administratieve taken uit handen te nemen:</a:t>
            </a:r>
          </a:p>
          <a:p>
            <a:pPr marL="787400" lvl="3" indent="-342900">
              <a:lnSpc>
                <a:spcPts val="2200"/>
              </a:lnSpc>
            </a:pPr>
            <a:r>
              <a:rPr lang="en-NL" sz="1100"/>
              <a:t>Indexeren van gegevenslandschap</a:t>
            </a:r>
          </a:p>
          <a:p>
            <a:pPr marL="787400" lvl="3" indent="-342900">
              <a:lnSpc>
                <a:spcPts val="2200"/>
              </a:lnSpc>
            </a:pPr>
            <a:r>
              <a:rPr lang="en-NL" sz="1100"/>
              <a:t>Classificeren van data</a:t>
            </a:r>
          </a:p>
          <a:p>
            <a:pPr marL="787400" lvl="3" indent="-342900">
              <a:lnSpc>
                <a:spcPts val="2200"/>
              </a:lnSpc>
            </a:pPr>
            <a:r>
              <a:rPr lang="en-NL" sz="1100"/>
              <a:t>Afleiden van definities</a:t>
            </a:r>
          </a:p>
          <a:p>
            <a:pPr marL="787400" lvl="3" indent="-342900">
              <a:lnSpc>
                <a:spcPts val="2200"/>
              </a:lnSpc>
            </a:pPr>
            <a:r>
              <a:rPr lang="en-NL" sz="1100"/>
              <a:t>Identificeren van persoonsgegevens</a:t>
            </a:r>
          </a:p>
          <a:p>
            <a:pPr marL="787400" lvl="3" indent="-342900">
              <a:lnSpc>
                <a:spcPts val="2200"/>
              </a:lnSpc>
            </a:pPr>
            <a:r>
              <a:rPr lang="en-NL" sz="1100"/>
              <a:t>Valideren van wettelijke grondslagen voor gegevensverwerkingen</a:t>
            </a:r>
          </a:p>
          <a:p>
            <a:pPr marL="787400" lvl="3" indent="-342900">
              <a:lnSpc>
                <a:spcPts val="2200"/>
              </a:lnSpc>
            </a:pPr>
            <a:r>
              <a:rPr lang="en-NL" sz="1100"/>
              <a:t>Bepalen van Kritieke Data Elementen (KDE’s)</a:t>
            </a:r>
          </a:p>
          <a:p>
            <a:pPr marL="787400" lvl="3" indent="-342900">
              <a:lnSpc>
                <a:spcPts val="2200"/>
              </a:lnSpc>
            </a:pPr>
            <a:r>
              <a:rPr lang="en-NL" sz="1100"/>
              <a:t>….</a:t>
            </a:r>
          </a:p>
          <a:p>
            <a:pPr marL="342900" indent="-342900">
              <a:lnSpc>
                <a:spcPts val="2200"/>
              </a:lnSpc>
              <a:buFont typeface="Arial" panose="020B0604020202020204" pitchFamily="34" charset="0"/>
              <a:buChar char="•"/>
            </a:pPr>
            <a:r>
              <a:rPr lang="en-NL" sz="1600" b="1"/>
              <a:t>MAAR </a:t>
            </a:r>
            <a:r>
              <a:rPr lang="en-NL" sz="1600"/>
              <a:t>alle voorgaande randvoorwaarden blijven van kracht!</a:t>
            </a:r>
          </a:p>
          <a:p>
            <a:pPr marL="342900" indent="-342900">
              <a:lnSpc>
                <a:spcPts val="2200"/>
              </a:lnSpc>
              <a:buFont typeface="Arial" panose="020B0604020202020204" pitchFamily="34" charset="0"/>
              <a:buChar char="•"/>
            </a:pPr>
            <a:r>
              <a:rPr lang="en-NL" sz="1600"/>
              <a:t>En toegang tot eigen, interne content – inclusief data landschap – </a:t>
            </a:r>
            <a:r>
              <a:rPr lang="en-GB" sz="1600"/>
              <a:t>is nodig.</a:t>
            </a:r>
            <a:endParaRPr lang="en-NL" sz="1600"/>
          </a:p>
          <a:p>
            <a:pPr marL="342900" indent="-342900">
              <a:lnSpc>
                <a:spcPts val="2200"/>
              </a:lnSpc>
              <a:buFont typeface="Arial" panose="020B0604020202020204" pitchFamily="34" charset="0"/>
              <a:buChar char="•"/>
            </a:pPr>
            <a:endParaRPr lang="en-NL" sz="1600"/>
          </a:p>
          <a:p>
            <a:pPr marL="342900" indent="-342900">
              <a:lnSpc>
                <a:spcPts val="2200"/>
              </a:lnSpc>
              <a:buFont typeface="Arial" panose="020B0604020202020204" pitchFamily="34" charset="0"/>
              <a:buChar char="•"/>
            </a:pPr>
            <a:endParaRPr lang="en-NL" sz="1600"/>
          </a:p>
        </p:txBody>
      </p:sp>
      <p:sp>
        <p:nvSpPr>
          <p:cNvPr id="4" name="Text Placeholder 3">
            <a:extLst>
              <a:ext uri="{FF2B5EF4-FFF2-40B4-BE49-F238E27FC236}">
                <a16:creationId xmlns:a16="http://schemas.microsoft.com/office/drawing/2014/main" id="{B7D89AA3-FC67-B5AB-D5C5-98BAC219E46A}"/>
              </a:ext>
            </a:extLst>
          </p:cNvPr>
          <p:cNvSpPr>
            <a:spLocks noGrp="1"/>
          </p:cNvSpPr>
          <p:nvPr>
            <p:ph type="body" sz="quarter" idx="13"/>
          </p:nvPr>
        </p:nvSpPr>
        <p:spPr/>
        <p:txBody>
          <a:bodyPr/>
          <a:lstStyle/>
          <a:p>
            <a:r>
              <a:rPr lang="en-NL"/>
              <a:t>Mogelijkheden van AI</a:t>
            </a:r>
          </a:p>
        </p:txBody>
      </p:sp>
      <p:pic>
        <p:nvPicPr>
          <p:cNvPr id="2050" name="Picture 2" descr="What Are AI Agents? Definition, Examples &amp; Uses | Rafay">
            <a:extLst>
              <a:ext uri="{FF2B5EF4-FFF2-40B4-BE49-F238E27FC236}">
                <a16:creationId xmlns:a16="http://schemas.microsoft.com/office/drawing/2014/main" id="{3C883836-2AAA-32CC-ADA7-15DC23C24A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3968" y="2571750"/>
            <a:ext cx="1031688" cy="1031688"/>
          </a:xfrm>
          <a:prstGeom prst="rect">
            <a:avLst/>
          </a:prstGeom>
          <a:noFill/>
          <a:extLst>
            <a:ext uri="{909E8E84-426E-40DD-AFC4-6F175D3DCCD1}">
              <a14:hiddenFill xmlns:a14="http://schemas.microsoft.com/office/drawing/2010/main">
                <a:solidFill>
                  <a:srgbClr val="FFFFFF"/>
                </a:solidFill>
              </a14:hiddenFill>
            </a:ext>
          </a:extLst>
        </p:spPr>
      </p:pic>
      <p:cxnSp>
        <p:nvCxnSpPr>
          <p:cNvPr id="6" name="Curved Connector 5">
            <a:extLst>
              <a:ext uri="{FF2B5EF4-FFF2-40B4-BE49-F238E27FC236}">
                <a16:creationId xmlns:a16="http://schemas.microsoft.com/office/drawing/2014/main" id="{3F82247F-424B-F0B9-7E2D-BC8F7F716A64}"/>
              </a:ext>
            </a:extLst>
          </p:cNvPr>
          <p:cNvCxnSpPr>
            <a:cxnSpLocks/>
            <a:endCxn id="2050" idx="1"/>
          </p:cNvCxnSpPr>
          <p:nvPr/>
        </p:nvCxnSpPr>
        <p:spPr>
          <a:xfrm flipV="1">
            <a:off x="4996329" y="3087594"/>
            <a:ext cx="1647639" cy="781050"/>
          </a:xfrm>
          <a:prstGeom prst="curved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1FA64861-9369-9473-F780-9F5C40B91B33}"/>
              </a:ext>
            </a:extLst>
          </p:cNvPr>
          <p:cNvSpPr txBox="1"/>
          <p:nvPr/>
        </p:nvSpPr>
        <p:spPr>
          <a:xfrm>
            <a:off x="6574118" y="3660895"/>
            <a:ext cx="1171388" cy="415498"/>
          </a:xfrm>
          <a:prstGeom prst="rect">
            <a:avLst/>
          </a:prstGeom>
          <a:noFill/>
        </p:spPr>
        <p:txBody>
          <a:bodyPr wrap="square" rtlCol="0">
            <a:spAutoFit/>
          </a:bodyPr>
          <a:lstStyle/>
          <a:p>
            <a:pPr algn="ctr"/>
            <a:r>
              <a:rPr lang="en-NL" sz="1050"/>
              <a:t>AI Agent voor KDE-bepaling</a:t>
            </a:r>
          </a:p>
        </p:txBody>
      </p:sp>
      <p:sp>
        <p:nvSpPr>
          <p:cNvPr id="12" name="Footer Placeholder 11">
            <a:extLst>
              <a:ext uri="{FF2B5EF4-FFF2-40B4-BE49-F238E27FC236}">
                <a16:creationId xmlns:a16="http://schemas.microsoft.com/office/drawing/2014/main" id="{B630B088-19A2-D763-E012-0AD9954F6B94}"/>
              </a:ext>
            </a:extLst>
          </p:cNvPr>
          <p:cNvSpPr>
            <a:spLocks noGrp="1"/>
          </p:cNvSpPr>
          <p:nvPr>
            <p:ph type="ftr" sz="quarter" idx="11"/>
          </p:nvPr>
        </p:nvSpPr>
        <p:spPr/>
        <p:txBody>
          <a:bodyPr/>
          <a:lstStyle/>
          <a:p>
            <a:r>
              <a:rPr lang="nl-NL"/>
              <a:t>© 2026 Deltiq Group B.V. Alle rechten voorbehouden</a:t>
            </a:r>
          </a:p>
        </p:txBody>
      </p:sp>
      <p:sp>
        <p:nvSpPr>
          <p:cNvPr id="13" name="Slide Number Placeholder 12">
            <a:extLst>
              <a:ext uri="{FF2B5EF4-FFF2-40B4-BE49-F238E27FC236}">
                <a16:creationId xmlns:a16="http://schemas.microsoft.com/office/drawing/2014/main" id="{6055B9BB-0A5C-2793-0B28-80B1176391F7}"/>
              </a:ext>
            </a:extLst>
          </p:cNvPr>
          <p:cNvSpPr>
            <a:spLocks noGrp="1"/>
          </p:cNvSpPr>
          <p:nvPr>
            <p:ph type="sldNum" sz="quarter" idx="12"/>
          </p:nvPr>
        </p:nvSpPr>
        <p:spPr/>
        <p:txBody>
          <a:bodyPr/>
          <a:lstStyle/>
          <a:p>
            <a:fld id="{473E450F-51E8-45EF-A94B-33B55DB07837}" type="slidenum">
              <a:rPr lang="nl-NL" smtClean="0"/>
              <a:t>30</a:t>
            </a:fld>
            <a:endParaRPr lang="nl-NL"/>
          </a:p>
        </p:txBody>
      </p:sp>
    </p:spTree>
    <p:extLst>
      <p:ext uri="{BB962C8B-B14F-4D97-AF65-F5344CB8AC3E}">
        <p14:creationId xmlns:p14="http://schemas.microsoft.com/office/powerpoint/2010/main" val="4078596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2E2AD5-4F03-2255-DB24-33281FF17EE1}"/>
              </a:ext>
            </a:extLst>
          </p:cNvPr>
          <p:cNvSpPr>
            <a:spLocks noGrp="1"/>
          </p:cNvSpPr>
          <p:nvPr>
            <p:ph type="title"/>
          </p:nvPr>
        </p:nvSpPr>
        <p:spPr/>
        <p:txBody>
          <a:bodyPr/>
          <a:lstStyle/>
          <a:p>
            <a:endParaRPr lang="en-NL"/>
          </a:p>
        </p:txBody>
      </p:sp>
      <p:sp>
        <p:nvSpPr>
          <p:cNvPr id="3" name="Content Placeholder 2">
            <a:extLst>
              <a:ext uri="{FF2B5EF4-FFF2-40B4-BE49-F238E27FC236}">
                <a16:creationId xmlns:a16="http://schemas.microsoft.com/office/drawing/2014/main" id="{921BBC5C-C8F6-CF3B-0156-60D3D8A96D00}"/>
              </a:ext>
            </a:extLst>
          </p:cNvPr>
          <p:cNvSpPr>
            <a:spLocks noGrp="1"/>
          </p:cNvSpPr>
          <p:nvPr>
            <p:ph idx="1"/>
          </p:nvPr>
        </p:nvSpPr>
        <p:spPr/>
        <p:txBody>
          <a:bodyPr anchor="ctr"/>
          <a:lstStyle/>
          <a:p>
            <a:pPr algn="ctr"/>
            <a:r>
              <a:rPr lang="en-NL" sz="7200" b="1" dirty="0"/>
              <a:t>DANK!</a:t>
            </a:r>
          </a:p>
        </p:txBody>
      </p:sp>
      <p:sp>
        <p:nvSpPr>
          <p:cNvPr id="4" name="Slide Number Placeholder 3">
            <a:extLst>
              <a:ext uri="{FF2B5EF4-FFF2-40B4-BE49-F238E27FC236}">
                <a16:creationId xmlns:a16="http://schemas.microsoft.com/office/drawing/2014/main" id="{8BF78089-A8C8-DA3A-232B-DE55E4506BFC}"/>
              </a:ext>
            </a:extLst>
          </p:cNvPr>
          <p:cNvSpPr>
            <a:spLocks noGrp="1"/>
          </p:cNvSpPr>
          <p:nvPr>
            <p:ph type="sldNum" sz="quarter" idx="12"/>
          </p:nvPr>
        </p:nvSpPr>
        <p:spPr/>
        <p:txBody>
          <a:bodyPr/>
          <a:lstStyle/>
          <a:p>
            <a:fld id="{473E450F-51E8-45EF-A94B-33B55DB07837}" type="slidenum">
              <a:rPr lang="nl-NL" smtClean="0"/>
              <a:t>31</a:t>
            </a:fld>
            <a:endParaRPr lang="nl-NL"/>
          </a:p>
        </p:txBody>
      </p:sp>
      <p:sp>
        <p:nvSpPr>
          <p:cNvPr id="5" name="Text Placeholder 4">
            <a:extLst>
              <a:ext uri="{FF2B5EF4-FFF2-40B4-BE49-F238E27FC236}">
                <a16:creationId xmlns:a16="http://schemas.microsoft.com/office/drawing/2014/main" id="{FE7F2C49-A783-665C-8BF0-FD11E2DB5A86}"/>
              </a:ext>
            </a:extLst>
          </p:cNvPr>
          <p:cNvSpPr>
            <a:spLocks noGrp="1"/>
          </p:cNvSpPr>
          <p:nvPr>
            <p:ph type="body" sz="quarter" idx="13"/>
          </p:nvPr>
        </p:nvSpPr>
        <p:spPr/>
        <p:txBody>
          <a:bodyPr/>
          <a:lstStyle/>
          <a:p>
            <a:endParaRPr lang="en-NL"/>
          </a:p>
        </p:txBody>
      </p:sp>
      <p:sp>
        <p:nvSpPr>
          <p:cNvPr id="6" name="Footer Placeholder 5">
            <a:extLst>
              <a:ext uri="{FF2B5EF4-FFF2-40B4-BE49-F238E27FC236}">
                <a16:creationId xmlns:a16="http://schemas.microsoft.com/office/drawing/2014/main" id="{D78A7AB5-DA32-A29F-3611-7B563BE39F1E}"/>
              </a:ext>
            </a:extLst>
          </p:cNvPr>
          <p:cNvSpPr>
            <a:spLocks noGrp="1"/>
          </p:cNvSpPr>
          <p:nvPr>
            <p:ph type="ftr" sz="quarter" idx="11"/>
          </p:nvPr>
        </p:nvSpPr>
        <p:spPr/>
        <p:txBody>
          <a:bodyPr/>
          <a:lstStyle/>
          <a:p>
            <a:r>
              <a:rPr lang="nl-NL"/>
              <a:t>© 2026 Deltiq Group B.V. Alle rechten voorbehouden</a:t>
            </a:r>
          </a:p>
        </p:txBody>
      </p:sp>
    </p:spTree>
    <p:extLst>
      <p:ext uri="{BB962C8B-B14F-4D97-AF65-F5344CB8AC3E}">
        <p14:creationId xmlns:p14="http://schemas.microsoft.com/office/powerpoint/2010/main" val="21542773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8919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6EF4F-5B98-D70E-AA6D-B159B4CFAA54}"/>
              </a:ext>
            </a:extLst>
          </p:cNvPr>
          <p:cNvSpPr>
            <a:spLocks noGrp="1"/>
          </p:cNvSpPr>
          <p:nvPr>
            <p:ph type="title"/>
          </p:nvPr>
        </p:nvSpPr>
        <p:spPr/>
        <p:txBody>
          <a:bodyPr/>
          <a:lstStyle/>
          <a:p>
            <a:r>
              <a:rPr lang="en-NL"/>
              <a:t>en who…</a:t>
            </a:r>
          </a:p>
        </p:txBody>
      </p:sp>
      <p:pic>
        <p:nvPicPr>
          <p:cNvPr id="6" name="Content Placeholder 5" descr="A screenshot of a person&#10;&#10;AI-generated content may be incorrect.">
            <a:extLst>
              <a:ext uri="{FF2B5EF4-FFF2-40B4-BE49-F238E27FC236}">
                <a16:creationId xmlns:a16="http://schemas.microsoft.com/office/drawing/2014/main" id="{38EF8BCC-9E00-AB6D-3597-731610B1083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92128" y="151952"/>
            <a:ext cx="4029622" cy="4887209"/>
          </a:xfrm>
          <a:prstGeom prst="rect">
            <a:avLst/>
          </a:prstGeom>
          <a:ln>
            <a:solidFill>
              <a:schemeClr val="accent1">
                <a:shade val="15000"/>
              </a:schemeClr>
            </a:solidFill>
          </a:ln>
          <a:effectLst>
            <a:outerShdw blurRad="50800" dist="38100" dir="2700000" algn="tl" rotWithShape="0">
              <a:prstClr val="black">
                <a:alpha val="40000"/>
              </a:prstClr>
            </a:outerShdw>
          </a:effectLst>
        </p:spPr>
      </p:pic>
      <p:sp>
        <p:nvSpPr>
          <p:cNvPr id="7" name="Footer Placeholder 6">
            <a:extLst>
              <a:ext uri="{FF2B5EF4-FFF2-40B4-BE49-F238E27FC236}">
                <a16:creationId xmlns:a16="http://schemas.microsoft.com/office/drawing/2014/main" id="{AE4DFEB4-BDAD-9D01-EC9A-2F4F06ED70F9}"/>
              </a:ext>
            </a:extLst>
          </p:cNvPr>
          <p:cNvSpPr>
            <a:spLocks noGrp="1"/>
          </p:cNvSpPr>
          <p:nvPr>
            <p:ph type="ftr" sz="quarter" idx="11"/>
          </p:nvPr>
        </p:nvSpPr>
        <p:spPr/>
        <p:txBody>
          <a:bodyPr/>
          <a:lstStyle/>
          <a:p>
            <a:r>
              <a:rPr lang="nl-NL"/>
              <a:t>© 2026 Deltiq Group B.V. Alle rechten voorbehouden</a:t>
            </a:r>
          </a:p>
        </p:txBody>
      </p:sp>
      <p:sp>
        <p:nvSpPr>
          <p:cNvPr id="8" name="Slide Number Placeholder 7">
            <a:extLst>
              <a:ext uri="{FF2B5EF4-FFF2-40B4-BE49-F238E27FC236}">
                <a16:creationId xmlns:a16="http://schemas.microsoft.com/office/drawing/2014/main" id="{DF5179DC-D48C-AC6D-9C53-6EF591E224E1}"/>
              </a:ext>
            </a:extLst>
          </p:cNvPr>
          <p:cNvSpPr>
            <a:spLocks noGrp="1"/>
          </p:cNvSpPr>
          <p:nvPr>
            <p:ph type="sldNum" sz="quarter" idx="12"/>
          </p:nvPr>
        </p:nvSpPr>
        <p:spPr/>
        <p:txBody>
          <a:bodyPr/>
          <a:lstStyle/>
          <a:p>
            <a:fld id="{473E450F-51E8-45EF-A94B-33B55DB07837}" type="slidenum">
              <a:rPr lang="nl-NL" smtClean="0"/>
              <a:t>4</a:t>
            </a:fld>
            <a:endParaRPr lang="nl-NL"/>
          </a:p>
        </p:txBody>
      </p:sp>
    </p:spTree>
    <p:extLst>
      <p:ext uri="{BB962C8B-B14F-4D97-AF65-F5344CB8AC3E}">
        <p14:creationId xmlns:p14="http://schemas.microsoft.com/office/powerpoint/2010/main" val="27785758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3F00F4-938E-543D-7612-B14B43A2DED5}"/>
              </a:ext>
            </a:extLst>
          </p:cNvPr>
          <p:cNvSpPr>
            <a:spLocks noGrp="1"/>
          </p:cNvSpPr>
          <p:nvPr>
            <p:ph type="title"/>
          </p:nvPr>
        </p:nvSpPr>
        <p:spPr/>
        <p:txBody>
          <a:bodyPr/>
          <a:lstStyle/>
          <a:p>
            <a:r>
              <a:rPr lang="en-NL"/>
              <a:t>en when…</a:t>
            </a:r>
          </a:p>
        </p:txBody>
      </p:sp>
      <p:sp>
        <p:nvSpPr>
          <p:cNvPr id="3" name="Content Placeholder 2">
            <a:extLst>
              <a:ext uri="{FF2B5EF4-FFF2-40B4-BE49-F238E27FC236}">
                <a16:creationId xmlns:a16="http://schemas.microsoft.com/office/drawing/2014/main" id="{D7C0978F-9908-5A42-BC33-B632989A21B1}"/>
              </a:ext>
            </a:extLst>
          </p:cNvPr>
          <p:cNvSpPr>
            <a:spLocks noGrp="1"/>
          </p:cNvSpPr>
          <p:nvPr>
            <p:ph idx="1"/>
          </p:nvPr>
        </p:nvSpPr>
        <p:spPr/>
        <p:txBody>
          <a:bodyPr/>
          <a:lstStyle/>
          <a:p>
            <a:pPr marL="342900" indent="-342900">
              <a:spcAft>
                <a:spcPts val="600"/>
              </a:spcAft>
              <a:buFont typeface="Arial" panose="020B0604020202020204" pitchFamily="34" charset="0"/>
              <a:buChar char="•"/>
            </a:pPr>
            <a:r>
              <a:rPr lang="en-US" sz="1800" dirty="0"/>
              <a:t>Kamer</a:t>
            </a:r>
            <a:r>
              <a:rPr lang="en-US" sz="1800" dirty="0" err="1"/>
              <a:t>debat</a:t>
            </a:r>
            <a:r>
              <a:rPr lang="en-US" sz="1800" dirty="0"/>
              <a:t> van </a:t>
            </a:r>
            <a:r>
              <a:rPr lang="en-US" sz="1800" b="1" dirty="0"/>
              <a:t>19 </a:t>
            </a:r>
            <a:r>
              <a:rPr lang="en-US" sz="1800" b="1" dirty="0" err="1"/>
              <a:t>januari</a:t>
            </a:r>
            <a:r>
              <a:rPr lang="en-US" sz="1800" b="1" dirty="0"/>
              <a:t> 2021 </a:t>
            </a:r>
            <a:r>
              <a:rPr lang="en-US" sz="1800" dirty="0"/>
              <a:t>over het rapport ‘</a:t>
            </a:r>
            <a:r>
              <a:rPr lang="en-US" sz="1800" dirty="0" err="1"/>
              <a:t>Ongekend</a:t>
            </a:r>
            <a:r>
              <a:rPr lang="en-US" sz="1800" dirty="0"/>
              <a:t> </a:t>
            </a:r>
            <a:r>
              <a:rPr lang="en-US" sz="1800" dirty="0" err="1"/>
              <a:t>Onrecht</a:t>
            </a:r>
            <a:r>
              <a:rPr lang="en-US" sz="1800" dirty="0"/>
              <a:t>’ van de </a:t>
            </a:r>
            <a:r>
              <a:rPr lang="en-US" sz="1800" dirty="0" err="1"/>
              <a:t>Parlementaire</a:t>
            </a:r>
            <a:r>
              <a:rPr lang="en-US" sz="1800" dirty="0"/>
              <a:t> </a:t>
            </a:r>
            <a:r>
              <a:rPr lang="en-US" sz="1800" dirty="0" err="1"/>
              <a:t>Ondervragingscommissie</a:t>
            </a:r>
            <a:r>
              <a:rPr lang="en-US" sz="1800" dirty="0"/>
              <a:t> </a:t>
            </a:r>
            <a:r>
              <a:rPr lang="en-US" sz="1800" dirty="0" err="1"/>
              <a:t>Kinderopvangtoeslag</a:t>
            </a:r>
          </a:p>
          <a:p>
            <a:pPr marL="342900" indent="-342900">
              <a:spcAft>
                <a:spcPts val="600"/>
              </a:spcAft>
              <a:buFont typeface="Arial" panose="020B0604020202020204" pitchFamily="34" charset="0"/>
              <a:buChar char="•"/>
            </a:pPr>
            <a:r>
              <a:rPr lang="en-US" sz="1800" dirty="0" err="1"/>
              <a:t>Motie</a:t>
            </a:r>
            <a:r>
              <a:rPr lang="en-US" sz="1800" dirty="0"/>
              <a:t> Marijnissen (SP) </a:t>
            </a:r>
            <a:r>
              <a:rPr lang="en-US" sz="1800" dirty="0" err="1"/>
              <a:t>c.s</a:t>
            </a:r>
            <a:r>
              <a:rPr lang="en-US" sz="1800" dirty="0"/>
              <a:t>. om ‘</a:t>
            </a:r>
            <a:r>
              <a:rPr lang="en-US" sz="1800" b="1" dirty="0" err="1"/>
              <a:t>voor</a:t>
            </a:r>
            <a:r>
              <a:rPr lang="en-US" sz="1800" b="1" dirty="0"/>
              <a:t> 1 </a:t>
            </a:r>
            <a:r>
              <a:rPr lang="en-US" sz="1800" b="1" dirty="0" err="1"/>
              <a:t>maart</a:t>
            </a:r>
            <a:r>
              <a:rPr lang="en-US" sz="1800" b="1" dirty="0"/>
              <a:t> 2021</a:t>
            </a:r>
            <a:r>
              <a:rPr lang="en-US" sz="1800" dirty="0"/>
              <a:t> </a:t>
            </a:r>
            <a:r>
              <a:rPr lang="en-US" sz="1800" dirty="0" err="1"/>
              <a:t>een</a:t>
            </a:r>
            <a:r>
              <a:rPr lang="en-US" sz="1800" dirty="0"/>
              <a:t> </a:t>
            </a:r>
            <a:r>
              <a:rPr lang="en-US" sz="1800" dirty="0" err="1"/>
              <a:t>voorstel</a:t>
            </a:r>
            <a:r>
              <a:rPr lang="en-US" sz="1800" dirty="0"/>
              <a:t> </a:t>
            </a:r>
            <a:r>
              <a:rPr lang="en-US" sz="1800" dirty="0" err="1"/>
              <a:t>te</a:t>
            </a:r>
            <a:r>
              <a:rPr lang="en-US" sz="1800" dirty="0"/>
              <a:t> </a:t>
            </a:r>
            <a:r>
              <a:rPr lang="en-US" sz="1800" dirty="0" err="1"/>
              <a:t>doen</a:t>
            </a:r>
            <a:r>
              <a:rPr lang="en-US" sz="1800" dirty="0"/>
              <a:t> hoe </a:t>
            </a:r>
            <a:r>
              <a:rPr lang="en-US" sz="1800" dirty="0" err="1"/>
              <a:t>overal</a:t>
            </a:r>
            <a:r>
              <a:rPr lang="en-US" sz="1800" dirty="0"/>
              <a:t> </a:t>
            </a:r>
            <a:r>
              <a:rPr lang="en-US" sz="1800" dirty="0" err="1"/>
              <a:t>binnen</a:t>
            </a:r>
            <a:r>
              <a:rPr lang="en-US" sz="1800" dirty="0"/>
              <a:t> </a:t>
            </a:r>
            <a:r>
              <a:rPr lang="en-US" sz="1800" dirty="0" err="1"/>
              <a:t>overheidsinstellingen</a:t>
            </a:r>
            <a:r>
              <a:rPr lang="en-US" sz="1800" dirty="0"/>
              <a:t> </a:t>
            </a:r>
            <a:r>
              <a:rPr lang="en-US" sz="1800" dirty="0" err="1"/>
              <a:t>vervuilde</a:t>
            </a:r>
            <a:r>
              <a:rPr lang="en-US" sz="1800" dirty="0"/>
              <a:t> data, </a:t>
            </a:r>
            <a:r>
              <a:rPr lang="en-US" sz="1800" dirty="0" err="1"/>
              <a:t>risicomodellen</a:t>
            </a:r>
            <a:r>
              <a:rPr lang="en-US" sz="1800" dirty="0"/>
              <a:t> </a:t>
            </a:r>
            <a:r>
              <a:rPr lang="en-US" sz="1800" dirty="0" err="1"/>
              <a:t>en</a:t>
            </a:r>
            <a:r>
              <a:rPr lang="en-US" sz="1800" dirty="0"/>
              <a:t> </a:t>
            </a:r>
            <a:r>
              <a:rPr lang="en-US" sz="1800" b="1" dirty="0"/>
              <a:t>het </a:t>
            </a:r>
            <a:r>
              <a:rPr lang="en-US" sz="1800" b="1" dirty="0" err="1"/>
              <a:t>gebruik</a:t>
            </a:r>
            <a:r>
              <a:rPr lang="en-US" sz="1800" b="1" dirty="0"/>
              <a:t> van </a:t>
            </a:r>
            <a:r>
              <a:rPr lang="en-US" sz="1800" b="1" dirty="0" err="1"/>
              <a:t>nationaliteit</a:t>
            </a:r>
            <a:r>
              <a:rPr lang="en-US" sz="1800" dirty="0"/>
              <a:t> </a:t>
            </a:r>
            <a:r>
              <a:rPr lang="en-US" sz="1800" dirty="0" err="1"/>
              <a:t>worden</a:t>
            </a:r>
            <a:r>
              <a:rPr lang="en-US" sz="1800" dirty="0"/>
              <a:t> </a:t>
            </a:r>
            <a:r>
              <a:rPr lang="en-US" sz="1800" dirty="0" err="1"/>
              <a:t>opgeruimd</a:t>
            </a:r>
            <a:r>
              <a:rPr lang="en-US" sz="1800" dirty="0"/>
              <a:t>’. </a:t>
            </a:r>
          </a:p>
          <a:p>
            <a:pPr marL="342900" indent="-342900">
              <a:spcAft>
                <a:spcPts val="600"/>
              </a:spcAft>
              <a:buFont typeface="Arial" panose="020B0604020202020204" pitchFamily="34" charset="0"/>
              <a:buChar char="•"/>
            </a:pPr>
            <a:r>
              <a:rPr lang="en-US" sz="1800" dirty="0" err="1"/>
              <a:t>Aangevuld met verzoek</a:t>
            </a:r>
            <a:r>
              <a:rPr lang="en-US" sz="1800" dirty="0"/>
              <a:t> Klaver (</a:t>
            </a:r>
            <a:r>
              <a:rPr lang="en-US" sz="1800" dirty="0" err="1"/>
              <a:t>GroenLinks</a:t>
            </a:r>
            <a:r>
              <a:rPr lang="en-US" sz="1800" dirty="0"/>
              <a:t>) </a:t>
            </a:r>
            <a:r>
              <a:rPr lang="en-US" sz="1800" dirty="0" err="1"/>
              <a:t>c.s</a:t>
            </a:r>
            <a:r>
              <a:rPr lang="en-US" sz="1800" dirty="0"/>
              <a:t>. om </a:t>
            </a:r>
            <a:r>
              <a:rPr lang="en-US" sz="1800" dirty="0" err="1"/>
              <a:t>hierbij</a:t>
            </a:r>
            <a:r>
              <a:rPr lang="en-US" sz="1800" dirty="0"/>
              <a:t> </a:t>
            </a:r>
            <a:r>
              <a:rPr lang="en-US" sz="1800" dirty="0" err="1"/>
              <a:t>niet</a:t>
            </a:r>
            <a:r>
              <a:rPr lang="en-US" sz="1800" dirty="0"/>
              <a:t> </a:t>
            </a:r>
            <a:r>
              <a:rPr lang="en-US" sz="1800" dirty="0" err="1"/>
              <a:t>alleen</a:t>
            </a:r>
            <a:r>
              <a:rPr lang="en-US" sz="1800" dirty="0"/>
              <a:t> </a:t>
            </a:r>
            <a:r>
              <a:rPr lang="en-US" sz="1800" dirty="0" err="1"/>
              <a:t>te</a:t>
            </a:r>
            <a:r>
              <a:rPr lang="en-US" sz="1800" dirty="0"/>
              <a:t> </a:t>
            </a:r>
            <a:r>
              <a:rPr lang="en-US" sz="1800" dirty="0" err="1"/>
              <a:t>kijken</a:t>
            </a:r>
            <a:r>
              <a:rPr lang="en-US" sz="1800" dirty="0"/>
              <a:t> </a:t>
            </a:r>
            <a:r>
              <a:rPr lang="en-US" sz="1800" dirty="0" err="1"/>
              <a:t>naar</a:t>
            </a:r>
            <a:r>
              <a:rPr lang="en-US" sz="1800" dirty="0"/>
              <a:t> </a:t>
            </a:r>
            <a:r>
              <a:rPr lang="en-US" sz="1800" dirty="0" err="1"/>
              <a:t>nationaliteit</a:t>
            </a:r>
            <a:r>
              <a:rPr lang="en-US" sz="1800" dirty="0"/>
              <a:t>, maar </a:t>
            </a:r>
            <a:r>
              <a:rPr lang="en-US" sz="1800" dirty="0" err="1"/>
              <a:t>ook</a:t>
            </a:r>
            <a:r>
              <a:rPr lang="en-US" sz="1800" dirty="0"/>
              <a:t> </a:t>
            </a:r>
            <a:r>
              <a:rPr lang="en-US" sz="1800" dirty="0" err="1"/>
              <a:t>naar</a:t>
            </a:r>
            <a:r>
              <a:rPr lang="en-US" sz="1800" dirty="0"/>
              <a:t> </a:t>
            </a:r>
            <a:r>
              <a:rPr lang="en-US" sz="1800" b="1" dirty="0" err="1"/>
              <a:t>etniciteit</a:t>
            </a:r>
            <a:r>
              <a:rPr lang="en-US" sz="1800" dirty="0"/>
              <a:t> </a:t>
            </a:r>
            <a:r>
              <a:rPr lang="en-US" sz="1800" dirty="0" err="1"/>
              <a:t>en</a:t>
            </a:r>
            <a:r>
              <a:rPr lang="en-US" sz="1800" dirty="0"/>
              <a:t> </a:t>
            </a:r>
            <a:r>
              <a:rPr lang="en-US" sz="1800" b="1" dirty="0" err="1"/>
              <a:t>geboorteplaats</a:t>
            </a:r>
            <a:endParaRPr lang="en-NL" sz="1800"/>
          </a:p>
        </p:txBody>
      </p:sp>
      <p:sp>
        <p:nvSpPr>
          <p:cNvPr id="4" name="Text Placeholder 3">
            <a:extLst>
              <a:ext uri="{FF2B5EF4-FFF2-40B4-BE49-F238E27FC236}">
                <a16:creationId xmlns:a16="http://schemas.microsoft.com/office/drawing/2014/main" id="{266EEF35-8BC7-6D5A-145B-201F69B93880}"/>
              </a:ext>
            </a:extLst>
          </p:cNvPr>
          <p:cNvSpPr>
            <a:spLocks noGrp="1"/>
          </p:cNvSpPr>
          <p:nvPr>
            <p:ph type="body" sz="quarter" idx="13"/>
          </p:nvPr>
        </p:nvSpPr>
        <p:spPr/>
        <p:txBody>
          <a:bodyPr/>
          <a:lstStyle/>
          <a:p>
            <a:r>
              <a:rPr lang="en-NL"/>
              <a:t>Motie #21</a:t>
            </a:r>
          </a:p>
        </p:txBody>
      </p:sp>
      <p:sp>
        <p:nvSpPr>
          <p:cNvPr id="5" name="Rounded Rectangle 4">
            <a:extLst>
              <a:ext uri="{FF2B5EF4-FFF2-40B4-BE49-F238E27FC236}">
                <a16:creationId xmlns:a16="http://schemas.microsoft.com/office/drawing/2014/main" id="{AD51B316-3CCF-EED4-279B-19C914821C2A}"/>
              </a:ext>
            </a:extLst>
          </p:cNvPr>
          <p:cNvSpPr/>
          <p:nvPr/>
        </p:nvSpPr>
        <p:spPr>
          <a:xfrm>
            <a:off x="4353636" y="457200"/>
            <a:ext cx="4161714" cy="948519"/>
          </a:xfrm>
          <a:prstGeom prst="round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NL" sz="1600"/>
              <a:t>6 weken</a:t>
            </a:r>
          </a:p>
          <a:p>
            <a:pPr marL="285750" indent="-285750">
              <a:buFont typeface="Arial" panose="020B0604020202020204" pitchFamily="34" charset="0"/>
              <a:buChar char="•"/>
            </a:pPr>
            <a:r>
              <a:rPr lang="en-NL" sz="1600"/>
              <a:t>om uit te zoeken waar bepaald soort data wordt gebruikt.</a:t>
            </a:r>
          </a:p>
        </p:txBody>
      </p:sp>
      <p:sp>
        <p:nvSpPr>
          <p:cNvPr id="6" name="Footer Placeholder 5">
            <a:extLst>
              <a:ext uri="{FF2B5EF4-FFF2-40B4-BE49-F238E27FC236}">
                <a16:creationId xmlns:a16="http://schemas.microsoft.com/office/drawing/2014/main" id="{6350B2DA-D42F-3A50-231A-79B351276B30}"/>
              </a:ext>
            </a:extLst>
          </p:cNvPr>
          <p:cNvSpPr>
            <a:spLocks noGrp="1"/>
          </p:cNvSpPr>
          <p:nvPr>
            <p:ph type="ftr" sz="quarter" idx="11"/>
          </p:nvPr>
        </p:nvSpPr>
        <p:spPr/>
        <p:txBody>
          <a:bodyPr/>
          <a:lstStyle/>
          <a:p>
            <a:r>
              <a:rPr lang="nl-NL"/>
              <a:t>© 2026 Deltiq Group B.V. Alle rechten voorbehouden</a:t>
            </a:r>
          </a:p>
        </p:txBody>
      </p:sp>
      <p:sp>
        <p:nvSpPr>
          <p:cNvPr id="7" name="Slide Number Placeholder 6">
            <a:extLst>
              <a:ext uri="{FF2B5EF4-FFF2-40B4-BE49-F238E27FC236}">
                <a16:creationId xmlns:a16="http://schemas.microsoft.com/office/drawing/2014/main" id="{1F98337D-7E8F-FC4A-221E-F88C23F0C1E4}"/>
              </a:ext>
            </a:extLst>
          </p:cNvPr>
          <p:cNvSpPr>
            <a:spLocks noGrp="1"/>
          </p:cNvSpPr>
          <p:nvPr>
            <p:ph type="sldNum" sz="quarter" idx="12"/>
          </p:nvPr>
        </p:nvSpPr>
        <p:spPr/>
        <p:txBody>
          <a:bodyPr/>
          <a:lstStyle/>
          <a:p>
            <a:fld id="{473E450F-51E8-45EF-A94B-33B55DB07837}" type="slidenum">
              <a:rPr lang="nl-NL" smtClean="0"/>
              <a:t>5</a:t>
            </a:fld>
            <a:endParaRPr lang="nl-NL"/>
          </a:p>
        </p:txBody>
      </p:sp>
    </p:spTree>
    <p:extLst>
      <p:ext uri="{BB962C8B-B14F-4D97-AF65-F5344CB8AC3E}">
        <p14:creationId xmlns:p14="http://schemas.microsoft.com/office/powerpoint/2010/main" val="222388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92B95-B2C9-83CE-01B2-12B2C7D90393}"/>
              </a:ext>
            </a:extLst>
          </p:cNvPr>
          <p:cNvSpPr>
            <a:spLocks noGrp="1"/>
          </p:cNvSpPr>
          <p:nvPr>
            <p:ph type="title"/>
          </p:nvPr>
        </p:nvSpPr>
        <p:spPr/>
        <p:txBody>
          <a:bodyPr/>
          <a:lstStyle/>
          <a:p>
            <a:endParaRPr lang="en-NL"/>
          </a:p>
        </p:txBody>
      </p:sp>
      <p:sp>
        <p:nvSpPr>
          <p:cNvPr id="3" name="Content Placeholder 2">
            <a:extLst>
              <a:ext uri="{FF2B5EF4-FFF2-40B4-BE49-F238E27FC236}">
                <a16:creationId xmlns:a16="http://schemas.microsoft.com/office/drawing/2014/main" id="{52A32378-3397-97C1-6E8E-FC7E987CBA6E}"/>
              </a:ext>
            </a:extLst>
          </p:cNvPr>
          <p:cNvSpPr>
            <a:spLocks noGrp="1"/>
          </p:cNvSpPr>
          <p:nvPr>
            <p:ph idx="1"/>
          </p:nvPr>
        </p:nvSpPr>
        <p:spPr/>
        <p:txBody>
          <a:bodyPr/>
          <a:lstStyle/>
          <a:p>
            <a:endParaRPr lang="en-NL"/>
          </a:p>
        </p:txBody>
      </p:sp>
      <p:sp>
        <p:nvSpPr>
          <p:cNvPr id="4" name="Text Placeholder 3">
            <a:extLst>
              <a:ext uri="{FF2B5EF4-FFF2-40B4-BE49-F238E27FC236}">
                <a16:creationId xmlns:a16="http://schemas.microsoft.com/office/drawing/2014/main" id="{223FAC9B-F61F-F59F-42E8-2DD130FA037A}"/>
              </a:ext>
            </a:extLst>
          </p:cNvPr>
          <p:cNvSpPr>
            <a:spLocks noGrp="1"/>
          </p:cNvSpPr>
          <p:nvPr>
            <p:ph type="body" sz="quarter" idx="13"/>
          </p:nvPr>
        </p:nvSpPr>
        <p:spPr/>
        <p:txBody>
          <a:bodyPr/>
          <a:lstStyle/>
          <a:p>
            <a:endParaRPr lang="en-NL"/>
          </a:p>
        </p:txBody>
      </p:sp>
      <p:pic>
        <p:nvPicPr>
          <p:cNvPr id="5" name="Picture 4">
            <a:extLst>
              <a:ext uri="{FF2B5EF4-FFF2-40B4-BE49-F238E27FC236}">
                <a16:creationId xmlns:a16="http://schemas.microsoft.com/office/drawing/2014/main" id="{03D76189-458E-5B09-BAA4-3D097FC12BA3}"/>
              </a:ext>
            </a:extLst>
          </p:cNvPr>
          <p:cNvPicPr>
            <a:picLocks noChangeAspect="1"/>
          </p:cNvPicPr>
          <p:nvPr/>
        </p:nvPicPr>
        <p:blipFill>
          <a:blip r:embed="rId3"/>
          <a:stretch>
            <a:fillRect/>
          </a:stretch>
        </p:blipFill>
        <p:spPr>
          <a:xfrm>
            <a:off x="873457" y="87255"/>
            <a:ext cx="7518815" cy="4875273"/>
          </a:xfrm>
          <a:prstGeom prst="rect">
            <a:avLst/>
          </a:prstGeom>
        </p:spPr>
      </p:pic>
      <p:cxnSp>
        <p:nvCxnSpPr>
          <p:cNvPr id="7" name="Straight Connector 6">
            <a:extLst>
              <a:ext uri="{FF2B5EF4-FFF2-40B4-BE49-F238E27FC236}">
                <a16:creationId xmlns:a16="http://schemas.microsoft.com/office/drawing/2014/main" id="{AC01C11B-1D54-3940-B1BF-5D4704881380}"/>
              </a:ext>
            </a:extLst>
          </p:cNvPr>
          <p:cNvCxnSpPr/>
          <p:nvPr/>
        </p:nvCxnSpPr>
        <p:spPr>
          <a:xfrm>
            <a:off x="2893325" y="1453487"/>
            <a:ext cx="59367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7858C00-A4B0-F83C-C1C9-E0E584D5D56E}"/>
              </a:ext>
            </a:extLst>
          </p:cNvPr>
          <p:cNvSpPr txBox="1"/>
          <p:nvPr/>
        </p:nvSpPr>
        <p:spPr>
          <a:xfrm>
            <a:off x="3541594" y="1210017"/>
            <a:ext cx="1255593" cy="300082"/>
          </a:xfrm>
          <a:prstGeom prst="rect">
            <a:avLst/>
          </a:prstGeom>
          <a:noFill/>
          <a:ln>
            <a:noFill/>
          </a:ln>
        </p:spPr>
        <p:txBody>
          <a:bodyPr wrap="square" rtlCol="0">
            <a:spAutoFit/>
          </a:bodyPr>
          <a:lstStyle/>
          <a:p>
            <a:r>
              <a:rPr lang="en-NL">
                <a:solidFill>
                  <a:schemeClr val="accent2"/>
                </a:solidFill>
              </a:rPr>
              <a:t>18 maanden!</a:t>
            </a:r>
          </a:p>
        </p:txBody>
      </p:sp>
      <p:sp>
        <p:nvSpPr>
          <p:cNvPr id="9" name="Footer Placeholder 8">
            <a:extLst>
              <a:ext uri="{FF2B5EF4-FFF2-40B4-BE49-F238E27FC236}">
                <a16:creationId xmlns:a16="http://schemas.microsoft.com/office/drawing/2014/main" id="{19B78EC4-3E71-BA25-54C8-2729883DFF70}"/>
              </a:ext>
            </a:extLst>
          </p:cNvPr>
          <p:cNvSpPr>
            <a:spLocks noGrp="1"/>
          </p:cNvSpPr>
          <p:nvPr>
            <p:ph type="ftr" sz="quarter" idx="11"/>
          </p:nvPr>
        </p:nvSpPr>
        <p:spPr/>
        <p:txBody>
          <a:bodyPr/>
          <a:lstStyle/>
          <a:p>
            <a:r>
              <a:rPr lang="nl-NL"/>
              <a:t>© 2026 Deltiq Group B.V. Alle rechten voorbehouden</a:t>
            </a:r>
          </a:p>
        </p:txBody>
      </p:sp>
      <p:sp>
        <p:nvSpPr>
          <p:cNvPr id="10" name="Slide Number Placeholder 9">
            <a:extLst>
              <a:ext uri="{FF2B5EF4-FFF2-40B4-BE49-F238E27FC236}">
                <a16:creationId xmlns:a16="http://schemas.microsoft.com/office/drawing/2014/main" id="{7CA2630F-79A1-66B3-95E5-CC0A99D21459}"/>
              </a:ext>
            </a:extLst>
          </p:cNvPr>
          <p:cNvSpPr>
            <a:spLocks noGrp="1"/>
          </p:cNvSpPr>
          <p:nvPr>
            <p:ph type="sldNum" sz="quarter" idx="12"/>
          </p:nvPr>
        </p:nvSpPr>
        <p:spPr/>
        <p:txBody>
          <a:bodyPr/>
          <a:lstStyle/>
          <a:p>
            <a:fld id="{473E450F-51E8-45EF-A94B-33B55DB07837}" type="slidenum">
              <a:rPr lang="nl-NL" smtClean="0"/>
              <a:t>6</a:t>
            </a:fld>
            <a:endParaRPr lang="nl-NL"/>
          </a:p>
        </p:txBody>
      </p:sp>
    </p:spTree>
    <p:extLst>
      <p:ext uri="{BB962C8B-B14F-4D97-AF65-F5344CB8AC3E}">
        <p14:creationId xmlns:p14="http://schemas.microsoft.com/office/powerpoint/2010/main" val="2317098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7942E-457E-7454-BB90-18392354B8B4}"/>
              </a:ext>
            </a:extLst>
          </p:cNvPr>
          <p:cNvSpPr>
            <a:spLocks noGrp="1"/>
          </p:cNvSpPr>
          <p:nvPr>
            <p:ph type="title"/>
          </p:nvPr>
        </p:nvSpPr>
        <p:spPr/>
        <p:txBody>
          <a:bodyPr/>
          <a:lstStyle/>
          <a:p>
            <a:r>
              <a:rPr lang="en-NL"/>
              <a:t>Gemene deler</a:t>
            </a:r>
          </a:p>
        </p:txBody>
      </p:sp>
      <p:sp>
        <p:nvSpPr>
          <p:cNvPr id="5" name="Text Placeholder 4">
            <a:extLst>
              <a:ext uri="{FF2B5EF4-FFF2-40B4-BE49-F238E27FC236}">
                <a16:creationId xmlns:a16="http://schemas.microsoft.com/office/drawing/2014/main" id="{6AD5E737-D553-A1C0-EC0C-8BD48CD9C9A9}"/>
              </a:ext>
            </a:extLst>
          </p:cNvPr>
          <p:cNvSpPr>
            <a:spLocks noGrp="1"/>
          </p:cNvSpPr>
          <p:nvPr>
            <p:ph type="body" sz="quarter" idx="13"/>
          </p:nvPr>
        </p:nvSpPr>
        <p:spPr/>
        <p:txBody>
          <a:bodyPr/>
          <a:lstStyle/>
          <a:p>
            <a:endParaRPr lang="en-NL"/>
          </a:p>
        </p:txBody>
      </p:sp>
      <p:sp>
        <p:nvSpPr>
          <p:cNvPr id="6" name="Content Placeholder 5">
            <a:extLst>
              <a:ext uri="{FF2B5EF4-FFF2-40B4-BE49-F238E27FC236}">
                <a16:creationId xmlns:a16="http://schemas.microsoft.com/office/drawing/2014/main" id="{9759D09E-971C-D9DA-1D0A-818CF2D94AC0}"/>
              </a:ext>
            </a:extLst>
          </p:cNvPr>
          <p:cNvSpPr txBox="1">
            <a:spLocks noGrp="1"/>
          </p:cNvSpPr>
          <p:nvPr>
            <p:ph idx="1"/>
          </p:nvPr>
        </p:nvSpPr>
        <p:spPr>
          <a:xfrm>
            <a:off x="628649" y="1440136"/>
            <a:ext cx="7886700" cy="646908"/>
          </a:xfrm>
          <a:prstGeom prst="rect">
            <a:avLst/>
          </a:prstGeom>
          <a:noFill/>
        </p:spPr>
        <p:txBody>
          <a:bodyPr wrap="square" rtlCol="0">
            <a:spAutoFit/>
          </a:bodyPr>
          <a:lstStyle/>
          <a:p>
            <a:pPr algn="ctr">
              <a:lnSpc>
                <a:spcPct val="150000"/>
              </a:lnSpc>
            </a:pPr>
            <a:r>
              <a:rPr lang="en-NL" sz="3200">
                <a:solidFill>
                  <a:schemeClr val="accent2"/>
                </a:solidFill>
                <a:latin typeface="Inter Tight" pitchFamily="2" charset="0"/>
                <a:ea typeface="Inter Tight" pitchFamily="2" charset="0"/>
                <a:cs typeface="Inter Tight" pitchFamily="2" charset="0"/>
              </a:rPr>
              <a:t>Om data te (kunnen) managen </a:t>
            </a:r>
          </a:p>
        </p:txBody>
      </p:sp>
      <p:sp>
        <p:nvSpPr>
          <p:cNvPr id="3" name="TextBox 2">
            <a:extLst>
              <a:ext uri="{FF2B5EF4-FFF2-40B4-BE49-F238E27FC236}">
                <a16:creationId xmlns:a16="http://schemas.microsoft.com/office/drawing/2014/main" id="{84432C82-1D4A-096A-7358-1992A6B9252B}"/>
              </a:ext>
            </a:extLst>
          </p:cNvPr>
          <p:cNvSpPr txBox="1"/>
          <p:nvPr/>
        </p:nvSpPr>
        <p:spPr>
          <a:xfrm>
            <a:off x="1479562" y="2087044"/>
            <a:ext cx="6199164" cy="1077218"/>
          </a:xfrm>
          <a:prstGeom prst="rect">
            <a:avLst/>
          </a:prstGeom>
          <a:noFill/>
        </p:spPr>
        <p:txBody>
          <a:bodyPr wrap="square" rtlCol="0">
            <a:spAutoFit/>
          </a:bodyPr>
          <a:lstStyle/>
          <a:p>
            <a:pPr algn="ctr"/>
            <a:r>
              <a:rPr lang="en-NL" sz="3200">
                <a:solidFill>
                  <a:schemeClr val="tx2"/>
                </a:solidFill>
                <a:latin typeface="Inter Tight" pitchFamily="2" charset="0"/>
                <a:ea typeface="Inter Tight" pitchFamily="2" charset="0"/>
                <a:cs typeface="Inter Tight" pitchFamily="2" charset="0"/>
              </a:rPr>
              <a:t>moet je om te beginnen weten om welke data het gaat</a:t>
            </a:r>
          </a:p>
        </p:txBody>
      </p:sp>
      <p:sp>
        <p:nvSpPr>
          <p:cNvPr id="7" name="TextBox 6">
            <a:extLst>
              <a:ext uri="{FF2B5EF4-FFF2-40B4-BE49-F238E27FC236}">
                <a16:creationId xmlns:a16="http://schemas.microsoft.com/office/drawing/2014/main" id="{95278578-FB54-5C22-4C64-95FEDEAA766B}"/>
              </a:ext>
            </a:extLst>
          </p:cNvPr>
          <p:cNvSpPr txBox="1"/>
          <p:nvPr/>
        </p:nvSpPr>
        <p:spPr>
          <a:xfrm>
            <a:off x="1354180" y="3164262"/>
            <a:ext cx="6449927" cy="1077218"/>
          </a:xfrm>
          <a:prstGeom prst="rect">
            <a:avLst/>
          </a:prstGeom>
          <a:noFill/>
        </p:spPr>
        <p:txBody>
          <a:bodyPr wrap="square" rtlCol="0">
            <a:spAutoFit/>
          </a:bodyPr>
          <a:lstStyle/>
          <a:p>
            <a:pPr algn="ctr"/>
            <a:r>
              <a:rPr lang="en-NL" sz="3200">
                <a:solidFill>
                  <a:schemeClr val="accent2"/>
                </a:solidFill>
                <a:latin typeface="Inter Tight" pitchFamily="2" charset="0"/>
                <a:ea typeface="Inter Tight" pitchFamily="2" charset="0"/>
                <a:cs typeface="Inter Tight" pitchFamily="2" charset="0"/>
              </a:rPr>
              <a:t>en </a:t>
            </a:r>
            <a:r>
              <a:rPr lang="en-GB" sz="3200">
                <a:solidFill>
                  <a:schemeClr val="accent2"/>
                </a:solidFill>
                <a:latin typeface="Inter Tight" pitchFamily="2" charset="0"/>
                <a:ea typeface="Inter Tight" pitchFamily="2" charset="0"/>
                <a:cs typeface="Inter Tight" pitchFamily="2" charset="0"/>
              </a:rPr>
              <a:t>is </a:t>
            </a:r>
            <a:r>
              <a:rPr lang="en-NL" sz="3200">
                <a:solidFill>
                  <a:schemeClr val="accent2"/>
                </a:solidFill>
                <a:latin typeface="Inter Tight" pitchFamily="2" charset="0"/>
                <a:ea typeface="Inter Tight" pitchFamily="2" charset="0"/>
                <a:cs typeface="Inter Tight" pitchFamily="2" charset="0"/>
              </a:rPr>
              <a:t>inzicht vereist in wat de eigenschappen van die data zijn.</a:t>
            </a:r>
          </a:p>
        </p:txBody>
      </p:sp>
      <p:sp>
        <p:nvSpPr>
          <p:cNvPr id="4" name="Rounded Rectangle 3">
            <a:extLst>
              <a:ext uri="{FF2B5EF4-FFF2-40B4-BE49-F238E27FC236}">
                <a16:creationId xmlns:a16="http://schemas.microsoft.com/office/drawing/2014/main" id="{39A9D843-4746-B663-0BFA-E361C8E5B9B7}"/>
              </a:ext>
            </a:extLst>
          </p:cNvPr>
          <p:cNvSpPr/>
          <p:nvPr/>
        </p:nvSpPr>
        <p:spPr>
          <a:xfrm>
            <a:off x="1327074" y="4484317"/>
            <a:ext cx="6504138" cy="319413"/>
          </a:xfrm>
          <a:prstGeom prst="roundRect">
            <a:avLst/>
          </a:prstGeom>
          <a:solidFill>
            <a:schemeClr val="accent5"/>
          </a:solidFill>
          <a:ln>
            <a:noFill/>
          </a:ln>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r>
              <a:rPr lang="en-NL" sz="1600">
                <a:latin typeface="Inter Tight" pitchFamily="2" charset="0"/>
                <a:ea typeface="Inter Tight" pitchFamily="2" charset="0"/>
                <a:cs typeface="Inter Tight" pitchFamily="2" charset="0"/>
              </a:rPr>
              <a:t>Dit is geen technologieprobleem – dit is een administratieprobleem </a:t>
            </a:r>
          </a:p>
        </p:txBody>
      </p:sp>
      <p:sp>
        <p:nvSpPr>
          <p:cNvPr id="8" name="Footer Placeholder 7">
            <a:extLst>
              <a:ext uri="{FF2B5EF4-FFF2-40B4-BE49-F238E27FC236}">
                <a16:creationId xmlns:a16="http://schemas.microsoft.com/office/drawing/2014/main" id="{D9B13FAB-F0F1-671B-E09F-50F280C9E3B5}"/>
              </a:ext>
            </a:extLst>
          </p:cNvPr>
          <p:cNvSpPr>
            <a:spLocks noGrp="1"/>
          </p:cNvSpPr>
          <p:nvPr>
            <p:ph type="ftr" sz="quarter" idx="11"/>
          </p:nvPr>
        </p:nvSpPr>
        <p:spPr/>
        <p:txBody>
          <a:bodyPr/>
          <a:lstStyle/>
          <a:p>
            <a:r>
              <a:rPr lang="nl-NL"/>
              <a:t>© 2026 Deltiq Group B.V. Alle rechten voorbehouden</a:t>
            </a:r>
          </a:p>
        </p:txBody>
      </p:sp>
      <p:sp>
        <p:nvSpPr>
          <p:cNvPr id="9" name="Slide Number Placeholder 8">
            <a:extLst>
              <a:ext uri="{FF2B5EF4-FFF2-40B4-BE49-F238E27FC236}">
                <a16:creationId xmlns:a16="http://schemas.microsoft.com/office/drawing/2014/main" id="{EA080CB0-B49E-F658-F077-630E8344359A}"/>
              </a:ext>
            </a:extLst>
          </p:cNvPr>
          <p:cNvSpPr>
            <a:spLocks noGrp="1"/>
          </p:cNvSpPr>
          <p:nvPr>
            <p:ph type="sldNum" sz="quarter" idx="12"/>
          </p:nvPr>
        </p:nvSpPr>
        <p:spPr/>
        <p:txBody>
          <a:bodyPr/>
          <a:lstStyle/>
          <a:p>
            <a:fld id="{473E450F-51E8-45EF-A94B-33B55DB07837}" type="slidenum">
              <a:rPr lang="nl-NL" smtClean="0"/>
              <a:t>7</a:t>
            </a:fld>
            <a:endParaRPr lang="nl-NL"/>
          </a:p>
        </p:txBody>
      </p:sp>
    </p:spTree>
    <p:extLst>
      <p:ext uri="{BB962C8B-B14F-4D97-AF65-F5344CB8AC3E}">
        <p14:creationId xmlns:p14="http://schemas.microsoft.com/office/powerpoint/2010/main" val="3199957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95288-AED2-6D1E-0379-82EED02BC666}"/>
              </a:ext>
            </a:extLst>
          </p:cNvPr>
          <p:cNvSpPr>
            <a:spLocks noGrp="1"/>
          </p:cNvSpPr>
          <p:nvPr>
            <p:ph type="title"/>
          </p:nvPr>
        </p:nvSpPr>
        <p:spPr/>
        <p:txBody>
          <a:bodyPr/>
          <a:lstStyle/>
          <a:p>
            <a:r>
              <a:rPr lang="en-NL"/>
              <a:t>Hoe nu wordt geadministreerd…</a:t>
            </a:r>
          </a:p>
        </p:txBody>
      </p:sp>
      <p:sp>
        <p:nvSpPr>
          <p:cNvPr id="4" name="Text Placeholder 3">
            <a:extLst>
              <a:ext uri="{FF2B5EF4-FFF2-40B4-BE49-F238E27FC236}">
                <a16:creationId xmlns:a16="http://schemas.microsoft.com/office/drawing/2014/main" id="{335E2AEF-2A3B-FFA7-6955-454FADCB9E02}"/>
              </a:ext>
            </a:extLst>
          </p:cNvPr>
          <p:cNvSpPr>
            <a:spLocks noGrp="1"/>
          </p:cNvSpPr>
          <p:nvPr>
            <p:ph type="body" sz="quarter" idx="13"/>
          </p:nvPr>
        </p:nvSpPr>
        <p:spPr/>
        <p:txBody>
          <a:bodyPr/>
          <a:lstStyle/>
          <a:p>
            <a:endParaRPr lang="en-NL"/>
          </a:p>
        </p:txBody>
      </p:sp>
      <p:grpSp>
        <p:nvGrpSpPr>
          <p:cNvPr id="10" name="Group 9">
            <a:extLst>
              <a:ext uri="{FF2B5EF4-FFF2-40B4-BE49-F238E27FC236}">
                <a16:creationId xmlns:a16="http://schemas.microsoft.com/office/drawing/2014/main" id="{D16BE5FB-6E86-A279-039B-9DBFCCF01CB3}"/>
              </a:ext>
            </a:extLst>
          </p:cNvPr>
          <p:cNvGrpSpPr/>
          <p:nvPr/>
        </p:nvGrpSpPr>
        <p:grpSpPr>
          <a:xfrm>
            <a:off x="515521" y="1723477"/>
            <a:ext cx="1525494" cy="904995"/>
            <a:chOff x="390261" y="1504272"/>
            <a:chExt cx="1525494" cy="904995"/>
          </a:xfrm>
        </p:grpSpPr>
        <p:pic>
          <p:nvPicPr>
            <p:cNvPr id="7" name="Picture 6">
              <a:extLst>
                <a:ext uri="{FF2B5EF4-FFF2-40B4-BE49-F238E27FC236}">
                  <a16:creationId xmlns:a16="http://schemas.microsoft.com/office/drawing/2014/main" id="{BFCCB0E1-C7FA-D2E0-0D1D-19A6FD85D623}"/>
                </a:ext>
              </a:extLst>
            </p:cNvPr>
            <p:cNvPicPr>
              <a:picLocks noChangeAspect="1"/>
            </p:cNvPicPr>
            <p:nvPr/>
          </p:nvPicPr>
          <p:blipFill>
            <a:blip r:embed="rId3"/>
            <a:stretch>
              <a:fillRect/>
            </a:stretch>
          </p:blipFill>
          <p:spPr>
            <a:xfrm>
              <a:off x="1361160" y="1504272"/>
              <a:ext cx="554595" cy="540000"/>
            </a:xfrm>
            <a:prstGeom prst="rect">
              <a:avLst/>
            </a:prstGeom>
          </p:spPr>
        </p:pic>
        <p:pic>
          <p:nvPicPr>
            <p:cNvPr id="8" name="Picture 7">
              <a:extLst>
                <a:ext uri="{FF2B5EF4-FFF2-40B4-BE49-F238E27FC236}">
                  <a16:creationId xmlns:a16="http://schemas.microsoft.com/office/drawing/2014/main" id="{85CCDE35-9B6B-3475-FDC4-D7BFA9EF4FEE}"/>
                </a:ext>
              </a:extLst>
            </p:cNvPr>
            <p:cNvPicPr>
              <a:picLocks noChangeAspect="1"/>
            </p:cNvPicPr>
            <p:nvPr/>
          </p:nvPicPr>
          <p:blipFill>
            <a:blip r:embed="rId4"/>
            <a:stretch>
              <a:fillRect/>
            </a:stretch>
          </p:blipFill>
          <p:spPr>
            <a:xfrm>
              <a:off x="390261" y="1504272"/>
              <a:ext cx="861082" cy="540000"/>
            </a:xfrm>
            <a:prstGeom prst="rect">
              <a:avLst/>
            </a:prstGeom>
          </p:spPr>
        </p:pic>
        <p:sp>
          <p:nvSpPr>
            <p:cNvPr id="9" name="TextBox 8">
              <a:extLst>
                <a:ext uri="{FF2B5EF4-FFF2-40B4-BE49-F238E27FC236}">
                  <a16:creationId xmlns:a16="http://schemas.microsoft.com/office/drawing/2014/main" id="{0679C32C-8758-C284-0396-8D4950A8B417}"/>
                </a:ext>
              </a:extLst>
            </p:cNvPr>
            <p:cNvSpPr txBox="1"/>
            <p:nvPr/>
          </p:nvSpPr>
          <p:spPr>
            <a:xfrm>
              <a:off x="613048" y="2109185"/>
              <a:ext cx="1302707" cy="300082"/>
            </a:xfrm>
            <a:prstGeom prst="rect">
              <a:avLst/>
            </a:prstGeom>
            <a:noFill/>
          </p:spPr>
          <p:txBody>
            <a:bodyPr wrap="square" rtlCol="0">
              <a:spAutoFit/>
            </a:bodyPr>
            <a:lstStyle/>
            <a:p>
              <a:r>
                <a:rPr lang="en-NL"/>
                <a:t>Datamodellen</a:t>
              </a:r>
            </a:p>
          </p:txBody>
        </p:sp>
      </p:grpSp>
      <p:grpSp>
        <p:nvGrpSpPr>
          <p:cNvPr id="26" name="Group 25">
            <a:extLst>
              <a:ext uri="{FF2B5EF4-FFF2-40B4-BE49-F238E27FC236}">
                <a16:creationId xmlns:a16="http://schemas.microsoft.com/office/drawing/2014/main" id="{EF1CD657-A91B-2233-1892-0944F2113801}"/>
              </a:ext>
            </a:extLst>
          </p:cNvPr>
          <p:cNvGrpSpPr/>
          <p:nvPr/>
        </p:nvGrpSpPr>
        <p:grpSpPr>
          <a:xfrm>
            <a:off x="2763821" y="1526698"/>
            <a:ext cx="2035480" cy="1109674"/>
            <a:chOff x="3388289" y="1518798"/>
            <a:chExt cx="2035480" cy="1109674"/>
          </a:xfrm>
        </p:grpSpPr>
        <p:pic>
          <p:nvPicPr>
            <p:cNvPr id="11" name="Picture 10">
              <a:extLst>
                <a:ext uri="{FF2B5EF4-FFF2-40B4-BE49-F238E27FC236}">
                  <a16:creationId xmlns:a16="http://schemas.microsoft.com/office/drawing/2014/main" id="{1C78A604-FEBC-E48B-6055-BAB8F6438600}"/>
                </a:ext>
              </a:extLst>
            </p:cNvPr>
            <p:cNvPicPr>
              <a:picLocks noChangeAspect="1"/>
            </p:cNvPicPr>
            <p:nvPr/>
          </p:nvPicPr>
          <p:blipFill>
            <a:blip r:embed="rId5"/>
            <a:stretch>
              <a:fillRect/>
            </a:stretch>
          </p:blipFill>
          <p:spPr>
            <a:xfrm>
              <a:off x="4201962" y="1518798"/>
              <a:ext cx="568800" cy="539631"/>
            </a:xfrm>
            <a:prstGeom prst="rect">
              <a:avLst/>
            </a:prstGeom>
          </p:spPr>
        </p:pic>
        <p:sp>
          <p:nvSpPr>
            <p:cNvPr id="12" name="TextBox 11">
              <a:extLst>
                <a:ext uri="{FF2B5EF4-FFF2-40B4-BE49-F238E27FC236}">
                  <a16:creationId xmlns:a16="http://schemas.microsoft.com/office/drawing/2014/main" id="{F6C5909F-0ACF-8CB8-1D3B-73B92ECB4685}"/>
                </a:ext>
              </a:extLst>
            </p:cNvPr>
            <p:cNvSpPr txBox="1"/>
            <p:nvPr/>
          </p:nvSpPr>
          <p:spPr>
            <a:xfrm>
              <a:off x="3388289" y="2120641"/>
              <a:ext cx="2035480" cy="507831"/>
            </a:xfrm>
            <a:prstGeom prst="rect">
              <a:avLst/>
            </a:prstGeom>
            <a:noFill/>
          </p:spPr>
          <p:txBody>
            <a:bodyPr wrap="square" rtlCol="0">
              <a:spAutoFit/>
            </a:bodyPr>
            <a:lstStyle/>
            <a:p>
              <a:pPr algn="ctr"/>
              <a:r>
                <a:rPr lang="en-NL"/>
                <a:t>Business glossary &amp; data definities</a:t>
              </a:r>
            </a:p>
          </p:txBody>
        </p:sp>
      </p:grpSp>
      <p:grpSp>
        <p:nvGrpSpPr>
          <p:cNvPr id="27" name="Group 26">
            <a:extLst>
              <a:ext uri="{FF2B5EF4-FFF2-40B4-BE49-F238E27FC236}">
                <a16:creationId xmlns:a16="http://schemas.microsoft.com/office/drawing/2014/main" id="{0D717737-E49B-11B4-90C1-C9A537F0E5AF}"/>
              </a:ext>
            </a:extLst>
          </p:cNvPr>
          <p:cNvGrpSpPr/>
          <p:nvPr/>
        </p:nvGrpSpPr>
        <p:grpSpPr>
          <a:xfrm>
            <a:off x="4995143" y="1060284"/>
            <a:ext cx="2035480" cy="1297291"/>
            <a:chOff x="6165936" y="1574541"/>
            <a:chExt cx="2035480" cy="1297291"/>
          </a:xfrm>
        </p:grpSpPr>
        <p:pic>
          <p:nvPicPr>
            <p:cNvPr id="13" name="Picture 12">
              <a:extLst>
                <a:ext uri="{FF2B5EF4-FFF2-40B4-BE49-F238E27FC236}">
                  <a16:creationId xmlns:a16="http://schemas.microsoft.com/office/drawing/2014/main" id="{B61FF842-E5AA-0CE5-A984-C4D422387B2F}"/>
                </a:ext>
              </a:extLst>
            </p:cNvPr>
            <p:cNvPicPr>
              <a:picLocks noChangeAspect="1"/>
            </p:cNvPicPr>
            <p:nvPr/>
          </p:nvPicPr>
          <p:blipFill>
            <a:blip r:embed="rId6"/>
            <a:stretch>
              <a:fillRect/>
            </a:stretch>
          </p:blipFill>
          <p:spPr>
            <a:xfrm>
              <a:off x="6612176" y="1574541"/>
              <a:ext cx="1143000" cy="1092200"/>
            </a:xfrm>
            <a:prstGeom prst="rect">
              <a:avLst/>
            </a:prstGeom>
          </p:spPr>
        </p:pic>
        <p:sp>
          <p:nvSpPr>
            <p:cNvPr id="14" name="TextBox 13">
              <a:extLst>
                <a:ext uri="{FF2B5EF4-FFF2-40B4-BE49-F238E27FC236}">
                  <a16:creationId xmlns:a16="http://schemas.microsoft.com/office/drawing/2014/main" id="{8F4D9792-3152-A8DA-581D-48F15EA06E1F}"/>
                </a:ext>
              </a:extLst>
            </p:cNvPr>
            <p:cNvSpPr txBox="1"/>
            <p:nvPr/>
          </p:nvSpPr>
          <p:spPr>
            <a:xfrm>
              <a:off x="6165936" y="2571750"/>
              <a:ext cx="2035480" cy="300082"/>
            </a:xfrm>
            <a:prstGeom prst="rect">
              <a:avLst/>
            </a:prstGeom>
            <a:noFill/>
          </p:spPr>
          <p:txBody>
            <a:bodyPr wrap="square" rtlCol="0">
              <a:spAutoFit/>
            </a:bodyPr>
            <a:lstStyle/>
            <a:p>
              <a:pPr algn="ctr"/>
              <a:r>
                <a:rPr lang="en-NL"/>
                <a:t>Fysieke tabelstructuren</a:t>
              </a:r>
            </a:p>
          </p:txBody>
        </p:sp>
      </p:grpSp>
      <p:grpSp>
        <p:nvGrpSpPr>
          <p:cNvPr id="23" name="Group 22">
            <a:extLst>
              <a:ext uri="{FF2B5EF4-FFF2-40B4-BE49-F238E27FC236}">
                <a16:creationId xmlns:a16="http://schemas.microsoft.com/office/drawing/2014/main" id="{82020778-DBD4-4C5E-0187-B9631976B4CB}"/>
              </a:ext>
            </a:extLst>
          </p:cNvPr>
          <p:cNvGrpSpPr/>
          <p:nvPr/>
        </p:nvGrpSpPr>
        <p:grpSpPr>
          <a:xfrm>
            <a:off x="1193887" y="2837364"/>
            <a:ext cx="1784177" cy="923759"/>
            <a:chOff x="1040443" y="3094585"/>
            <a:chExt cx="1784177" cy="923759"/>
          </a:xfrm>
        </p:grpSpPr>
        <p:pic>
          <p:nvPicPr>
            <p:cNvPr id="16" name="Picture 15">
              <a:extLst>
                <a:ext uri="{FF2B5EF4-FFF2-40B4-BE49-F238E27FC236}">
                  <a16:creationId xmlns:a16="http://schemas.microsoft.com/office/drawing/2014/main" id="{9448D473-739E-921F-6F1E-C5B45E786E80}"/>
                </a:ext>
              </a:extLst>
            </p:cNvPr>
            <p:cNvPicPr>
              <a:picLocks noChangeAspect="1"/>
            </p:cNvPicPr>
            <p:nvPr/>
          </p:nvPicPr>
          <p:blipFill>
            <a:blip r:embed="rId7"/>
            <a:srcRect t="28925" b="26818"/>
            <a:stretch>
              <a:fillRect/>
            </a:stretch>
          </p:blipFill>
          <p:spPr>
            <a:xfrm>
              <a:off x="1040443" y="3094585"/>
              <a:ext cx="1714500" cy="415928"/>
            </a:xfrm>
            <a:prstGeom prst="rect">
              <a:avLst/>
            </a:prstGeom>
          </p:spPr>
        </p:pic>
        <p:sp>
          <p:nvSpPr>
            <p:cNvPr id="17" name="TextBox 16">
              <a:extLst>
                <a:ext uri="{FF2B5EF4-FFF2-40B4-BE49-F238E27FC236}">
                  <a16:creationId xmlns:a16="http://schemas.microsoft.com/office/drawing/2014/main" id="{9E2DB897-1408-0CBE-98B9-96CCA174F53E}"/>
                </a:ext>
              </a:extLst>
            </p:cNvPr>
            <p:cNvSpPr txBox="1"/>
            <p:nvPr/>
          </p:nvSpPr>
          <p:spPr>
            <a:xfrm>
              <a:off x="1215026" y="3510513"/>
              <a:ext cx="1609594" cy="507831"/>
            </a:xfrm>
            <a:prstGeom prst="rect">
              <a:avLst/>
            </a:prstGeom>
            <a:noFill/>
          </p:spPr>
          <p:txBody>
            <a:bodyPr wrap="square" rtlCol="0">
              <a:spAutoFit/>
            </a:bodyPr>
            <a:lstStyle/>
            <a:p>
              <a:pPr algn="ctr"/>
              <a:r>
                <a:rPr lang="en-NL"/>
                <a:t>Data eigenaren &amp; data stewards</a:t>
              </a:r>
            </a:p>
          </p:txBody>
        </p:sp>
      </p:grpSp>
      <p:grpSp>
        <p:nvGrpSpPr>
          <p:cNvPr id="29" name="Group 28">
            <a:extLst>
              <a:ext uri="{FF2B5EF4-FFF2-40B4-BE49-F238E27FC236}">
                <a16:creationId xmlns:a16="http://schemas.microsoft.com/office/drawing/2014/main" id="{A3CA79A6-58CD-B131-FB7B-AE00E78208E2}"/>
              </a:ext>
            </a:extLst>
          </p:cNvPr>
          <p:cNvGrpSpPr/>
          <p:nvPr/>
        </p:nvGrpSpPr>
        <p:grpSpPr>
          <a:xfrm>
            <a:off x="3601232" y="2871832"/>
            <a:ext cx="1609594" cy="1697932"/>
            <a:chOff x="3601232" y="2871832"/>
            <a:chExt cx="1609594" cy="1697932"/>
          </a:xfrm>
        </p:grpSpPr>
        <p:pic>
          <p:nvPicPr>
            <p:cNvPr id="18" name="Picture 17">
              <a:extLst>
                <a:ext uri="{FF2B5EF4-FFF2-40B4-BE49-F238E27FC236}">
                  <a16:creationId xmlns:a16="http://schemas.microsoft.com/office/drawing/2014/main" id="{EE97D3F9-7A3D-143E-4C31-6770D06C0EC5}"/>
                </a:ext>
              </a:extLst>
            </p:cNvPr>
            <p:cNvPicPr>
              <a:picLocks noChangeAspect="1"/>
            </p:cNvPicPr>
            <p:nvPr/>
          </p:nvPicPr>
          <p:blipFill>
            <a:blip r:embed="rId8"/>
            <a:stretch>
              <a:fillRect/>
            </a:stretch>
          </p:blipFill>
          <p:spPr>
            <a:xfrm>
              <a:off x="3821829" y="2871832"/>
              <a:ext cx="1168400" cy="939800"/>
            </a:xfrm>
            <a:prstGeom prst="rect">
              <a:avLst/>
            </a:prstGeom>
          </p:spPr>
        </p:pic>
        <p:sp>
          <p:nvSpPr>
            <p:cNvPr id="19" name="TextBox 18">
              <a:extLst>
                <a:ext uri="{FF2B5EF4-FFF2-40B4-BE49-F238E27FC236}">
                  <a16:creationId xmlns:a16="http://schemas.microsoft.com/office/drawing/2014/main" id="{2A9F0A9A-D4D0-F747-C581-D8B9A34C7BBD}"/>
                </a:ext>
              </a:extLst>
            </p:cNvPr>
            <p:cNvSpPr txBox="1"/>
            <p:nvPr/>
          </p:nvSpPr>
          <p:spPr>
            <a:xfrm>
              <a:off x="3601232" y="3854183"/>
              <a:ext cx="1609594" cy="715581"/>
            </a:xfrm>
            <a:prstGeom prst="rect">
              <a:avLst/>
            </a:prstGeom>
            <a:noFill/>
          </p:spPr>
          <p:txBody>
            <a:bodyPr wrap="square" rtlCol="0">
              <a:spAutoFit/>
            </a:bodyPr>
            <a:lstStyle/>
            <a:p>
              <a:pPr algn="ctr"/>
              <a:r>
                <a:rPr lang="en-NL"/>
                <a:t>Gegevensleveringsovereenkomsten (GLO’s)</a:t>
              </a:r>
            </a:p>
          </p:txBody>
        </p:sp>
      </p:grpSp>
      <p:grpSp>
        <p:nvGrpSpPr>
          <p:cNvPr id="28" name="Group 27">
            <a:extLst>
              <a:ext uri="{FF2B5EF4-FFF2-40B4-BE49-F238E27FC236}">
                <a16:creationId xmlns:a16="http://schemas.microsoft.com/office/drawing/2014/main" id="{47E805CD-768A-D07D-73A6-6BC3A768D842}"/>
              </a:ext>
            </a:extLst>
          </p:cNvPr>
          <p:cNvGrpSpPr/>
          <p:nvPr/>
        </p:nvGrpSpPr>
        <p:grpSpPr>
          <a:xfrm>
            <a:off x="6970848" y="2298766"/>
            <a:ext cx="1947017" cy="1077196"/>
            <a:chOff x="6057115" y="3191758"/>
            <a:chExt cx="1947017" cy="1077196"/>
          </a:xfrm>
        </p:grpSpPr>
        <p:pic>
          <p:nvPicPr>
            <p:cNvPr id="20" name="Picture 19">
              <a:extLst>
                <a:ext uri="{FF2B5EF4-FFF2-40B4-BE49-F238E27FC236}">
                  <a16:creationId xmlns:a16="http://schemas.microsoft.com/office/drawing/2014/main" id="{F6414FFF-8D7E-394C-E556-7A5A1AD747FB}"/>
                </a:ext>
              </a:extLst>
            </p:cNvPr>
            <p:cNvPicPr>
              <a:picLocks noChangeAspect="1"/>
            </p:cNvPicPr>
            <p:nvPr/>
          </p:nvPicPr>
          <p:blipFill>
            <a:blip r:embed="rId9"/>
            <a:stretch>
              <a:fillRect/>
            </a:stretch>
          </p:blipFill>
          <p:spPr>
            <a:xfrm>
              <a:off x="6612176" y="3191758"/>
              <a:ext cx="918331" cy="569365"/>
            </a:xfrm>
            <a:prstGeom prst="rect">
              <a:avLst/>
            </a:prstGeom>
          </p:spPr>
        </p:pic>
        <p:sp>
          <p:nvSpPr>
            <p:cNvPr id="21" name="TextBox 20">
              <a:extLst>
                <a:ext uri="{FF2B5EF4-FFF2-40B4-BE49-F238E27FC236}">
                  <a16:creationId xmlns:a16="http://schemas.microsoft.com/office/drawing/2014/main" id="{8C29AEF0-755F-2F5C-A8E7-F3809115119D}"/>
                </a:ext>
              </a:extLst>
            </p:cNvPr>
            <p:cNvSpPr txBox="1"/>
            <p:nvPr/>
          </p:nvSpPr>
          <p:spPr>
            <a:xfrm>
              <a:off x="6057115" y="3761123"/>
              <a:ext cx="1947017" cy="507831"/>
            </a:xfrm>
            <a:prstGeom prst="rect">
              <a:avLst/>
            </a:prstGeom>
            <a:noFill/>
          </p:spPr>
          <p:txBody>
            <a:bodyPr wrap="square" rtlCol="0">
              <a:spAutoFit/>
            </a:bodyPr>
            <a:lstStyle/>
            <a:p>
              <a:pPr algn="ctr"/>
              <a:r>
                <a:rPr lang="en-NL"/>
                <a:t>Bedrijfsobjecten- model (BOM)</a:t>
              </a:r>
            </a:p>
          </p:txBody>
        </p:sp>
      </p:grpSp>
      <p:grpSp>
        <p:nvGrpSpPr>
          <p:cNvPr id="25" name="Group 24">
            <a:extLst>
              <a:ext uri="{FF2B5EF4-FFF2-40B4-BE49-F238E27FC236}">
                <a16:creationId xmlns:a16="http://schemas.microsoft.com/office/drawing/2014/main" id="{79C22156-E56C-A326-6B80-8FDEF725CA70}"/>
              </a:ext>
            </a:extLst>
          </p:cNvPr>
          <p:cNvGrpSpPr/>
          <p:nvPr/>
        </p:nvGrpSpPr>
        <p:grpSpPr>
          <a:xfrm>
            <a:off x="276833" y="4018266"/>
            <a:ext cx="2063835" cy="715581"/>
            <a:chOff x="395831" y="3854183"/>
            <a:chExt cx="2063835" cy="715581"/>
          </a:xfrm>
        </p:grpSpPr>
        <p:pic>
          <p:nvPicPr>
            <p:cNvPr id="22" name="Picture 21">
              <a:extLst>
                <a:ext uri="{FF2B5EF4-FFF2-40B4-BE49-F238E27FC236}">
                  <a16:creationId xmlns:a16="http://schemas.microsoft.com/office/drawing/2014/main" id="{04DDF664-B8A6-4173-5D2A-BB3CDE86ADC8}"/>
                </a:ext>
              </a:extLst>
            </p:cNvPr>
            <p:cNvPicPr>
              <a:picLocks noChangeAspect="1"/>
            </p:cNvPicPr>
            <p:nvPr/>
          </p:nvPicPr>
          <p:blipFill>
            <a:blip r:embed="rId10"/>
            <a:srcRect t="28469" b="23451"/>
            <a:stretch>
              <a:fillRect/>
            </a:stretch>
          </p:blipFill>
          <p:spPr>
            <a:xfrm>
              <a:off x="591070" y="3854183"/>
              <a:ext cx="1673358" cy="507831"/>
            </a:xfrm>
            <a:prstGeom prst="rect">
              <a:avLst/>
            </a:prstGeom>
          </p:spPr>
        </p:pic>
        <p:sp>
          <p:nvSpPr>
            <p:cNvPr id="24" name="TextBox 23">
              <a:extLst>
                <a:ext uri="{FF2B5EF4-FFF2-40B4-BE49-F238E27FC236}">
                  <a16:creationId xmlns:a16="http://schemas.microsoft.com/office/drawing/2014/main" id="{9A81FD2A-5322-132C-CAE8-71FA4B2C7927}"/>
                </a:ext>
              </a:extLst>
            </p:cNvPr>
            <p:cNvSpPr txBox="1"/>
            <p:nvPr/>
          </p:nvSpPr>
          <p:spPr>
            <a:xfrm>
              <a:off x="395831" y="4269682"/>
              <a:ext cx="2063835" cy="300082"/>
            </a:xfrm>
            <a:prstGeom prst="rect">
              <a:avLst/>
            </a:prstGeom>
            <a:noFill/>
          </p:spPr>
          <p:txBody>
            <a:bodyPr wrap="none" rtlCol="0">
              <a:spAutoFit/>
            </a:bodyPr>
            <a:lstStyle/>
            <a:p>
              <a:r>
                <a:rPr lang="en-NL"/>
                <a:t>AVG Verwerkingsregister</a:t>
              </a:r>
            </a:p>
          </p:txBody>
        </p:sp>
      </p:grpSp>
      <p:grpSp>
        <p:nvGrpSpPr>
          <p:cNvPr id="32" name="Group 31">
            <a:extLst>
              <a:ext uri="{FF2B5EF4-FFF2-40B4-BE49-F238E27FC236}">
                <a16:creationId xmlns:a16="http://schemas.microsoft.com/office/drawing/2014/main" id="{81075E2A-71A4-37C8-289A-13FC774AA2D2}"/>
              </a:ext>
            </a:extLst>
          </p:cNvPr>
          <p:cNvGrpSpPr/>
          <p:nvPr/>
        </p:nvGrpSpPr>
        <p:grpSpPr>
          <a:xfrm>
            <a:off x="6124268" y="3575251"/>
            <a:ext cx="1997691" cy="844900"/>
            <a:chOff x="6124268" y="3575251"/>
            <a:chExt cx="1997691" cy="844900"/>
          </a:xfrm>
        </p:grpSpPr>
        <p:pic>
          <p:nvPicPr>
            <p:cNvPr id="30" name="Picture 29">
              <a:extLst>
                <a:ext uri="{FF2B5EF4-FFF2-40B4-BE49-F238E27FC236}">
                  <a16:creationId xmlns:a16="http://schemas.microsoft.com/office/drawing/2014/main" id="{9B7472D1-FB22-1902-4CA9-6F494E1F4670}"/>
                </a:ext>
              </a:extLst>
            </p:cNvPr>
            <p:cNvPicPr>
              <a:picLocks noChangeAspect="1"/>
            </p:cNvPicPr>
            <p:nvPr/>
          </p:nvPicPr>
          <p:blipFill>
            <a:blip r:embed="rId11"/>
            <a:srcRect t="21103" b="22217"/>
            <a:stretch>
              <a:fillRect/>
            </a:stretch>
          </p:blipFill>
          <p:spPr>
            <a:xfrm>
              <a:off x="6124268" y="3575251"/>
              <a:ext cx="1905000" cy="604655"/>
            </a:xfrm>
            <a:prstGeom prst="rect">
              <a:avLst/>
            </a:prstGeom>
          </p:spPr>
        </p:pic>
        <p:sp>
          <p:nvSpPr>
            <p:cNvPr id="31" name="TextBox 30">
              <a:extLst>
                <a:ext uri="{FF2B5EF4-FFF2-40B4-BE49-F238E27FC236}">
                  <a16:creationId xmlns:a16="http://schemas.microsoft.com/office/drawing/2014/main" id="{CA1D2499-845D-20F8-25C2-3881454A481E}"/>
                </a:ext>
              </a:extLst>
            </p:cNvPr>
            <p:cNvSpPr txBox="1"/>
            <p:nvPr/>
          </p:nvSpPr>
          <p:spPr>
            <a:xfrm>
              <a:off x="6183351" y="4120069"/>
              <a:ext cx="1938608" cy="300082"/>
            </a:xfrm>
            <a:prstGeom prst="rect">
              <a:avLst/>
            </a:prstGeom>
            <a:noFill/>
          </p:spPr>
          <p:txBody>
            <a:bodyPr wrap="none" rtlCol="0">
              <a:spAutoFit/>
            </a:bodyPr>
            <a:lstStyle/>
            <a:p>
              <a:r>
                <a:rPr lang="en-NL"/>
                <a:t>Datakwaliteitsissue-log</a:t>
              </a:r>
            </a:p>
          </p:txBody>
        </p:sp>
      </p:grpSp>
      <p:sp>
        <p:nvSpPr>
          <p:cNvPr id="33" name="Footer Placeholder 32">
            <a:extLst>
              <a:ext uri="{FF2B5EF4-FFF2-40B4-BE49-F238E27FC236}">
                <a16:creationId xmlns:a16="http://schemas.microsoft.com/office/drawing/2014/main" id="{3A9E627A-7308-E2E2-6690-C92B0B17C5E5}"/>
              </a:ext>
            </a:extLst>
          </p:cNvPr>
          <p:cNvSpPr>
            <a:spLocks noGrp="1"/>
          </p:cNvSpPr>
          <p:nvPr>
            <p:ph type="ftr" sz="quarter" idx="11"/>
          </p:nvPr>
        </p:nvSpPr>
        <p:spPr/>
        <p:txBody>
          <a:bodyPr/>
          <a:lstStyle/>
          <a:p>
            <a:r>
              <a:rPr lang="nl-NL"/>
              <a:t>© 2026 Deltiq Group B.V. Alle rechten voorbehouden</a:t>
            </a:r>
          </a:p>
        </p:txBody>
      </p:sp>
      <p:sp>
        <p:nvSpPr>
          <p:cNvPr id="34" name="Slide Number Placeholder 33">
            <a:extLst>
              <a:ext uri="{FF2B5EF4-FFF2-40B4-BE49-F238E27FC236}">
                <a16:creationId xmlns:a16="http://schemas.microsoft.com/office/drawing/2014/main" id="{5E9FF1E1-C7BD-4F00-D9E5-1DEA459A59F7}"/>
              </a:ext>
            </a:extLst>
          </p:cNvPr>
          <p:cNvSpPr>
            <a:spLocks noGrp="1"/>
          </p:cNvSpPr>
          <p:nvPr>
            <p:ph type="sldNum" sz="quarter" idx="12"/>
          </p:nvPr>
        </p:nvSpPr>
        <p:spPr/>
        <p:txBody>
          <a:bodyPr/>
          <a:lstStyle/>
          <a:p>
            <a:fld id="{473E450F-51E8-45EF-A94B-33B55DB07837}" type="slidenum">
              <a:rPr lang="nl-NL" smtClean="0"/>
              <a:t>8</a:t>
            </a:fld>
            <a:endParaRPr lang="nl-NL"/>
          </a:p>
        </p:txBody>
      </p:sp>
    </p:spTree>
    <p:extLst>
      <p:ext uri="{BB962C8B-B14F-4D97-AF65-F5344CB8AC3E}">
        <p14:creationId xmlns:p14="http://schemas.microsoft.com/office/powerpoint/2010/main" val="1553508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F478CC-C48C-2B83-8B6B-35E6CBDD2327}"/>
              </a:ext>
            </a:extLst>
          </p:cNvPr>
          <p:cNvSpPr>
            <a:spLocks noGrp="1"/>
          </p:cNvSpPr>
          <p:nvPr>
            <p:ph type="title"/>
          </p:nvPr>
        </p:nvSpPr>
        <p:spPr/>
        <p:txBody>
          <a:bodyPr/>
          <a:lstStyle/>
          <a:p>
            <a:r>
              <a:rPr lang="en-NL"/>
              <a:t>Wat initieel opvalt</a:t>
            </a:r>
          </a:p>
        </p:txBody>
      </p:sp>
      <p:graphicFrame>
        <p:nvGraphicFramePr>
          <p:cNvPr id="5" name="Content Placeholder 4">
            <a:extLst>
              <a:ext uri="{FF2B5EF4-FFF2-40B4-BE49-F238E27FC236}">
                <a16:creationId xmlns:a16="http://schemas.microsoft.com/office/drawing/2014/main" id="{F1FD28FE-543A-BBD4-86CE-538B74899370}"/>
              </a:ext>
            </a:extLst>
          </p:cNvPr>
          <p:cNvGraphicFramePr>
            <a:graphicFrameLocks noGrp="1"/>
          </p:cNvGraphicFramePr>
          <p:nvPr>
            <p:ph idx="1"/>
            <p:extLst>
              <p:ext uri="{D42A27DB-BD31-4B8C-83A1-F6EECF244321}">
                <p14:modId xmlns:p14="http://schemas.microsoft.com/office/powerpoint/2010/main" val="431682212"/>
              </p:ext>
            </p:extLst>
          </p:nvPr>
        </p:nvGraphicFramePr>
        <p:xfrm>
          <a:off x="628650" y="1730375"/>
          <a:ext cx="7886700" cy="2770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 Placeholder 3">
            <a:extLst>
              <a:ext uri="{FF2B5EF4-FFF2-40B4-BE49-F238E27FC236}">
                <a16:creationId xmlns:a16="http://schemas.microsoft.com/office/drawing/2014/main" id="{16CDD61D-DD5E-D5D4-EB20-B3AEFA1B8285}"/>
              </a:ext>
            </a:extLst>
          </p:cNvPr>
          <p:cNvSpPr>
            <a:spLocks noGrp="1"/>
          </p:cNvSpPr>
          <p:nvPr>
            <p:ph type="body" sz="quarter" idx="13"/>
          </p:nvPr>
        </p:nvSpPr>
        <p:spPr/>
        <p:txBody>
          <a:bodyPr/>
          <a:lstStyle/>
          <a:p>
            <a:r>
              <a:rPr lang="en-NL"/>
              <a:t>Operationele knelpunten</a:t>
            </a:r>
          </a:p>
        </p:txBody>
      </p:sp>
      <p:sp>
        <p:nvSpPr>
          <p:cNvPr id="6" name="Footer Placeholder 5">
            <a:extLst>
              <a:ext uri="{FF2B5EF4-FFF2-40B4-BE49-F238E27FC236}">
                <a16:creationId xmlns:a16="http://schemas.microsoft.com/office/drawing/2014/main" id="{BEA9660E-8156-7308-8D50-2EC17101BA76}"/>
              </a:ext>
            </a:extLst>
          </p:cNvPr>
          <p:cNvSpPr>
            <a:spLocks noGrp="1"/>
          </p:cNvSpPr>
          <p:nvPr>
            <p:ph type="ftr" sz="quarter" idx="11"/>
          </p:nvPr>
        </p:nvSpPr>
        <p:spPr/>
        <p:txBody>
          <a:bodyPr/>
          <a:lstStyle/>
          <a:p>
            <a:r>
              <a:rPr lang="nl-NL"/>
              <a:t>© 2026 Deltiq Group B.V. Alle rechten voorbehouden</a:t>
            </a:r>
          </a:p>
        </p:txBody>
      </p:sp>
      <p:sp>
        <p:nvSpPr>
          <p:cNvPr id="7" name="Slide Number Placeholder 6">
            <a:extLst>
              <a:ext uri="{FF2B5EF4-FFF2-40B4-BE49-F238E27FC236}">
                <a16:creationId xmlns:a16="http://schemas.microsoft.com/office/drawing/2014/main" id="{1A04429A-D9C8-4A02-58F7-AA59D3B0EE73}"/>
              </a:ext>
            </a:extLst>
          </p:cNvPr>
          <p:cNvSpPr>
            <a:spLocks noGrp="1"/>
          </p:cNvSpPr>
          <p:nvPr>
            <p:ph type="sldNum" sz="quarter" idx="12"/>
          </p:nvPr>
        </p:nvSpPr>
        <p:spPr/>
        <p:txBody>
          <a:bodyPr/>
          <a:lstStyle/>
          <a:p>
            <a:fld id="{473E450F-51E8-45EF-A94B-33B55DB07837}" type="slidenum">
              <a:rPr lang="nl-NL" smtClean="0"/>
              <a:t>9</a:t>
            </a:fld>
            <a:endParaRPr lang="nl-NL"/>
          </a:p>
        </p:txBody>
      </p:sp>
    </p:spTree>
    <p:extLst>
      <p:ext uri="{BB962C8B-B14F-4D97-AF65-F5344CB8AC3E}">
        <p14:creationId xmlns:p14="http://schemas.microsoft.com/office/powerpoint/2010/main" val="140163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14B43152-BFDB-3649-B246-23326C425033}"/>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8805232D-75D6-4149-B522-24F882B53E81}"/>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131A6274-27ED-6846-8C8C-047F739E0400}"/>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graphicEl>
                                              <a:dgm id="{D94D5463-CCF5-CD46-A947-E96A33826A42}"/>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graphicEl>
                                              <a:dgm id="{608117A3-4FCD-8342-97F5-77F746A54F68}"/>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9308495C-2249-E140-B2BE-760F66965C1F}"/>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uiExpand="1">
        <p:bldSub>
          <a:bldDgm bld="one"/>
        </p:bldSub>
      </p:bldGraphic>
    </p:bldLst>
  </p:timing>
</p:sld>
</file>

<file path=ppt/theme/theme1.xml><?xml version="1.0" encoding="utf-8"?>
<a:theme xmlns:a="http://schemas.openxmlformats.org/drawingml/2006/main" name="Deltiq">
  <a:themeElements>
    <a:clrScheme name="Deltiq">
      <a:dk1>
        <a:sysClr val="windowText" lastClr="000000"/>
      </a:dk1>
      <a:lt1>
        <a:sysClr val="window" lastClr="FFFFFF"/>
      </a:lt1>
      <a:dk2>
        <a:srgbClr val="006185"/>
      </a:dk2>
      <a:lt2>
        <a:srgbClr val="E7E6E6"/>
      </a:lt2>
      <a:accent1>
        <a:srgbClr val="006185"/>
      </a:accent1>
      <a:accent2>
        <a:srgbClr val="BBB900"/>
      </a:accent2>
      <a:accent3>
        <a:srgbClr val="437F4C"/>
      </a:accent3>
      <a:accent4>
        <a:srgbClr val="E49500"/>
      </a:accent4>
      <a:accent5>
        <a:srgbClr val="9D3152"/>
      </a:accent5>
      <a:accent6>
        <a:srgbClr val="808C89"/>
      </a:accent6>
      <a:hlink>
        <a:srgbClr val="0563C1"/>
      </a:hlink>
      <a:folHlink>
        <a:srgbClr val="954F72"/>
      </a:folHlink>
    </a:clrScheme>
    <a:fontScheme name="Deltiq">
      <a:majorFont>
        <a:latin typeface="Myriad Pro"/>
        <a:ea typeface=""/>
        <a:cs typeface=""/>
      </a:majorFont>
      <a:minorFont>
        <a:latin typeface="Myriad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0CCE612-9B33-CB4C-8CFB-03DE81635550}" vid="{29F4A23A-4E81-9545-B6E0-44CBCB0573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5460</TotalTime>
  <Words>2693</Words>
  <Application>Microsoft Macintosh PowerPoint</Application>
  <PresentationFormat>On-screen Show (16:9)</PresentationFormat>
  <Paragraphs>391</Paragraphs>
  <Slides>32</Slides>
  <Notes>24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American Typewriter</vt:lpstr>
      <vt:lpstr>Aptos</vt:lpstr>
      <vt:lpstr>Arial</vt:lpstr>
      <vt:lpstr>Calibri</vt:lpstr>
      <vt:lpstr>Inter Tight</vt:lpstr>
      <vt:lpstr>Myriad Pro</vt:lpstr>
      <vt:lpstr>Myriad Pro Light</vt:lpstr>
      <vt:lpstr>Myriad-BoldItalic</vt:lpstr>
      <vt:lpstr>myriad-pro</vt:lpstr>
      <vt:lpstr>Wingdings</vt:lpstr>
      <vt:lpstr>Deltiq</vt:lpstr>
      <vt:lpstr>Data administratie Onmisbare basis voor effectief data management</vt:lpstr>
      <vt:lpstr>Waar dit over gaat</vt:lpstr>
      <vt:lpstr>De Why…</vt:lpstr>
      <vt:lpstr>en who…</vt:lpstr>
      <vt:lpstr>en when…</vt:lpstr>
      <vt:lpstr>PowerPoint Presentation</vt:lpstr>
      <vt:lpstr>Gemene deler</vt:lpstr>
      <vt:lpstr>Hoe nu wordt geadministreerd…</vt:lpstr>
      <vt:lpstr>Wat initieel opvalt</vt:lpstr>
      <vt:lpstr>Maar we hebben toch metadata management?</vt:lpstr>
      <vt:lpstr>Hoe dit soort technologie wordt toegepast…</vt:lpstr>
      <vt:lpstr>Dit is geen technologieprobleem</vt:lpstr>
      <vt:lpstr>Data administratie als concept</vt:lpstr>
      <vt:lpstr>Data management als bedrijfsfunctie</vt:lpstr>
      <vt:lpstr>Essentie van boekhouden</vt:lpstr>
      <vt:lpstr>Data administratie </vt:lpstr>
      <vt:lpstr>Feiten, gebeurtenissen en eigenschappen</vt:lpstr>
      <vt:lpstr>Operationele knelpunten</vt:lpstr>
      <vt:lpstr>1. Feiten, gebeurtenissen en eigenschappen</vt:lpstr>
      <vt:lpstr>Metamodel</vt:lpstr>
      <vt:lpstr>Reikwijdte metamodel verder dan alleen administreren</vt:lpstr>
      <vt:lpstr>Metamodel is niet ‘gratis’</vt:lpstr>
      <vt:lpstr>2. Systematische neerslag</vt:lpstr>
      <vt:lpstr>3. Ingerichte administratie</vt:lpstr>
      <vt:lpstr>Handreikingen voor implementatie</vt:lpstr>
      <vt:lpstr>Concept in de praktijk</vt:lpstr>
      <vt:lpstr>Gegevensboekhouding JenV</vt:lpstr>
      <vt:lpstr>Impressie</vt:lpstr>
      <vt:lpstr>Vooruitzicht</vt:lpstr>
      <vt:lpstr>Vooruitzicht</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Wouter van Aerle</dc:creator>
  <cp:lastModifiedBy>Wouter van Aerle</cp:lastModifiedBy>
  <cp:revision>29</cp:revision>
  <dcterms:created xsi:type="dcterms:W3CDTF">2020-11-06T12:17:29Z</dcterms:created>
  <dcterms:modified xsi:type="dcterms:W3CDTF">2026-03-11T13:55:25Z</dcterms:modified>
</cp:coreProperties>
</file>